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28.xml" ContentType="application/vnd.openxmlformats-officedocument.presentationml.notesSlide+xml"/>
  <Override PartName="/ppt/charts/chart6.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8" r:id="rId3"/>
    <p:sldId id="269" r:id="rId4"/>
    <p:sldId id="270" r:id="rId5"/>
    <p:sldId id="257" r:id="rId6"/>
    <p:sldId id="259" r:id="rId7"/>
    <p:sldId id="260" r:id="rId8"/>
    <p:sldId id="262" r:id="rId9"/>
    <p:sldId id="261" r:id="rId10"/>
    <p:sldId id="263" r:id="rId11"/>
    <p:sldId id="264" r:id="rId12"/>
    <p:sldId id="265" r:id="rId13"/>
    <p:sldId id="266" r:id="rId14"/>
    <p:sldId id="268" r:id="rId15"/>
    <p:sldId id="272" r:id="rId16"/>
    <p:sldId id="273" r:id="rId17"/>
    <p:sldId id="274" r:id="rId18"/>
    <p:sldId id="275" r:id="rId19"/>
    <p:sldId id="276" r:id="rId20"/>
    <p:sldId id="281" r:id="rId21"/>
    <p:sldId id="282" r:id="rId22"/>
    <p:sldId id="277" r:id="rId23"/>
    <p:sldId id="279" r:id="rId24"/>
    <p:sldId id="280" r:id="rId25"/>
    <p:sldId id="287" r:id="rId26"/>
    <p:sldId id="283" r:id="rId27"/>
    <p:sldId id="284" r:id="rId28"/>
    <p:sldId id="285" r:id="rId29"/>
    <p:sldId id="286" r:id="rId30"/>
    <p:sldId id="278"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1A79"/>
    <a:srgbClr val="0141A3"/>
    <a:srgbClr val="8E0000"/>
    <a:srgbClr val="0027A2"/>
    <a:srgbClr val="002AB0"/>
    <a:srgbClr val="01268D"/>
    <a:srgbClr val="00188E"/>
    <a:srgbClr val="000D51"/>
    <a:srgbClr val="424C7E"/>
    <a:srgbClr val="F57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72" y="-90"/>
      </p:cViewPr>
      <p:guideLst>
        <p:guide orient="horz" pos="1620"/>
        <p:guide pos="2880"/>
      </p:guideLst>
    </p:cSldViewPr>
  </p:slideViewPr>
  <p:notesTextViewPr>
    <p:cViewPr>
      <p:scale>
        <a:sx n="1" d="1"/>
        <a:sy n="1" d="1"/>
      </p:scale>
      <p:origin x="0" y="0"/>
    </p:cViewPr>
  </p:notesTextViewPr>
  <p:sorterViewPr>
    <p:cViewPr>
      <p:scale>
        <a:sx n="100" d="100"/>
        <a:sy n="100" d="100"/>
      </p:scale>
      <p:origin x="0" y="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211211211111111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1111311311311222112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1112112111111222111111133311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dPt>
            <c:idx val="0"/>
            <c:bubble3D val="0"/>
            <c:spPr>
              <a:solidFill>
                <a:srgbClr val="E31A79"/>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dPt>
            <c:idx val="0"/>
            <c:bubble3D val="0"/>
            <c:spPr>
              <a:solidFill>
                <a:srgbClr val="E31A79"/>
              </a:solidFill>
              <a:ln w="19050">
                <a:noFill/>
              </a:ln>
              <a:effectLst/>
            </c:spPr>
          </c:dPt>
          <c:dPt>
            <c:idx val="1"/>
            <c:bubble3D val="0"/>
            <c:spPr>
              <a:solidFill>
                <a:srgbClr val="41A847"/>
              </a:solidFill>
              <a:ln w="19050">
                <a:noFill/>
              </a:ln>
              <a:effectLst/>
            </c:spPr>
          </c:dPt>
          <c:dPt>
            <c:idx val="2"/>
            <c:bubble3D val="0"/>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dPt>
            <c:idx val="0"/>
            <c:bubble3D val="0"/>
            <c:spPr>
              <a:solidFill>
                <a:schemeClr val="bg1">
                  <a:lumMod val="75000"/>
                </a:schemeClr>
              </a:solidFill>
              <a:ln w="19050">
                <a:noFill/>
              </a:ln>
              <a:effectLst/>
            </c:spPr>
          </c:dPt>
          <c:dPt>
            <c:idx val="1"/>
            <c:bubble3D val="0"/>
            <c:spPr>
              <a:solidFill>
                <a:srgbClr val="41A847"/>
              </a:solidFill>
              <a:ln w="19050">
                <a:noFill/>
              </a:ln>
              <a:effectLst/>
            </c:spPr>
          </c:dPt>
          <c:dPt>
            <c:idx val="2"/>
            <c:bubble3D val="0"/>
            <c:spPr>
              <a:solidFill>
                <a:srgbClr val="E31A79"/>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028086848426386E-2"/>
          <c:y val="8.5536465601249376E-2"/>
          <c:w val="0.85336857891191353"/>
          <c:h val="0.79603088910357189"/>
        </c:manualLayout>
      </c:layout>
      <c:barChart>
        <c:barDir val="bar"/>
        <c:grouping val="stacked"/>
        <c:varyColors val="0"/>
        <c:ser>
          <c:idx val="0"/>
          <c:order val="0"/>
          <c:tx>
            <c:strRef>
              <c:f>Sheet1!$B$1</c:f>
              <c:strCache>
                <c:ptCount val="1"/>
                <c:pt idx="0">
                  <c:v>系列 1</c:v>
                </c:pt>
              </c:strCache>
            </c:strRef>
          </c:tx>
          <c:spPr>
            <a:solidFill>
              <a:srgbClr val="E31A79"/>
            </a:solidFill>
            <a:effectLst>
              <a:outerShdw blurRad="152400" dist="88900" dir="8100000" algn="tr" rotWithShape="0">
                <a:prstClr val="black">
                  <a:alpha val="40000"/>
                </a:prstClr>
              </a:outerShdw>
            </a:effectLst>
          </c:spPr>
          <c:invertIfNegative val="0"/>
          <c:dPt>
            <c:idx val="0"/>
            <c:invertIfNegative val="0"/>
            <c:bubble3D val="0"/>
          </c:dPt>
          <c:dPt>
            <c:idx val="2"/>
            <c:invertIfNegative val="0"/>
            <c:bubble3D val="0"/>
            <c:spPr>
              <a:solidFill>
                <a:srgbClr val="E31A79"/>
              </a:solidFill>
              <a:effectLst>
                <a:outerShdw blurRad="152400" dist="88900" dir="8100000" algn="tr" rotWithShape="0">
                  <a:prstClr val="black">
                    <a:alpha val="40000"/>
                  </a:prstClr>
                </a:outerShdw>
              </a:effectLst>
            </c:spPr>
          </c:dPt>
          <c:cat>
            <c:numRef>
              <c:f>Sheet1!$A$2:$A$5</c:f>
              <c:numCache>
                <c:formatCode>General</c:formatCode>
                <c:ptCount val="4"/>
                <c:pt idx="0">
                  <c:v>2011</c:v>
                </c:pt>
                <c:pt idx="1">
                  <c:v>2012</c:v>
                </c:pt>
                <c:pt idx="2">
                  <c:v>2013</c:v>
                </c:pt>
                <c:pt idx="3">
                  <c:v>2014</c:v>
                </c:pt>
              </c:numCache>
            </c:numRef>
          </c:cat>
          <c:val>
            <c:numRef>
              <c:f>Sheet1!$B$2:$B$5</c:f>
              <c:numCache>
                <c:formatCode>General</c:formatCode>
                <c:ptCount val="4"/>
                <c:pt idx="0">
                  <c:v>15</c:v>
                </c:pt>
                <c:pt idx="1">
                  <c:v>20</c:v>
                </c:pt>
                <c:pt idx="2">
                  <c:v>70</c:v>
                </c:pt>
                <c:pt idx="3">
                  <c:v>10</c:v>
                </c:pt>
              </c:numCache>
            </c:numRef>
          </c:val>
        </c:ser>
        <c:ser>
          <c:idx val="1"/>
          <c:order val="1"/>
          <c:tx>
            <c:strRef>
              <c:f>Sheet1!$C$1</c:f>
              <c:strCache>
                <c:ptCount val="1"/>
                <c:pt idx="0">
                  <c:v>系列 2</c:v>
                </c:pt>
              </c:strCache>
            </c:strRef>
          </c:tx>
          <c:spPr>
            <a:solidFill>
              <a:schemeClr val="bg1">
                <a:lumMod val="65000"/>
              </a:schemeClr>
            </a:solidFill>
            <a:effectLst>
              <a:innerShdw blurRad="63500" dist="50800" dir="18900000">
                <a:prstClr val="black">
                  <a:alpha val="50000"/>
                </a:prstClr>
              </a:innerShdw>
            </a:effectLst>
          </c:spPr>
          <c:invertIfNegative val="0"/>
          <c:cat>
            <c:numRef>
              <c:f>Sheet1!$A$2:$A$5</c:f>
              <c:numCache>
                <c:formatCode>General</c:formatCode>
                <c:ptCount val="4"/>
                <c:pt idx="0">
                  <c:v>2011</c:v>
                </c:pt>
                <c:pt idx="1">
                  <c:v>2012</c:v>
                </c:pt>
                <c:pt idx="2">
                  <c:v>2013</c:v>
                </c:pt>
                <c:pt idx="3">
                  <c:v>2014</c:v>
                </c:pt>
              </c:numCache>
            </c:numRef>
          </c:cat>
          <c:val>
            <c:numRef>
              <c:f>Sheet1!$C$2:$C$5</c:f>
              <c:numCache>
                <c:formatCode>General</c:formatCode>
                <c:ptCount val="4"/>
                <c:pt idx="0">
                  <c:v>85</c:v>
                </c:pt>
                <c:pt idx="1">
                  <c:v>80</c:v>
                </c:pt>
                <c:pt idx="2">
                  <c:v>30</c:v>
                </c:pt>
                <c:pt idx="3">
                  <c:v>90</c:v>
                </c:pt>
              </c:numCache>
            </c:numRef>
          </c:val>
        </c:ser>
        <c:dLbls>
          <c:showLegendKey val="0"/>
          <c:showVal val="0"/>
          <c:showCatName val="0"/>
          <c:showSerName val="0"/>
          <c:showPercent val="0"/>
          <c:showBubbleSize val="0"/>
        </c:dLbls>
        <c:gapWidth val="50"/>
        <c:overlap val="100"/>
        <c:axId val="33755136"/>
        <c:axId val="301576128"/>
      </c:barChart>
      <c:catAx>
        <c:axId val="33755136"/>
        <c:scaling>
          <c:orientation val="minMax"/>
        </c:scaling>
        <c:delete val="0"/>
        <c:axPos val="l"/>
        <c:numFmt formatCode="General" sourceLinked="1"/>
        <c:majorTickMark val="out"/>
        <c:minorTickMark val="none"/>
        <c:tickLblPos val="nextTo"/>
        <c:txPr>
          <a:bodyPr/>
          <a:lstStyle/>
          <a:p>
            <a:pPr>
              <a:defRPr sz="1200">
                <a:solidFill>
                  <a:schemeClr val="bg1">
                    <a:lumMod val="65000"/>
                  </a:schemeClr>
                </a:solidFill>
                <a:latin typeface="微软雅黑" pitchFamily="34" charset="-122"/>
                <a:ea typeface="微软雅黑" pitchFamily="34" charset="-122"/>
              </a:defRPr>
            </a:pPr>
            <a:endParaRPr lang="zh-CN"/>
          </a:p>
        </c:txPr>
        <c:crossAx val="301576128"/>
        <c:crosses val="autoZero"/>
        <c:auto val="1"/>
        <c:lblAlgn val="ctr"/>
        <c:lblOffset val="100"/>
        <c:noMultiLvlLbl val="0"/>
      </c:catAx>
      <c:valAx>
        <c:axId val="301576128"/>
        <c:scaling>
          <c:orientation val="minMax"/>
        </c:scaling>
        <c:delete val="0"/>
        <c:axPos val="b"/>
        <c:numFmt formatCode="General" sourceLinked="1"/>
        <c:majorTickMark val="out"/>
        <c:minorTickMark val="none"/>
        <c:tickLblPos val="nextTo"/>
        <c:txPr>
          <a:bodyPr/>
          <a:lstStyle/>
          <a:p>
            <a:pPr>
              <a:defRPr sz="1200">
                <a:solidFill>
                  <a:schemeClr val="bg1">
                    <a:lumMod val="65000"/>
                  </a:schemeClr>
                </a:solidFill>
                <a:latin typeface="Arial" pitchFamily="34" charset="0"/>
                <a:cs typeface="Arial" pitchFamily="34" charset="0"/>
              </a:defRPr>
            </a:pPr>
            <a:endParaRPr lang="zh-CN"/>
          </a:p>
        </c:txPr>
        <c:crossAx val="3375513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a:effectLst>
              <a:innerShdw blurRad="63500" dist="50800" dir="18900000">
                <a:prstClr val="black">
                  <a:alpha val="50000"/>
                </a:prstClr>
              </a:innerShdw>
            </a:effectLst>
          </c:spPr>
          <c:dPt>
            <c:idx val="0"/>
            <c:bubble3D val="0"/>
            <c:spPr>
              <a:solidFill>
                <a:srgbClr val="E31A79"/>
              </a:solidFill>
              <a:effectLst>
                <a:innerShdw blurRad="63500" dist="50800" dir="18900000">
                  <a:prstClr val="black">
                    <a:alpha val="50000"/>
                  </a:prstClr>
                </a:innerShdw>
              </a:effectLst>
            </c:spPr>
          </c:dPt>
          <c:dLbls>
            <c:txPr>
              <a:bodyPr/>
              <a:lstStyle/>
              <a:p>
                <a:pPr>
                  <a:defRPr sz="1200">
                    <a:solidFill>
                      <a:schemeClr val="bg1"/>
                    </a:solidFill>
                  </a:defRPr>
                </a:pPr>
                <a:endParaRPr lang="zh-CN"/>
              </a:p>
            </c:txPr>
            <c:dLblPos val="inEnd"/>
            <c:showLegendKey val="0"/>
            <c:showVal val="1"/>
            <c:showCatName val="0"/>
            <c:showSerName val="0"/>
            <c:showPercent val="0"/>
            <c:showBubbleSize val="0"/>
            <c:showLeaderLines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dLblPos val="inEnd"/>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31A79"/>
              </a:solidFill>
              <a:ln>
                <a:noFill/>
              </a:ln>
              <a:effectLst/>
            </c:spPr>
          </c:dPt>
          <c:dPt>
            <c:idx val="1"/>
            <c:bubble3D val="0"/>
            <c:spPr>
              <a:solidFill>
                <a:schemeClr val="bg1">
                  <a:lumMod val="75000"/>
                </a:schemeClr>
              </a:solidFill>
              <a:ln>
                <a:noFill/>
              </a:ln>
              <a:effectLst/>
            </c:spPr>
          </c:dPt>
          <c:dPt>
            <c:idx val="2"/>
            <c:bubble3D val="0"/>
            <c:spPr>
              <a:solidFill>
                <a:srgbClr val="E31A79"/>
              </a:solidFill>
              <a:ln>
                <a:noFill/>
              </a:ln>
              <a:effectLst/>
            </c:spPr>
          </c:dPt>
          <c:dPt>
            <c:idx val="3"/>
            <c:bubble3D val="0"/>
            <c:spPr>
              <a:solidFill>
                <a:schemeClr val="bg1">
                  <a:lumMod val="75000"/>
                </a:schemeClr>
              </a:solidFill>
              <a:ln>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0C2EBC-69A2-474E-B3EF-787299E03956}" type="datetimeFigureOut">
              <a:rPr lang="zh-CN" altLang="en-US" smtClean="0"/>
              <a:t>2015/1/18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700371-A645-439D-BE7E-7EA85FB06A04}" type="slidenum">
              <a:rPr lang="zh-CN" altLang="en-US" smtClean="0"/>
              <a:t>‹#›</a:t>
            </a:fld>
            <a:endParaRPr lang="zh-CN" altLang="en-US"/>
          </a:p>
        </p:txBody>
      </p:sp>
    </p:spTree>
    <p:extLst>
      <p:ext uri="{BB962C8B-B14F-4D97-AF65-F5344CB8AC3E}">
        <p14:creationId xmlns:p14="http://schemas.microsoft.com/office/powerpoint/2010/main" val="127580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a:t>
            </a:fld>
            <a:endParaRPr lang="zh-CN" altLang="en-US"/>
          </a:p>
        </p:txBody>
      </p:sp>
    </p:spTree>
    <p:extLst>
      <p:ext uri="{BB962C8B-B14F-4D97-AF65-F5344CB8AC3E}">
        <p14:creationId xmlns:p14="http://schemas.microsoft.com/office/powerpoint/2010/main" val="3339481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10</a:t>
            </a:fld>
            <a:endParaRPr lang="zh-CN" altLang="en-US"/>
          </a:p>
        </p:txBody>
      </p:sp>
    </p:spTree>
    <p:extLst>
      <p:ext uri="{BB962C8B-B14F-4D97-AF65-F5344CB8AC3E}">
        <p14:creationId xmlns:p14="http://schemas.microsoft.com/office/powerpoint/2010/main" val="2892807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11</a:t>
            </a:fld>
            <a:endParaRPr lang="zh-CN" altLang="en-US"/>
          </a:p>
        </p:txBody>
      </p:sp>
    </p:spTree>
    <p:extLst>
      <p:ext uri="{BB962C8B-B14F-4D97-AF65-F5344CB8AC3E}">
        <p14:creationId xmlns:p14="http://schemas.microsoft.com/office/powerpoint/2010/main" val="573464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12</a:t>
            </a:fld>
            <a:endParaRPr lang="zh-CN" altLang="en-US"/>
          </a:p>
        </p:txBody>
      </p:sp>
    </p:spTree>
    <p:extLst>
      <p:ext uri="{BB962C8B-B14F-4D97-AF65-F5344CB8AC3E}">
        <p14:creationId xmlns:p14="http://schemas.microsoft.com/office/powerpoint/2010/main" val="3074799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13</a:t>
            </a:fld>
            <a:endParaRPr lang="zh-CN" altLang="en-US"/>
          </a:p>
        </p:txBody>
      </p:sp>
    </p:spTree>
    <p:extLst>
      <p:ext uri="{BB962C8B-B14F-4D97-AF65-F5344CB8AC3E}">
        <p14:creationId xmlns:p14="http://schemas.microsoft.com/office/powerpoint/2010/main" val="1227200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14</a:t>
            </a:fld>
            <a:endParaRPr lang="zh-CN" altLang="en-US"/>
          </a:p>
        </p:txBody>
      </p:sp>
    </p:spTree>
    <p:extLst>
      <p:ext uri="{BB962C8B-B14F-4D97-AF65-F5344CB8AC3E}">
        <p14:creationId xmlns:p14="http://schemas.microsoft.com/office/powerpoint/2010/main" val="2468860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15</a:t>
            </a:fld>
            <a:endParaRPr lang="zh-CN" altLang="en-US"/>
          </a:p>
        </p:txBody>
      </p:sp>
    </p:spTree>
    <p:extLst>
      <p:ext uri="{BB962C8B-B14F-4D97-AF65-F5344CB8AC3E}">
        <p14:creationId xmlns:p14="http://schemas.microsoft.com/office/powerpoint/2010/main" val="1577199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16</a:t>
            </a:fld>
            <a:endParaRPr lang="zh-CN" altLang="en-US"/>
          </a:p>
        </p:txBody>
      </p:sp>
    </p:spTree>
    <p:extLst>
      <p:ext uri="{BB962C8B-B14F-4D97-AF65-F5344CB8AC3E}">
        <p14:creationId xmlns:p14="http://schemas.microsoft.com/office/powerpoint/2010/main" val="1408328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17</a:t>
            </a:fld>
            <a:endParaRPr lang="zh-CN" altLang="en-US"/>
          </a:p>
        </p:txBody>
      </p:sp>
    </p:spTree>
    <p:extLst>
      <p:ext uri="{BB962C8B-B14F-4D97-AF65-F5344CB8AC3E}">
        <p14:creationId xmlns:p14="http://schemas.microsoft.com/office/powerpoint/2010/main" val="1712064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18</a:t>
            </a:fld>
            <a:endParaRPr lang="zh-CN" altLang="en-US"/>
          </a:p>
        </p:txBody>
      </p:sp>
    </p:spTree>
    <p:extLst>
      <p:ext uri="{BB962C8B-B14F-4D97-AF65-F5344CB8AC3E}">
        <p14:creationId xmlns:p14="http://schemas.microsoft.com/office/powerpoint/2010/main" val="2025716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19</a:t>
            </a:fld>
            <a:endParaRPr lang="zh-CN" altLang="en-US"/>
          </a:p>
        </p:txBody>
      </p:sp>
    </p:spTree>
    <p:extLst>
      <p:ext uri="{BB962C8B-B14F-4D97-AF65-F5344CB8AC3E}">
        <p14:creationId xmlns:p14="http://schemas.microsoft.com/office/powerpoint/2010/main" val="1930520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a:t>
            </a:fld>
            <a:endParaRPr lang="zh-CN" altLang="en-US"/>
          </a:p>
        </p:txBody>
      </p:sp>
    </p:spTree>
    <p:extLst>
      <p:ext uri="{BB962C8B-B14F-4D97-AF65-F5344CB8AC3E}">
        <p14:creationId xmlns:p14="http://schemas.microsoft.com/office/powerpoint/2010/main" val="6135715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20</a:t>
            </a:fld>
            <a:endParaRPr lang="zh-CN" altLang="en-US"/>
          </a:p>
        </p:txBody>
      </p:sp>
    </p:spTree>
    <p:extLst>
      <p:ext uri="{BB962C8B-B14F-4D97-AF65-F5344CB8AC3E}">
        <p14:creationId xmlns:p14="http://schemas.microsoft.com/office/powerpoint/2010/main" val="130691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21</a:t>
            </a:fld>
            <a:endParaRPr lang="zh-CN" altLang="en-US"/>
          </a:p>
        </p:txBody>
      </p:sp>
    </p:spTree>
    <p:extLst>
      <p:ext uri="{BB962C8B-B14F-4D97-AF65-F5344CB8AC3E}">
        <p14:creationId xmlns:p14="http://schemas.microsoft.com/office/powerpoint/2010/main" val="11824138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22</a:t>
            </a:fld>
            <a:endParaRPr lang="zh-CN" altLang="en-US"/>
          </a:p>
        </p:txBody>
      </p:sp>
    </p:spTree>
    <p:extLst>
      <p:ext uri="{BB962C8B-B14F-4D97-AF65-F5344CB8AC3E}">
        <p14:creationId xmlns:p14="http://schemas.microsoft.com/office/powerpoint/2010/main" val="3772072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23</a:t>
            </a:fld>
            <a:endParaRPr lang="zh-CN" altLang="en-US"/>
          </a:p>
        </p:txBody>
      </p:sp>
    </p:spTree>
    <p:extLst>
      <p:ext uri="{BB962C8B-B14F-4D97-AF65-F5344CB8AC3E}">
        <p14:creationId xmlns:p14="http://schemas.microsoft.com/office/powerpoint/2010/main" val="3074080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24</a:t>
            </a:fld>
            <a:endParaRPr lang="zh-CN" altLang="en-US"/>
          </a:p>
        </p:txBody>
      </p:sp>
    </p:spTree>
    <p:extLst>
      <p:ext uri="{BB962C8B-B14F-4D97-AF65-F5344CB8AC3E}">
        <p14:creationId xmlns:p14="http://schemas.microsoft.com/office/powerpoint/2010/main" val="33710430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25</a:t>
            </a:fld>
            <a:endParaRPr lang="zh-CN" altLang="en-US"/>
          </a:p>
        </p:txBody>
      </p:sp>
    </p:spTree>
    <p:extLst>
      <p:ext uri="{BB962C8B-B14F-4D97-AF65-F5344CB8AC3E}">
        <p14:creationId xmlns:p14="http://schemas.microsoft.com/office/powerpoint/2010/main" val="2480591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26</a:t>
            </a:fld>
            <a:endParaRPr lang="zh-CN" altLang="en-US"/>
          </a:p>
        </p:txBody>
      </p:sp>
    </p:spTree>
    <p:extLst>
      <p:ext uri="{BB962C8B-B14F-4D97-AF65-F5344CB8AC3E}">
        <p14:creationId xmlns:p14="http://schemas.microsoft.com/office/powerpoint/2010/main" val="4172690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27</a:t>
            </a:fld>
            <a:endParaRPr lang="zh-CN" altLang="en-US"/>
          </a:p>
        </p:txBody>
      </p:sp>
    </p:spTree>
    <p:extLst>
      <p:ext uri="{BB962C8B-B14F-4D97-AF65-F5344CB8AC3E}">
        <p14:creationId xmlns:p14="http://schemas.microsoft.com/office/powerpoint/2010/main" val="2070991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28</a:t>
            </a:fld>
            <a:endParaRPr lang="zh-CN" altLang="en-US"/>
          </a:p>
        </p:txBody>
      </p:sp>
    </p:spTree>
    <p:extLst>
      <p:ext uri="{BB962C8B-B14F-4D97-AF65-F5344CB8AC3E}">
        <p14:creationId xmlns:p14="http://schemas.microsoft.com/office/powerpoint/2010/main" val="9079376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29</a:t>
            </a:fld>
            <a:endParaRPr lang="zh-CN" altLang="en-US"/>
          </a:p>
        </p:txBody>
      </p:sp>
    </p:spTree>
    <p:extLst>
      <p:ext uri="{BB962C8B-B14F-4D97-AF65-F5344CB8AC3E}">
        <p14:creationId xmlns:p14="http://schemas.microsoft.com/office/powerpoint/2010/main" val="2430446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3</a:t>
            </a:fld>
            <a:endParaRPr lang="zh-CN" altLang="en-US"/>
          </a:p>
        </p:txBody>
      </p:sp>
    </p:spTree>
    <p:extLst>
      <p:ext uri="{BB962C8B-B14F-4D97-AF65-F5344CB8AC3E}">
        <p14:creationId xmlns:p14="http://schemas.microsoft.com/office/powerpoint/2010/main" val="8894180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30</a:t>
            </a:fld>
            <a:endParaRPr lang="zh-CN" altLang="en-US"/>
          </a:p>
        </p:txBody>
      </p:sp>
    </p:spTree>
    <p:extLst>
      <p:ext uri="{BB962C8B-B14F-4D97-AF65-F5344CB8AC3E}">
        <p14:creationId xmlns:p14="http://schemas.microsoft.com/office/powerpoint/2010/main" val="257878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4</a:t>
            </a:fld>
            <a:endParaRPr lang="zh-CN" altLang="en-US"/>
          </a:p>
        </p:txBody>
      </p:sp>
    </p:spTree>
    <p:extLst>
      <p:ext uri="{BB962C8B-B14F-4D97-AF65-F5344CB8AC3E}">
        <p14:creationId xmlns:p14="http://schemas.microsoft.com/office/powerpoint/2010/main" val="305520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5</a:t>
            </a:fld>
            <a:endParaRPr lang="zh-CN" altLang="en-US"/>
          </a:p>
        </p:txBody>
      </p:sp>
    </p:spTree>
    <p:extLst>
      <p:ext uri="{BB962C8B-B14F-4D97-AF65-F5344CB8AC3E}">
        <p14:creationId xmlns:p14="http://schemas.microsoft.com/office/powerpoint/2010/main" val="2330003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6</a:t>
            </a:fld>
            <a:endParaRPr lang="zh-CN" altLang="en-US"/>
          </a:p>
        </p:txBody>
      </p:sp>
    </p:spTree>
    <p:extLst>
      <p:ext uri="{BB962C8B-B14F-4D97-AF65-F5344CB8AC3E}">
        <p14:creationId xmlns:p14="http://schemas.microsoft.com/office/powerpoint/2010/main" val="3420781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7</a:t>
            </a:fld>
            <a:endParaRPr lang="zh-CN" altLang="en-US"/>
          </a:p>
        </p:txBody>
      </p:sp>
    </p:spTree>
    <p:extLst>
      <p:ext uri="{BB962C8B-B14F-4D97-AF65-F5344CB8AC3E}">
        <p14:creationId xmlns:p14="http://schemas.microsoft.com/office/powerpoint/2010/main" val="924162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8</a:t>
            </a:fld>
            <a:endParaRPr lang="zh-CN" altLang="en-US"/>
          </a:p>
        </p:txBody>
      </p:sp>
    </p:spTree>
    <p:extLst>
      <p:ext uri="{BB962C8B-B14F-4D97-AF65-F5344CB8AC3E}">
        <p14:creationId xmlns:p14="http://schemas.microsoft.com/office/powerpoint/2010/main" val="3000175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00371-A645-439D-BE7E-7EA85FB06A04}" type="slidenum">
              <a:rPr lang="zh-CN" altLang="en-US" smtClean="0"/>
              <a:t>9</a:t>
            </a:fld>
            <a:endParaRPr lang="zh-CN" altLang="en-US"/>
          </a:p>
        </p:txBody>
      </p:sp>
    </p:spTree>
    <p:extLst>
      <p:ext uri="{BB962C8B-B14F-4D97-AF65-F5344CB8AC3E}">
        <p14:creationId xmlns:p14="http://schemas.microsoft.com/office/powerpoint/2010/main" val="490792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69404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66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30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9385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9232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462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3052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865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957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298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513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 r="-2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588645"/>
            <a:ext cx="9144000" cy="4554855"/>
          </a:xfrm>
          <a:prstGeom prst="rect">
            <a:avLst/>
          </a:prstGeom>
        </p:spPr>
      </p:pic>
    </p:spTree>
    <p:extLst>
      <p:ext uri="{BB962C8B-B14F-4D97-AF65-F5344CB8AC3E}">
        <p14:creationId xmlns:p14="http://schemas.microsoft.com/office/powerpoint/2010/main" val="3902382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12.pn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 Id="rId1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1.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13.png"/><Relationship Id="rId4" Type="http://schemas.openxmlformats.org/officeDocument/2006/relationships/image" Target="../media/image46.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chart" Target="../charts/chart1.xml"/><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13.png"/><Relationship Id="rId2" Type="http://schemas.openxmlformats.org/officeDocument/2006/relationships/notesSlide" Target="../notesSlides/notesSlide24.xml"/><Relationship Id="rId16"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11.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chart" Target="../charts/chart5.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21.gif"/></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5.png"/><Relationship Id="rId5" Type="http://schemas.openxmlformats.org/officeDocument/2006/relationships/image" Target="../media/image13.png"/><Relationship Id="rId10" Type="http://schemas.microsoft.com/office/2007/relationships/hdphoto" Target="../media/hdphoto2.wdp"/><Relationship Id="rId4" Type="http://schemas.openxmlformats.org/officeDocument/2006/relationships/image" Target="../media/image12.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4">
            <a:extLst>
              <a:ext uri="{28A0092B-C50C-407E-A947-70E740481C1C}">
                <a14:useLocalDpi xmlns:a14="http://schemas.microsoft.com/office/drawing/2010/main" val="0"/>
              </a:ext>
            </a:extLst>
          </a:blip>
          <a:srcRect t="50000"/>
          <a:stretch/>
        </p:blipFill>
        <p:spPr>
          <a:xfrm>
            <a:off x="0" y="2493664"/>
            <a:ext cx="9144000" cy="65931"/>
          </a:xfrm>
          <a:prstGeom prst="rect">
            <a:avLst/>
          </a:prstGeom>
        </p:spPr>
      </p:pic>
      <p:sp>
        <p:nvSpPr>
          <p:cNvPr id="8" name="矩形 7"/>
          <p:cNvSpPr/>
          <p:nvPr/>
        </p:nvSpPr>
        <p:spPr>
          <a:xfrm>
            <a:off x="0" y="2580219"/>
            <a:ext cx="9164414" cy="2563281"/>
          </a:xfrm>
          <a:prstGeom prst="rect">
            <a:avLst/>
          </a:prstGeom>
          <a:solidFill>
            <a:srgbClr val="0141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716902" y="4475484"/>
            <a:ext cx="1224136" cy="276999"/>
            <a:chOff x="3896545" y="4526999"/>
            <a:chExt cx="1224136" cy="276999"/>
          </a:xfrm>
        </p:grpSpPr>
        <p:sp>
          <p:nvSpPr>
            <p:cNvPr id="10" name="圆角矩形 9"/>
            <p:cNvSpPr/>
            <p:nvPr/>
          </p:nvSpPr>
          <p:spPr>
            <a:xfrm>
              <a:off x="3896545" y="4561082"/>
              <a:ext cx="1224136" cy="216024"/>
            </a:xfrm>
            <a:prstGeom prst="roundRect">
              <a:avLst/>
            </a:prstGeom>
            <a:solidFill>
              <a:srgbClr val="F57B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p:nvPr/>
          </p:nvSpPr>
          <p:spPr>
            <a:xfrm>
              <a:off x="3944316" y="4578626"/>
              <a:ext cx="178298" cy="180402"/>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3" name="直接连接符 12"/>
            <p:cNvCxnSpPr/>
            <p:nvPr/>
          </p:nvCxnSpPr>
          <p:spPr>
            <a:xfrm>
              <a:off x="4211960" y="4578626"/>
              <a:ext cx="0" cy="1641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213319" y="4526999"/>
              <a:ext cx="790729" cy="276999"/>
            </a:xfrm>
            <a:prstGeom prst="rect">
              <a:avLst/>
            </a:prstGeom>
          </p:spPr>
          <p:txBody>
            <a:bodyPr wrap="none">
              <a:spAutoFit/>
            </a:bodyPr>
            <a:lstStyle/>
            <a:p>
              <a:r>
                <a:rPr lang="en-US" altLang="zh-CN" sz="1200" dirty="0" smtClean="0">
                  <a:solidFill>
                    <a:schemeClr val="bg1"/>
                  </a:solidFill>
                </a:rPr>
                <a:t>BUSINESS</a:t>
              </a:r>
              <a:endParaRPr lang="zh-CN" altLang="en-US" sz="1200" dirty="0">
                <a:solidFill>
                  <a:schemeClr val="bg1"/>
                </a:solidFill>
              </a:endParaRPr>
            </a:p>
          </p:txBody>
        </p:sp>
      </p:grpSp>
      <p:sp>
        <p:nvSpPr>
          <p:cNvPr id="17" name="矩形 16"/>
          <p:cNvSpPr/>
          <p:nvPr/>
        </p:nvSpPr>
        <p:spPr>
          <a:xfrm>
            <a:off x="4953074" y="4575878"/>
            <a:ext cx="880369" cy="230832"/>
          </a:xfrm>
          <a:prstGeom prst="rect">
            <a:avLst/>
          </a:prstGeom>
        </p:spPr>
        <p:txBody>
          <a:bodyPr wrap="none">
            <a:spAutoFit/>
          </a:bodyPr>
          <a:lstStyle/>
          <a:p>
            <a:r>
              <a:rPr lang="en-US" altLang="zh-CN" sz="900" b="1" dirty="0">
                <a:solidFill>
                  <a:schemeClr val="bg1"/>
                </a:solidFill>
              </a:rPr>
              <a:t>Now enter the</a:t>
            </a:r>
            <a:endParaRPr lang="zh-CN" altLang="en-US" sz="900" dirty="0">
              <a:solidFill>
                <a:schemeClr val="bg1"/>
              </a:solidFill>
            </a:endParaRPr>
          </a:p>
        </p:txBody>
      </p:sp>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42746" t="6178" r="44258" b="52266"/>
          <a:stretch/>
        </p:blipFill>
        <p:spPr>
          <a:xfrm>
            <a:off x="3809811" y="2674734"/>
            <a:ext cx="1143263" cy="1066082"/>
          </a:xfrm>
          <a:prstGeom prst="rect">
            <a:avLst/>
          </a:prstGeom>
        </p:spPr>
      </p:pic>
      <p:sp>
        <p:nvSpPr>
          <p:cNvPr id="20" name="矩形 19"/>
          <p:cNvSpPr/>
          <p:nvPr/>
        </p:nvSpPr>
        <p:spPr>
          <a:xfrm>
            <a:off x="2936230" y="4165343"/>
            <a:ext cx="2983894" cy="369332"/>
          </a:xfrm>
          <a:prstGeom prst="rect">
            <a:avLst/>
          </a:prstGeom>
        </p:spPr>
        <p:txBody>
          <a:bodyPr wrap="none">
            <a:spAutoFit/>
          </a:bodyPr>
          <a:lstStyle/>
          <a:p>
            <a:r>
              <a:rPr lang="en-US" altLang="zh-CN" b="1" dirty="0" smtClean="0">
                <a:solidFill>
                  <a:srgbClr val="00B0F0"/>
                </a:solidFill>
              </a:rPr>
              <a:t>E-COMMERCE PPT TEMPLATE</a:t>
            </a:r>
            <a:endParaRPr lang="zh-CN" altLang="en-US" b="1" dirty="0">
              <a:solidFill>
                <a:srgbClr val="00B0F0"/>
              </a:solidFill>
            </a:endParaRPr>
          </a:p>
        </p:txBody>
      </p:sp>
      <p:sp>
        <p:nvSpPr>
          <p:cNvPr id="21" name="矩形 20"/>
          <p:cNvSpPr/>
          <p:nvPr/>
        </p:nvSpPr>
        <p:spPr>
          <a:xfrm>
            <a:off x="2915816" y="3740816"/>
            <a:ext cx="3034805" cy="523220"/>
          </a:xfrm>
          <a:prstGeom prst="rect">
            <a:avLst/>
          </a:prstGeom>
        </p:spPr>
        <p:txBody>
          <a:bodyPr wrap="none">
            <a:spAutoFit/>
          </a:bodyPr>
          <a:lstStyle/>
          <a:p>
            <a:r>
              <a:rPr lang="zh-CN" altLang="en-US" sz="2800" b="1" dirty="0" smtClean="0">
                <a:solidFill>
                  <a:schemeClr val="bg1">
                    <a:lumMod val="95000"/>
                  </a:schemeClr>
                </a:solidFill>
                <a:latin typeface="微软雅黑" pitchFamily="34" charset="-122"/>
                <a:ea typeface="微软雅黑" pitchFamily="34" charset="-122"/>
              </a:rPr>
              <a:t>电子商务</a:t>
            </a:r>
            <a:r>
              <a:rPr lang="en-US" altLang="zh-CN" sz="2800" b="1" dirty="0" smtClean="0">
                <a:solidFill>
                  <a:schemeClr val="bg1">
                    <a:lumMod val="95000"/>
                  </a:schemeClr>
                </a:solidFill>
                <a:latin typeface="微软雅黑" pitchFamily="34" charset="-122"/>
                <a:ea typeface="微软雅黑" pitchFamily="34" charset="-122"/>
              </a:rPr>
              <a:t>PPT</a:t>
            </a:r>
            <a:r>
              <a:rPr lang="zh-CN" altLang="en-US" sz="2800" b="1" dirty="0" smtClean="0">
                <a:solidFill>
                  <a:schemeClr val="bg1">
                    <a:lumMod val="95000"/>
                  </a:schemeClr>
                </a:solidFill>
                <a:latin typeface="微软雅黑" pitchFamily="34" charset="-122"/>
                <a:ea typeface="微软雅黑" pitchFamily="34" charset="-122"/>
              </a:rPr>
              <a:t>模板</a:t>
            </a:r>
            <a:endParaRPr lang="zh-CN" altLang="en-US" sz="2800" b="1" dirty="0">
              <a:solidFill>
                <a:schemeClr val="bg1">
                  <a:lumMod val="95000"/>
                </a:schemeClr>
              </a:solidFill>
              <a:latin typeface="微软雅黑" pitchFamily="34" charset="-122"/>
              <a:ea typeface="微软雅黑" pitchFamily="34" charset="-122"/>
            </a:endParaRPr>
          </a:p>
        </p:txBody>
      </p:sp>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l="-52" t="2618" r="52" b="-1380"/>
          <a:stretch/>
        </p:blipFill>
        <p:spPr>
          <a:xfrm>
            <a:off x="5655629" y="0"/>
            <a:ext cx="3508785" cy="3491948"/>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t="8356" b="31688"/>
          <a:stretch/>
        </p:blipFill>
        <p:spPr>
          <a:xfrm>
            <a:off x="-8993" y="159026"/>
            <a:ext cx="6166113" cy="2696817"/>
          </a:xfrm>
          <a:prstGeom prst="rect">
            <a:avLst/>
          </a:prstGeom>
        </p:spPr>
      </p:pic>
    </p:spTree>
    <p:extLst>
      <p:ext uri="{BB962C8B-B14F-4D97-AF65-F5344CB8AC3E}">
        <p14:creationId xmlns:p14="http://schemas.microsoft.com/office/powerpoint/2010/main" val="1873358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000" fill="hold"/>
                                        <p:tgtEl>
                                          <p:spTgt spid="26"/>
                                        </p:tgtEl>
                                        <p:attrNameLst>
                                          <p:attrName>ppt_x</p:attrName>
                                        </p:attrNameLst>
                                      </p:cBhvr>
                                      <p:tavLst>
                                        <p:tav tm="0">
                                          <p:val>
                                            <p:strVal val="0-#ppt_w/2"/>
                                          </p:val>
                                        </p:tav>
                                        <p:tav tm="100000">
                                          <p:val>
                                            <p:strVal val="#ppt_x"/>
                                          </p:val>
                                        </p:tav>
                                      </p:tavLst>
                                    </p:anim>
                                    <p:anim calcmode="lin" valueType="num">
                                      <p:cBhvr additive="base">
                                        <p:cTn id="14" dur="10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1250"/>
                                        <p:tgtEl>
                                          <p:spTgt spid="21"/>
                                        </p:tgtEl>
                                      </p:cBhvr>
                                    </p:animEffect>
                                  </p:childTnLst>
                                </p:cTn>
                              </p:par>
                            </p:childTnLst>
                          </p:cTn>
                        </p:par>
                        <p:par>
                          <p:cTn id="25" fill="hold">
                            <p:stCondLst>
                              <p:cond delay="375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1250"/>
                                        <p:tgtEl>
                                          <p:spTgt spid="20"/>
                                        </p:tgtEl>
                                      </p:cBhvr>
                                    </p:animEffect>
                                  </p:childTnLst>
                                </p:cTn>
                              </p:par>
                            </p:childTnLst>
                          </p:cTn>
                        </p:par>
                        <p:par>
                          <p:cTn id="29" fill="hold">
                            <p:stCondLst>
                              <p:cond delay="500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550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012160"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004048"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12816" y="1203598"/>
            <a:ext cx="4595528" cy="2987093"/>
          </a:xfrm>
          <a:prstGeom prst="rect">
            <a:avLst/>
          </a:prstGeom>
        </p:spPr>
      </p:pic>
      <p:grpSp>
        <p:nvGrpSpPr>
          <p:cNvPr id="11" name="组合 10"/>
          <p:cNvGrpSpPr/>
          <p:nvPr/>
        </p:nvGrpSpPr>
        <p:grpSpPr>
          <a:xfrm>
            <a:off x="622435" y="2918820"/>
            <a:ext cx="1741997" cy="1546258"/>
            <a:chOff x="507678" y="2918820"/>
            <a:chExt cx="1741997" cy="1546258"/>
          </a:xfrm>
        </p:grpSpPr>
        <p:grpSp>
          <p:nvGrpSpPr>
            <p:cNvPr id="64" name="组合 63"/>
            <p:cNvGrpSpPr/>
            <p:nvPr/>
          </p:nvGrpSpPr>
          <p:grpSpPr>
            <a:xfrm flipV="1">
              <a:off x="507678" y="2918820"/>
              <a:ext cx="1741997" cy="1546258"/>
              <a:chOff x="503197" y="1563637"/>
              <a:chExt cx="2544253" cy="2258369"/>
            </a:xfrm>
          </p:grpSpPr>
          <p:grpSp>
            <p:nvGrpSpPr>
              <p:cNvPr id="65" name="组合 64"/>
              <p:cNvGrpSpPr/>
              <p:nvPr/>
            </p:nvGrpSpPr>
            <p:grpSpPr>
              <a:xfrm>
                <a:off x="503197" y="1563637"/>
                <a:ext cx="2544253" cy="2258369"/>
                <a:chOff x="3056868" y="1779662"/>
                <a:chExt cx="1209184" cy="1620647"/>
              </a:xfrm>
            </p:grpSpPr>
            <p:sp>
              <p:nvSpPr>
                <p:cNvPr id="67" name="矩形 66"/>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8" name="组合 67"/>
                <p:cNvGrpSpPr/>
                <p:nvPr/>
              </p:nvGrpSpPr>
              <p:grpSpPr>
                <a:xfrm>
                  <a:off x="3056868" y="1860369"/>
                  <a:ext cx="1209184" cy="1273454"/>
                  <a:chOff x="1230787" y="2820025"/>
                  <a:chExt cx="1209184" cy="1273454"/>
                </a:xfrm>
              </p:grpSpPr>
              <p:sp>
                <p:nvSpPr>
                  <p:cNvPr id="70" name="矩形 69"/>
                  <p:cNvSpPr/>
                  <p:nvPr/>
                </p:nvSpPr>
                <p:spPr>
                  <a:xfrm>
                    <a:off x="1230787" y="3120610"/>
                    <a:ext cx="1206220" cy="9728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050" dirty="0">
                      <a:solidFill>
                        <a:schemeClr val="tx1">
                          <a:lumMod val="75000"/>
                          <a:lumOff val="25000"/>
                        </a:schemeClr>
                      </a:solidFill>
                      <a:latin typeface="+mn-ea"/>
                      <a:sym typeface="微软雅黑" pitchFamily="34" charset="-122"/>
                    </a:endParaRPr>
                  </a:p>
                </p:txBody>
              </p:sp>
              <p:sp>
                <p:nvSpPr>
                  <p:cNvPr id="71" name="等腰三角形 70"/>
                  <p:cNvSpPr/>
                  <p:nvPr/>
                </p:nvSpPr>
                <p:spPr>
                  <a:xfrm>
                    <a:off x="1734503" y="2820025"/>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72" name="矩形 71"/>
                  <p:cNvSpPr/>
                  <p:nvPr/>
                </p:nvSpPr>
                <p:spPr>
                  <a:xfrm>
                    <a:off x="1233751" y="2941088"/>
                    <a:ext cx="1206220" cy="264201"/>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chemeClr val="bg1"/>
                      </a:solidFill>
                      <a:latin typeface="微软雅黑" pitchFamily="34" charset="-122"/>
                      <a:ea typeface="微软雅黑" pitchFamily="34" charset="-122"/>
                    </a:endParaRPr>
                  </a:p>
                </p:txBody>
              </p:sp>
            </p:grpSp>
            <p:sp>
              <p:nvSpPr>
                <p:cNvPr id="69" name="矩形 68"/>
                <p:cNvSpPr/>
                <p:nvPr/>
              </p:nvSpPr>
              <p:spPr>
                <a:xfrm>
                  <a:off x="3059182" y="3133823"/>
                  <a:ext cx="1206220" cy="266486"/>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6" name="Freeform 139"/>
              <p:cNvSpPr>
                <a:spLocks noEditPoints="1"/>
              </p:cNvSpPr>
              <p:nvPr/>
            </p:nvSpPr>
            <p:spPr bwMode="auto">
              <a:xfrm>
                <a:off x="1576709" y="3495701"/>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5" name="矩形 4"/>
            <p:cNvSpPr/>
            <p:nvPr/>
          </p:nvSpPr>
          <p:spPr>
            <a:xfrm>
              <a:off x="799708" y="4011910"/>
              <a:ext cx="1107996" cy="276999"/>
            </a:xfrm>
            <a:prstGeom prst="rect">
              <a:avLst/>
            </a:prstGeom>
          </p:spPr>
          <p:txBody>
            <a:bodyPr wrap="none">
              <a:spAutoFit/>
            </a:bodyPr>
            <a:lstStyle/>
            <a:p>
              <a:pPr algn="ctr"/>
              <a:r>
                <a:rPr lang="zh-CN" altLang="en-US" sz="1200" dirty="0" smtClean="0">
                  <a:solidFill>
                    <a:schemeClr val="bg1"/>
                  </a:solidFill>
                  <a:latin typeface="微软雅黑" pitchFamily="34" charset="-122"/>
                  <a:ea typeface="微软雅黑" pitchFamily="34" charset="-122"/>
                </a:rPr>
                <a:t>输入标题内容</a:t>
              </a:r>
              <a:endParaRPr lang="en-US" altLang="zh-CN" sz="1200" dirty="0">
                <a:solidFill>
                  <a:schemeClr val="bg1"/>
                </a:solidFill>
                <a:latin typeface="微软雅黑" pitchFamily="34" charset="-122"/>
                <a:ea typeface="微软雅黑" pitchFamily="34" charset="-122"/>
              </a:endParaRPr>
            </a:p>
          </p:txBody>
        </p:sp>
        <p:sp>
          <p:nvSpPr>
            <p:cNvPr id="9" name="矩形 8"/>
            <p:cNvSpPr/>
            <p:nvPr/>
          </p:nvSpPr>
          <p:spPr>
            <a:xfrm>
              <a:off x="511948" y="3363838"/>
              <a:ext cx="1737727" cy="430887"/>
            </a:xfrm>
            <a:prstGeom prst="rect">
              <a:avLst/>
            </a:prstGeom>
          </p:spPr>
          <p:txBody>
            <a:bodyPr wrap="square">
              <a:spAutoFit/>
            </a:bodyPr>
            <a:lstStyle/>
            <a:p>
              <a:pPr algn="ctr"/>
              <a:r>
                <a:rPr lang="zh-CN" altLang="en-US" sz="1100" dirty="0" smtClean="0">
                  <a:solidFill>
                    <a:schemeClr val="tx1">
                      <a:lumMod val="50000"/>
                      <a:lumOff val="50000"/>
                    </a:schemeClr>
                  </a:solidFill>
                  <a:latin typeface="+mn-ea"/>
                  <a:sym typeface="微软雅黑" pitchFamily="34" charset="-122"/>
                </a:rPr>
                <a:t>单击此处添加标题单击此</a:t>
              </a:r>
              <a:endParaRPr lang="en-US" altLang="zh-CN" sz="1100" dirty="0" smtClean="0">
                <a:solidFill>
                  <a:schemeClr val="tx1">
                    <a:lumMod val="50000"/>
                    <a:lumOff val="50000"/>
                  </a:schemeClr>
                </a:solidFill>
                <a:latin typeface="+mn-ea"/>
                <a:sym typeface="微软雅黑" pitchFamily="34" charset="-122"/>
              </a:endParaRPr>
            </a:p>
            <a:p>
              <a:pPr algn="ctr"/>
              <a:r>
                <a:rPr lang="zh-CN" altLang="en-US" sz="1100" dirty="0" smtClean="0">
                  <a:solidFill>
                    <a:schemeClr val="tx1">
                      <a:lumMod val="50000"/>
                      <a:lumOff val="50000"/>
                    </a:schemeClr>
                  </a:solidFill>
                  <a:latin typeface="+mn-ea"/>
                  <a:sym typeface="微软雅黑" pitchFamily="34" charset="-122"/>
                </a:rPr>
                <a:t>处添加标题单击此处添加</a:t>
              </a:r>
              <a:endParaRPr lang="en-US" altLang="zh-CN" sz="1100" dirty="0" smtClean="0">
                <a:solidFill>
                  <a:schemeClr val="tx1">
                    <a:lumMod val="50000"/>
                    <a:lumOff val="50000"/>
                  </a:schemeClr>
                </a:solidFill>
                <a:latin typeface="+mn-ea"/>
                <a:sym typeface="微软雅黑" pitchFamily="34" charset="-122"/>
              </a:endParaRPr>
            </a:p>
          </p:txBody>
        </p:sp>
      </p:grpSp>
      <p:grpSp>
        <p:nvGrpSpPr>
          <p:cNvPr id="10" name="组合 9"/>
          <p:cNvGrpSpPr/>
          <p:nvPr/>
        </p:nvGrpSpPr>
        <p:grpSpPr>
          <a:xfrm>
            <a:off x="609183" y="1023759"/>
            <a:ext cx="1748623" cy="1546258"/>
            <a:chOff x="494426" y="1023759"/>
            <a:chExt cx="1748623" cy="1546258"/>
          </a:xfrm>
        </p:grpSpPr>
        <p:grpSp>
          <p:nvGrpSpPr>
            <p:cNvPr id="35" name="组合 34"/>
            <p:cNvGrpSpPr/>
            <p:nvPr/>
          </p:nvGrpSpPr>
          <p:grpSpPr>
            <a:xfrm>
              <a:off x="494426" y="1023759"/>
              <a:ext cx="1741997" cy="1546258"/>
              <a:chOff x="503197" y="1563637"/>
              <a:chExt cx="2544253" cy="2258369"/>
            </a:xfrm>
          </p:grpSpPr>
          <p:grpSp>
            <p:nvGrpSpPr>
              <p:cNvPr id="47" name="组合 46"/>
              <p:cNvGrpSpPr/>
              <p:nvPr/>
            </p:nvGrpSpPr>
            <p:grpSpPr>
              <a:xfrm>
                <a:off x="503197" y="1563637"/>
                <a:ext cx="2544253" cy="2258369"/>
                <a:chOff x="3056868" y="1779662"/>
                <a:chExt cx="1209184" cy="1620647"/>
              </a:xfrm>
            </p:grpSpPr>
            <p:sp>
              <p:nvSpPr>
                <p:cNvPr id="49" name="矩形 48"/>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50" name="组合 49"/>
                <p:cNvGrpSpPr/>
                <p:nvPr/>
              </p:nvGrpSpPr>
              <p:grpSpPr>
                <a:xfrm>
                  <a:off x="3056868" y="1860369"/>
                  <a:ext cx="1209184" cy="1273454"/>
                  <a:chOff x="1230787" y="2820025"/>
                  <a:chExt cx="1209184" cy="1273454"/>
                </a:xfrm>
              </p:grpSpPr>
              <p:sp>
                <p:nvSpPr>
                  <p:cNvPr id="53" name="矩形 52"/>
                  <p:cNvSpPr/>
                  <p:nvPr/>
                </p:nvSpPr>
                <p:spPr>
                  <a:xfrm>
                    <a:off x="1230787" y="3120610"/>
                    <a:ext cx="1206220" cy="9728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050" dirty="0">
                      <a:solidFill>
                        <a:schemeClr val="tx1">
                          <a:lumMod val="75000"/>
                          <a:lumOff val="25000"/>
                        </a:schemeClr>
                      </a:solidFill>
                      <a:latin typeface="+mn-ea"/>
                      <a:sym typeface="微软雅黑" pitchFamily="34" charset="-122"/>
                    </a:endParaRPr>
                  </a:p>
                </p:txBody>
              </p:sp>
              <p:sp>
                <p:nvSpPr>
                  <p:cNvPr id="54" name="等腰三角形 53"/>
                  <p:cNvSpPr/>
                  <p:nvPr/>
                </p:nvSpPr>
                <p:spPr>
                  <a:xfrm>
                    <a:off x="1734503" y="2820025"/>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52" name="矩形 51"/>
                  <p:cNvSpPr/>
                  <p:nvPr/>
                </p:nvSpPr>
                <p:spPr>
                  <a:xfrm>
                    <a:off x="1233751" y="2941088"/>
                    <a:ext cx="1206220" cy="264201"/>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chemeClr val="bg1"/>
                      </a:solidFill>
                      <a:latin typeface="微软雅黑" pitchFamily="34" charset="-122"/>
                      <a:ea typeface="微软雅黑" pitchFamily="34" charset="-122"/>
                    </a:endParaRPr>
                  </a:p>
                </p:txBody>
              </p:sp>
            </p:grpSp>
            <p:sp>
              <p:nvSpPr>
                <p:cNvPr id="51" name="矩形 50"/>
                <p:cNvSpPr/>
                <p:nvPr/>
              </p:nvSpPr>
              <p:spPr>
                <a:xfrm>
                  <a:off x="3059182" y="3133823"/>
                  <a:ext cx="1206220" cy="266486"/>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8" name="Freeform 139"/>
              <p:cNvSpPr>
                <a:spLocks noEditPoints="1"/>
              </p:cNvSpPr>
              <p:nvPr/>
            </p:nvSpPr>
            <p:spPr bwMode="auto">
              <a:xfrm>
                <a:off x="1576709" y="3495701"/>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73" name="矩形 72"/>
            <p:cNvSpPr/>
            <p:nvPr/>
          </p:nvSpPr>
          <p:spPr>
            <a:xfrm>
              <a:off x="899099" y="1215701"/>
              <a:ext cx="1107996" cy="276999"/>
            </a:xfrm>
            <a:prstGeom prst="rect">
              <a:avLst/>
            </a:prstGeom>
          </p:spPr>
          <p:txBody>
            <a:bodyPr wrap="none">
              <a:spAutoFit/>
            </a:bodyPr>
            <a:lstStyle/>
            <a:p>
              <a:pPr algn="ctr"/>
              <a:r>
                <a:rPr lang="zh-CN" altLang="en-US" sz="1200" dirty="0" smtClean="0">
                  <a:solidFill>
                    <a:schemeClr val="bg1"/>
                  </a:solidFill>
                  <a:latin typeface="微软雅黑" pitchFamily="34" charset="-122"/>
                  <a:ea typeface="微软雅黑" pitchFamily="34" charset="-122"/>
                </a:rPr>
                <a:t>输入标题内容</a:t>
              </a:r>
              <a:endParaRPr lang="en-US" altLang="zh-CN" sz="1200" dirty="0">
                <a:solidFill>
                  <a:schemeClr val="bg1"/>
                </a:solidFill>
                <a:latin typeface="微软雅黑" pitchFamily="34" charset="-122"/>
                <a:ea typeface="微软雅黑" pitchFamily="34" charset="-122"/>
              </a:endParaRPr>
            </a:p>
          </p:txBody>
        </p:sp>
        <p:sp>
          <p:nvSpPr>
            <p:cNvPr id="74" name="矩形 73"/>
            <p:cNvSpPr/>
            <p:nvPr/>
          </p:nvSpPr>
          <p:spPr>
            <a:xfrm>
              <a:off x="505322" y="1694064"/>
              <a:ext cx="1737727" cy="430887"/>
            </a:xfrm>
            <a:prstGeom prst="rect">
              <a:avLst/>
            </a:prstGeom>
          </p:spPr>
          <p:txBody>
            <a:bodyPr wrap="square">
              <a:spAutoFit/>
            </a:bodyPr>
            <a:lstStyle/>
            <a:p>
              <a:pPr algn="ctr"/>
              <a:r>
                <a:rPr lang="zh-CN" altLang="en-US" sz="1100" dirty="0" smtClean="0">
                  <a:solidFill>
                    <a:schemeClr val="tx1">
                      <a:lumMod val="50000"/>
                      <a:lumOff val="50000"/>
                    </a:schemeClr>
                  </a:solidFill>
                  <a:latin typeface="+mn-ea"/>
                  <a:sym typeface="微软雅黑" pitchFamily="34" charset="-122"/>
                </a:rPr>
                <a:t>单击此处添加标题单击此</a:t>
              </a:r>
              <a:endParaRPr lang="en-US" altLang="zh-CN" sz="1100" dirty="0" smtClean="0">
                <a:solidFill>
                  <a:schemeClr val="tx1">
                    <a:lumMod val="50000"/>
                    <a:lumOff val="50000"/>
                  </a:schemeClr>
                </a:solidFill>
                <a:latin typeface="+mn-ea"/>
                <a:sym typeface="微软雅黑" pitchFamily="34" charset="-122"/>
              </a:endParaRPr>
            </a:p>
            <a:p>
              <a:pPr algn="ctr"/>
              <a:r>
                <a:rPr lang="zh-CN" altLang="en-US" sz="1100" dirty="0" smtClean="0">
                  <a:solidFill>
                    <a:schemeClr val="tx1">
                      <a:lumMod val="50000"/>
                      <a:lumOff val="50000"/>
                    </a:schemeClr>
                  </a:solidFill>
                  <a:latin typeface="+mn-ea"/>
                  <a:sym typeface="微软雅黑" pitchFamily="34" charset="-122"/>
                </a:rPr>
                <a:t>处添加标题单击此处添加</a:t>
              </a:r>
              <a:endParaRPr lang="en-US" altLang="zh-CN" sz="1100" dirty="0" smtClean="0">
                <a:solidFill>
                  <a:schemeClr val="tx1">
                    <a:lumMod val="50000"/>
                    <a:lumOff val="50000"/>
                  </a:schemeClr>
                </a:solidFill>
                <a:latin typeface="+mn-ea"/>
                <a:sym typeface="微软雅黑" pitchFamily="34" charset="-122"/>
              </a:endParaRPr>
            </a:p>
          </p:txBody>
        </p:sp>
      </p:grpSp>
      <p:grpSp>
        <p:nvGrpSpPr>
          <p:cNvPr id="75" name="组合 74"/>
          <p:cNvGrpSpPr/>
          <p:nvPr/>
        </p:nvGrpSpPr>
        <p:grpSpPr>
          <a:xfrm>
            <a:off x="6691931" y="987574"/>
            <a:ext cx="1748623" cy="1546258"/>
            <a:chOff x="494426" y="1023759"/>
            <a:chExt cx="1748623" cy="1546258"/>
          </a:xfrm>
        </p:grpSpPr>
        <p:grpSp>
          <p:nvGrpSpPr>
            <p:cNvPr id="76" name="组合 75"/>
            <p:cNvGrpSpPr/>
            <p:nvPr/>
          </p:nvGrpSpPr>
          <p:grpSpPr>
            <a:xfrm>
              <a:off x="494426" y="1023759"/>
              <a:ext cx="1741997" cy="1546258"/>
              <a:chOff x="503197" y="1563637"/>
              <a:chExt cx="2544253" cy="2258369"/>
            </a:xfrm>
          </p:grpSpPr>
          <p:grpSp>
            <p:nvGrpSpPr>
              <p:cNvPr id="79" name="组合 78"/>
              <p:cNvGrpSpPr/>
              <p:nvPr/>
            </p:nvGrpSpPr>
            <p:grpSpPr>
              <a:xfrm>
                <a:off x="503197" y="1563637"/>
                <a:ext cx="2544253" cy="2258369"/>
                <a:chOff x="3056868" y="1779662"/>
                <a:chExt cx="1209184" cy="1620647"/>
              </a:xfrm>
            </p:grpSpPr>
            <p:sp>
              <p:nvSpPr>
                <p:cNvPr id="81" name="矩形 80"/>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82" name="组合 81"/>
                <p:cNvGrpSpPr/>
                <p:nvPr/>
              </p:nvGrpSpPr>
              <p:grpSpPr>
                <a:xfrm>
                  <a:off x="3056868" y="1860369"/>
                  <a:ext cx="1209184" cy="1273454"/>
                  <a:chOff x="1230787" y="2820025"/>
                  <a:chExt cx="1209184" cy="1273454"/>
                </a:xfrm>
              </p:grpSpPr>
              <p:sp>
                <p:nvSpPr>
                  <p:cNvPr id="84" name="矩形 83"/>
                  <p:cNvSpPr/>
                  <p:nvPr/>
                </p:nvSpPr>
                <p:spPr>
                  <a:xfrm>
                    <a:off x="1230787" y="3120610"/>
                    <a:ext cx="1206220" cy="9728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050" dirty="0">
                      <a:solidFill>
                        <a:schemeClr val="tx1">
                          <a:lumMod val="75000"/>
                          <a:lumOff val="25000"/>
                        </a:schemeClr>
                      </a:solidFill>
                      <a:latin typeface="+mn-ea"/>
                      <a:sym typeface="微软雅黑" pitchFamily="34" charset="-122"/>
                    </a:endParaRPr>
                  </a:p>
                </p:txBody>
              </p:sp>
              <p:sp>
                <p:nvSpPr>
                  <p:cNvPr id="85" name="等腰三角形 84"/>
                  <p:cNvSpPr/>
                  <p:nvPr/>
                </p:nvSpPr>
                <p:spPr>
                  <a:xfrm>
                    <a:off x="1734503" y="2820025"/>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86" name="矩形 85"/>
                  <p:cNvSpPr/>
                  <p:nvPr/>
                </p:nvSpPr>
                <p:spPr>
                  <a:xfrm>
                    <a:off x="1233751" y="2941088"/>
                    <a:ext cx="1206220" cy="264201"/>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chemeClr val="bg1"/>
                      </a:solidFill>
                      <a:latin typeface="微软雅黑" pitchFamily="34" charset="-122"/>
                      <a:ea typeface="微软雅黑" pitchFamily="34" charset="-122"/>
                    </a:endParaRPr>
                  </a:p>
                </p:txBody>
              </p:sp>
            </p:grpSp>
            <p:sp>
              <p:nvSpPr>
                <p:cNvPr id="83" name="矩形 82"/>
                <p:cNvSpPr/>
                <p:nvPr/>
              </p:nvSpPr>
              <p:spPr>
                <a:xfrm>
                  <a:off x="3059182" y="3133823"/>
                  <a:ext cx="1206220" cy="266486"/>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0" name="Freeform 139"/>
              <p:cNvSpPr>
                <a:spLocks noEditPoints="1"/>
              </p:cNvSpPr>
              <p:nvPr/>
            </p:nvSpPr>
            <p:spPr bwMode="auto">
              <a:xfrm>
                <a:off x="1576709" y="3495701"/>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77" name="矩形 76"/>
            <p:cNvSpPr/>
            <p:nvPr/>
          </p:nvSpPr>
          <p:spPr>
            <a:xfrm>
              <a:off x="899099" y="1215701"/>
              <a:ext cx="1107996" cy="276999"/>
            </a:xfrm>
            <a:prstGeom prst="rect">
              <a:avLst/>
            </a:prstGeom>
          </p:spPr>
          <p:txBody>
            <a:bodyPr wrap="none">
              <a:spAutoFit/>
            </a:bodyPr>
            <a:lstStyle/>
            <a:p>
              <a:pPr algn="ctr"/>
              <a:r>
                <a:rPr lang="zh-CN" altLang="en-US" sz="1200" dirty="0" smtClean="0">
                  <a:solidFill>
                    <a:schemeClr val="bg1"/>
                  </a:solidFill>
                  <a:latin typeface="微软雅黑" pitchFamily="34" charset="-122"/>
                  <a:ea typeface="微软雅黑" pitchFamily="34" charset="-122"/>
                </a:rPr>
                <a:t>输入标题内容</a:t>
              </a:r>
              <a:endParaRPr lang="en-US" altLang="zh-CN" sz="1200" dirty="0">
                <a:solidFill>
                  <a:schemeClr val="bg1"/>
                </a:solidFill>
                <a:latin typeface="微软雅黑" pitchFamily="34" charset="-122"/>
                <a:ea typeface="微软雅黑" pitchFamily="34" charset="-122"/>
              </a:endParaRPr>
            </a:p>
          </p:txBody>
        </p:sp>
        <p:sp>
          <p:nvSpPr>
            <p:cNvPr id="78" name="矩形 77"/>
            <p:cNvSpPr/>
            <p:nvPr/>
          </p:nvSpPr>
          <p:spPr>
            <a:xfrm>
              <a:off x="505322" y="1694064"/>
              <a:ext cx="1737727" cy="430887"/>
            </a:xfrm>
            <a:prstGeom prst="rect">
              <a:avLst/>
            </a:prstGeom>
          </p:spPr>
          <p:txBody>
            <a:bodyPr wrap="square">
              <a:spAutoFit/>
            </a:bodyPr>
            <a:lstStyle/>
            <a:p>
              <a:pPr algn="ctr"/>
              <a:r>
                <a:rPr lang="zh-CN" altLang="en-US" sz="1100" dirty="0" smtClean="0">
                  <a:solidFill>
                    <a:schemeClr val="tx1">
                      <a:lumMod val="50000"/>
                      <a:lumOff val="50000"/>
                    </a:schemeClr>
                  </a:solidFill>
                  <a:latin typeface="+mn-ea"/>
                  <a:sym typeface="微软雅黑" pitchFamily="34" charset="-122"/>
                </a:rPr>
                <a:t>单击此处添加标题单击此</a:t>
              </a:r>
              <a:endParaRPr lang="en-US" altLang="zh-CN" sz="1100" dirty="0" smtClean="0">
                <a:solidFill>
                  <a:schemeClr val="tx1">
                    <a:lumMod val="50000"/>
                    <a:lumOff val="50000"/>
                  </a:schemeClr>
                </a:solidFill>
                <a:latin typeface="+mn-ea"/>
                <a:sym typeface="微软雅黑" pitchFamily="34" charset="-122"/>
              </a:endParaRPr>
            </a:p>
            <a:p>
              <a:pPr algn="ctr"/>
              <a:r>
                <a:rPr lang="zh-CN" altLang="en-US" sz="1100" dirty="0" smtClean="0">
                  <a:solidFill>
                    <a:schemeClr val="tx1">
                      <a:lumMod val="50000"/>
                      <a:lumOff val="50000"/>
                    </a:schemeClr>
                  </a:solidFill>
                  <a:latin typeface="+mn-ea"/>
                  <a:sym typeface="微软雅黑" pitchFamily="34" charset="-122"/>
                </a:rPr>
                <a:t>处添加标题单击此处添加</a:t>
              </a:r>
              <a:endParaRPr lang="en-US" altLang="zh-CN" sz="1100" dirty="0" smtClean="0">
                <a:solidFill>
                  <a:schemeClr val="tx1">
                    <a:lumMod val="50000"/>
                    <a:lumOff val="50000"/>
                  </a:schemeClr>
                </a:solidFill>
                <a:latin typeface="+mn-ea"/>
                <a:sym typeface="微软雅黑" pitchFamily="34" charset="-122"/>
              </a:endParaRPr>
            </a:p>
          </p:txBody>
        </p:sp>
      </p:grpSp>
      <p:grpSp>
        <p:nvGrpSpPr>
          <p:cNvPr id="96" name="组合 95"/>
          <p:cNvGrpSpPr/>
          <p:nvPr/>
        </p:nvGrpSpPr>
        <p:grpSpPr>
          <a:xfrm>
            <a:off x="6718435" y="3003798"/>
            <a:ext cx="1741997" cy="1546258"/>
            <a:chOff x="507678" y="2918820"/>
            <a:chExt cx="1741997" cy="1546258"/>
          </a:xfrm>
        </p:grpSpPr>
        <p:grpSp>
          <p:nvGrpSpPr>
            <p:cNvPr id="97" name="组合 96"/>
            <p:cNvGrpSpPr/>
            <p:nvPr/>
          </p:nvGrpSpPr>
          <p:grpSpPr>
            <a:xfrm flipV="1">
              <a:off x="507678" y="2918820"/>
              <a:ext cx="1741997" cy="1546258"/>
              <a:chOff x="503197" y="1563637"/>
              <a:chExt cx="2544253" cy="2258369"/>
            </a:xfrm>
          </p:grpSpPr>
          <p:grpSp>
            <p:nvGrpSpPr>
              <p:cNvPr id="100" name="组合 99"/>
              <p:cNvGrpSpPr/>
              <p:nvPr/>
            </p:nvGrpSpPr>
            <p:grpSpPr>
              <a:xfrm>
                <a:off x="503197" y="1563637"/>
                <a:ext cx="2544253" cy="2258369"/>
                <a:chOff x="3056868" y="1779662"/>
                <a:chExt cx="1209184" cy="1620647"/>
              </a:xfrm>
            </p:grpSpPr>
            <p:sp>
              <p:nvSpPr>
                <p:cNvPr id="102" name="矩形 101"/>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03" name="组合 102"/>
                <p:cNvGrpSpPr/>
                <p:nvPr/>
              </p:nvGrpSpPr>
              <p:grpSpPr>
                <a:xfrm>
                  <a:off x="3056868" y="1860369"/>
                  <a:ext cx="1209184" cy="1273454"/>
                  <a:chOff x="1230787" y="2820025"/>
                  <a:chExt cx="1209184" cy="1273454"/>
                </a:xfrm>
              </p:grpSpPr>
              <p:sp>
                <p:nvSpPr>
                  <p:cNvPr id="105" name="矩形 104"/>
                  <p:cNvSpPr/>
                  <p:nvPr/>
                </p:nvSpPr>
                <p:spPr>
                  <a:xfrm>
                    <a:off x="1230787" y="3120610"/>
                    <a:ext cx="1206220" cy="9728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050" dirty="0">
                      <a:solidFill>
                        <a:schemeClr val="tx1">
                          <a:lumMod val="50000"/>
                          <a:lumOff val="50000"/>
                        </a:schemeClr>
                      </a:solidFill>
                      <a:latin typeface="+mn-ea"/>
                      <a:sym typeface="微软雅黑" pitchFamily="34" charset="-122"/>
                    </a:endParaRPr>
                  </a:p>
                </p:txBody>
              </p:sp>
              <p:sp>
                <p:nvSpPr>
                  <p:cNvPr id="106" name="等腰三角形 105"/>
                  <p:cNvSpPr/>
                  <p:nvPr/>
                </p:nvSpPr>
                <p:spPr>
                  <a:xfrm>
                    <a:off x="1734503" y="2820025"/>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07" name="矩形 106"/>
                  <p:cNvSpPr/>
                  <p:nvPr/>
                </p:nvSpPr>
                <p:spPr>
                  <a:xfrm>
                    <a:off x="1233751" y="2941088"/>
                    <a:ext cx="1206220" cy="264201"/>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chemeClr val="bg1"/>
                      </a:solidFill>
                      <a:latin typeface="微软雅黑" pitchFamily="34" charset="-122"/>
                      <a:ea typeface="微软雅黑" pitchFamily="34" charset="-122"/>
                    </a:endParaRPr>
                  </a:p>
                </p:txBody>
              </p:sp>
            </p:grpSp>
            <p:sp>
              <p:nvSpPr>
                <p:cNvPr id="104" name="矩形 103"/>
                <p:cNvSpPr/>
                <p:nvPr/>
              </p:nvSpPr>
              <p:spPr>
                <a:xfrm>
                  <a:off x="3059182" y="3133823"/>
                  <a:ext cx="1206220" cy="266486"/>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01" name="Freeform 139"/>
              <p:cNvSpPr>
                <a:spLocks noEditPoints="1"/>
              </p:cNvSpPr>
              <p:nvPr/>
            </p:nvSpPr>
            <p:spPr bwMode="auto">
              <a:xfrm>
                <a:off x="1576709" y="3495701"/>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8" name="矩形 97"/>
            <p:cNvSpPr/>
            <p:nvPr/>
          </p:nvSpPr>
          <p:spPr>
            <a:xfrm>
              <a:off x="799708" y="4011910"/>
              <a:ext cx="1107996" cy="276999"/>
            </a:xfrm>
            <a:prstGeom prst="rect">
              <a:avLst/>
            </a:prstGeom>
          </p:spPr>
          <p:txBody>
            <a:bodyPr wrap="none">
              <a:spAutoFit/>
            </a:bodyPr>
            <a:lstStyle/>
            <a:p>
              <a:pPr algn="ctr"/>
              <a:r>
                <a:rPr lang="zh-CN" altLang="en-US" sz="1200" dirty="0" smtClean="0">
                  <a:solidFill>
                    <a:schemeClr val="bg1"/>
                  </a:solidFill>
                  <a:latin typeface="微软雅黑" pitchFamily="34" charset="-122"/>
                  <a:ea typeface="微软雅黑" pitchFamily="34" charset="-122"/>
                </a:rPr>
                <a:t>输入标题内容</a:t>
              </a:r>
              <a:endParaRPr lang="en-US" altLang="zh-CN" sz="1200" dirty="0">
                <a:solidFill>
                  <a:schemeClr val="bg1"/>
                </a:solidFill>
                <a:latin typeface="微软雅黑" pitchFamily="34" charset="-122"/>
                <a:ea typeface="微软雅黑" pitchFamily="34" charset="-122"/>
              </a:endParaRPr>
            </a:p>
          </p:txBody>
        </p:sp>
        <p:sp>
          <p:nvSpPr>
            <p:cNvPr id="99" name="矩形 98"/>
            <p:cNvSpPr/>
            <p:nvPr/>
          </p:nvSpPr>
          <p:spPr>
            <a:xfrm>
              <a:off x="511948" y="3363838"/>
              <a:ext cx="1737727" cy="430887"/>
            </a:xfrm>
            <a:prstGeom prst="rect">
              <a:avLst/>
            </a:prstGeom>
          </p:spPr>
          <p:txBody>
            <a:bodyPr wrap="square">
              <a:spAutoFit/>
            </a:bodyPr>
            <a:lstStyle/>
            <a:p>
              <a:pPr algn="ctr"/>
              <a:r>
                <a:rPr lang="zh-CN" altLang="en-US" sz="1100" dirty="0" smtClean="0">
                  <a:solidFill>
                    <a:schemeClr val="tx1">
                      <a:lumMod val="75000"/>
                      <a:lumOff val="25000"/>
                    </a:schemeClr>
                  </a:solidFill>
                  <a:latin typeface="+mn-ea"/>
                  <a:sym typeface="微软雅黑" pitchFamily="34" charset="-122"/>
                </a:rPr>
                <a:t>单击此处添加标题单击此</a:t>
              </a:r>
              <a:endParaRPr lang="en-US" altLang="zh-CN" sz="1100" dirty="0" smtClean="0">
                <a:solidFill>
                  <a:schemeClr val="tx1">
                    <a:lumMod val="75000"/>
                    <a:lumOff val="25000"/>
                  </a:schemeClr>
                </a:solidFill>
                <a:latin typeface="+mn-ea"/>
                <a:sym typeface="微软雅黑" pitchFamily="34" charset="-122"/>
              </a:endParaRPr>
            </a:p>
            <a:p>
              <a:pPr algn="ctr"/>
              <a:r>
                <a:rPr lang="zh-CN" altLang="en-US" sz="1100" dirty="0" smtClean="0">
                  <a:solidFill>
                    <a:schemeClr val="tx1">
                      <a:lumMod val="75000"/>
                      <a:lumOff val="25000"/>
                    </a:schemeClr>
                  </a:solidFill>
                  <a:latin typeface="+mn-ea"/>
                  <a:sym typeface="微软雅黑" pitchFamily="34" charset="-122"/>
                </a:rPr>
                <a:t>处添加标题单击此处添加</a:t>
              </a:r>
              <a:endParaRPr lang="en-US" altLang="zh-CN" sz="1100" dirty="0" smtClean="0">
                <a:solidFill>
                  <a:schemeClr val="tx1">
                    <a:lumMod val="75000"/>
                    <a:lumOff val="25000"/>
                  </a:schemeClr>
                </a:solidFill>
                <a:latin typeface="+mn-ea"/>
                <a:sym typeface="微软雅黑" pitchFamily="34" charset="-122"/>
              </a:endParaRPr>
            </a:p>
          </p:txBody>
        </p:sp>
      </p:grpSp>
    </p:spTree>
    <p:extLst>
      <p:ext uri="{BB962C8B-B14F-4D97-AF65-F5344CB8AC3E}">
        <p14:creationId xmlns:p14="http://schemas.microsoft.com/office/powerpoint/2010/main" val="36063840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fill="hold"/>
                                        <p:tgtEl>
                                          <p:spTgt spid="75"/>
                                        </p:tgtEl>
                                        <p:attrNameLst>
                                          <p:attrName>ppt_x</p:attrName>
                                        </p:attrNameLst>
                                      </p:cBhvr>
                                      <p:tavLst>
                                        <p:tav tm="0">
                                          <p:val>
                                            <p:strVal val="#ppt_x"/>
                                          </p:val>
                                        </p:tav>
                                        <p:tav tm="100000">
                                          <p:val>
                                            <p:strVal val="#ppt_x"/>
                                          </p:val>
                                        </p:tav>
                                      </p:tavLst>
                                    </p:anim>
                                    <p:anim calcmode="lin" valueType="num">
                                      <p:cBhvr additive="base">
                                        <p:cTn id="17" dur="500" fill="hold"/>
                                        <p:tgtEl>
                                          <p:spTgt spid="7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ppt_x"/>
                                          </p:val>
                                        </p:tav>
                                        <p:tav tm="100000">
                                          <p:val>
                                            <p:strVal val="#ppt_x"/>
                                          </p:val>
                                        </p:tav>
                                      </p:tavLst>
                                    </p:anim>
                                    <p:anim calcmode="lin" valueType="num">
                                      <p:cBhvr additive="base">
                                        <p:cTn id="27" dur="500" fill="hold"/>
                                        <p:tgtEl>
                                          <p:spTgt spid="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58043"/>
          <a:stretch/>
        </p:blipFill>
        <p:spPr>
          <a:xfrm flipH="1">
            <a:off x="91884" y="757359"/>
            <a:ext cx="3304931" cy="4220784"/>
          </a:xfrm>
          <a:prstGeom prst="rect">
            <a:avLst/>
          </a:prstGeom>
        </p:spPr>
      </p:pic>
      <p:grpSp>
        <p:nvGrpSpPr>
          <p:cNvPr id="3" name="组合 2"/>
          <p:cNvGrpSpPr/>
          <p:nvPr/>
        </p:nvGrpSpPr>
        <p:grpSpPr>
          <a:xfrm>
            <a:off x="6012160" y="274038"/>
            <a:ext cx="972942" cy="309689"/>
            <a:chOff x="5004048" y="274038"/>
            <a:chExt cx="972942" cy="309689"/>
          </a:xfrm>
        </p:grpSpPr>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 name="组合 5"/>
          <p:cNvGrpSpPr/>
          <p:nvPr/>
        </p:nvGrpSpPr>
        <p:grpSpPr>
          <a:xfrm>
            <a:off x="5004048" y="246381"/>
            <a:ext cx="1052128" cy="368518"/>
            <a:chOff x="5976990" y="246381"/>
            <a:chExt cx="1052128" cy="368518"/>
          </a:xfrm>
        </p:grpSpPr>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 name="组合 8"/>
          <p:cNvGrpSpPr/>
          <p:nvPr/>
        </p:nvGrpSpPr>
        <p:grpSpPr>
          <a:xfrm>
            <a:off x="6990781" y="246381"/>
            <a:ext cx="1052128" cy="368518"/>
            <a:chOff x="6990781" y="246381"/>
            <a:chExt cx="1052128" cy="368518"/>
          </a:xfrm>
        </p:grpSpPr>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2" name="组合 11"/>
          <p:cNvGrpSpPr/>
          <p:nvPr/>
        </p:nvGrpSpPr>
        <p:grpSpPr>
          <a:xfrm>
            <a:off x="7984694" y="246381"/>
            <a:ext cx="1052128" cy="368518"/>
            <a:chOff x="7984694" y="246381"/>
            <a:chExt cx="1052128" cy="368518"/>
          </a:xfrm>
        </p:grpSpPr>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16" name="TextBox 15"/>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grpSp>
        <p:nvGrpSpPr>
          <p:cNvPr id="17" name="组合 16"/>
          <p:cNvGrpSpPr/>
          <p:nvPr/>
        </p:nvGrpSpPr>
        <p:grpSpPr>
          <a:xfrm>
            <a:off x="3463036" y="1523979"/>
            <a:ext cx="5328592" cy="513324"/>
            <a:chOff x="857249" y="1714500"/>
            <a:chExt cx="5328592" cy="513324"/>
          </a:xfrm>
        </p:grpSpPr>
        <p:sp>
          <p:nvSpPr>
            <p:cNvPr id="18" name="五边形 17"/>
            <p:cNvSpPr/>
            <p:nvPr/>
          </p:nvSpPr>
          <p:spPr>
            <a:xfrm>
              <a:off x="857249" y="1714500"/>
              <a:ext cx="1903856" cy="500063"/>
            </a:xfrm>
            <a:prstGeom prst="homePlat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9" name="矩形 18"/>
            <p:cNvSpPr/>
            <p:nvPr/>
          </p:nvSpPr>
          <p:spPr>
            <a:xfrm>
              <a:off x="2928567" y="1743076"/>
              <a:ext cx="3257274" cy="484748"/>
            </a:xfrm>
            <a:prstGeom prst="rect">
              <a:avLst/>
            </a:prstGeom>
          </p:spPr>
          <p:txBody>
            <a:bodyPr wrap="square" lIns="68580" tIns="34290" rIns="68580" bIns="34290">
              <a:spAutoFit/>
            </a:bodyPr>
            <a:lstStyle/>
            <a:p>
              <a:pPr>
                <a:spcBef>
                  <a:spcPts val="838"/>
                </a:spcBef>
                <a:spcAft>
                  <a:spcPts val="838"/>
                </a:spcAft>
              </a:pPr>
              <a:r>
                <a:rPr lang="zh-CN" altLang="en-US" sz="900" dirty="0" smtClean="0">
                  <a:solidFill>
                    <a:schemeClr val="bg1">
                      <a:lumMod val="6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900" dirty="0" smtClean="0">
                <a:solidFill>
                  <a:schemeClr val="bg1">
                    <a:lumMod val="65000"/>
                  </a:schemeClr>
                </a:solidFill>
                <a:latin typeface="宋体" pitchFamily="2" charset="-122"/>
                <a:ea typeface="宋体" pitchFamily="2" charset="-122"/>
              </a:endParaRPr>
            </a:p>
          </p:txBody>
        </p:sp>
        <p:sp>
          <p:nvSpPr>
            <p:cNvPr id="20" name="矩形 19"/>
            <p:cNvSpPr/>
            <p:nvPr/>
          </p:nvSpPr>
          <p:spPr>
            <a:xfrm>
              <a:off x="1023385" y="1831108"/>
              <a:ext cx="1533112" cy="346249"/>
            </a:xfrm>
            <a:prstGeom prst="rect">
              <a:avLst/>
            </a:prstGeom>
          </p:spPr>
          <p:txBody>
            <a:bodyPr wrap="none" lIns="68580" tIns="34290" rIns="68580" bIns="34290">
              <a:spAutoFit/>
            </a:bodyPr>
            <a:lstStyle/>
            <a:p>
              <a:pPr algn="ctr"/>
              <a:r>
                <a:rPr lang="zh-CN" altLang="en-US" b="1" dirty="0" smtClean="0">
                  <a:solidFill>
                    <a:schemeClr val="bg1"/>
                  </a:solidFill>
                </a:rPr>
                <a:t>输入文本内容</a:t>
              </a:r>
              <a:endParaRPr lang="en-US" altLang="zh-CN" b="1" dirty="0">
                <a:solidFill>
                  <a:schemeClr val="bg1"/>
                </a:solidFill>
              </a:endParaRPr>
            </a:p>
          </p:txBody>
        </p:sp>
      </p:grpSp>
      <p:grpSp>
        <p:nvGrpSpPr>
          <p:cNvPr id="21" name="组合 20"/>
          <p:cNvGrpSpPr/>
          <p:nvPr/>
        </p:nvGrpSpPr>
        <p:grpSpPr>
          <a:xfrm>
            <a:off x="3463036" y="2291201"/>
            <a:ext cx="5328592" cy="514931"/>
            <a:chOff x="857249" y="2481722"/>
            <a:chExt cx="5328592" cy="514931"/>
          </a:xfrm>
        </p:grpSpPr>
        <p:sp>
          <p:nvSpPr>
            <p:cNvPr id="22" name="五边形 21"/>
            <p:cNvSpPr/>
            <p:nvPr/>
          </p:nvSpPr>
          <p:spPr>
            <a:xfrm>
              <a:off x="857249" y="2481722"/>
              <a:ext cx="1903856" cy="50006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3" name="矩形 22"/>
            <p:cNvSpPr/>
            <p:nvPr/>
          </p:nvSpPr>
          <p:spPr>
            <a:xfrm>
              <a:off x="2928567" y="2511905"/>
              <a:ext cx="3257274" cy="484748"/>
            </a:xfrm>
            <a:prstGeom prst="rect">
              <a:avLst/>
            </a:prstGeom>
          </p:spPr>
          <p:txBody>
            <a:bodyPr wrap="square" lIns="68580" tIns="34290" rIns="68580" bIns="34290">
              <a:spAutoFit/>
            </a:bodyPr>
            <a:lstStyle/>
            <a:p>
              <a:pPr>
                <a:spcBef>
                  <a:spcPts val="838"/>
                </a:spcBef>
                <a:spcAft>
                  <a:spcPts val="838"/>
                </a:spcAft>
              </a:pPr>
              <a:r>
                <a:rPr lang="zh-CN" altLang="en-US" sz="900" dirty="0" smtClean="0">
                  <a:solidFill>
                    <a:schemeClr val="bg1">
                      <a:lumMod val="6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900" dirty="0" smtClean="0">
                <a:solidFill>
                  <a:schemeClr val="bg1">
                    <a:lumMod val="65000"/>
                  </a:schemeClr>
                </a:solidFill>
                <a:latin typeface="宋体" pitchFamily="2" charset="-122"/>
                <a:ea typeface="宋体" pitchFamily="2" charset="-122"/>
              </a:endParaRPr>
            </a:p>
          </p:txBody>
        </p:sp>
        <p:sp>
          <p:nvSpPr>
            <p:cNvPr id="24" name="矩形 23"/>
            <p:cNvSpPr/>
            <p:nvPr/>
          </p:nvSpPr>
          <p:spPr>
            <a:xfrm>
              <a:off x="1023385" y="2593254"/>
              <a:ext cx="1571585" cy="346249"/>
            </a:xfrm>
            <a:prstGeom prst="rect">
              <a:avLst/>
            </a:prstGeom>
          </p:spPr>
          <p:txBody>
            <a:bodyPr wrap="none" lIns="68580" tIns="34290" rIns="68580" bIns="34290">
              <a:spAutoFit/>
            </a:bodyPr>
            <a:lstStyle/>
            <a:p>
              <a:pPr algn="ctr"/>
              <a:r>
                <a:rPr lang="zh-CN" altLang="en-US" b="1" dirty="0" smtClean="0">
                  <a:solidFill>
                    <a:schemeClr val="bg1"/>
                  </a:solidFill>
                </a:rPr>
                <a:t>输入文本内容</a:t>
              </a:r>
              <a:endParaRPr lang="en-US" altLang="zh-CN" b="1" dirty="0">
                <a:solidFill>
                  <a:schemeClr val="bg1"/>
                </a:solidFill>
              </a:endParaRPr>
            </a:p>
          </p:txBody>
        </p:sp>
      </p:grpSp>
      <p:grpSp>
        <p:nvGrpSpPr>
          <p:cNvPr id="25" name="组合 24"/>
          <p:cNvGrpSpPr/>
          <p:nvPr/>
        </p:nvGrpSpPr>
        <p:grpSpPr>
          <a:xfrm>
            <a:off x="3463036" y="3058423"/>
            <a:ext cx="5328592" cy="516539"/>
            <a:chOff x="857249" y="3248944"/>
            <a:chExt cx="5328592" cy="516539"/>
          </a:xfrm>
        </p:grpSpPr>
        <p:sp>
          <p:nvSpPr>
            <p:cNvPr id="26" name="五边形 25"/>
            <p:cNvSpPr/>
            <p:nvPr/>
          </p:nvSpPr>
          <p:spPr>
            <a:xfrm>
              <a:off x="857249" y="3248944"/>
              <a:ext cx="1903856" cy="500063"/>
            </a:xfrm>
            <a:prstGeom prst="homePlat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7" name="矩形 26"/>
            <p:cNvSpPr/>
            <p:nvPr/>
          </p:nvSpPr>
          <p:spPr>
            <a:xfrm>
              <a:off x="2928567" y="3280735"/>
              <a:ext cx="3257274" cy="484748"/>
            </a:xfrm>
            <a:prstGeom prst="rect">
              <a:avLst/>
            </a:prstGeom>
          </p:spPr>
          <p:txBody>
            <a:bodyPr wrap="square" lIns="68580" tIns="34290" rIns="68580" bIns="34290">
              <a:spAutoFit/>
            </a:bodyPr>
            <a:lstStyle/>
            <a:p>
              <a:pPr>
                <a:spcBef>
                  <a:spcPts val="838"/>
                </a:spcBef>
                <a:spcAft>
                  <a:spcPts val="838"/>
                </a:spcAft>
              </a:pPr>
              <a:r>
                <a:rPr lang="zh-CN" altLang="en-US" sz="900" dirty="0" smtClean="0">
                  <a:solidFill>
                    <a:schemeClr val="bg1">
                      <a:lumMod val="6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900" dirty="0" smtClean="0">
                <a:solidFill>
                  <a:schemeClr val="bg1">
                    <a:lumMod val="65000"/>
                  </a:schemeClr>
                </a:solidFill>
                <a:latin typeface="宋体" pitchFamily="2" charset="-122"/>
                <a:ea typeface="宋体" pitchFamily="2" charset="-122"/>
              </a:endParaRPr>
            </a:p>
          </p:txBody>
        </p:sp>
        <p:sp>
          <p:nvSpPr>
            <p:cNvPr id="28" name="矩形 27"/>
            <p:cNvSpPr/>
            <p:nvPr/>
          </p:nvSpPr>
          <p:spPr>
            <a:xfrm>
              <a:off x="1023385" y="3360476"/>
              <a:ext cx="1571585" cy="346249"/>
            </a:xfrm>
            <a:prstGeom prst="rect">
              <a:avLst/>
            </a:prstGeom>
          </p:spPr>
          <p:txBody>
            <a:bodyPr wrap="none" lIns="68580" tIns="34290" rIns="68580" bIns="34290">
              <a:spAutoFit/>
            </a:bodyPr>
            <a:lstStyle/>
            <a:p>
              <a:pPr algn="ctr"/>
              <a:r>
                <a:rPr lang="zh-CN" altLang="en-US" b="1" dirty="0" smtClean="0">
                  <a:solidFill>
                    <a:schemeClr val="bg1"/>
                  </a:solidFill>
                </a:rPr>
                <a:t>输入文本内容</a:t>
              </a:r>
              <a:endParaRPr lang="en-US" altLang="zh-CN" b="1" dirty="0">
                <a:solidFill>
                  <a:schemeClr val="bg1"/>
                </a:solidFill>
              </a:endParaRPr>
            </a:p>
          </p:txBody>
        </p:sp>
      </p:grpSp>
      <p:grpSp>
        <p:nvGrpSpPr>
          <p:cNvPr id="29" name="组合 28"/>
          <p:cNvGrpSpPr/>
          <p:nvPr/>
        </p:nvGrpSpPr>
        <p:grpSpPr>
          <a:xfrm>
            <a:off x="3463036" y="3825645"/>
            <a:ext cx="5400600" cy="518146"/>
            <a:chOff x="857249" y="4016166"/>
            <a:chExt cx="5400600" cy="518146"/>
          </a:xfrm>
        </p:grpSpPr>
        <p:sp>
          <p:nvSpPr>
            <p:cNvPr id="30" name="五边形 29"/>
            <p:cNvSpPr/>
            <p:nvPr/>
          </p:nvSpPr>
          <p:spPr>
            <a:xfrm>
              <a:off x="857249" y="4016166"/>
              <a:ext cx="1903856" cy="50006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31" name="矩形 30"/>
            <p:cNvSpPr/>
            <p:nvPr/>
          </p:nvSpPr>
          <p:spPr>
            <a:xfrm>
              <a:off x="2928567" y="4049564"/>
              <a:ext cx="3329282" cy="484748"/>
            </a:xfrm>
            <a:prstGeom prst="rect">
              <a:avLst/>
            </a:prstGeom>
          </p:spPr>
          <p:txBody>
            <a:bodyPr wrap="square" lIns="68580" tIns="34290" rIns="68580" bIns="34290">
              <a:spAutoFit/>
            </a:bodyPr>
            <a:lstStyle/>
            <a:p>
              <a:pPr>
                <a:spcBef>
                  <a:spcPts val="838"/>
                </a:spcBef>
                <a:spcAft>
                  <a:spcPts val="838"/>
                </a:spcAft>
              </a:pPr>
              <a:r>
                <a:rPr lang="zh-CN" altLang="en-US" sz="900" dirty="0" smtClean="0">
                  <a:solidFill>
                    <a:schemeClr val="bg1">
                      <a:lumMod val="6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900" dirty="0" smtClean="0">
                <a:solidFill>
                  <a:schemeClr val="bg1">
                    <a:lumMod val="65000"/>
                  </a:schemeClr>
                </a:solidFill>
                <a:latin typeface="宋体" pitchFamily="2" charset="-122"/>
                <a:ea typeface="宋体" pitchFamily="2" charset="-122"/>
              </a:endParaRPr>
            </a:p>
          </p:txBody>
        </p:sp>
        <p:sp>
          <p:nvSpPr>
            <p:cNvPr id="32" name="矩形 31"/>
            <p:cNvSpPr/>
            <p:nvPr/>
          </p:nvSpPr>
          <p:spPr>
            <a:xfrm>
              <a:off x="1023385" y="4127698"/>
              <a:ext cx="1571585" cy="346249"/>
            </a:xfrm>
            <a:prstGeom prst="rect">
              <a:avLst/>
            </a:prstGeom>
          </p:spPr>
          <p:txBody>
            <a:bodyPr wrap="none" lIns="68580" tIns="34290" rIns="68580" bIns="34290">
              <a:spAutoFit/>
            </a:bodyPr>
            <a:lstStyle/>
            <a:p>
              <a:pPr algn="ctr"/>
              <a:r>
                <a:rPr lang="zh-CN" altLang="en-US" b="1" dirty="0" smtClean="0">
                  <a:solidFill>
                    <a:schemeClr val="bg1"/>
                  </a:solidFill>
                </a:rPr>
                <a:t>输入文本内容</a:t>
              </a:r>
              <a:endParaRPr lang="en-US" altLang="zh-CN" b="1" dirty="0">
                <a:solidFill>
                  <a:schemeClr val="bg1"/>
                </a:solidFill>
              </a:endParaRPr>
            </a:p>
          </p:txBody>
        </p:sp>
      </p:grpSp>
      <p:cxnSp>
        <p:nvCxnSpPr>
          <p:cNvPr id="33" name="直接连接符 32"/>
          <p:cNvCxnSpPr/>
          <p:nvPr/>
        </p:nvCxnSpPr>
        <p:spPr>
          <a:xfrm>
            <a:off x="3463036" y="2152629"/>
            <a:ext cx="53285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463036" y="2924154"/>
            <a:ext cx="53285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463036" y="3695679"/>
            <a:ext cx="53285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07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250" fill="hold"/>
                                        <p:tgtEl>
                                          <p:spTgt spid="17"/>
                                        </p:tgtEl>
                                        <p:attrNameLst>
                                          <p:attrName>ppt_x</p:attrName>
                                        </p:attrNameLst>
                                      </p:cBhvr>
                                      <p:tavLst>
                                        <p:tav tm="0">
                                          <p:val>
                                            <p:strVal val="#ppt_x"/>
                                          </p:val>
                                        </p:tav>
                                        <p:tav tm="100000">
                                          <p:val>
                                            <p:strVal val="#ppt_x"/>
                                          </p:val>
                                        </p:tav>
                                      </p:tavLst>
                                    </p:anim>
                                    <p:anim calcmode="lin" valueType="num">
                                      <p:cBhvr additive="base">
                                        <p:cTn id="13" dur="125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250" fill="hold"/>
                                        <p:tgtEl>
                                          <p:spTgt spid="21"/>
                                        </p:tgtEl>
                                        <p:attrNameLst>
                                          <p:attrName>ppt_x</p:attrName>
                                        </p:attrNameLst>
                                      </p:cBhvr>
                                      <p:tavLst>
                                        <p:tav tm="0">
                                          <p:val>
                                            <p:strVal val="#ppt_x"/>
                                          </p:val>
                                        </p:tav>
                                        <p:tav tm="100000">
                                          <p:val>
                                            <p:strVal val="#ppt_x"/>
                                          </p:val>
                                        </p:tav>
                                      </p:tavLst>
                                    </p:anim>
                                    <p:anim calcmode="lin" valueType="num">
                                      <p:cBhvr additive="base">
                                        <p:cTn id="17" dur="125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1250" fill="hold"/>
                                        <p:tgtEl>
                                          <p:spTgt spid="25"/>
                                        </p:tgtEl>
                                        <p:attrNameLst>
                                          <p:attrName>ppt_x</p:attrName>
                                        </p:attrNameLst>
                                      </p:cBhvr>
                                      <p:tavLst>
                                        <p:tav tm="0">
                                          <p:val>
                                            <p:strVal val="#ppt_x"/>
                                          </p:val>
                                        </p:tav>
                                        <p:tav tm="100000">
                                          <p:val>
                                            <p:strVal val="#ppt_x"/>
                                          </p:val>
                                        </p:tav>
                                      </p:tavLst>
                                    </p:anim>
                                    <p:anim calcmode="lin" valueType="num">
                                      <p:cBhvr additive="base">
                                        <p:cTn id="21" dur="125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250" fill="hold"/>
                                        <p:tgtEl>
                                          <p:spTgt spid="29"/>
                                        </p:tgtEl>
                                        <p:attrNameLst>
                                          <p:attrName>ppt_x</p:attrName>
                                        </p:attrNameLst>
                                      </p:cBhvr>
                                      <p:tavLst>
                                        <p:tav tm="0">
                                          <p:val>
                                            <p:strVal val="#ppt_x"/>
                                          </p:val>
                                        </p:tav>
                                        <p:tav tm="100000">
                                          <p:val>
                                            <p:strVal val="#ppt_x"/>
                                          </p:val>
                                        </p:tav>
                                      </p:tavLst>
                                    </p:anim>
                                    <p:anim calcmode="lin" valueType="num">
                                      <p:cBhvr additive="base">
                                        <p:cTn id="25" dur="125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1250"/>
                            </p:stCondLst>
                            <p:childTnLst>
                              <p:par>
                                <p:cTn id="27" presetID="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1+#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par>
                          <p:cTn id="36" fill="hold">
                            <p:stCondLst>
                              <p:cond delay="2250"/>
                            </p:stCondLst>
                            <p:childTnLst>
                              <p:par>
                                <p:cTn id="37" presetID="2" presetClass="entr" presetSubtype="2"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par>
                          <p:cTn id="41" fill="hold">
                            <p:stCondLst>
                              <p:cond delay="2750"/>
                            </p:stCondLst>
                            <p:childTnLst>
                              <p:par>
                                <p:cTn id="42" presetID="2" presetClass="entr" presetSubtype="2"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1+#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22" presetClass="entr" presetSubtype="8"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par>
                                <p:cTn id="53" presetID="22" presetClass="entr" presetSubtype="8"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12160" y="274038"/>
            <a:ext cx="972942" cy="309689"/>
            <a:chOff x="5004048" y="274038"/>
            <a:chExt cx="972942" cy="309689"/>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 name="组合 5"/>
          <p:cNvGrpSpPr/>
          <p:nvPr/>
        </p:nvGrpSpPr>
        <p:grpSpPr>
          <a:xfrm>
            <a:off x="5004048" y="246381"/>
            <a:ext cx="1052128" cy="368518"/>
            <a:chOff x="5976990" y="246381"/>
            <a:chExt cx="1052128" cy="368518"/>
          </a:xfrm>
        </p:grpSpPr>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 name="组合 8"/>
          <p:cNvGrpSpPr/>
          <p:nvPr/>
        </p:nvGrpSpPr>
        <p:grpSpPr>
          <a:xfrm>
            <a:off x="6990781" y="246381"/>
            <a:ext cx="1052128" cy="368518"/>
            <a:chOff x="6990781" y="246381"/>
            <a:chExt cx="1052128" cy="368518"/>
          </a:xfrm>
        </p:grpSpPr>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2" name="组合 11"/>
          <p:cNvGrpSpPr/>
          <p:nvPr/>
        </p:nvGrpSpPr>
        <p:grpSpPr>
          <a:xfrm>
            <a:off x="7984694" y="246381"/>
            <a:ext cx="1052128" cy="368518"/>
            <a:chOff x="7984694" y="246381"/>
            <a:chExt cx="1052128" cy="368518"/>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16" name="TextBox 15"/>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sp>
        <p:nvSpPr>
          <p:cNvPr id="36" name="Text Placeholder 3"/>
          <p:cNvSpPr txBox="1">
            <a:spLocks/>
          </p:cNvSpPr>
          <p:nvPr/>
        </p:nvSpPr>
        <p:spPr>
          <a:xfrm>
            <a:off x="5661719" y="1846302"/>
            <a:ext cx="1676399" cy="365760"/>
          </a:xfrm>
          <a:prstGeom prst="rect">
            <a:avLst/>
          </a:prstGeom>
          <a:solidFill>
            <a:srgbClr val="E31A79"/>
          </a:solidFill>
          <a:ln>
            <a:noFill/>
          </a:ln>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125"/>
              </a:spcBef>
              <a:buNone/>
            </a:pPr>
            <a:r>
              <a:rPr lang="en-JM" sz="1050" dirty="0" smtClean="0">
                <a:solidFill>
                  <a:schemeClr val="bg1"/>
                </a:solidFill>
                <a:latin typeface="Bebas Neue" pitchFamily="34" charset="0"/>
              </a:rPr>
              <a:t>LOREM IPSUM DOLOR</a:t>
            </a:r>
            <a:endParaRPr lang="en-JM" sz="1050" dirty="0">
              <a:solidFill>
                <a:schemeClr val="bg1"/>
              </a:solidFill>
              <a:latin typeface="Bebas Neue" pitchFamily="34" charset="0"/>
            </a:endParaRPr>
          </a:p>
        </p:txBody>
      </p:sp>
      <p:sp>
        <p:nvSpPr>
          <p:cNvPr id="37" name="Text Placeholder 4"/>
          <p:cNvSpPr txBox="1">
            <a:spLocks/>
          </p:cNvSpPr>
          <p:nvPr/>
        </p:nvSpPr>
        <p:spPr>
          <a:xfrm>
            <a:off x="5585520" y="2466765"/>
            <a:ext cx="2971800" cy="8128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JM" sz="1000" dirty="0" err="1" smtClean="0">
                <a:solidFill>
                  <a:schemeClr val="bg1">
                    <a:lumMod val="50000"/>
                  </a:schemeClr>
                </a:solidFill>
                <a:latin typeface="Arial" pitchFamily="34" charset="0"/>
              </a:rPr>
              <a:t>Lorem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ipsum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dolor</a:t>
            </a:r>
            <a:r>
              <a:rPr lang="en-JM" sz="1000" dirty="0" smtClean="0">
                <a:solidFill>
                  <a:schemeClr val="bg1">
                    <a:lumMod val="50000"/>
                  </a:schemeClr>
                </a:solidFill>
                <a:latin typeface="Arial" pitchFamily="34" charset="0"/>
              </a:rPr>
              <a:t> sit </a:t>
            </a:r>
            <a:r>
              <a:rPr lang="en-JM" sz="1000" dirty="0" err="1" smtClean="0">
                <a:solidFill>
                  <a:schemeClr val="bg1">
                    <a:lumMod val="50000"/>
                  </a:schemeClr>
                </a:solidFill>
                <a:latin typeface="Arial" pitchFamily="34" charset="0"/>
              </a:rPr>
              <a:t>amet</a:t>
            </a:r>
            <a:r>
              <a:rPr lang="en-JM" sz="1000" dirty="0" smtClean="0">
                <a:solidFill>
                  <a:schemeClr val="bg1">
                    <a:lumMod val="50000"/>
                  </a:schemeClr>
                </a:solidFill>
                <a:latin typeface="Arial" pitchFamily="34" charset="0"/>
              </a:rPr>
              <a:t> eta</a:t>
            </a:r>
          </a:p>
          <a:p>
            <a:pPr marL="0" indent="0">
              <a:spcBef>
                <a:spcPts val="0"/>
              </a:spcBef>
              <a:buNone/>
            </a:pPr>
            <a:r>
              <a:rPr lang="en-JM" sz="1000" dirty="0" err="1" smtClean="0">
                <a:solidFill>
                  <a:schemeClr val="bg1">
                    <a:lumMod val="50000"/>
                  </a:schemeClr>
                </a:solidFill>
                <a:latin typeface="Arial" pitchFamily="34" charset="0"/>
              </a:rPr>
              <a:t>reconsectetur</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adipiscing</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elit</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Proin</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lorem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ipsum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dolor</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amet</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proin</a:t>
            </a:r>
            <a:endParaRPr lang="en-JM" sz="1000" dirty="0">
              <a:solidFill>
                <a:schemeClr val="bg1">
                  <a:lumMod val="50000"/>
                </a:schemeClr>
              </a:solidFill>
              <a:latin typeface="Arial" pitchFamily="34" charset="0"/>
            </a:endParaRPr>
          </a:p>
        </p:txBody>
      </p:sp>
      <p:sp>
        <p:nvSpPr>
          <p:cNvPr id="38" name="Text Placeholder 3"/>
          <p:cNvSpPr txBox="1">
            <a:spLocks/>
          </p:cNvSpPr>
          <p:nvPr/>
        </p:nvSpPr>
        <p:spPr>
          <a:xfrm>
            <a:off x="5661720" y="3279565"/>
            <a:ext cx="1676399" cy="365760"/>
          </a:xfrm>
          <a:prstGeom prst="rect">
            <a:avLst/>
          </a:prstGeom>
          <a:solidFill>
            <a:srgbClr val="E31A79"/>
          </a:solidFill>
          <a:ln>
            <a:noFill/>
          </a:ln>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JM" sz="1050" smtClean="0">
                <a:solidFill>
                  <a:schemeClr val="bg1"/>
                </a:solidFill>
                <a:latin typeface="Bebas Neue" pitchFamily="34" charset="0"/>
              </a:rPr>
              <a:t>LOREM IPSUM DOLOR</a:t>
            </a:r>
            <a:endParaRPr lang="en-JM" sz="1050" dirty="0">
              <a:solidFill>
                <a:schemeClr val="bg1"/>
              </a:solidFill>
              <a:latin typeface="Bebas Neue" pitchFamily="34" charset="0"/>
            </a:endParaRPr>
          </a:p>
        </p:txBody>
      </p:sp>
      <p:sp>
        <p:nvSpPr>
          <p:cNvPr id="39" name="Text Placeholder 4"/>
          <p:cNvSpPr txBox="1">
            <a:spLocks/>
          </p:cNvSpPr>
          <p:nvPr/>
        </p:nvSpPr>
        <p:spPr>
          <a:xfrm>
            <a:off x="5585520" y="3815080"/>
            <a:ext cx="2971800" cy="5080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JM" sz="1000" dirty="0" err="1" smtClean="0">
                <a:solidFill>
                  <a:schemeClr val="bg1">
                    <a:lumMod val="50000"/>
                  </a:schemeClr>
                </a:solidFill>
                <a:latin typeface="Arial" pitchFamily="34" charset="0"/>
              </a:rPr>
              <a:t>Lorem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ipsum</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dolor</a:t>
            </a:r>
            <a:r>
              <a:rPr lang="en-JM" sz="1000" dirty="0" smtClean="0">
                <a:solidFill>
                  <a:schemeClr val="bg1">
                    <a:lumMod val="50000"/>
                  </a:schemeClr>
                </a:solidFill>
                <a:latin typeface="Arial" pitchFamily="34" charset="0"/>
              </a:rPr>
              <a:t> sit </a:t>
            </a:r>
            <a:r>
              <a:rPr lang="en-JM" sz="1000" dirty="0" err="1" smtClean="0">
                <a:solidFill>
                  <a:schemeClr val="bg1">
                    <a:lumMod val="50000"/>
                  </a:schemeClr>
                </a:solidFill>
                <a:latin typeface="Arial" pitchFamily="34" charset="0"/>
              </a:rPr>
              <a:t>amet</a:t>
            </a:r>
            <a:r>
              <a:rPr lang="en-JM" sz="1000" dirty="0" smtClean="0">
                <a:solidFill>
                  <a:schemeClr val="bg1">
                    <a:lumMod val="50000"/>
                  </a:schemeClr>
                </a:solidFill>
                <a:latin typeface="Arial" pitchFamily="34" charset="0"/>
              </a:rPr>
              <a:t> eta </a:t>
            </a:r>
            <a:r>
              <a:rPr lang="en-JM" sz="1000" dirty="0" err="1" smtClean="0">
                <a:solidFill>
                  <a:schemeClr val="bg1">
                    <a:lumMod val="50000"/>
                  </a:schemeClr>
                </a:solidFill>
                <a:latin typeface="Arial" pitchFamily="34" charset="0"/>
              </a:rPr>
              <a:t>reconsectetur</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adipiscing</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elit</a:t>
            </a:r>
            <a:r>
              <a:rPr lang="en-JM" sz="1000" dirty="0" smtClean="0">
                <a:solidFill>
                  <a:schemeClr val="bg1">
                    <a:lumMod val="50000"/>
                  </a:schemeClr>
                </a:solidFill>
                <a:latin typeface="Arial" pitchFamily="34" charset="0"/>
              </a:rPr>
              <a:t>. </a:t>
            </a:r>
            <a:r>
              <a:rPr lang="en-JM" sz="1000" dirty="0" err="1" smtClean="0">
                <a:solidFill>
                  <a:schemeClr val="bg1">
                    <a:lumMod val="50000"/>
                  </a:schemeClr>
                </a:solidFill>
                <a:latin typeface="Arial" pitchFamily="34" charset="0"/>
              </a:rPr>
              <a:t>Proin</a:t>
            </a:r>
            <a:endParaRPr lang="en-JM" sz="1000" dirty="0">
              <a:solidFill>
                <a:schemeClr val="bg1">
                  <a:lumMod val="50000"/>
                </a:schemeClr>
              </a:solidFill>
              <a:latin typeface="Arial" pitchFamily="34" charset="0"/>
            </a:endParaRPr>
          </a:p>
        </p:txBody>
      </p:sp>
      <p:sp>
        <p:nvSpPr>
          <p:cNvPr id="40" name="Text Placeholder 3"/>
          <p:cNvSpPr txBox="1">
            <a:spLocks/>
          </p:cNvSpPr>
          <p:nvPr/>
        </p:nvSpPr>
        <p:spPr>
          <a:xfrm>
            <a:off x="5585520" y="1300480"/>
            <a:ext cx="2971800" cy="551190"/>
          </a:xfrm>
          <a:prstGeom prst="rect">
            <a:avLst/>
          </a:prstGeom>
          <a:noFill/>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JM" sz="1100" dirty="0" smtClean="0">
                <a:solidFill>
                  <a:schemeClr val="bg1">
                    <a:lumMod val="50000"/>
                  </a:schemeClr>
                </a:solidFill>
                <a:latin typeface="Bebas Neue" pitchFamily="34" charset="0"/>
              </a:rPr>
              <a:t>LOREM IPSUM DOLOR SIT AMET ELITIR</a:t>
            </a:r>
          </a:p>
          <a:p>
            <a:pPr marL="0" indent="0">
              <a:spcBef>
                <a:spcPts val="0"/>
              </a:spcBef>
              <a:buNone/>
            </a:pPr>
            <a:r>
              <a:rPr lang="en-JM" sz="1100" dirty="0" smtClean="0">
                <a:solidFill>
                  <a:schemeClr val="bg1">
                    <a:lumMod val="50000"/>
                  </a:schemeClr>
                </a:solidFill>
                <a:latin typeface="Bebas Neue" pitchFamily="34" charset="0"/>
              </a:rPr>
              <a:t>PROIN RECONSECTETUR LOREM</a:t>
            </a:r>
            <a:endParaRPr lang="en-JM" sz="1100" dirty="0">
              <a:solidFill>
                <a:schemeClr val="bg1">
                  <a:lumMod val="50000"/>
                </a:schemeClr>
              </a:solidFill>
              <a:latin typeface="Bebas Neue" pitchFamily="34" charset="0"/>
            </a:endParaRPr>
          </a:p>
        </p:txBody>
      </p:sp>
      <p:pic>
        <p:nvPicPr>
          <p:cNvPr id="41"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20" y="1310562"/>
            <a:ext cx="5257800" cy="3012518"/>
          </a:xfrm>
          <a:prstGeom prst="rect">
            <a:avLst/>
          </a:prstGeom>
        </p:spPr>
      </p:pic>
    </p:spTree>
    <p:extLst>
      <p:ext uri="{BB962C8B-B14F-4D97-AF65-F5344CB8AC3E}">
        <p14:creationId xmlns:p14="http://schemas.microsoft.com/office/powerpoint/2010/main" val="3618592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animBg="1"/>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12160" y="274038"/>
            <a:ext cx="972942" cy="309689"/>
            <a:chOff x="5004048" y="274038"/>
            <a:chExt cx="972942" cy="309689"/>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 name="组合 5"/>
          <p:cNvGrpSpPr/>
          <p:nvPr/>
        </p:nvGrpSpPr>
        <p:grpSpPr>
          <a:xfrm>
            <a:off x="5004048" y="246381"/>
            <a:ext cx="1052128" cy="368518"/>
            <a:chOff x="5976990" y="246381"/>
            <a:chExt cx="1052128" cy="368518"/>
          </a:xfrm>
        </p:grpSpPr>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 name="组合 8"/>
          <p:cNvGrpSpPr/>
          <p:nvPr/>
        </p:nvGrpSpPr>
        <p:grpSpPr>
          <a:xfrm>
            <a:off x="6990781" y="246381"/>
            <a:ext cx="1052128" cy="368518"/>
            <a:chOff x="6990781" y="246381"/>
            <a:chExt cx="1052128" cy="368518"/>
          </a:xfrm>
        </p:grpSpPr>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2" name="组合 11"/>
          <p:cNvGrpSpPr/>
          <p:nvPr/>
        </p:nvGrpSpPr>
        <p:grpSpPr>
          <a:xfrm>
            <a:off x="7984694" y="246381"/>
            <a:ext cx="1052128" cy="368518"/>
            <a:chOff x="7984694" y="246381"/>
            <a:chExt cx="1052128" cy="368518"/>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16" name="TextBox 15"/>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grpSp>
        <p:nvGrpSpPr>
          <p:cNvPr id="22" name="组合 21"/>
          <p:cNvGrpSpPr/>
          <p:nvPr/>
        </p:nvGrpSpPr>
        <p:grpSpPr>
          <a:xfrm>
            <a:off x="2580680" y="1473869"/>
            <a:ext cx="3982640" cy="3186113"/>
            <a:chOff x="2580085" y="1329853"/>
            <a:chExt cx="3982640" cy="3186113"/>
          </a:xfrm>
        </p:grpSpPr>
        <p:pic>
          <p:nvPicPr>
            <p:cNvPr id="23" name="图片 12"/>
            <p:cNvPicPr>
              <a:picLocks noChangeAspect="1" noChangeArrowheads="1"/>
            </p:cNvPicPr>
            <p:nvPr/>
          </p:nvPicPr>
          <p:blipFill>
            <a:blip r:embed="rId6" cstate="print">
              <a:extLst>
                <a:ext uri="{28A0092B-C50C-407E-A947-70E740481C1C}">
                  <a14:useLocalDpi xmlns:a14="http://schemas.microsoft.com/office/drawing/2010/main" val="0"/>
                </a:ext>
              </a:extLst>
            </a:blip>
            <a:srcRect l="12784" r="13425" b="3401"/>
            <a:stretch>
              <a:fillRect/>
            </a:stretch>
          </p:blipFill>
          <p:spPr bwMode="auto">
            <a:xfrm>
              <a:off x="2580085" y="1329853"/>
              <a:ext cx="3982640"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75373" y="1585076"/>
              <a:ext cx="3600400" cy="2012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组合 24"/>
          <p:cNvGrpSpPr/>
          <p:nvPr/>
        </p:nvGrpSpPr>
        <p:grpSpPr>
          <a:xfrm>
            <a:off x="0" y="1668209"/>
            <a:ext cx="2483767" cy="540544"/>
            <a:chOff x="0" y="1785807"/>
            <a:chExt cx="2483767" cy="540544"/>
          </a:xfrm>
        </p:grpSpPr>
        <p:sp>
          <p:nvSpPr>
            <p:cNvPr id="26" name="矩形 22"/>
            <p:cNvSpPr>
              <a:spLocks noChangeArrowheads="1"/>
            </p:cNvSpPr>
            <p:nvPr/>
          </p:nvSpPr>
          <p:spPr bwMode="auto">
            <a:xfrm>
              <a:off x="0" y="1785807"/>
              <a:ext cx="626141" cy="540544"/>
            </a:xfrm>
            <a:prstGeom prst="rect">
              <a:avLst/>
            </a:prstGeom>
            <a:solidFill>
              <a:srgbClr val="E31A79"/>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27" name="矩形 23"/>
            <p:cNvSpPr>
              <a:spLocks noChangeArrowheads="1"/>
            </p:cNvSpPr>
            <p:nvPr/>
          </p:nvSpPr>
          <p:spPr bwMode="auto">
            <a:xfrm>
              <a:off x="626140" y="1785807"/>
              <a:ext cx="1857627" cy="540544"/>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28" name="文本框 24"/>
            <p:cNvSpPr>
              <a:spLocks noChangeArrowheads="1"/>
            </p:cNvSpPr>
            <p:nvPr/>
          </p:nvSpPr>
          <p:spPr bwMode="auto">
            <a:xfrm>
              <a:off x="649768" y="1894351"/>
              <a:ext cx="14040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latin typeface="微软雅黑" pitchFamily="34" charset="-122"/>
                  <a:ea typeface="微软雅黑" pitchFamily="34" charset="-122"/>
                  <a:sym typeface="微软雅黑" pitchFamily="34" charset="-122"/>
                </a:rPr>
                <a:t>单击此处添加标题单击此</a:t>
              </a:r>
              <a:endParaRPr lang="en-US" sz="800" dirty="0">
                <a:latin typeface="微软雅黑" pitchFamily="34" charset="-122"/>
                <a:ea typeface="微软雅黑" pitchFamily="34" charset="-122"/>
                <a:sym typeface="微软雅黑" pitchFamily="34" charset="-122"/>
              </a:endParaRPr>
            </a:p>
            <a:p>
              <a:r>
                <a:rPr lang="zh-CN" altLang="en-US" sz="800" dirty="0">
                  <a:latin typeface="微软雅黑" pitchFamily="34" charset="-122"/>
                  <a:ea typeface="微软雅黑" pitchFamily="34" charset="-122"/>
                  <a:sym typeface="微软雅黑" pitchFamily="34" charset="-122"/>
                </a:rPr>
                <a:t>处添加标题单击此处添加</a:t>
              </a:r>
              <a:endParaRPr lang="en-US" sz="800" dirty="0">
                <a:latin typeface="微软雅黑" pitchFamily="34" charset="-122"/>
                <a:ea typeface="微软雅黑" pitchFamily="34" charset="-122"/>
                <a:sym typeface="微软雅黑" pitchFamily="34" charset="-122"/>
              </a:endParaRPr>
            </a:p>
          </p:txBody>
        </p:sp>
        <p:sp>
          <p:nvSpPr>
            <p:cNvPr id="29" name="Freeform 113"/>
            <p:cNvSpPr>
              <a:spLocks noEditPoints="1"/>
            </p:cNvSpPr>
            <p:nvPr/>
          </p:nvSpPr>
          <p:spPr bwMode="auto">
            <a:xfrm>
              <a:off x="107504" y="1894351"/>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3573" y="2363534"/>
            <a:ext cx="2468291" cy="540544"/>
            <a:chOff x="-3573" y="2481132"/>
            <a:chExt cx="2468291" cy="540544"/>
          </a:xfrm>
        </p:grpSpPr>
        <p:grpSp>
          <p:nvGrpSpPr>
            <p:cNvPr id="31" name="Group 17"/>
            <p:cNvGrpSpPr>
              <a:grpSpLocks/>
            </p:cNvGrpSpPr>
            <p:nvPr/>
          </p:nvGrpSpPr>
          <p:grpSpPr bwMode="auto">
            <a:xfrm>
              <a:off x="-3573" y="2481132"/>
              <a:ext cx="2468291" cy="540544"/>
              <a:chOff x="0" y="0"/>
              <a:chExt cx="3291277" cy="720080"/>
            </a:xfrm>
          </p:grpSpPr>
          <p:sp>
            <p:nvSpPr>
              <p:cNvPr id="33" name="矩形 29"/>
              <p:cNvSpPr>
                <a:spLocks noChangeArrowheads="1"/>
              </p:cNvSpPr>
              <p:nvPr/>
            </p:nvSpPr>
            <p:spPr bwMode="auto">
              <a:xfrm>
                <a:off x="0" y="0"/>
                <a:ext cx="834912" cy="720080"/>
              </a:xfrm>
              <a:prstGeom prst="rect">
                <a:avLst/>
              </a:prstGeom>
              <a:solidFill>
                <a:srgbClr val="0070C0"/>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34" name="矩形 30"/>
              <p:cNvSpPr>
                <a:spLocks noChangeArrowheads="1"/>
              </p:cNvSpPr>
              <p:nvPr/>
            </p:nvSpPr>
            <p:spPr bwMode="auto">
              <a:xfrm>
                <a:off x="834913" y="0"/>
                <a:ext cx="2456364" cy="720080"/>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35" name="文本框 31"/>
              <p:cNvSpPr>
                <a:spLocks noChangeArrowheads="1"/>
              </p:cNvSpPr>
              <p:nvPr/>
            </p:nvSpPr>
            <p:spPr bwMode="auto">
              <a:xfrm>
                <a:off x="866416" y="144596"/>
                <a:ext cx="1872208"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latin typeface="微软雅黑" pitchFamily="34" charset="-122"/>
                    <a:ea typeface="微软雅黑" pitchFamily="34" charset="-122"/>
                    <a:sym typeface="微软雅黑" pitchFamily="34" charset="-122"/>
                  </a:rPr>
                  <a:t>单击此处添加标题单击此</a:t>
                </a:r>
                <a:endParaRPr lang="en-US" sz="800">
                  <a:latin typeface="微软雅黑" pitchFamily="34" charset="-122"/>
                  <a:ea typeface="微软雅黑" pitchFamily="34" charset="-122"/>
                  <a:sym typeface="微软雅黑" pitchFamily="34" charset="-122"/>
                </a:endParaRPr>
              </a:p>
              <a:p>
                <a:r>
                  <a:rPr lang="zh-CN" altLang="en-US" sz="800">
                    <a:latin typeface="微软雅黑" pitchFamily="34" charset="-122"/>
                    <a:ea typeface="微软雅黑" pitchFamily="34" charset="-122"/>
                    <a:sym typeface="微软雅黑" pitchFamily="34" charset="-122"/>
                  </a:rPr>
                  <a:t>处添加标题单击此处添加</a:t>
                </a:r>
                <a:endParaRPr lang="en-US" sz="800">
                  <a:latin typeface="微软雅黑" pitchFamily="34" charset="-122"/>
                  <a:ea typeface="微软雅黑" pitchFamily="34" charset="-122"/>
                  <a:sym typeface="微软雅黑" pitchFamily="34" charset="-122"/>
                </a:endParaRPr>
              </a:p>
            </p:txBody>
          </p:sp>
        </p:grpSp>
        <p:sp>
          <p:nvSpPr>
            <p:cNvPr id="32" name="Freeform 131"/>
            <p:cNvSpPr>
              <a:spLocks noEditPoints="1"/>
            </p:cNvSpPr>
            <p:nvPr/>
          </p:nvSpPr>
          <p:spPr bwMode="auto">
            <a:xfrm>
              <a:off x="167085" y="2622352"/>
              <a:ext cx="291969" cy="333952"/>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3573" y="3063621"/>
            <a:ext cx="2487340" cy="539354"/>
            <a:chOff x="-3573" y="3181219"/>
            <a:chExt cx="2487340" cy="539354"/>
          </a:xfrm>
        </p:grpSpPr>
        <p:grpSp>
          <p:nvGrpSpPr>
            <p:cNvPr id="43" name="Group 23"/>
            <p:cNvGrpSpPr>
              <a:grpSpLocks/>
            </p:cNvGrpSpPr>
            <p:nvPr/>
          </p:nvGrpSpPr>
          <p:grpSpPr bwMode="auto">
            <a:xfrm>
              <a:off x="-3573" y="3181219"/>
              <a:ext cx="2487340" cy="539354"/>
              <a:chOff x="0" y="0"/>
              <a:chExt cx="3316678" cy="720080"/>
            </a:xfrm>
          </p:grpSpPr>
          <p:sp>
            <p:nvSpPr>
              <p:cNvPr id="45" name="矩形 35"/>
              <p:cNvSpPr>
                <a:spLocks noChangeArrowheads="1"/>
              </p:cNvSpPr>
              <p:nvPr/>
            </p:nvSpPr>
            <p:spPr bwMode="auto">
              <a:xfrm>
                <a:off x="0" y="0"/>
                <a:ext cx="834912" cy="720080"/>
              </a:xfrm>
              <a:prstGeom prst="rect">
                <a:avLst/>
              </a:prstGeom>
              <a:solidFill>
                <a:srgbClr val="E31A79"/>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46" name="矩形 36"/>
              <p:cNvSpPr>
                <a:spLocks noChangeArrowheads="1"/>
              </p:cNvSpPr>
              <p:nvPr/>
            </p:nvSpPr>
            <p:spPr bwMode="auto">
              <a:xfrm>
                <a:off x="834913" y="0"/>
                <a:ext cx="2481765" cy="720080"/>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47" name="文本框 37"/>
              <p:cNvSpPr>
                <a:spLocks noChangeArrowheads="1"/>
              </p:cNvSpPr>
              <p:nvPr/>
            </p:nvSpPr>
            <p:spPr bwMode="auto">
              <a:xfrm>
                <a:off x="866416" y="144596"/>
                <a:ext cx="1872208" cy="45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latin typeface="微软雅黑" pitchFamily="34" charset="-122"/>
                    <a:ea typeface="微软雅黑" pitchFamily="34" charset="-122"/>
                    <a:sym typeface="微软雅黑" pitchFamily="34" charset="-122"/>
                  </a:rPr>
                  <a:t>单击此处添加标题单击此</a:t>
                </a:r>
                <a:endParaRPr lang="en-US" sz="800">
                  <a:latin typeface="微软雅黑" pitchFamily="34" charset="-122"/>
                  <a:ea typeface="微软雅黑" pitchFamily="34" charset="-122"/>
                  <a:sym typeface="微软雅黑" pitchFamily="34" charset="-122"/>
                </a:endParaRPr>
              </a:p>
              <a:p>
                <a:r>
                  <a:rPr lang="zh-CN" altLang="en-US" sz="800">
                    <a:latin typeface="微软雅黑" pitchFamily="34" charset="-122"/>
                    <a:ea typeface="微软雅黑" pitchFamily="34" charset="-122"/>
                    <a:sym typeface="微软雅黑" pitchFamily="34" charset="-122"/>
                  </a:rPr>
                  <a:t>处添加标题单击此处添加</a:t>
                </a:r>
                <a:endParaRPr lang="en-US" sz="800">
                  <a:latin typeface="微软雅黑" pitchFamily="34" charset="-122"/>
                  <a:ea typeface="微软雅黑" pitchFamily="34" charset="-122"/>
                  <a:sym typeface="微软雅黑" pitchFamily="34" charset="-122"/>
                </a:endParaRPr>
              </a:p>
            </p:txBody>
          </p:sp>
        </p:grpSp>
        <p:sp>
          <p:nvSpPr>
            <p:cNvPr id="44" name="Freeform 169"/>
            <p:cNvSpPr>
              <a:spLocks/>
            </p:cNvSpPr>
            <p:nvPr/>
          </p:nvSpPr>
          <p:spPr bwMode="auto">
            <a:xfrm>
              <a:off x="138461" y="3289524"/>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6656660" y="1671514"/>
            <a:ext cx="2483767" cy="540544"/>
            <a:chOff x="6656660" y="1789112"/>
            <a:chExt cx="2483767" cy="540544"/>
          </a:xfrm>
        </p:grpSpPr>
        <p:sp>
          <p:nvSpPr>
            <p:cNvPr id="49" name="矩形 22"/>
            <p:cNvSpPr>
              <a:spLocks noChangeArrowheads="1"/>
            </p:cNvSpPr>
            <p:nvPr/>
          </p:nvSpPr>
          <p:spPr bwMode="auto">
            <a:xfrm flipH="1">
              <a:off x="8514286" y="1789112"/>
              <a:ext cx="626141" cy="540544"/>
            </a:xfrm>
            <a:prstGeom prst="rect">
              <a:avLst/>
            </a:prstGeom>
            <a:solidFill>
              <a:srgbClr val="E31A79"/>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50" name="矩形 23"/>
            <p:cNvSpPr>
              <a:spLocks noChangeArrowheads="1"/>
            </p:cNvSpPr>
            <p:nvPr/>
          </p:nvSpPr>
          <p:spPr bwMode="auto">
            <a:xfrm flipH="1">
              <a:off x="6656660" y="1789112"/>
              <a:ext cx="1857627" cy="540544"/>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51" name="文本框 24"/>
            <p:cNvSpPr>
              <a:spLocks noChangeArrowheads="1"/>
            </p:cNvSpPr>
            <p:nvPr/>
          </p:nvSpPr>
          <p:spPr bwMode="auto">
            <a:xfrm flipH="1">
              <a:off x="7086599" y="1897656"/>
              <a:ext cx="14040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latin typeface="微软雅黑" pitchFamily="34" charset="-122"/>
                  <a:ea typeface="微软雅黑" pitchFamily="34" charset="-122"/>
                  <a:sym typeface="微软雅黑" pitchFamily="34" charset="-122"/>
                </a:rPr>
                <a:t>单击此处添加标题单击此</a:t>
              </a:r>
              <a:endParaRPr lang="en-US" sz="800" dirty="0">
                <a:latin typeface="微软雅黑" pitchFamily="34" charset="-122"/>
                <a:ea typeface="微软雅黑" pitchFamily="34" charset="-122"/>
                <a:sym typeface="微软雅黑" pitchFamily="34" charset="-122"/>
              </a:endParaRPr>
            </a:p>
            <a:p>
              <a:r>
                <a:rPr lang="zh-CN" altLang="en-US" sz="800" dirty="0">
                  <a:latin typeface="微软雅黑" pitchFamily="34" charset="-122"/>
                  <a:ea typeface="微软雅黑" pitchFamily="34" charset="-122"/>
                  <a:sym typeface="微软雅黑" pitchFamily="34" charset="-122"/>
                </a:rPr>
                <a:t>处添加标题单击此处添加</a:t>
              </a:r>
              <a:endParaRPr lang="en-US" sz="800" dirty="0">
                <a:latin typeface="微软雅黑" pitchFamily="34" charset="-122"/>
                <a:ea typeface="微软雅黑" pitchFamily="34" charset="-122"/>
                <a:sym typeface="微软雅黑" pitchFamily="34" charset="-122"/>
              </a:endParaRPr>
            </a:p>
          </p:txBody>
        </p:sp>
        <p:sp>
          <p:nvSpPr>
            <p:cNvPr id="52" name="Freeform 206"/>
            <p:cNvSpPr>
              <a:spLocks/>
            </p:cNvSpPr>
            <p:nvPr/>
          </p:nvSpPr>
          <p:spPr bwMode="auto">
            <a:xfrm>
              <a:off x="8700454" y="1824663"/>
              <a:ext cx="253803" cy="469441"/>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6675709" y="2366839"/>
            <a:ext cx="2468291" cy="540544"/>
            <a:chOff x="6675709" y="2484437"/>
            <a:chExt cx="2468291" cy="540544"/>
          </a:xfrm>
        </p:grpSpPr>
        <p:grpSp>
          <p:nvGrpSpPr>
            <p:cNvPr id="54" name="Group 17"/>
            <p:cNvGrpSpPr>
              <a:grpSpLocks/>
            </p:cNvGrpSpPr>
            <p:nvPr/>
          </p:nvGrpSpPr>
          <p:grpSpPr bwMode="auto">
            <a:xfrm flipH="1">
              <a:off x="6675709" y="2484437"/>
              <a:ext cx="2468291" cy="540544"/>
              <a:chOff x="0" y="0"/>
              <a:chExt cx="3291277" cy="720080"/>
            </a:xfrm>
          </p:grpSpPr>
          <p:sp>
            <p:nvSpPr>
              <p:cNvPr id="56" name="矩形 29"/>
              <p:cNvSpPr>
                <a:spLocks noChangeArrowheads="1"/>
              </p:cNvSpPr>
              <p:nvPr/>
            </p:nvSpPr>
            <p:spPr bwMode="auto">
              <a:xfrm>
                <a:off x="0" y="0"/>
                <a:ext cx="834912" cy="720080"/>
              </a:xfrm>
              <a:prstGeom prst="rect">
                <a:avLst/>
              </a:prstGeom>
              <a:solidFill>
                <a:srgbClr val="0070C0"/>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57" name="矩形 30"/>
              <p:cNvSpPr>
                <a:spLocks noChangeArrowheads="1"/>
              </p:cNvSpPr>
              <p:nvPr/>
            </p:nvSpPr>
            <p:spPr bwMode="auto">
              <a:xfrm>
                <a:off x="834913" y="0"/>
                <a:ext cx="2456364" cy="720080"/>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58" name="文本框 31"/>
              <p:cNvSpPr>
                <a:spLocks noChangeArrowheads="1"/>
              </p:cNvSpPr>
              <p:nvPr/>
            </p:nvSpPr>
            <p:spPr bwMode="auto">
              <a:xfrm>
                <a:off x="866416" y="144596"/>
                <a:ext cx="1872208"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latin typeface="微软雅黑" pitchFamily="34" charset="-122"/>
                    <a:ea typeface="微软雅黑" pitchFamily="34" charset="-122"/>
                    <a:sym typeface="微软雅黑" pitchFamily="34" charset="-122"/>
                  </a:rPr>
                  <a:t>单击此处添加标题单击此</a:t>
                </a:r>
                <a:endParaRPr lang="en-US" sz="800">
                  <a:latin typeface="微软雅黑" pitchFamily="34" charset="-122"/>
                  <a:ea typeface="微软雅黑" pitchFamily="34" charset="-122"/>
                  <a:sym typeface="微软雅黑" pitchFamily="34" charset="-122"/>
                </a:endParaRPr>
              </a:p>
              <a:p>
                <a:r>
                  <a:rPr lang="zh-CN" altLang="en-US" sz="800">
                    <a:latin typeface="微软雅黑" pitchFamily="34" charset="-122"/>
                    <a:ea typeface="微软雅黑" pitchFamily="34" charset="-122"/>
                    <a:sym typeface="微软雅黑" pitchFamily="34" charset="-122"/>
                  </a:rPr>
                  <a:t>处添加标题单击此处添加</a:t>
                </a:r>
                <a:endParaRPr lang="en-US" sz="800">
                  <a:latin typeface="微软雅黑" pitchFamily="34" charset="-122"/>
                  <a:ea typeface="微软雅黑" pitchFamily="34" charset="-122"/>
                  <a:sym typeface="微软雅黑" pitchFamily="34" charset="-122"/>
                </a:endParaRPr>
              </a:p>
            </p:txBody>
          </p:sp>
        </p:grpSp>
        <p:sp>
          <p:nvSpPr>
            <p:cNvPr id="55" name="Freeform 139"/>
            <p:cNvSpPr>
              <a:spLocks noEditPoints="1"/>
            </p:cNvSpPr>
            <p:nvPr/>
          </p:nvSpPr>
          <p:spPr bwMode="auto">
            <a:xfrm>
              <a:off x="8631512" y="2557469"/>
              <a:ext cx="398833" cy="398835"/>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6656660" y="3066926"/>
            <a:ext cx="2487340" cy="539354"/>
            <a:chOff x="6656660" y="3184524"/>
            <a:chExt cx="2487340" cy="539354"/>
          </a:xfrm>
        </p:grpSpPr>
        <p:grpSp>
          <p:nvGrpSpPr>
            <p:cNvPr id="60" name="Group 23"/>
            <p:cNvGrpSpPr>
              <a:grpSpLocks/>
            </p:cNvGrpSpPr>
            <p:nvPr/>
          </p:nvGrpSpPr>
          <p:grpSpPr bwMode="auto">
            <a:xfrm flipH="1">
              <a:off x="6656660" y="3184524"/>
              <a:ext cx="2487340" cy="539354"/>
              <a:chOff x="0" y="0"/>
              <a:chExt cx="3316678" cy="720080"/>
            </a:xfrm>
          </p:grpSpPr>
          <p:sp>
            <p:nvSpPr>
              <p:cNvPr id="62" name="矩形 35"/>
              <p:cNvSpPr>
                <a:spLocks noChangeArrowheads="1"/>
              </p:cNvSpPr>
              <p:nvPr/>
            </p:nvSpPr>
            <p:spPr bwMode="auto">
              <a:xfrm>
                <a:off x="0" y="0"/>
                <a:ext cx="834912" cy="720080"/>
              </a:xfrm>
              <a:prstGeom prst="rect">
                <a:avLst/>
              </a:prstGeom>
              <a:solidFill>
                <a:srgbClr val="E31A79"/>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63" name="矩形 36"/>
              <p:cNvSpPr>
                <a:spLocks noChangeArrowheads="1"/>
              </p:cNvSpPr>
              <p:nvPr/>
            </p:nvSpPr>
            <p:spPr bwMode="auto">
              <a:xfrm>
                <a:off x="834913" y="0"/>
                <a:ext cx="2481765" cy="720080"/>
              </a:xfrm>
              <a:prstGeom prst="rect">
                <a:avLst/>
              </a:prstGeom>
              <a:solidFill>
                <a:schemeClr val="bg1">
                  <a:lumMod val="85000"/>
                </a:schemeClr>
              </a:solidFill>
              <a:ln w="12700" cap="flat" cmpd="sng">
                <a:noFill/>
                <a:bevel/>
                <a:headEnd/>
                <a:tailEnd/>
              </a:ln>
            </p:spPr>
            <p:txBody>
              <a:bodyPr anchor="ctr"/>
              <a:lstStyle/>
              <a:p>
                <a:pPr algn="ctr"/>
                <a:endParaRPr lang="zh-CN" altLang="zh-CN">
                  <a:latin typeface="宋体" pitchFamily="2" charset="-122"/>
                  <a:sym typeface="宋体" pitchFamily="2" charset="-122"/>
                </a:endParaRPr>
              </a:p>
            </p:txBody>
          </p:sp>
          <p:sp>
            <p:nvSpPr>
              <p:cNvPr id="64" name="文本框 37"/>
              <p:cNvSpPr>
                <a:spLocks noChangeArrowheads="1"/>
              </p:cNvSpPr>
              <p:nvPr/>
            </p:nvSpPr>
            <p:spPr bwMode="auto">
              <a:xfrm>
                <a:off x="866416" y="144596"/>
                <a:ext cx="1872208" cy="45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latin typeface="微软雅黑" pitchFamily="34" charset="-122"/>
                    <a:ea typeface="微软雅黑" pitchFamily="34" charset="-122"/>
                    <a:sym typeface="微软雅黑" pitchFamily="34" charset="-122"/>
                  </a:rPr>
                  <a:t>单击此处添加标题单击此</a:t>
                </a:r>
                <a:endParaRPr lang="en-US" sz="800">
                  <a:latin typeface="微软雅黑" pitchFamily="34" charset="-122"/>
                  <a:ea typeface="微软雅黑" pitchFamily="34" charset="-122"/>
                  <a:sym typeface="微软雅黑" pitchFamily="34" charset="-122"/>
                </a:endParaRPr>
              </a:p>
              <a:p>
                <a:r>
                  <a:rPr lang="zh-CN" altLang="en-US" sz="800">
                    <a:latin typeface="微软雅黑" pitchFamily="34" charset="-122"/>
                    <a:ea typeface="微软雅黑" pitchFamily="34" charset="-122"/>
                    <a:sym typeface="微软雅黑" pitchFamily="34" charset="-122"/>
                  </a:rPr>
                  <a:t>处添加标题单击此处添加</a:t>
                </a:r>
                <a:endParaRPr lang="en-US" sz="800">
                  <a:latin typeface="微软雅黑" pitchFamily="34" charset="-122"/>
                  <a:ea typeface="微软雅黑" pitchFamily="34" charset="-122"/>
                  <a:sym typeface="微软雅黑" pitchFamily="34" charset="-122"/>
                </a:endParaRPr>
              </a:p>
            </p:txBody>
          </p:sp>
        </p:grpSp>
        <p:sp>
          <p:nvSpPr>
            <p:cNvPr id="61" name="Freeform 143"/>
            <p:cNvSpPr>
              <a:spLocks noEditPoints="1"/>
            </p:cNvSpPr>
            <p:nvPr/>
          </p:nvSpPr>
          <p:spPr bwMode="auto">
            <a:xfrm>
              <a:off x="8627939" y="3287842"/>
              <a:ext cx="398833" cy="370209"/>
            </a:xfrm>
            <a:custGeom>
              <a:avLst/>
              <a:gdLst>
                <a:gd name="T0" fmla="*/ 38 w 97"/>
                <a:gd name="T1" fmla="*/ 90 h 90"/>
                <a:gd name="T2" fmla="*/ 3 w 97"/>
                <a:gd name="T3" fmla="*/ 48 h 90"/>
                <a:gd name="T4" fmla="*/ 46 w 97"/>
                <a:gd name="T5" fmla="*/ 65 h 90"/>
                <a:gd name="T6" fmla="*/ 46 w 97"/>
                <a:gd name="T7" fmla="*/ 47 h 90"/>
                <a:gd name="T8" fmla="*/ 37 w 97"/>
                <a:gd name="T9" fmla="*/ 0 h 90"/>
                <a:gd name="T10" fmla="*/ 42 w 97"/>
                <a:gd name="T11" fmla="*/ 13 h 90"/>
                <a:gd name="T12" fmla="*/ 50 w 97"/>
                <a:gd name="T13" fmla="*/ 1 h 90"/>
                <a:gd name="T14" fmla="*/ 58 w 97"/>
                <a:gd name="T15" fmla="*/ 13 h 90"/>
                <a:gd name="T16" fmla="*/ 63 w 97"/>
                <a:gd name="T17" fmla="*/ 0 h 90"/>
                <a:gd name="T18" fmla="*/ 55 w 97"/>
                <a:gd name="T19" fmla="*/ 47 h 90"/>
                <a:gd name="T20" fmla="*/ 55 w 97"/>
                <a:gd name="T21" fmla="*/ 90 h 90"/>
                <a:gd name="T22" fmla="*/ 38 w 97"/>
                <a:gd name="T23" fmla="*/ 90 h 90"/>
                <a:gd name="T24" fmla="*/ 62 w 97"/>
                <a:gd name="T25" fmla="*/ 90 h 90"/>
                <a:gd name="T26" fmla="*/ 67 w 97"/>
                <a:gd name="T27" fmla="*/ 90 h 90"/>
                <a:gd name="T28" fmla="*/ 95 w 97"/>
                <a:gd name="T29" fmla="*/ 49 h 90"/>
                <a:gd name="T30" fmla="*/ 62 w 97"/>
                <a:gd name="T31" fmla="*/ 56 h 90"/>
                <a:gd name="T32" fmla="*/ 62 w 97"/>
                <a:gd name="T3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005244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1+#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1+#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0-#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500" fill="hold"/>
                                        <p:tgtEl>
                                          <p:spTgt spid="53"/>
                                        </p:tgtEl>
                                        <p:attrNameLst>
                                          <p:attrName>ppt_x</p:attrName>
                                        </p:attrNameLst>
                                      </p:cBhvr>
                                      <p:tavLst>
                                        <p:tav tm="0">
                                          <p:val>
                                            <p:strVal val="0-#ppt_w/2"/>
                                          </p:val>
                                        </p:tav>
                                        <p:tav tm="100000">
                                          <p:val>
                                            <p:strVal val="#ppt_x"/>
                                          </p:val>
                                        </p:tav>
                                      </p:tavLst>
                                    </p:anim>
                                    <p:anim calcmode="lin" valueType="num">
                                      <p:cBhvr additive="base">
                                        <p:cTn id="34" dur="500" fill="hold"/>
                                        <p:tgtEl>
                                          <p:spTgt spid="5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13349" y="1968965"/>
            <a:ext cx="7462038" cy="2691018"/>
          </a:xfrm>
          <a:custGeom>
            <a:avLst/>
            <a:gdLst>
              <a:gd name="connsiteX0" fmla="*/ 0 w 7462038"/>
              <a:gd name="connsiteY0" fmla="*/ 153512 h 2729851"/>
              <a:gd name="connsiteX1" fmla="*/ 206908 w 7462038"/>
              <a:gd name="connsiteY1" fmla="*/ 153512 h 2729851"/>
              <a:gd name="connsiteX2" fmla="*/ 620724 w 7462038"/>
              <a:gd name="connsiteY2" fmla="*/ 180210 h 2729851"/>
              <a:gd name="connsiteX3" fmla="*/ 1047889 w 7462038"/>
              <a:gd name="connsiteY3" fmla="*/ 233605 h 2729851"/>
              <a:gd name="connsiteX4" fmla="*/ 1448356 w 7462038"/>
              <a:gd name="connsiteY4" fmla="*/ 293675 h 2729851"/>
              <a:gd name="connsiteX5" fmla="*/ 1962289 w 7462038"/>
              <a:gd name="connsiteY5" fmla="*/ 433839 h 2729851"/>
              <a:gd name="connsiteX6" fmla="*/ 2356082 w 7462038"/>
              <a:gd name="connsiteY6" fmla="*/ 580677 h 2729851"/>
              <a:gd name="connsiteX7" fmla="*/ 2763223 w 7462038"/>
              <a:gd name="connsiteY7" fmla="*/ 774236 h 2729851"/>
              <a:gd name="connsiteX8" fmla="*/ 3263807 w 7462038"/>
              <a:gd name="connsiteY8" fmla="*/ 1061237 h 2729851"/>
              <a:gd name="connsiteX9" fmla="*/ 3550809 w 7462038"/>
              <a:gd name="connsiteY9" fmla="*/ 1294843 h 2729851"/>
              <a:gd name="connsiteX10" fmla="*/ 3764391 w 7462038"/>
              <a:gd name="connsiteY10" fmla="*/ 1508426 h 2729851"/>
              <a:gd name="connsiteX11" fmla="*/ 4038044 w 7462038"/>
              <a:gd name="connsiteY11" fmla="*/ 1815451 h 2729851"/>
              <a:gd name="connsiteX12" fmla="*/ 4244952 w 7462038"/>
              <a:gd name="connsiteY12" fmla="*/ 2142499 h 2729851"/>
              <a:gd name="connsiteX13" fmla="*/ 4358418 w 7462038"/>
              <a:gd name="connsiteY13" fmla="*/ 2429500 h 2729851"/>
              <a:gd name="connsiteX14" fmla="*/ 4418488 w 7462038"/>
              <a:gd name="connsiteY14" fmla="*/ 2663106 h 2729851"/>
              <a:gd name="connsiteX15" fmla="*/ 4431837 w 7462038"/>
              <a:gd name="connsiteY15" fmla="*/ 2729851 h 2729851"/>
              <a:gd name="connsiteX16" fmla="*/ 7462038 w 7462038"/>
              <a:gd name="connsiteY16" fmla="*/ 2723176 h 2729851"/>
              <a:gd name="connsiteX17" fmla="*/ 7328549 w 7462038"/>
              <a:gd name="connsiteY17" fmla="*/ 2469547 h 2729851"/>
              <a:gd name="connsiteX18" fmla="*/ 7148339 w 7462038"/>
              <a:gd name="connsiteY18" fmla="*/ 2189220 h 2729851"/>
              <a:gd name="connsiteX19" fmla="*/ 6948105 w 7462038"/>
              <a:gd name="connsiteY19" fmla="*/ 1948940 h 2729851"/>
              <a:gd name="connsiteX20" fmla="*/ 6701150 w 7462038"/>
              <a:gd name="connsiteY20" fmla="*/ 1728683 h 2729851"/>
              <a:gd name="connsiteX21" fmla="*/ 6540964 w 7462038"/>
              <a:gd name="connsiteY21" fmla="*/ 1581845 h 2729851"/>
              <a:gd name="connsiteX22" fmla="*/ 6414149 w 7462038"/>
              <a:gd name="connsiteY22" fmla="*/ 1481728 h 2729851"/>
              <a:gd name="connsiteX23" fmla="*/ 6100450 w 7462038"/>
              <a:gd name="connsiteY23" fmla="*/ 1248122 h 2729851"/>
              <a:gd name="connsiteX24" fmla="*/ 5626564 w 7462038"/>
              <a:gd name="connsiteY24" fmla="*/ 987818 h 2729851"/>
              <a:gd name="connsiteX25" fmla="*/ 5266143 w 7462038"/>
              <a:gd name="connsiteY25" fmla="*/ 774236 h 2729851"/>
              <a:gd name="connsiteX26" fmla="*/ 4732187 w 7462038"/>
              <a:gd name="connsiteY26" fmla="*/ 540630 h 2729851"/>
              <a:gd name="connsiteX27" fmla="*/ 4318371 w 7462038"/>
              <a:gd name="connsiteY27" fmla="*/ 393792 h 2729851"/>
              <a:gd name="connsiteX28" fmla="*/ 3884531 w 7462038"/>
              <a:gd name="connsiteY28" fmla="*/ 300350 h 2729851"/>
              <a:gd name="connsiteX29" fmla="*/ 3330552 w 7462038"/>
              <a:gd name="connsiteY29" fmla="*/ 200233 h 2729851"/>
              <a:gd name="connsiteX30" fmla="*/ 2923410 w 7462038"/>
              <a:gd name="connsiteY30" fmla="*/ 146837 h 2729851"/>
              <a:gd name="connsiteX31" fmla="*/ 2603037 w 7462038"/>
              <a:gd name="connsiteY31" fmla="*/ 120140 h 2729851"/>
              <a:gd name="connsiteX32" fmla="*/ 2242616 w 7462038"/>
              <a:gd name="connsiteY32" fmla="*/ 73418 h 2729851"/>
              <a:gd name="connsiteX33" fmla="*/ 1948940 w 7462038"/>
              <a:gd name="connsiteY33" fmla="*/ 93442 h 2729851"/>
              <a:gd name="connsiteX34" fmla="*/ 1795428 w 7462038"/>
              <a:gd name="connsiteY34" fmla="*/ 80093 h 2729851"/>
              <a:gd name="connsiteX35" fmla="*/ 1481729 w 7462038"/>
              <a:gd name="connsiteY35" fmla="*/ 53395 h 2729851"/>
              <a:gd name="connsiteX36" fmla="*/ 1201402 w 7462038"/>
              <a:gd name="connsiteY36" fmla="*/ 53395 h 2729851"/>
              <a:gd name="connsiteX37" fmla="*/ 647422 w 7462038"/>
              <a:gd name="connsiteY37" fmla="*/ 20023 h 2729851"/>
              <a:gd name="connsiteX38" fmla="*/ 333723 w 7462038"/>
              <a:gd name="connsiteY38" fmla="*/ 0 h 2729851"/>
              <a:gd name="connsiteX39" fmla="*/ 33372 w 7462038"/>
              <a:gd name="connsiteY39" fmla="*/ 0 h 2729851"/>
              <a:gd name="connsiteX40" fmla="*/ 6675 w 7462038"/>
              <a:gd name="connsiteY40" fmla="*/ 0 h 2729851"/>
              <a:gd name="connsiteX41" fmla="*/ 0 w 7462038"/>
              <a:gd name="connsiteY41" fmla="*/ 153512 h 272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62038" h="2729851">
                <a:moveTo>
                  <a:pt x="0" y="153512"/>
                </a:moveTo>
                <a:lnTo>
                  <a:pt x="206908" y="153512"/>
                </a:lnTo>
                <a:lnTo>
                  <a:pt x="620724" y="180210"/>
                </a:lnTo>
                <a:lnTo>
                  <a:pt x="1047889" y="233605"/>
                </a:lnTo>
                <a:lnTo>
                  <a:pt x="1448356" y="293675"/>
                </a:lnTo>
                <a:lnTo>
                  <a:pt x="1962289" y="433839"/>
                </a:lnTo>
                <a:lnTo>
                  <a:pt x="2356082" y="580677"/>
                </a:lnTo>
                <a:lnTo>
                  <a:pt x="2763223" y="774236"/>
                </a:lnTo>
                <a:lnTo>
                  <a:pt x="3263807" y="1061237"/>
                </a:lnTo>
                <a:lnTo>
                  <a:pt x="3550809" y="1294843"/>
                </a:lnTo>
                <a:lnTo>
                  <a:pt x="3764391" y="1508426"/>
                </a:lnTo>
                <a:lnTo>
                  <a:pt x="4038044" y="1815451"/>
                </a:lnTo>
                <a:lnTo>
                  <a:pt x="4244952" y="2142499"/>
                </a:lnTo>
                <a:lnTo>
                  <a:pt x="4358418" y="2429500"/>
                </a:lnTo>
                <a:lnTo>
                  <a:pt x="4418488" y="2663106"/>
                </a:lnTo>
                <a:lnTo>
                  <a:pt x="4431837" y="2729851"/>
                </a:lnTo>
                <a:lnTo>
                  <a:pt x="7462038" y="2723176"/>
                </a:lnTo>
                <a:lnTo>
                  <a:pt x="7328549" y="2469547"/>
                </a:lnTo>
                <a:lnTo>
                  <a:pt x="7148339" y="2189220"/>
                </a:lnTo>
                <a:lnTo>
                  <a:pt x="6948105" y="1948940"/>
                </a:lnTo>
                <a:lnTo>
                  <a:pt x="6701150" y="1728683"/>
                </a:lnTo>
                <a:lnTo>
                  <a:pt x="6540964" y="1581845"/>
                </a:lnTo>
                <a:lnTo>
                  <a:pt x="6414149" y="1481728"/>
                </a:lnTo>
                <a:lnTo>
                  <a:pt x="6100450" y="1248122"/>
                </a:lnTo>
                <a:lnTo>
                  <a:pt x="5626564" y="987818"/>
                </a:lnTo>
                <a:lnTo>
                  <a:pt x="5266143" y="774236"/>
                </a:lnTo>
                <a:lnTo>
                  <a:pt x="4732187" y="540630"/>
                </a:lnTo>
                <a:lnTo>
                  <a:pt x="4318371" y="393792"/>
                </a:lnTo>
                <a:lnTo>
                  <a:pt x="3884531" y="300350"/>
                </a:lnTo>
                <a:lnTo>
                  <a:pt x="3330552" y="200233"/>
                </a:lnTo>
                <a:lnTo>
                  <a:pt x="2923410" y="146837"/>
                </a:lnTo>
                <a:lnTo>
                  <a:pt x="2603037" y="120140"/>
                </a:lnTo>
                <a:lnTo>
                  <a:pt x="2242616" y="73418"/>
                </a:lnTo>
                <a:lnTo>
                  <a:pt x="1948940" y="93442"/>
                </a:lnTo>
                <a:lnTo>
                  <a:pt x="1795428" y="80093"/>
                </a:lnTo>
                <a:lnTo>
                  <a:pt x="1481729" y="53395"/>
                </a:lnTo>
                <a:lnTo>
                  <a:pt x="1201402" y="53395"/>
                </a:lnTo>
                <a:lnTo>
                  <a:pt x="647422" y="20023"/>
                </a:lnTo>
                <a:lnTo>
                  <a:pt x="333723" y="0"/>
                </a:lnTo>
                <a:lnTo>
                  <a:pt x="33372" y="0"/>
                </a:lnTo>
                <a:lnTo>
                  <a:pt x="6675" y="0"/>
                </a:lnTo>
                <a:lnTo>
                  <a:pt x="0" y="153512"/>
                </a:lnTo>
                <a:close/>
              </a:path>
            </a:pathLst>
          </a:cu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18" descr="Hotel-And-Restaurant-Table-l.jpg"/>
          <p:cNvPicPr>
            <a:picLocks noChangeAspect="1"/>
          </p:cNvPicPr>
          <p:nvPr/>
        </p:nvPicPr>
        <p:blipFill>
          <a:blip r:embed="rId3"/>
          <a:stretch>
            <a:fillRect/>
          </a:stretch>
        </p:blipFill>
        <p:spPr>
          <a:xfrm>
            <a:off x="1819211" y="1562888"/>
            <a:ext cx="854873" cy="641155"/>
          </a:xfrm>
          <a:prstGeom prst="rect">
            <a:avLst/>
          </a:prstGeom>
          <a:effectLst>
            <a:outerShdw blurRad="50800" dist="25400" dir="12720000">
              <a:sysClr val="window" lastClr="FFFFFF">
                <a:lumMod val="50000"/>
                <a:alpha val="43000"/>
              </a:sysClr>
            </a:outerShdw>
            <a:reflection stA="50000" endPos="22000" dist="12700" dir="5400000" sy="-100000" algn="bl" rotWithShape="0"/>
          </a:effectLst>
        </p:spPr>
      </p:pic>
      <p:pic>
        <p:nvPicPr>
          <p:cNvPr id="28" name="Picture 19" descr="Health-Care-Professional-Blue-l.jpg"/>
          <p:cNvPicPr>
            <a:picLocks noChangeAspect="1"/>
          </p:cNvPicPr>
          <p:nvPr/>
        </p:nvPicPr>
        <p:blipFill>
          <a:blip r:embed="rId4"/>
          <a:stretch>
            <a:fillRect/>
          </a:stretch>
        </p:blipFill>
        <p:spPr>
          <a:xfrm>
            <a:off x="1986017" y="1599376"/>
            <a:ext cx="861822" cy="646368"/>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29" name="Picture 20" descr="World-Wide-Web-Grey-l.jpg"/>
          <p:cNvPicPr>
            <a:picLocks noChangeAspect="1"/>
          </p:cNvPicPr>
          <p:nvPr/>
        </p:nvPicPr>
        <p:blipFill>
          <a:blip r:embed="rId5"/>
          <a:stretch>
            <a:fillRect/>
          </a:stretch>
        </p:blipFill>
        <p:spPr>
          <a:xfrm>
            <a:off x="2194520" y="1641078"/>
            <a:ext cx="931325" cy="698494"/>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30" name="Picture 21" descr="wedding.jpg"/>
          <p:cNvPicPr>
            <a:picLocks noChangeAspect="1"/>
          </p:cNvPicPr>
          <p:nvPr/>
        </p:nvPicPr>
        <p:blipFill>
          <a:blip r:embed="rId6"/>
          <a:stretch>
            <a:fillRect/>
          </a:stretch>
        </p:blipFill>
        <p:spPr>
          <a:xfrm>
            <a:off x="2479017" y="1681509"/>
            <a:ext cx="988619" cy="741464"/>
          </a:xfrm>
          <a:prstGeom prst="rect">
            <a:avLst/>
          </a:prstGeom>
          <a:effectLst>
            <a:reflection stA="33000" endPos="34000" dist="12700" dir="5400000" sy="-100000" algn="bl" rotWithShape="0"/>
          </a:effectLst>
        </p:spPr>
      </p:pic>
      <p:pic>
        <p:nvPicPr>
          <p:cNvPr id="31" name="Picture 22" descr="education.jpg"/>
          <p:cNvPicPr>
            <a:picLocks noChangeAspect="1"/>
          </p:cNvPicPr>
          <p:nvPr/>
        </p:nvPicPr>
        <p:blipFill>
          <a:blip r:embed="rId7"/>
          <a:stretch>
            <a:fillRect/>
          </a:stretch>
        </p:blipFill>
        <p:spPr>
          <a:xfrm>
            <a:off x="2747670" y="1757353"/>
            <a:ext cx="1073196" cy="804897"/>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32" name="Picture 23" descr="science.jpg"/>
          <p:cNvPicPr>
            <a:picLocks noChangeAspect="1"/>
          </p:cNvPicPr>
          <p:nvPr/>
        </p:nvPicPr>
        <p:blipFill>
          <a:blip r:embed="rId8"/>
          <a:stretch>
            <a:fillRect/>
          </a:stretch>
        </p:blipFill>
        <p:spPr>
          <a:xfrm>
            <a:off x="3134757" y="1850565"/>
            <a:ext cx="1277528" cy="958144"/>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33" name="Picture 24" descr="Billede til free sample-templates.jpg"/>
          <p:cNvPicPr>
            <a:picLocks noChangeAspect="1"/>
          </p:cNvPicPr>
          <p:nvPr/>
        </p:nvPicPr>
        <p:blipFill>
          <a:blip r:embed="rId9"/>
          <a:stretch>
            <a:fillRect/>
          </a:stretch>
        </p:blipFill>
        <p:spPr>
          <a:xfrm>
            <a:off x="3569285" y="2009164"/>
            <a:ext cx="1455271" cy="1091453"/>
          </a:xfrm>
          <a:prstGeom prst="rect">
            <a:avLst/>
          </a:prstGeom>
          <a:effectLst>
            <a:outerShdw blurRad="50800" dist="25400" dir="12000000">
              <a:srgbClr val="000000">
                <a:alpha val="43000"/>
              </a:srgbClr>
            </a:outerShdw>
            <a:reflection stA="35000" endPos="26000" dist="12700" dir="5400000" sy="-100000" algn="bl" rotWithShape="0"/>
          </a:effectLst>
        </p:spPr>
      </p:pic>
      <p:pic>
        <p:nvPicPr>
          <p:cNvPr id="34" name="Picture 25" descr="music.jpg"/>
          <p:cNvPicPr>
            <a:picLocks noChangeAspect="1"/>
          </p:cNvPicPr>
          <p:nvPr/>
        </p:nvPicPr>
        <p:blipFill>
          <a:blip r:embed="rId10"/>
          <a:stretch>
            <a:fillRect/>
          </a:stretch>
        </p:blipFill>
        <p:spPr>
          <a:xfrm>
            <a:off x="4012857" y="2356476"/>
            <a:ext cx="1631605" cy="1223704"/>
          </a:xfrm>
          <a:prstGeom prst="rect">
            <a:avLst/>
          </a:prstGeom>
          <a:effectLst>
            <a:reflection stA="33000" endPos="34000" dist="12700" dir="5400000" sy="-100000" algn="bl" rotWithShape="0"/>
          </a:effectLst>
        </p:spPr>
      </p:pic>
      <p:pic>
        <p:nvPicPr>
          <p:cNvPr id="35" name="Picture 26" descr="buddism.jpg"/>
          <p:cNvPicPr>
            <a:picLocks noChangeAspect="1"/>
          </p:cNvPicPr>
          <p:nvPr/>
        </p:nvPicPr>
        <p:blipFill>
          <a:blip r:embed="rId11"/>
          <a:stretch>
            <a:fillRect/>
          </a:stretch>
        </p:blipFill>
        <p:spPr>
          <a:xfrm>
            <a:off x="4441566" y="2908812"/>
            <a:ext cx="1909882" cy="1432413"/>
          </a:xfrm>
          <a:prstGeom prst="rect">
            <a:avLst/>
          </a:prstGeom>
          <a:effectLst>
            <a:outerShdw blurRad="50800" dist="25400" dir="11940000">
              <a:srgbClr val="000000">
                <a:alpha val="43000"/>
              </a:srgbClr>
            </a:outerShdw>
            <a:reflection stA="35000" endPos="26000" dist="12700" dir="5400000" sy="-100000" algn="bl" rotWithShape="0"/>
          </a:effectLst>
        </p:spPr>
      </p:pic>
      <p:sp>
        <p:nvSpPr>
          <p:cNvPr id="37" name="TextBox 54"/>
          <p:cNvSpPr txBox="1">
            <a:spLocks noChangeArrowheads="1"/>
          </p:cNvSpPr>
          <p:nvPr/>
        </p:nvSpPr>
        <p:spPr bwMode="auto">
          <a:xfrm>
            <a:off x="5707085" y="1276229"/>
            <a:ext cx="31040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65" charset="0"/>
                <a:ea typeface="ＭＳ Ｐゴシック" pitchFamily="-65" charset="-128"/>
              </a:defRPr>
            </a:lvl1pPr>
            <a:lvl2pPr marL="37931725" indent="-37474525">
              <a:defRPr>
                <a:solidFill>
                  <a:schemeClr val="tx1"/>
                </a:solidFill>
                <a:latin typeface="Calibri" pitchFamily="-65" charset="0"/>
                <a:ea typeface="ＭＳ Ｐゴシック" pitchFamily="-65" charset="-128"/>
              </a:defRPr>
            </a:lvl2pPr>
            <a:lvl3pPr>
              <a:defRPr>
                <a:solidFill>
                  <a:schemeClr val="tx1"/>
                </a:solidFill>
                <a:latin typeface="Calibri" pitchFamily="-65" charset="0"/>
                <a:ea typeface="ＭＳ Ｐゴシック" pitchFamily="-65" charset="-128"/>
              </a:defRPr>
            </a:lvl3pPr>
            <a:lvl4pPr>
              <a:defRPr>
                <a:solidFill>
                  <a:schemeClr val="tx1"/>
                </a:solidFill>
                <a:latin typeface="Calibri" pitchFamily="-65" charset="0"/>
                <a:ea typeface="ＭＳ Ｐゴシック" pitchFamily="-65" charset="-128"/>
              </a:defRPr>
            </a:lvl4pPr>
            <a:lvl5pPr>
              <a:defRPr>
                <a:solidFill>
                  <a:schemeClr val="tx1"/>
                </a:solidFill>
                <a:latin typeface="Calibri" pitchFamily="-65" charset="0"/>
                <a:ea typeface="ＭＳ Ｐゴシック" pitchFamily="-65" charset="-128"/>
              </a:defRPr>
            </a:lvl5pPr>
            <a:lvl6pPr marL="457200" fontAlgn="base">
              <a:spcBef>
                <a:spcPct val="0"/>
              </a:spcBef>
              <a:spcAft>
                <a:spcPct val="0"/>
              </a:spcAft>
              <a:defRPr>
                <a:solidFill>
                  <a:schemeClr val="tx1"/>
                </a:solidFill>
                <a:latin typeface="Calibri" pitchFamily="-65" charset="0"/>
                <a:ea typeface="ＭＳ Ｐゴシック" pitchFamily="-65" charset="-128"/>
              </a:defRPr>
            </a:lvl6pPr>
            <a:lvl7pPr marL="914400" fontAlgn="base">
              <a:spcBef>
                <a:spcPct val="0"/>
              </a:spcBef>
              <a:spcAft>
                <a:spcPct val="0"/>
              </a:spcAft>
              <a:defRPr>
                <a:solidFill>
                  <a:schemeClr val="tx1"/>
                </a:solidFill>
                <a:latin typeface="Calibri" pitchFamily="-65" charset="0"/>
                <a:ea typeface="ＭＳ Ｐゴシック" pitchFamily="-65" charset="-128"/>
              </a:defRPr>
            </a:lvl7pPr>
            <a:lvl8pPr marL="1371600" fontAlgn="base">
              <a:spcBef>
                <a:spcPct val="0"/>
              </a:spcBef>
              <a:spcAft>
                <a:spcPct val="0"/>
              </a:spcAft>
              <a:defRPr>
                <a:solidFill>
                  <a:schemeClr val="tx1"/>
                </a:solidFill>
                <a:latin typeface="Calibri" pitchFamily="-65" charset="0"/>
                <a:ea typeface="ＭＳ Ｐゴシック" pitchFamily="-65" charset="-128"/>
              </a:defRPr>
            </a:lvl8pPr>
            <a:lvl9pPr marL="1828800" fontAlgn="base">
              <a:spcBef>
                <a:spcPct val="0"/>
              </a:spcBef>
              <a:spcAft>
                <a:spcPct val="0"/>
              </a:spcAft>
              <a:defRPr>
                <a:solidFill>
                  <a:schemeClr val="tx1"/>
                </a:solidFill>
                <a:latin typeface="Calibri" pitchFamily="-65" charset="0"/>
                <a:ea typeface="ＭＳ Ｐゴシック" pitchFamily="-65" charset="-128"/>
              </a:defRPr>
            </a:lvl9pPr>
          </a:lstStyle>
          <a:p>
            <a:r>
              <a:rPr lang="zh-CN" altLang="en-US" sz="2400" b="1" dirty="0" smtClean="0">
                <a:solidFill>
                  <a:schemeClr val="bg1">
                    <a:lumMod val="65000"/>
                  </a:schemeClr>
                </a:solidFill>
                <a:latin typeface="+mn-ea"/>
                <a:ea typeface="+mn-ea"/>
                <a:cs typeface="Calibri" pitchFamily="-65" charset="0"/>
              </a:rPr>
              <a:t>图片展示动画</a:t>
            </a:r>
            <a:endParaRPr lang="nb-NO" altLang="zh-CN" sz="1400" b="1" dirty="0">
              <a:solidFill>
                <a:schemeClr val="bg1">
                  <a:lumMod val="65000"/>
                </a:schemeClr>
              </a:solidFill>
              <a:latin typeface="+mn-ea"/>
              <a:ea typeface="+mn-ea"/>
              <a:cs typeface="Calibri" pitchFamily="-65" charset="0"/>
            </a:endParaRPr>
          </a:p>
          <a:p>
            <a:r>
              <a:rPr lang="en-US" altLang="zh-CN" sz="1100" dirty="0" smtClean="0">
                <a:solidFill>
                  <a:schemeClr val="bg1">
                    <a:lumMod val="65000"/>
                  </a:schemeClr>
                </a:solidFill>
                <a:latin typeface="+mn-ea"/>
                <a:ea typeface="+mn-ea"/>
                <a:cs typeface="Arial" charset="0"/>
              </a:rPr>
              <a:t>PowerPoint 2007 </a:t>
            </a:r>
            <a:r>
              <a:rPr lang="zh-CN" altLang="en-US" sz="1100" dirty="0" smtClean="0">
                <a:solidFill>
                  <a:schemeClr val="bg1">
                    <a:lumMod val="65000"/>
                  </a:schemeClr>
                </a:solidFill>
                <a:latin typeface="+mn-ea"/>
                <a:ea typeface="+mn-ea"/>
                <a:cs typeface="Arial" charset="0"/>
              </a:rPr>
              <a:t>以上版本可直接替换图片</a:t>
            </a:r>
            <a:endParaRPr lang="en-GB" sz="1100" dirty="0">
              <a:solidFill>
                <a:schemeClr val="bg1">
                  <a:lumMod val="65000"/>
                </a:schemeClr>
              </a:solidFill>
              <a:latin typeface="+mn-ea"/>
              <a:ea typeface="+mn-ea"/>
              <a:cs typeface="Arial" charset="0"/>
            </a:endParaRPr>
          </a:p>
        </p:txBody>
      </p:sp>
      <p:sp>
        <p:nvSpPr>
          <p:cNvPr id="38" name="文本框 8"/>
          <p:cNvSpPr txBox="1"/>
          <p:nvPr/>
        </p:nvSpPr>
        <p:spPr>
          <a:xfrm>
            <a:off x="489190" y="3097870"/>
            <a:ext cx="2484135" cy="9002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tx1">
                    <a:lumMod val="65000"/>
                    <a:lumOff val="35000"/>
                  </a:schemeClr>
                </a:solidFill>
              </a:rPr>
              <a:t>EXAMPLE TEXT</a:t>
            </a:r>
          </a:p>
          <a:p>
            <a:r>
              <a:rPr lang="en-US" altLang="zh-CN" sz="1200" dirty="0">
                <a:solidFill>
                  <a:schemeClr val="bg1">
                    <a:lumMod val="75000"/>
                  </a:schemeClr>
                </a:solidFill>
              </a:rPr>
              <a:t>Lorem ipsum dolor sit amet, consectetuer adipiscing elit. Maecenas porttitor congue massa. </a:t>
            </a:r>
          </a:p>
        </p:txBody>
      </p:sp>
      <p:grpSp>
        <p:nvGrpSpPr>
          <p:cNvPr id="36" name="组合 35"/>
          <p:cNvGrpSpPr/>
          <p:nvPr/>
        </p:nvGrpSpPr>
        <p:grpSpPr>
          <a:xfrm>
            <a:off x="7020272" y="274038"/>
            <a:ext cx="972942" cy="309689"/>
            <a:chOff x="5004048" y="274038"/>
            <a:chExt cx="972942" cy="309689"/>
          </a:xfrm>
        </p:grpSpPr>
        <p:pic>
          <p:nvPicPr>
            <p:cNvPr id="3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1" name="组合 40"/>
          <p:cNvGrpSpPr/>
          <p:nvPr/>
        </p:nvGrpSpPr>
        <p:grpSpPr>
          <a:xfrm>
            <a:off x="5004048" y="246381"/>
            <a:ext cx="1052128" cy="368518"/>
            <a:chOff x="5976990" y="246381"/>
            <a:chExt cx="1052128" cy="368518"/>
          </a:xfrm>
        </p:grpSpPr>
        <p:pic>
          <p:nvPicPr>
            <p:cNvPr id="42"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Box 42"/>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4" name="组合 43"/>
          <p:cNvGrpSpPr/>
          <p:nvPr/>
        </p:nvGrpSpPr>
        <p:grpSpPr>
          <a:xfrm>
            <a:off x="6012160" y="259016"/>
            <a:ext cx="1052128" cy="368518"/>
            <a:chOff x="6990781" y="246381"/>
            <a:chExt cx="1052128" cy="368518"/>
          </a:xfrm>
        </p:grpSpPr>
        <p:pic>
          <p:nvPicPr>
            <p:cNvPr id="45"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7" name="组合 46"/>
          <p:cNvGrpSpPr/>
          <p:nvPr/>
        </p:nvGrpSpPr>
        <p:grpSpPr>
          <a:xfrm>
            <a:off x="7984694" y="246381"/>
            <a:ext cx="1052128" cy="368518"/>
            <a:chOff x="7984694" y="246381"/>
            <a:chExt cx="1052128" cy="368518"/>
          </a:xfrm>
        </p:grpSpPr>
        <p:pic>
          <p:nvPicPr>
            <p:cNvPr id="48"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4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50" name="图片 49"/>
          <p:cNvPicPr>
            <a:picLocks noChangeAspect="1"/>
          </p:cNvPicPr>
          <p:nvPr/>
        </p:nvPicPr>
        <p:blipFill rotWithShape="1">
          <a:blip r:embed="rId14"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51" name="TextBox 50"/>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41610109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Scale>
                                      <p:cBhvr>
                                        <p:cTn id="1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7"/>
                                        </p:tgtEl>
                                        <p:attrNameLst>
                                          <p:attrName>ppt_x</p:attrName>
                                          <p:attrName>ppt_y</p:attrName>
                                        </p:attrNameLst>
                                      </p:cBhvr>
                                    </p:animMotion>
                                    <p:animEffect transition="in" filter="fade">
                                      <p:cBhvr>
                                        <p:cTn id="13" dur="1000"/>
                                        <p:tgtEl>
                                          <p:spTgt spid="27"/>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Scale>
                                      <p:cBhvr>
                                        <p:cTn id="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8"/>
                                        </p:tgtEl>
                                        <p:attrNameLst>
                                          <p:attrName>ppt_x</p:attrName>
                                          <p:attrName>ppt_y</p:attrName>
                                        </p:attrNameLst>
                                      </p:cBhvr>
                                    </p:animMotion>
                                    <p:animEffect transition="in" filter="fade">
                                      <p:cBhvr>
                                        <p:cTn id="19" dur="1000"/>
                                        <p:tgtEl>
                                          <p:spTgt spid="28"/>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Scale>
                                      <p:cBhvr>
                                        <p:cTn id="2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9"/>
                                        </p:tgtEl>
                                        <p:attrNameLst>
                                          <p:attrName>ppt_x</p:attrName>
                                          <p:attrName>ppt_y</p:attrName>
                                        </p:attrNameLst>
                                      </p:cBhvr>
                                    </p:animMotion>
                                    <p:animEffect transition="in" filter="fade">
                                      <p:cBhvr>
                                        <p:cTn id="25" dur="1000"/>
                                        <p:tgtEl>
                                          <p:spTgt spid="29"/>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Scale>
                                      <p:cBhvr>
                                        <p:cTn id="2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0"/>
                                        </p:tgtEl>
                                        <p:attrNameLst>
                                          <p:attrName>ppt_x</p:attrName>
                                          <p:attrName>ppt_y</p:attrName>
                                        </p:attrNameLst>
                                      </p:cBhvr>
                                    </p:animMotion>
                                    <p:animEffect transition="in" filter="fade">
                                      <p:cBhvr>
                                        <p:cTn id="31" dur="1000"/>
                                        <p:tgtEl>
                                          <p:spTgt spid="30"/>
                                        </p:tgtEl>
                                      </p:cBhvr>
                                    </p:animEffect>
                                  </p:childTnLst>
                                </p:cTn>
                              </p:par>
                            </p:childTnLst>
                          </p:cTn>
                        </p:par>
                        <p:par>
                          <p:cTn id="32" fill="hold">
                            <p:stCondLst>
                              <p:cond delay="4500"/>
                            </p:stCondLst>
                            <p:childTnLst>
                              <p:par>
                                <p:cTn id="33" presetID="52"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Scale>
                                      <p:cBhvr>
                                        <p:cTn id="35"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1"/>
                                        </p:tgtEl>
                                        <p:attrNameLst>
                                          <p:attrName>ppt_x</p:attrName>
                                          <p:attrName>ppt_y</p:attrName>
                                        </p:attrNameLst>
                                      </p:cBhvr>
                                    </p:animMotion>
                                    <p:animEffect transition="in" filter="fade">
                                      <p:cBhvr>
                                        <p:cTn id="37" dur="1000"/>
                                        <p:tgtEl>
                                          <p:spTgt spid="31"/>
                                        </p:tgtEl>
                                      </p:cBhvr>
                                    </p:animEffect>
                                  </p:childTnLst>
                                </p:cTn>
                              </p:par>
                            </p:childTnLst>
                          </p:cTn>
                        </p:par>
                        <p:par>
                          <p:cTn id="38" fill="hold">
                            <p:stCondLst>
                              <p:cond delay="5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2"/>
                                        </p:tgtEl>
                                        <p:attrNameLst>
                                          <p:attrName>ppt_x</p:attrName>
                                          <p:attrName>ppt_y</p:attrName>
                                        </p:attrNameLst>
                                      </p:cBhvr>
                                    </p:animMotion>
                                    <p:animEffect transition="in" filter="fade">
                                      <p:cBhvr>
                                        <p:cTn id="43" dur="1000"/>
                                        <p:tgtEl>
                                          <p:spTgt spid="32"/>
                                        </p:tgtEl>
                                      </p:cBhvr>
                                    </p:animEffect>
                                  </p:childTnLst>
                                </p:cTn>
                              </p:par>
                            </p:childTnLst>
                          </p:cTn>
                        </p:par>
                        <p:par>
                          <p:cTn id="44" fill="hold">
                            <p:stCondLst>
                              <p:cond delay="6500"/>
                            </p:stCondLst>
                            <p:childTnLst>
                              <p:par>
                                <p:cTn id="45" presetID="52"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Scale>
                                      <p:cBhvr>
                                        <p:cTn id="4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3"/>
                                        </p:tgtEl>
                                        <p:attrNameLst>
                                          <p:attrName>ppt_x</p:attrName>
                                          <p:attrName>ppt_y</p:attrName>
                                        </p:attrNameLst>
                                      </p:cBhvr>
                                    </p:animMotion>
                                    <p:animEffect transition="in" filter="fade">
                                      <p:cBhvr>
                                        <p:cTn id="49" dur="1000"/>
                                        <p:tgtEl>
                                          <p:spTgt spid="33"/>
                                        </p:tgtEl>
                                      </p:cBhvr>
                                    </p:animEffect>
                                  </p:childTnLst>
                                </p:cTn>
                              </p:par>
                            </p:childTnLst>
                          </p:cTn>
                        </p:par>
                        <p:par>
                          <p:cTn id="50" fill="hold">
                            <p:stCondLst>
                              <p:cond delay="7500"/>
                            </p:stCondLst>
                            <p:childTnLst>
                              <p:par>
                                <p:cTn id="51" presetID="52" presetClass="entr" presetSubtype="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Scale>
                                      <p:cBhvr>
                                        <p:cTn id="53"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34"/>
                                        </p:tgtEl>
                                        <p:attrNameLst>
                                          <p:attrName>ppt_x</p:attrName>
                                          <p:attrName>ppt_y</p:attrName>
                                        </p:attrNameLst>
                                      </p:cBhvr>
                                    </p:animMotion>
                                    <p:animEffect transition="in" filter="fade">
                                      <p:cBhvr>
                                        <p:cTn id="55" dur="1000"/>
                                        <p:tgtEl>
                                          <p:spTgt spid="34"/>
                                        </p:tgtEl>
                                      </p:cBhvr>
                                    </p:animEffect>
                                  </p:childTnLst>
                                </p:cTn>
                              </p:par>
                            </p:childTnLst>
                          </p:cTn>
                        </p:par>
                        <p:par>
                          <p:cTn id="56" fill="hold">
                            <p:stCondLst>
                              <p:cond delay="8500"/>
                            </p:stCondLst>
                            <p:childTnLst>
                              <p:par>
                                <p:cTn id="57" presetID="52"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Scale>
                                      <p:cBhvr>
                                        <p:cTn id="5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5"/>
                                        </p:tgtEl>
                                        <p:attrNameLst>
                                          <p:attrName>ppt_x</p:attrName>
                                          <p:attrName>ppt_y</p:attrName>
                                        </p:attrNameLst>
                                      </p:cBhvr>
                                    </p:animMotion>
                                    <p:animEffect transition="in" filter="fade">
                                      <p:cBhvr>
                                        <p:cTn id="61" dur="1000"/>
                                        <p:tgtEl>
                                          <p:spTgt spid="35"/>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left)">
                                      <p:cBhvr>
                                        <p:cTn id="65" dur="500"/>
                                        <p:tgtEl>
                                          <p:spTgt spid="37"/>
                                        </p:tgtEl>
                                      </p:cBhvr>
                                    </p:animEffect>
                                  </p:childTnLst>
                                </p:cTn>
                              </p:par>
                            </p:childTnLst>
                          </p:cTn>
                        </p:par>
                        <p:par>
                          <p:cTn id="66" fill="hold">
                            <p:stCondLst>
                              <p:cond delay="10000"/>
                            </p:stCondLst>
                            <p:childTnLst>
                              <p:par>
                                <p:cTn id="67" presetID="22" presetClass="entr" presetSubtype="8"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967" y="257536"/>
            <a:ext cx="5100869" cy="3774643"/>
          </a:xfrm>
          <a:prstGeom prst="rect">
            <a:avLst/>
          </a:prstGeom>
        </p:spPr>
      </p:pic>
      <p:grpSp>
        <p:nvGrpSpPr>
          <p:cNvPr id="17" name="Group 6"/>
          <p:cNvGrpSpPr>
            <a:grpSpLocks/>
          </p:cNvGrpSpPr>
          <p:nvPr/>
        </p:nvGrpSpPr>
        <p:grpSpPr bwMode="auto">
          <a:xfrm>
            <a:off x="1412020" y="3507854"/>
            <a:ext cx="917972" cy="917972"/>
            <a:chOff x="0" y="0"/>
            <a:chExt cx="1224136" cy="1224136"/>
          </a:xfrm>
        </p:grpSpPr>
        <p:sp>
          <p:nvSpPr>
            <p:cNvPr id="18" name="椭圆 44"/>
            <p:cNvSpPr>
              <a:spLocks noChangeArrowheads="1"/>
            </p:cNvSpPr>
            <p:nvPr/>
          </p:nvSpPr>
          <p:spPr bwMode="auto">
            <a:xfrm>
              <a:off x="0" y="0"/>
              <a:ext cx="1224136" cy="1224136"/>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9" name="Group 8"/>
            <p:cNvGrpSpPr>
              <a:grpSpLocks/>
            </p:cNvGrpSpPr>
            <p:nvPr/>
          </p:nvGrpSpPr>
          <p:grpSpPr bwMode="auto">
            <a:xfrm>
              <a:off x="455517" y="389024"/>
              <a:ext cx="293688" cy="446088"/>
              <a:chOff x="0" y="0"/>
              <a:chExt cx="293688" cy="446088"/>
            </a:xfrm>
          </p:grpSpPr>
          <p:sp>
            <p:nvSpPr>
              <p:cNvPr id="20"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23" name="Group 12"/>
          <p:cNvGrpSpPr>
            <a:grpSpLocks/>
          </p:cNvGrpSpPr>
          <p:nvPr/>
        </p:nvGrpSpPr>
        <p:grpSpPr bwMode="auto">
          <a:xfrm>
            <a:off x="2734804" y="3507854"/>
            <a:ext cx="917972" cy="917972"/>
            <a:chOff x="0" y="0"/>
            <a:chExt cx="1224136" cy="1224136"/>
          </a:xfrm>
        </p:grpSpPr>
        <p:sp>
          <p:nvSpPr>
            <p:cNvPr id="24" name="椭圆 50"/>
            <p:cNvSpPr>
              <a:spLocks noChangeArrowheads="1"/>
            </p:cNvSpPr>
            <p:nvPr/>
          </p:nvSpPr>
          <p:spPr bwMode="auto">
            <a:xfrm>
              <a:off x="0" y="0"/>
              <a:ext cx="1224136" cy="1224136"/>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26" name="Group 15"/>
          <p:cNvGrpSpPr>
            <a:grpSpLocks/>
          </p:cNvGrpSpPr>
          <p:nvPr/>
        </p:nvGrpSpPr>
        <p:grpSpPr bwMode="auto">
          <a:xfrm>
            <a:off x="4057588" y="3507854"/>
            <a:ext cx="919163" cy="917972"/>
            <a:chOff x="0" y="0"/>
            <a:chExt cx="1224136" cy="1224136"/>
          </a:xfrm>
        </p:grpSpPr>
        <p:sp>
          <p:nvSpPr>
            <p:cNvPr id="27" name="椭圆 53"/>
            <p:cNvSpPr>
              <a:spLocks noChangeArrowheads="1"/>
            </p:cNvSpPr>
            <p:nvPr/>
          </p:nvSpPr>
          <p:spPr bwMode="auto">
            <a:xfrm>
              <a:off x="0" y="0"/>
              <a:ext cx="1224136" cy="1224136"/>
            </a:xfrm>
            <a:prstGeom prst="ellipse">
              <a:avLst/>
            </a:prstGeom>
            <a:solidFill>
              <a:srgbClr val="E31A7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8" name="Group 17"/>
            <p:cNvGrpSpPr>
              <a:grpSpLocks/>
            </p:cNvGrpSpPr>
            <p:nvPr/>
          </p:nvGrpSpPr>
          <p:grpSpPr bwMode="auto">
            <a:xfrm>
              <a:off x="358824" y="389024"/>
              <a:ext cx="381000" cy="492126"/>
              <a:chOff x="0" y="0"/>
              <a:chExt cx="381000" cy="492126"/>
            </a:xfrm>
          </p:grpSpPr>
          <p:sp>
            <p:nvSpPr>
              <p:cNvPr id="29"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30"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31"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32"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grpSp>
        <p:nvGrpSpPr>
          <p:cNvPr id="33" name="Group 22"/>
          <p:cNvGrpSpPr>
            <a:grpSpLocks/>
          </p:cNvGrpSpPr>
          <p:nvPr/>
        </p:nvGrpSpPr>
        <p:grpSpPr bwMode="auto">
          <a:xfrm>
            <a:off x="5381564" y="3494756"/>
            <a:ext cx="917972" cy="917972"/>
            <a:chOff x="0" y="0"/>
            <a:chExt cx="1224136" cy="1224136"/>
          </a:xfrm>
        </p:grpSpPr>
        <p:sp>
          <p:nvSpPr>
            <p:cNvPr id="34" name="椭圆 60"/>
            <p:cNvSpPr>
              <a:spLocks noChangeArrowheads="1"/>
            </p:cNvSpPr>
            <p:nvPr/>
          </p:nvSpPr>
          <p:spPr bwMode="auto">
            <a:xfrm>
              <a:off x="0" y="0"/>
              <a:ext cx="1224136" cy="1224136"/>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6" name="Group 25"/>
          <p:cNvGrpSpPr>
            <a:grpSpLocks/>
          </p:cNvGrpSpPr>
          <p:nvPr/>
        </p:nvGrpSpPr>
        <p:grpSpPr bwMode="auto">
          <a:xfrm>
            <a:off x="6704347" y="3507854"/>
            <a:ext cx="917972" cy="917972"/>
            <a:chOff x="0" y="0"/>
            <a:chExt cx="1224136" cy="1224136"/>
          </a:xfrm>
        </p:grpSpPr>
        <p:sp>
          <p:nvSpPr>
            <p:cNvPr id="37" name="椭圆 63"/>
            <p:cNvSpPr>
              <a:spLocks noChangeArrowheads="1"/>
            </p:cNvSpPr>
            <p:nvPr/>
          </p:nvSpPr>
          <p:spPr bwMode="auto">
            <a:xfrm>
              <a:off x="0" y="0"/>
              <a:ext cx="1224136" cy="1224136"/>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8" name="Group 27"/>
            <p:cNvGrpSpPr>
              <a:grpSpLocks/>
            </p:cNvGrpSpPr>
            <p:nvPr/>
          </p:nvGrpSpPr>
          <p:grpSpPr bwMode="auto">
            <a:xfrm>
              <a:off x="402004" y="462692"/>
              <a:ext cx="415398" cy="303451"/>
              <a:chOff x="0" y="0"/>
              <a:chExt cx="685800" cy="400050"/>
            </a:xfrm>
          </p:grpSpPr>
          <p:sp>
            <p:nvSpPr>
              <p:cNvPr id="39"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41" name="Group 30"/>
          <p:cNvGrpSpPr>
            <a:grpSpLocks/>
          </p:cNvGrpSpPr>
          <p:nvPr/>
        </p:nvGrpSpPr>
        <p:grpSpPr bwMode="auto">
          <a:xfrm>
            <a:off x="1412019" y="4602039"/>
            <a:ext cx="6629400" cy="261610"/>
            <a:chOff x="0" y="0"/>
            <a:chExt cx="8838828" cy="348589"/>
          </a:xfrm>
        </p:grpSpPr>
        <p:sp>
          <p:nvSpPr>
            <p:cNvPr id="42"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43"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44"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dirty="0">
                  <a:solidFill>
                    <a:srgbClr val="000000"/>
                  </a:solidFill>
                  <a:latin typeface="微软雅黑" pitchFamily="34" charset="-122"/>
                  <a:ea typeface="微软雅黑" pitchFamily="34" charset="-122"/>
                  <a:sym typeface="微软雅黑" pitchFamily="34" charset="-122"/>
                </a:rPr>
                <a:t>单击输入标题</a:t>
              </a:r>
            </a:p>
          </p:txBody>
        </p:sp>
        <p:sp>
          <p:nvSpPr>
            <p:cNvPr id="45"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46"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grpSp>
      <p:sp>
        <p:nvSpPr>
          <p:cNvPr id="47" name="燕尾形 73"/>
          <p:cNvSpPr>
            <a:spLocks noChangeArrowheads="1"/>
          </p:cNvSpPr>
          <p:nvPr/>
        </p:nvSpPr>
        <p:spPr bwMode="auto">
          <a:xfrm>
            <a:off x="2440719" y="3922191"/>
            <a:ext cx="161925" cy="161925"/>
          </a:xfrm>
          <a:prstGeom prst="chevron">
            <a:avLst>
              <a:gd name="adj" fmla="val 50000"/>
            </a:avLst>
          </a:prstGeom>
          <a:solidFill>
            <a:srgbClr val="0070C0"/>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48" name="燕尾形 74"/>
          <p:cNvSpPr>
            <a:spLocks noChangeArrowheads="1"/>
          </p:cNvSpPr>
          <p:nvPr/>
        </p:nvSpPr>
        <p:spPr bwMode="auto">
          <a:xfrm>
            <a:off x="3783744" y="3922191"/>
            <a:ext cx="161925" cy="161925"/>
          </a:xfrm>
          <a:prstGeom prst="chevron">
            <a:avLst>
              <a:gd name="adj" fmla="val 50000"/>
            </a:avLst>
          </a:prstGeom>
          <a:solidFill>
            <a:srgbClr val="0070C0"/>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49" name="燕尾形 75"/>
          <p:cNvSpPr>
            <a:spLocks noChangeArrowheads="1"/>
          </p:cNvSpPr>
          <p:nvPr/>
        </p:nvSpPr>
        <p:spPr bwMode="auto">
          <a:xfrm>
            <a:off x="5100576" y="3922191"/>
            <a:ext cx="161925" cy="161925"/>
          </a:xfrm>
          <a:prstGeom prst="chevron">
            <a:avLst>
              <a:gd name="adj" fmla="val 50000"/>
            </a:avLst>
          </a:prstGeom>
          <a:solidFill>
            <a:srgbClr val="0070C0"/>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50" name="燕尾形 76"/>
          <p:cNvSpPr>
            <a:spLocks noChangeArrowheads="1"/>
          </p:cNvSpPr>
          <p:nvPr/>
        </p:nvSpPr>
        <p:spPr bwMode="auto">
          <a:xfrm>
            <a:off x="6436457" y="3936478"/>
            <a:ext cx="161925" cy="161925"/>
          </a:xfrm>
          <a:prstGeom prst="chevron">
            <a:avLst>
              <a:gd name="adj" fmla="val 50000"/>
            </a:avLst>
          </a:prstGeom>
          <a:solidFill>
            <a:srgbClr val="0070C0"/>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52" name="矩形 30"/>
          <p:cNvSpPr>
            <a:spLocks noChangeArrowheads="1"/>
          </p:cNvSpPr>
          <p:nvPr/>
        </p:nvSpPr>
        <p:spPr bwMode="auto">
          <a:xfrm>
            <a:off x="5176193" y="1203598"/>
            <a:ext cx="2819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endParaRPr lang="zh-CN" altLang="en-US" sz="1400" b="1" dirty="0">
              <a:solidFill>
                <a:srgbClr val="5F5F5F"/>
              </a:solidFill>
              <a:latin typeface="宋体" pitchFamily="2" charset="-122"/>
              <a:ea typeface="宋体" pitchFamily="2" charset="-122"/>
            </a:endParaRPr>
          </a:p>
        </p:txBody>
      </p:sp>
      <p:grpSp>
        <p:nvGrpSpPr>
          <p:cNvPr id="59" name="组合 58"/>
          <p:cNvGrpSpPr/>
          <p:nvPr/>
        </p:nvGrpSpPr>
        <p:grpSpPr>
          <a:xfrm>
            <a:off x="1585253" y="1193038"/>
            <a:ext cx="989160" cy="824713"/>
            <a:chOff x="1585253" y="1193038"/>
            <a:chExt cx="989160" cy="824713"/>
          </a:xfrm>
          <a:solidFill>
            <a:srgbClr val="E31A79"/>
          </a:solidFill>
        </p:grpSpPr>
        <p:sp>
          <p:nvSpPr>
            <p:cNvPr id="53" name="任意多边形 52"/>
            <p:cNvSpPr/>
            <p:nvPr/>
          </p:nvSpPr>
          <p:spPr>
            <a:xfrm flipH="1">
              <a:off x="1585253" y="1193038"/>
              <a:ext cx="989160" cy="824713"/>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endParaRPr lang="en-US" altLang="zh-CN" sz="2400" b="1" dirty="0">
                <a:solidFill>
                  <a:schemeClr val="bg1"/>
                </a:solidFill>
                <a:latin typeface="宋体" pitchFamily="2" charset="-122"/>
                <a:ea typeface="宋体" pitchFamily="2" charset="-122"/>
              </a:endParaRPr>
            </a:p>
          </p:txBody>
        </p:sp>
        <p:sp>
          <p:nvSpPr>
            <p:cNvPr id="54" name="TextBox 53"/>
            <p:cNvSpPr txBox="1"/>
            <p:nvPr/>
          </p:nvSpPr>
          <p:spPr>
            <a:xfrm>
              <a:off x="1693158" y="1323566"/>
              <a:ext cx="561372" cy="584775"/>
            </a:xfrm>
            <a:prstGeom prst="rect">
              <a:avLst/>
            </a:prstGeom>
            <a:grpFill/>
          </p:spPr>
          <p:txBody>
            <a:bodyPr wrap="none" rtlCol="0">
              <a:spAutoFit/>
            </a:bodyPr>
            <a:lstStyle/>
            <a:p>
              <a:r>
                <a:rPr lang="en-US" altLang="zh-CN" sz="3200" dirty="0" smtClean="0">
                  <a:solidFill>
                    <a:schemeClr val="bg1"/>
                  </a:solidFill>
                  <a:latin typeface="Impact" pitchFamily="34" charset="0"/>
                </a:rPr>
                <a:t>01</a:t>
              </a:r>
              <a:endParaRPr lang="zh-CN" altLang="en-US" sz="3200" dirty="0">
                <a:solidFill>
                  <a:schemeClr val="bg1"/>
                </a:solidFill>
                <a:latin typeface="Impact" pitchFamily="34" charset="0"/>
              </a:endParaRPr>
            </a:p>
          </p:txBody>
        </p:sp>
      </p:grpSp>
      <p:grpSp>
        <p:nvGrpSpPr>
          <p:cNvPr id="58" name="组合 57"/>
          <p:cNvGrpSpPr/>
          <p:nvPr/>
        </p:nvGrpSpPr>
        <p:grpSpPr>
          <a:xfrm>
            <a:off x="6299536" y="1203598"/>
            <a:ext cx="989160" cy="824713"/>
            <a:chOff x="6299536" y="1203598"/>
            <a:chExt cx="989160" cy="824713"/>
          </a:xfrm>
        </p:grpSpPr>
        <p:sp>
          <p:nvSpPr>
            <p:cNvPr id="51" name="任意多边形 50"/>
            <p:cNvSpPr/>
            <p:nvPr/>
          </p:nvSpPr>
          <p:spPr>
            <a:xfrm>
              <a:off x="6299536" y="1203598"/>
              <a:ext cx="989160" cy="824713"/>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endParaRPr lang="en-US" altLang="zh-CN" sz="2400" b="1" dirty="0">
                <a:solidFill>
                  <a:schemeClr val="bg1"/>
                </a:solidFill>
                <a:latin typeface="宋体" pitchFamily="2" charset="-122"/>
                <a:ea typeface="宋体" pitchFamily="2" charset="-122"/>
              </a:endParaRPr>
            </a:p>
          </p:txBody>
        </p:sp>
        <p:sp>
          <p:nvSpPr>
            <p:cNvPr id="55" name="TextBox 54"/>
            <p:cNvSpPr txBox="1"/>
            <p:nvPr/>
          </p:nvSpPr>
          <p:spPr>
            <a:xfrm>
              <a:off x="6596463" y="1343445"/>
              <a:ext cx="611065" cy="584775"/>
            </a:xfrm>
            <a:prstGeom prst="rect">
              <a:avLst/>
            </a:prstGeom>
            <a:noFill/>
          </p:spPr>
          <p:txBody>
            <a:bodyPr wrap="none" rtlCol="0">
              <a:spAutoFit/>
            </a:bodyPr>
            <a:lstStyle/>
            <a:p>
              <a:r>
                <a:rPr lang="en-US" altLang="zh-CN" sz="3200" dirty="0" smtClean="0">
                  <a:solidFill>
                    <a:schemeClr val="bg1"/>
                  </a:solidFill>
                  <a:latin typeface="Impact" pitchFamily="34" charset="0"/>
                </a:rPr>
                <a:t>02</a:t>
              </a:r>
              <a:endParaRPr lang="zh-CN" altLang="en-US" sz="3200" dirty="0">
                <a:solidFill>
                  <a:schemeClr val="bg1"/>
                </a:solidFill>
                <a:latin typeface="Impact" pitchFamily="34" charset="0"/>
              </a:endParaRPr>
            </a:p>
          </p:txBody>
        </p:sp>
      </p:grpSp>
      <p:sp>
        <p:nvSpPr>
          <p:cNvPr id="56" name="Rectangle 42"/>
          <p:cNvSpPr>
            <a:spLocks noChangeArrowheads="1"/>
          </p:cNvSpPr>
          <p:nvPr/>
        </p:nvSpPr>
        <p:spPr bwMode="auto">
          <a:xfrm>
            <a:off x="369430" y="2226300"/>
            <a:ext cx="237226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1437" tIns="0" rIns="91437" bIns="0"/>
          <a:lstStyle/>
          <a:p>
            <a:pPr algn="just">
              <a:spcBef>
                <a:spcPts val="838"/>
              </a:spcBef>
              <a:spcAft>
                <a:spcPts val="838"/>
              </a:spcAft>
              <a:buClr>
                <a:srgbClr val="00B0F0"/>
              </a:buClr>
            </a:pPr>
            <a:r>
              <a:rPr lang="zh-CN" altLang="en-US" sz="900"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a:t>
            </a:r>
            <a:endParaRPr lang="en-US" altLang="zh-CN" sz="900" dirty="0">
              <a:solidFill>
                <a:schemeClr val="bg1">
                  <a:lumMod val="50000"/>
                </a:schemeClr>
              </a:solidFill>
              <a:latin typeface="微软雅黑" pitchFamily="34" charset="-122"/>
              <a:ea typeface="微软雅黑" pitchFamily="34" charset="-122"/>
            </a:endParaRPr>
          </a:p>
        </p:txBody>
      </p:sp>
      <p:sp>
        <p:nvSpPr>
          <p:cNvPr id="57" name="Rectangle 42"/>
          <p:cNvSpPr>
            <a:spLocks noChangeArrowheads="1"/>
          </p:cNvSpPr>
          <p:nvPr/>
        </p:nvSpPr>
        <p:spPr bwMode="auto">
          <a:xfrm>
            <a:off x="6326282" y="2133535"/>
            <a:ext cx="237226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1437" tIns="0" rIns="91437" bIns="0"/>
          <a:lstStyle/>
          <a:p>
            <a:pPr algn="just">
              <a:spcBef>
                <a:spcPts val="838"/>
              </a:spcBef>
              <a:spcAft>
                <a:spcPts val="838"/>
              </a:spcAft>
              <a:buClr>
                <a:srgbClr val="00B0F0"/>
              </a:buClr>
            </a:pPr>
            <a:r>
              <a:rPr lang="zh-CN" altLang="en-US" sz="900"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a:t>
            </a:r>
            <a:endParaRPr lang="en-US" altLang="zh-CN" sz="900" dirty="0">
              <a:solidFill>
                <a:schemeClr val="bg1">
                  <a:lumMod val="50000"/>
                </a:schemeClr>
              </a:solidFill>
              <a:latin typeface="微软雅黑" pitchFamily="34" charset="-122"/>
              <a:ea typeface="微软雅黑" pitchFamily="34" charset="-122"/>
            </a:endParaRPr>
          </a:p>
        </p:txBody>
      </p:sp>
      <p:grpSp>
        <p:nvGrpSpPr>
          <p:cNvPr id="60" name="组合 59"/>
          <p:cNvGrpSpPr/>
          <p:nvPr/>
        </p:nvGrpSpPr>
        <p:grpSpPr>
          <a:xfrm>
            <a:off x="7020272" y="274038"/>
            <a:ext cx="972942" cy="309689"/>
            <a:chOff x="5004048" y="274038"/>
            <a:chExt cx="972942" cy="309689"/>
          </a:xfrm>
        </p:grpSpPr>
        <p:pic>
          <p:nvPicPr>
            <p:cNvPr id="6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TextBox 61"/>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3" name="组合 62"/>
          <p:cNvGrpSpPr/>
          <p:nvPr/>
        </p:nvGrpSpPr>
        <p:grpSpPr>
          <a:xfrm>
            <a:off x="5004048" y="246381"/>
            <a:ext cx="1052128" cy="368518"/>
            <a:chOff x="5976990" y="246381"/>
            <a:chExt cx="1052128" cy="368518"/>
          </a:xfrm>
        </p:grpSpPr>
        <p:pic>
          <p:nvPicPr>
            <p:cNvPr id="6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TextBox 64"/>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6" name="组合 65"/>
          <p:cNvGrpSpPr/>
          <p:nvPr/>
        </p:nvGrpSpPr>
        <p:grpSpPr>
          <a:xfrm>
            <a:off x="6012160" y="259016"/>
            <a:ext cx="1052128" cy="368518"/>
            <a:chOff x="6990781" y="246381"/>
            <a:chExt cx="1052128" cy="368518"/>
          </a:xfrm>
        </p:grpSpPr>
        <p:pic>
          <p:nvPicPr>
            <p:cNvPr id="6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TextBox 67"/>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9" name="组合 68"/>
          <p:cNvGrpSpPr/>
          <p:nvPr/>
        </p:nvGrpSpPr>
        <p:grpSpPr>
          <a:xfrm>
            <a:off x="7984694" y="246381"/>
            <a:ext cx="1052128" cy="368518"/>
            <a:chOff x="7984694" y="246381"/>
            <a:chExt cx="1052128" cy="368518"/>
          </a:xfrm>
        </p:grpSpPr>
        <p:pic>
          <p:nvPicPr>
            <p:cNvPr id="7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TextBox 70"/>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72" name="图片 71"/>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73" name="TextBox 72"/>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3446220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300" fill="hold"/>
                                        <p:tgtEl>
                                          <p:spTgt spid="17"/>
                                        </p:tgtEl>
                                        <p:attrNameLst>
                                          <p:attrName>ppt_w</p:attrName>
                                        </p:attrNameLst>
                                      </p:cBhvr>
                                      <p:tavLst>
                                        <p:tav tm="0">
                                          <p:val>
                                            <p:fltVal val="0"/>
                                          </p:val>
                                        </p:tav>
                                        <p:tav tm="100000">
                                          <p:val>
                                            <p:strVal val="#ppt_w"/>
                                          </p:val>
                                        </p:tav>
                                      </p:tavLst>
                                    </p:anim>
                                    <p:anim calcmode="lin" valueType="num">
                                      <p:cBhvr>
                                        <p:cTn id="14" dur="300" fill="hold"/>
                                        <p:tgtEl>
                                          <p:spTgt spid="17"/>
                                        </p:tgtEl>
                                        <p:attrNameLst>
                                          <p:attrName>ppt_h</p:attrName>
                                        </p:attrNameLst>
                                      </p:cBhvr>
                                      <p:tavLst>
                                        <p:tav tm="0">
                                          <p:val>
                                            <p:fltVal val="0"/>
                                          </p:val>
                                        </p:tav>
                                        <p:tav tm="100000">
                                          <p:val>
                                            <p:strVal val="#ppt_h"/>
                                          </p:val>
                                        </p:tav>
                                      </p:tavLst>
                                    </p:anim>
                                    <p:animEffect>
                                      <p:cBhvr>
                                        <p:cTn id="15" dur="300"/>
                                        <p:tgtEl>
                                          <p:spTgt spid="17"/>
                                        </p:tgtEl>
                                      </p:cBhvr>
                                    </p:animEffect>
                                  </p:childTnLst>
                                </p:cTn>
                              </p:par>
                            </p:childTnLst>
                          </p:cTn>
                        </p:par>
                        <p:par>
                          <p:cTn id="16" fill="hold">
                            <p:stCondLst>
                              <p:cond delay="8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300" fill="hold"/>
                                        <p:tgtEl>
                                          <p:spTgt spid="23"/>
                                        </p:tgtEl>
                                        <p:attrNameLst>
                                          <p:attrName>ppt_w</p:attrName>
                                        </p:attrNameLst>
                                      </p:cBhvr>
                                      <p:tavLst>
                                        <p:tav tm="0">
                                          <p:val>
                                            <p:fltVal val="0"/>
                                          </p:val>
                                        </p:tav>
                                        <p:tav tm="100000">
                                          <p:val>
                                            <p:strVal val="#ppt_w"/>
                                          </p:val>
                                        </p:tav>
                                      </p:tavLst>
                                    </p:anim>
                                    <p:anim calcmode="lin" valueType="num">
                                      <p:cBhvr>
                                        <p:cTn id="20" dur="300" fill="hold"/>
                                        <p:tgtEl>
                                          <p:spTgt spid="23"/>
                                        </p:tgtEl>
                                        <p:attrNameLst>
                                          <p:attrName>ppt_h</p:attrName>
                                        </p:attrNameLst>
                                      </p:cBhvr>
                                      <p:tavLst>
                                        <p:tav tm="0">
                                          <p:val>
                                            <p:fltVal val="0"/>
                                          </p:val>
                                        </p:tav>
                                        <p:tav tm="100000">
                                          <p:val>
                                            <p:strVal val="#ppt_h"/>
                                          </p:val>
                                        </p:tav>
                                      </p:tavLst>
                                    </p:anim>
                                    <p:animEffect>
                                      <p:cBhvr>
                                        <p:cTn id="21" dur="300"/>
                                        <p:tgtEl>
                                          <p:spTgt spid="23"/>
                                        </p:tgtEl>
                                      </p:cBhvr>
                                    </p:animEffect>
                                  </p:childTnLst>
                                </p:cTn>
                              </p:par>
                            </p:childTnLst>
                          </p:cTn>
                        </p:par>
                        <p:par>
                          <p:cTn id="22" fill="hold">
                            <p:stCondLst>
                              <p:cond delay="1100"/>
                            </p:stCondLst>
                            <p:childTnLst>
                              <p:par>
                                <p:cTn id="23" presetID="10"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300" fill="hold"/>
                                        <p:tgtEl>
                                          <p:spTgt spid="26"/>
                                        </p:tgtEl>
                                        <p:attrNameLst>
                                          <p:attrName>ppt_w</p:attrName>
                                        </p:attrNameLst>
                                      </p:cBhvr>
                                      <p:tavLst>
                                        <p:tav tm="0">
                                          <p:val>
                                            <p:fltVal val="0"/>
                                          </p:val>
                                        </p:tav>
                                        <p:tav tm="100000">
                                          <p:val>
                                            <p:strVal val="#ppt_w"/>
                                          </p:val>
                                        </p:tav>
                                      </p:tavLst>
                                    </p:anim>
                                    <p:anim calcmode="lin" valueType="num">
                                      <p:cBhvr>
                                        <p:cTn id="26" dur="300" fill="hold"/>
                                        <p:tgtEl>
                                          <p:spTgt spid="26"/>
                                        </p:tgtEl>
                                        <p:attrNameLst>
                                          <p:attrName>ppt_h</p:attrName>
                                        </p:attrNameLst>
                                      </p:cBhvr>
                                      <p:tavLst>
                                        <p:tav tm="0">
                                          <p:val>
                                            <p:fltVal val="0"/>
                                          </p:val>
                                        </p:tav>
                                        <p:tav tm="100000">
                                          <p:val>
                                            <p:strVal val="#ppt_h"/>
                                          </p:val>
                                        </p:tav>
                                      </p:tavLst>
                                    </p:anim>
                                    <p:animEffect>
                                      <p:cBhvr>
                                        <p:cTn id="27" dur="300"/>
                                        <p:tgtEl>
                                          <p:spTgt spid="26"/>
                                        </p:tgtEl>
                                      </p:cBhvr>
                                    </p:animEffect>
                                  </p:childTnLst>
                                </p:cTn>
                              </p:par>
                            </p:childTnLst>
                          </p:cTn>
                        </p:par>
                        <p:par>
                          <p:cTn id="28" fill="hold">
                            <p:stCondLst>
                              <p:cond delay="14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300" fill="hold"/>
                                        <p:tgtEl>
                                          <p:spTgt spid="33"/>
                                        </p:tgtEl>
                                        <p:attrNameLst>
                                          <p:attrName>ppt_w</p:attrName>
                                        </p:attrNameLst>
                                      </p:cBhvr>
                                      <p:tavLst>
                                        <p:tav tm="0">
                                          <p:val>
                                            <p:fltVal val="0"/>
                                          </p:val>
                                        </p:tav>
                                        <p:tav tm="100000">
                                          <p:val>
                                            <p:strVal val="#ppt_w"/>
                                          </p:val>
                                        </p:tav>
                                      </p:tavLst>
                                    </p:anim>
                                    <p:anim calcmode="lin" valueType="num">
                                      <p:cBhvr>
                                        <p:cTn id="32" dur="300" fill="hold"/>
                                        <p:tgtEl>
                                          <p:spTgt spid="33"/>
                                        </p:tgtEl>
                                        <p:attrNameLst>
                                          <p:attrName>ppt_h</p:attrName>
                                        </p:attrNameLst>
                                      </p:cBhvr>
                                      <p:tavLst>
                                        <p:tav tm="0">
                                          <p:val>
                                            <p:fltVal val="0"/>
                                          </p:val>
                                        </p:tav>
                                        <p:tav tm="100000">
                                          <p:val>
                                            <p:strVal val="#ppt_h"/>
                                          </p:val>
                                        </p:tav>
                                      </p:tavLst>
                                    </p:anim>
                                    <p:animEffect>
                                      <p:cBhvr>
                                        <p:cTn id="33" dur="300"/>
                                        <p:tgtEl>
                                          <p:spTgt spid="33"/>
                                        </p:tgtEl>
                                      </p:cBhvr>
                                    </p:animEffect>
                                  </p:childTnLst>
                                </p:cTn>
                              </p:par>
                            </p:childTnLst>
                          </p:cTn>
                        </p:par>
                        <p:par>
                          <p:cTn id="34" fill="hold">
                            <p:stCondLst>
                              <p:cond delay="17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300" fill="hold"/>
                                        <p:tgtEl>
                                          <p:spTgt spid="36"/>
                                        </p:tgtEl>
                                        <p:attrNameLst>
                                          <p:attrName>ppt_w</p:attrName>
                                        </p:attrNameLst>
                                      </p:cBhvr>
                                      <p:tavLst>
                                        <p:tav tm="0">
                                          <p:val>
                                            <p:fltVal val="0"/>
                                          </p:val>
                                        </p:tav>
                                        <p:tav tm="100000">
                                          <p:val>
                                            <p:strVal val="#ppt_w"/>
                                          </p:val>
                                        </p:tav>
                                      </p:tavLst>
                                    </p:anim>
                                    <p:anim calcmode="lin" valueType="num">
                                      <p:cBhvr>
                                        <p:cTn id="38" dur="300" fill="hold"/>
                                        <p:tgtEl>
                                          <p:spTgt spid="36"/>
                                        </p:tgtEl>
                                        <p:attrNameLst>
                                          <p:attrName>ppt_h</p:attrName>
                                        </p:attrNameLst>
                                      </p:cBhvr>
                                      <p:tavLst>
                                        <p:tav tm="0">
                                          <p:val>
                                            <p:fltVal val="0"/>
                                          </p:val>
                                        </p:tav>
                                        <p:tav tm="100000">
                                          <p:val>
                                            <p:strVal val="#ppt_h"/>
                                          </p:val>
                                        </p:tav>
                                      </p:tavLst>
                                    </p:anim>
                                    <p:animEffect>
                                      <p:cBhvr>
                                        <p:cTn id="39" dur="300"/>
                                        <p:tgtEl>
                                          <p:spTgt spid="36"/>
                                        </p:tgtEl>
                                      </p:cBhvr>
                                    </p:animEffect>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300" fill="hold"/>
                                        <p:tgtEl>
                                          <p:spTgt spid="47"/>
                                        </p:tgtEl>
                                        <p:attrNameLst>
                                          <p:attrName>ppt_x</p:attrName>
                                        </p:attrNameLst>
                                      </p:cBhvr>
                                      <p:tavLst>
                                        <p:tav tm="0">
                                          <p:val>
                                            <p:strVal val="0-#ppt_w/2"/>
                                          </p:val>
                                        </p:tav>
                                        <p:tav tm="100000">
                                          <p:val>
                                            <p:strVal val="#ppt_x"/>
                                          </p:val>
                                        </p:tav>
                                      </p:tavLst>
                                    </p:anim>
                                    <p:anim calcmode="lin" valueType="num">
                                      <p:cBhvr>
                                        <p:cTn id="44" dur="3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300" fill="hold"/>
                                        <p:tgtEl>
                                          <p:spTgt spid="48"/>
                                        </p:tgtEl>
                                        <p:attrNameLst>
                                          <p:attrName>ppt_x</p:attrName>
                                        </p:attrNameLst>
                                      </p:cBhvr>
                                      <p:tavLst>
                                        <p:tav tm="0">
                                          <p:val>
                                            <p:strVal val="0-#ppt_w/2"/>
                                          </p:val>
                                        </p:tav>
                                        <p:tav tm="100000">
                                          <p:val>
                                            <p:strVal val="#ppt_x"/>
                                          </p:val>
                                        </p:tav>
                                      </p:tavLst>
                                    </p:anim>
                                    <p:anim calcmode="lin" valueType="num">
                                      <p:cBhvr>
                                        <p:cTn id="48" dur="3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300" fill="hold"/>
                                        <p:tgtEl>
                                          <p:spTgt spid="49"/>
                                        </p:tgtEl>
                                        <p:attrNameLst>
                                          <p:attrName>ppt_x</p:attrName>
                                        </p:attrNameLst>
                                      </p:cBhvr>
                                      <p:tavLst>
                                        <p:tav tm="0">
                                          <p:val>
                                            <p:strVal val="0-#ppt_w/2"/>
                                          </p:val>
                                        </p:tav>
                                        <p:tav tm="100000">
                                          <p:val>
                                            <p:strVal val="#ppt_x"/>
                                          </p:val>
                                        </p:tav>
                                      </p:tavLst>
                                    </p:anim>
                                    <p:anim calcmode="lin" valueType="num">
                                      <p:cBhvr>
                                        <p:cTn id="52" dur="3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300" fill="hold"/>
                                        <p:tgtEl>
                                          <p:spTgt spid="50"/>
                                        </p:tgtEl>
                                        <p:attrNameLst>
                                          <p:attrName>ppt_x</p:attrName>
                                        </p:attrNameLst>
                                      </p:cBhvr>
                                      <p:tavLst>
                                        <p:tav tm="0">
                                          <p:val>
                                            <p:strVal val="0-#ppt_w/2"/>
                                          </p:val>
                                        </p:tav>
                                        <p:tav tm="100000">
                                          <p:val>
                                            <p:strVal val="#ppt_x"/>
                                          </p:val>
                                        </p:tav>
                                      </p:tavLst>
                                    </p:anim>
                                    <p:anim calcmode="lin" valueType="num">
                                      <p:cBhvr>
                                        <p:cTn id="56" dur="3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2300"/>
                            </p:stCondLst>
                            <p:childTnLst>
                              <p:par>
                                <p:cTn id="58" presetID="42" presetClass="entr" presetSubtype="0" fill="hold"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p:cBhvr>
                                        <p:cTn id="60" dur="500"/>
                                        <p:tgtEl>
                                          <p:spTgt spid="41"/>
                                        </p:tgtEl>
                                      </p:cBhvr>
                                    </p:animEffect>
                                    <p:anim calcmode="lin" valueType="num">
                                      <p:cBhvr>
                                        <p:cTn id="61" dur="500" fill="hold"/>
                                        <p:tgtEl>
                                          <p:spTgt spid="41"/>
                                        </p:tgtEl>
                                        <p:attrNameLst>
                                          <p:attrName>ppt_x</p:attrName>
                                        </p:attrNameLst>
                                      </p:cBhvr>
                                      <p:tavLst>
                                        <p:tav tm="0">
                                          <p:val>
                                            <p:strVal val="#ppt_x"/>
                                          </p:val>
                                        </p:tav>
                                        <p:tav tm="100000">
                                          <p:val>
                                            <p:strVal val="#ppt_x"/>
                                          </p:val>
                                        </p:tav>
                                      </p:tavLst>
                                    </p:anim>
                                    <p:anim calcmode="lin" valueType="num">
                                      <p:cBhvr>
                                        <p:cTn id="62" dur="500" fill="hold"/>
                                        <p:tgtEl>
                                          <p:spTgt spid="41"/>
                                        </p:tgtEl>
                                        <p:attrNameLst>
                                          <p:attrName>ppt_y</p:attrName>
                                        </p:attrNameLst>
                                      </p:cBhvr>
                                      <p:tavLst>
                                        <p:tav tm="0">
                                          <p:val>
                                            <p:strVal val="#ppt_y+.1"/>
                                          </p:val>
                                        </p:tav>
                                        <p:tav tm="100000">
                                          <p:val>
                                            <p:strVal val="#ppt_y"/>
                                          </p:val>
                                        </p:tav>
                                      </p:tavLst>
                                    </p:anim>
                                  </p:childTnLst>
                                </p:cTn>
                              </p:par>
                            </p:childTnLst>
                          </p:cTn>
                        </p:par>
                        <p:par>
                          <p:cTn id="63" fill="hold">
                            <p:stCondLst>
                              <p:cond delay="2800"/>
                            </p:stCondLst>
                            <p:childTnLst>
                              <p:par>
                                <p:cTn id="64" presetID="22" presetClass="entr" presetSubtype="8" fill="hold" grpId="0" nodeType="afterEffect" nodePh="1">
                                  <p:stCondLst>
                                    <p:cond delay="0"/>
                                  </p:stCondLst>
                                  <p:endCondLst>
                                    <p:cond evt="begin" delay="0">
                                      <p:tn val="64"/>
                                    </p:cond>
                                  </p:end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1000"/>
                                        <p:tgtEl>
                                          <p:spTgt spid="52"/>
                                        </p:tgtEl>
                                      </p:cBhvr>
                                    </p:animEffect>
                                  </p:childTnLst>
                                </p:cTn>
                              </p:par>
                            </p:childTnLst>
                          </p:cTn>
                        </p:par>
                        <p:par>
                          <p:cTn id="67" fill="hold">
                            <p:stCondLst>
                              <p:cond delay="3800"/>
                            </p:stCondLst>
                            <p:childTnLst>
                              <p:par>
                                <p:cTn id="68" presetID="2" presetClass="entr" presetSubtype="8"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additive="base">
                                        <p:cTn id="70" dur="500" fill="hold"/>
                                        <p:tgtEl>
                                          <p:spTgt spid="59"/>
                                        </p:tgtEl>
                                        <p:attrNameLst>
                                          <p:attrName>ppt_x</p:attrName>
                                        </p:attrNameLst>
                                      </p:cBhvr>
                                      <p:tavLst>
                                        <p:tav tm="0">
                                          <p:val>
                                            <p:strVal val="0-#ppt_w/2"/>
                                          </p:val>
                                        </p:tav>
                                        <p:tav tm="100000">
                                          <p:val>
                                            <p:strVal val="#ppt_x"/>
                                          </p:val>
                                        </p:tav>
                                      </p:tavLst>
                                    </p:anim>
                                    <p:anim calcmode="lin" valueType="num">
                                      <p:cBhvr additive="base">
                                        <p:cTn id="71" dur="500" fill="hold"/>
                                        <p:tgtEl>
                                          <p:spTgt spid="59"/>
                                        </p:tgtEl>
                                        <p:attrNameLst>
                                          <p:attrName>ppt_y</p:attrName>
                                        </p:attrNameLst>
                                      </p:cBhvr>
                                      <p:tavLst>
                                        <p:tav tm="0">
                                          <p:val>
                                            <p:strVal val="#ppt_y"/>
                                          </p:val>
                                        </p:tav>
                                        <p:tav tm="100000">
                                          <p:val>
                                            <p:strVal val="#ppt_y"/>
                                          </p:val>
                                        </p:tav>
                                      </p:tavLst>
                                    </p:anim>
                                  </p:childTnLst>
                                </p:cTn>
                              </p:par>
                            </p:childTnLst>
                          </p:cTn>
                        </p:par>
                        <p:par>
                          <p:cTn id="72" fill="hold">
                            <p:stCondLst>
                              <p:cond delay="4300"/>
                            </p:stCondLst>
                            <p:childTnLst>
                              <p:par>
                                <p:cTn id="73" presetID="2" presetClass="entr" presetSubtype="8"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0-#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childTnLst>
                          </p:cTn>
                        </p:par>
                        <p:par>
                          <p:cTn id="77" fill="hold">
                            <p:stCondLst>
                              <p:cond delay="4800"/>
                            </p:stCondLst>
                            <p:childTnLst>
                              <p:par>
                                <p:cTn id="78" presetID="2" presetClass="entr" presetSubtype="2"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 calcmode="lin" valueType="num">
                                      <p:cBhvr additive="base">
                                        <p:cTn id="80" dur="500" fill="hold"/>
                                        <p:tgtEl>
                                          <p:spTgt spid="58"/>
                                        </p:tgtEl>
                                        <p:attrNameLst>
                                          <p:attrName>ppt_x</p:attrName>
                                        </p:attrNameLst>
                                      </p:cBhvr>
                                      <p:tavLst>
                                        <p:tav tm="0">
                                          <p:val>
                                            <p:strVal val="1+#ppt_w/2"/>
                                          </p:val>
                                        </p:tav>
                                        <p:tav tm="100000">
                                          <p:val>
                                            <p:strVal val="#ppt_x"/>
                                          </p:val>
                                        </p:tav>
                                      </p:tavLst>
                                    </p:anim>
                                    <p:anim calcmode="lin" valueType="num">
                                      <p:cBhvr additive="base">
                                        <p:cTn id="81" dur="500" fill="hold"/>
                                        <p:tgtEl>
                                          <p:spTgt spid="58"/>
                                        </p:tgtEl>
                                        <p:attrNameLst>
                                          <p:attrName>ppt_y</p:attrName>
                                        </p:attrNameLst>
                                      </p:cBhvr>
                                      <p:tavLst>
                                        <p:tav tm="0">
                                          <p:val>
                                            <p:strVal val="#ppt_y"/>
                                          </p:val>
                                        </p:tav>
                                        <p:tav tm="100000">
                                          <p:val>
                                            <p:strVal val="#ppt_y"/>
                                          </p:val>
                                        </p:tav>
                                      </p:tavLst>
                                    </p:anim>
                                  </p:childTnLst>
                                </p:cTn>
                              </p:par>
                            </p:childTnLst>
                          </p:cTn>
                        </p:par>
                        <p:par>
                          <p:cTn id="82" fill="hold">
                            <p:stCondLst>
                              <p:cond delay="5300"/>
                            </p:stCondLst>
                            <p:childTnLst>
                              <p:par>
                                <p:cTn id="83" presetID="2" presetClass="entr" presetSubtype="2" fill="hold" grpId="0" nodeType="afterEffect">
                                  <p:stCondLst>
                                    <p:cond delay="0"/>
                                  </p:stCondLst>
                                  <p:childTnLst>
                                    <p:set>
                                      <p:cBhvr>
                                        <p:cTn id="84" dur="1" fill="hold">
                                          <p:stCondLst>
                                            <p:cond delay="0"/>
                                          </p:stCondLst>
                                        </p:cTn>
                                        <p:tgtEl>
                                          <p:spTgt spid="57"/>
                                        </p:tgtEl>
                                        <p:attrNameLst>
                                          <p:attrName>style.visibility</p:attrName>
                                        </p:attrNameLst>
                                      </p:cBhvr>
                                      <p:to>
                                        <p:strVal val="visible"/>
                                      </p:to>
                                    </p:set>
                                    <p:anim calcmode="lin" valueType="num">
                                      <p:cBhvr additive="base">
                                        <p:cTn id="85" dur="500" fill="hold"/>
                                        <p:tgtEl>
                                          <p:spTgt spid="57"/>
                                        </p:tgtEl>
                                        <p:attrNameLst>
                                          <p:attrName>ppt_x</p:attrName>
                                        </p:attrNameLst>
                                      </p:cBhvr>
                                      <p:tavLst>
                                        <p:tav tm="0">
                                          <p:val>
                                            <p:strVal val="1+#ppt_w/2"/>
                                          </p:val>
                                        </p:tav>
                                        <p:tav tm="100000">
                                          <p:val>
                                            <p:strVal val="#ppt_x"/>
                                          </p:val>
                                        </p:tav>
                                      </p:tavLst>
                                    </p:anim>
                                    <p:anim calcmode="lin" valueType="num">
                                      <p:cBhvr additive="base">
                                        <p:cTn id="86"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2"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Nipic_10945018_20140605135600492335"/>
          <p:cNvPicPr>
            <a:picLocks noChangeAspect="1" noChangeArrowheads="1"/>
          </p:cNvPicPr>
          <p:nvPr/>
        </p:nvPicPr>
        <p:blipFill>
          <a:blip r:embed="rId3" cstate="print">
            <a:extLst>
              <a:ext uri="{28A0092B-C50C-407E-A947-70E740481C1C}">
                <a14:useLocalDpi xmlns:a14="http://schemas.microsoft.com/office/drawing/2010/main" val="0"/>
              </a:ext>
            </a:extLst>
          </a:blip>
          <a:srcRect r="21414" b="36749"/>
          <a:stretch>
            <a:fillRect/>
          </a:stretch>
        </p:blipFill>
        <p:spPr bwMode="auto">
          <a:xfrm>
            <a:off x="2182315" y="2619375"/>
            <a:ext cx="502602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5"/>
          <p:cNvGrpSpPr>
            <a:grpSpLocks/>
          </p:cNvGrpSpPr>
          <p:nvPr/>
        </p:nvGrpSpPr>
        <p:grpSpPr bwMode="auto">
          <a:xfrm>
            <a:off x="2080715" y="1870075"/>
            <a:ext cx="1031875" cy="1271587"/>
            <a:chOff x="0" y="0"/>
            <a:chExt cx="2278" cy="2803"/>
          </a:xfrm>
        </p:grpSpPr>
        <p:sp>
          <p:nvSpPr>
            <p:cNvPr id="4" name="椭圆 203"/>
            <p:cNvSpPr>
              <a:spLocks noChangeArrowheads="1"/>
            </p:cNvSpPr>
            <p:nvPr/>
          </p:nvSpPr>
          <p:spPr bwMode="auto">
            <a:xfrm>
              <a:off x="0" y="525"/>
              <a:ext cx="2278" cy="22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fontAlgn="auto" hangingPunct="0">
                <a:spcBef>
                  <a:spcPts val="0"/>
                </a:spcBef>
                <a:spcAft>
                  <a:spcPts val="0"/>
                </a:spcAft>
                <a:defRPr/>
              </a:pPr>
              <a:endParaRPr lang="zh-CN" altLang="en-US" sz="1050">
                <a:solidFill>
                  <a:srgbClr val="FFFFFF"/>
                </a:solidFill>
                <a:latin typeface="宋体" charset="-122"/>
                <a:ea typeface="+mn-ea"/>
                <a:sym typeface="宋体" charset="-122"/>
              </a:endParaRPr>
            </a:p>
          </p:txBody>
        </p:sp>
        <p:pic>
          <p:nvPicPr>
            <p:cNvPr id="5" name="Picture 8" descr="Nipic_2279561_20131104163543353339"/>
            <p:cNvPicPr>
              <a:picLocks noChangeAspect="1" noChangeArrowheads="1"/>
            </p:cNvPicPr>
            <p:nvPr/>
          </p:nvPicPr>
          <p:blipFill>
            <a:blip r:embed="rId4">
              <a:extLst>
                <a:ext uri="{28A0092B-C50C-407E-A947-70E740481C1C}">
                  <a14:useLocalDpi xmlns:a14="http://schemas.microsoft.com/office/drawing/2010/main" val="0"/>
                </a:ext>
              </a:extLst>
            </a:blip>
            <a:srcRect t="37415" r="45120"/>
            <a:stretch>
              <a:fillRect/>
            </a:stretch>
          </p:blipFill>
          <p:spPr bwMode="auto">
            <a:xfrm>
              <a:off x="0" y="0"/>
              <a:ext cx="1458" cy="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p:cNvSpPr txBox="1">
              <a:spLocks noChangeArrowheads="1"/>
            </p:cNvSpPr>
            <p:nvPr/>
          </p:nvSpPr>
          <p:spPr bwMode="auto">
            <a:xfrm>
              <a:off x="120" y="1573"/>
              <a:ext cx="199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400" b="1">
                  <a:solidFill>
                    <a:schemeClr val="bg1"/>
                  </a:solidFill>
                  <a:latin typeface="Arial" charset="0"/>
                  <a:ea typeface="微软雅黑" pitchFamily="34" charset="-122"/>
                </a:rPr>
                <a:t>更多折扣</a:t>
              </a:r>
            </a:p>
          </p:txBody>
        </p:sp>
      </p:grpSp>
      <p:grpSp>
        <p:nvGrpSpPr>
          <p:cNvPr id="7" name="Group 9"/>
          <p:cNvGrpSpPr>
            <a:grpSpLocks/>
          </p:cNvGrpSpPr>
          <p:nvPr/>
        </p:nvGrpSpPr>
        <p:grpSpPr bwMode="auto">
          <a:xfrm>
            <a:off x="4176215" y="1971675"/>
            <a:ext cx="1085850" cy="1185862"/>
            <a:chOff x="0" y="0"/>
            <a:chExt cx="2398" cy="2614"/>
          </a:xfrm>
        </p:grpSpPr>
        <p:grpSp>
          <p:nvGrpSpPr>
            <p:cNvPr id="8" name="Group 10"/>
            <p:cNvGrpSpPr>
              <a:grpSpLocks/>
            </p:cNvGrpSpPr>
            <p:nvPr/>
          </p:nvGrpSpPr>
          <p:grpSpPr bwMode="auto">
            <a:xfrm>
              <a:off x="0" y="0"/>
              <a:ext cx="2398" cy="2614"/>
              <a:chOff x="0" y="0"/>
              <a:chExt cx="2398" cy="2614"/>
            </a:xfrm>
          </p:grpSpPr>
          <p:sp>
            <p:nvSpPr>
              <p:cNvPr id="10" name="椭圆 207"/>
              <p:cNvSpPr>
                <a:spLocks noChangeArrowheads="1"/>
              </p:cNvSpPr>
              <p:nvPr/>
            </p:nvSpPr>
            <p:spPr bwMode="auto">
              <a:xfrm>
                <a:off x="0" y="217"/>
                <a:ext cx="2398" cy="2397"/>
              </a:xfrm>
              <a:prstGeom prst="ellipse">
                <a:avLst/>
              </a:prstGeom>
              <a:solidFill>
                <a:srgbClr val="E31A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fontAlgn="auto" hangingPunct="0">
                  <a:spcBef>
                    <a:spcPts val="0"/>
                  </a:spcBef>
                  <a:spcAft>
                    <a:spcPts val="0"/>
                  </a:spcAft>
                  <a:defRPr/>
                </a:pPr>
                <a:endParaRPr lang="zh-CN" altLang="en-US" sz="1050">
                  <a:solidFill>
                    <a:srgbClr val="FFFFFF"/>
                  </a:solidFill>
                  <a:latin typeface="宋体" charset="-122"/>
                  <a:ea typeface="+mn-ea"/>
                  <a:sym typeface="宋体" charset="-122"/>
                </a:endParaRPr>
              </a:p>
            </p:txBody>
          </p:sp>
          <p:grpSp>
            <p:nvGrpSpPr>
              <p:cNvPr id="11" name="Group 12"/>
              <p:cNvGrpSpPr>
                <a:grpSpLocks/>
              </p:cNvGrpSpPr>
              <p:nvPr/>
            </p:nvGrpSpPr>
            <p:grpSpPr bwMode="auto">
              <a:xfrm>
                <a:off x="553" y="0"/>
                <a:ext cx="1065" cy="1065"/>
                <a:chOff x="0" y="0"/>
                <a:chExt cx="1335087" cy="1335087"/>
              </a:xfrm>
            </p:grpSpPr>
            <p:sp>
              <p:nvSpPr>
                <p:cNvPr id="12" name="椭圆 7"/>
                <p:cNvSpPr>
                  <a:spLocks noChangeArrowheads="1"/>
                </p:cNvSpPr>
                <p:nvPr/>
              </p:nvSpPr>
              <p:spPr bwMode="auto">
                <a:xfrm>
                  <a:off x="1157" y="0"/>
                  <a:ext cx="1336061" cy="1333578"/>
                </a:xfrm>
                <a:prstGeom prst="ellipse">
                  <a:avLst/>
                </a:prstGeom>
                <a:solidFill>
                  <a:srgbClr val="F24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auto">
                    <a:spcBef>
                      <a:spcPts val="0"/>
                    </a:spcBef>
                    <a:spcAft>
                      <a:spcPts val="0"/>
                    </a:spcAft>
                    <a:defRPr/>
                  </a:pPr>
                  <a:endParaRPr lang="zh-CN" altLang="en-US" sz="1050">
                    <a:solidFill>
                      <a:srgbClr val="FFFFFF"/>
                    </a:solidFill>
                    <a:latin typeface="宋体" charset="-122"/>
                    <a:ea typeface="+mn-ea"/>
                    <a:sym typeface="宋体" charset="-122"/>
                  </a:endParaRPr>
                </a:p>
              </p:txBody>
            </p:sp>
            <p:grpSp>
              <p:nvGrpSpPr>
                <p:cNvPr id="13" name="Group 14"/>
                <p:cNvGrpSpPr>
                  <a:grpSpLocks/>
                </p:cNvGrpSpPr>
                <p:nvPr/>
              </p:nvGrpSpPr>
              <p:grpSpPr bwMode="auto">
                <a:xfrm>
                  <a:off x="182562" y="223837"/>
                  <a:ext cx="969963" cy="927100"/>
                  <a:chOff x="0" y="0"/>
                  <a:chExt cx="854" cy="816"/>
                </a:xfrm>
              </p:grpSpPr>
              <p:sp>
                <p:nvSpPr>
                  <p:cNvPr id="14" name="Freeform 5"/>
                  <p:cNvSpPr>
                    <a:spLocks noChangeArrowheads="1"/>
                  </p:cNvSpPr>
                  <p:nvPr/>
                </p:nvSpPr>
                <p:spPr bwMode="auto">
                  <a:xfrm>
                    <a:off x="14" y="0"/>
                    <a:ext cx="495" cy="815"/>
                  </a:xfrm>
                  <a:custGeom>
                    <a:avLst/>
                    <a:gdLst>
                      <a:gd name="T0" fmla="*/ 2147483647 w 38"/>
                      <a:gd name="T1" fmla="*/ 2147483647 h 61"/>
                      <a:gd name="T2" fmla="*/ 2147483647 w 38"/>
                      <a:gd name="T3" fmla="*/ 2147483647 h 61"/>
                      <a:gd name="T4" fmla="*/ 2147483647 w 38"/>
                      <a:gd name="T5" fmla="*/ 2147483647 h 61"/>
                      <a:gd name="T6" fmla="*/ 2147483647 w 38"/>
                      <a:gd name="T7" fmla="*/ 2147483647 h 61"/>
                      <a:gd name="T8" fmla="*/ 2147483647 w 38"/>
                      <a:gd name="T9" fmla="*/ 2147483647 h 61"/>
                      <a:gd name="T10" fmla="*/ 2109703677 w 38"/>
                      <a:gd name="T11" fmla="*/ 1839345332 h 61"/>
                      <a:gd name="T12" fmla="*/ 1883926544 w 38"/>
                      <a:gd name="T13" fmla="*/ 1684713199 h 61"/>
                      <a:gd name="T14" fmla="*/ 2030642951 w 38"/>
                      <a:gd name="T15" fmla="*/ 1610169004 h 61"/>
                      <a:gd name="T16" fmla="*/ 2147483647 w 38"/>
                      <a:gd name="T17" fmla="*/ 842132828 h 61"/>
                      <a:gd name="T18" fmla="*/ 1579530508 w 38"/>
                      <a:gd name="T19" fmla="*/ 0 h 61"/>
                      <a:gd name="T20" fmla="*/ 603754693 w 38"/>
                      <a:gd name="T21" fmla="*/ 842132828 h 61"/>
                      <a:gd name="T22" fmla="*/ 1054867322 w 38"/>
                      <a:gd name="T23" fmla="*/ 1610169004 h 61"/>
                      <a:gd name="T24" fmla="*/ 1280616157 w 38"/>
                      <a:gd name="T25" fmla="*/ 1684713199 h 61"/>
                      <a:gd name="T26" fmla="*/ 1054867322 w 38"/>
                      <a:gd name="T27" fmla="*/ 1839345332 h 61"/>
                      <a:gd name="T28" fmla="*/ 0 w 38"/>
                      <a:gd name="T29" fmla="*/ 2147483647 h 61"/>
                      <a:gd name="T30" fmla="*/ 0 w 38"/>
                      <a:gd name="T31" fmla="*/ 2147483647 h 61"/>
                      <a:gd name="T32" fmla="*/ 1579530508 w 38"/>
                      <a:gd name="T33" fmla="*/ 2147483647 h 61"/>
                      <a:gd name="T34" fmla="*/ 2147483647 w 38"/>
                      <a:gd name="T35" fmla="*/ 2147483647 h 61"/>
                      <a:gd name="T36" fmla="*/ 2147483647 w 38"/>
                      <a:gd name="T37" fmla="*/ 2147483647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61"/>
                      <a:gd name="T59" fmla="*/ 38 w 3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61">
                        <a:moveTo>
                          <a:pt x="31" y="55"/>
                        </a:moveTo>
                        <a:cubicBezTo>
                          <a:pt x="31" y="55"/>
                          <a:pt x="31" y="55"/>
                          <a:pt x="31" y="55"/>
                        </a:cubicBezTo>
                        <a:cubicBezTo>
                          <a:pt x="30" y="54"/>
                          <a:pt x="30" y="54"/>
                          <a:pt x="30" y="54"/>
                        </a:cubicBezTo>
                        <a:cubicBezTo>
                          <a:pt x="30" y="53"/>
                          <a:pt x="30" y="52"/>
                          <a:pt x="30" y="50"/>
                        </a:cubicBezTo>
                        <a:cubicBezTo>
                          <a:pt x="30" y="43"/>
                          <a:pt x="33" y="37"/>
                          <a:pt x="38" y="33"/>
                        </a:cubicBezTo>
                        <a:cubicBezTo>
                          <a:pt x="36" y="29"/>
                          <a:pt x="32" y="25"/>
                          <a:pt x="28" y="24"/>
                        </a:cubicBezTo>
                        <a:cubicBezTo>
                          <a:pt x="25" y="22"/>
                          <a:pt x="25" y="22"/>
                          <a:pt x="25" y="22"/>
                        </a:cubicBezTo>
                        <a:cubicBezTo>
                          <a:pt x="27" y="21"/>
                          <a:pt x="27" y="21"/>
                          <a:pt x="27" y="21"/>
                        </a:cubicBezTo>
                        <a:cubicBezTo>
                          <a:pt x="31" y="19"/>
                          <a:pt x="33" y="15"/>
                          <a:pt x="33" y="11"/>
                        </a:cubicBezTo>
                        <a:cubicBezTo>
                          <a:pt x="33" y="5"/>
                          <a:pt x="28" y="0"/>
                          <a:pt x="21" y="0"/>
                        </a:cubicBezTo>
                        <a:cubicBezTo>
                          <a:pt x="14" y="0"/>
                          <a:pt x="8" y="5"/>
                          <a:pt x="8" y="11"/>
                        </a:cubicBezTo>
                        <a:cubicBezTo>
                          <a:pt x="8" y="15"/>
                          <a:pt x="10" y="19"/>
                          <a:pt x="14" y="21"/>
                        </a:cubicBezTo>
                        <a:cubicBezTo>
                          <a:pt x="17" y="22"/>
                          <a:pt x="17" y="22"/>
                          <a:pt x="17" y="22"/>
                        </a:cubicBezTo>
                        <a:cubicBezTo>
                          <a:pt x="14" y="24"/>
                          <a:pt x="14" y="24"/>
                          <a:pt x="14" y="24"/>
                        </a:cubicBezTo>
                        <a:cubicBezTo>
                          <a:pt x="6" y="27"/>
                          <a:pt x="0" y="36"/>
                          <a:pt x="0" y="46"/>
                        </a:cubicBezTo>
                        <a:cubicBezTo>
                          <a:pt x="0" y="48"/>
                          <a:pt x="0" y="49"/>
                          <a:pt x="0" y="51"/>
                        </a:cubicBezTo>
                        <a:cubicBezTo>
                          <a:pt x="5" y="57"/>
                          <a:pt x="12" y="61"/>
                          <a:pt x="21" y="61"/>
                        </a:cubicBezTo>
                        <a:cubicBezTo>
                          <a:pt x="25" y="61"/>
                          <a:pt x="29" y="60"/>
                          <a:pt x="33" y="58"/>
                        </a:cubicBezTo>
                        <a:cubicBezTo>
                          <a:pt x="32" y="57"/>
                          <a:pt x="31" y="56"/>
                          <a:pt x="31" y="5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1050">
                      <a:latin typeface="+mn-lt"/>
                      <a:ea typeface="+mn-ea"/>
                    </a:endParaRPr>
                  </a:p>
                </p:txBody>
              </p:sp>
              <p:sp>
                <p:nvSpPr>
                  <p:cNvPr id="15" name="Freeform 6"/>
                  <p:cNvSpPr>
                    <a:spLocks noChangeArrowheads="1"/>
                  </p:cNvSpPr>
                  <p:nvPr/>
                </p:nvSpPr>
                <p:spPr bwMode="auto">
                  <a:xfrm>
                    <a:off x="440" y="201"/>
                    <a:ext cx="414" cy="614"/>
                  </a:xfrm>
                  <a:custGeom>
                    <a:avLst/>
                    <a:gdLst>
                      <a:gd name="T0" fmla="*/ 1588368639 w 31"/>
                      <a:gd name="T1" fmla="*/ 1376305358 h 46"/>
                      <a:gd name="T2" fmla="*/ 1361503838 w 31"/>
                      <a:gd name="T3" fmla="*/ 1296430535 h 46"/>
                      <a:gd name="T4" fmla="*/ 1588368639 w 31"/>
                      <a:gd name="T5" fmla="*/ 1147766478 h 46"/>
                      <a:gd name="T6" fmla="*/ 1895073315 w 31"/>
                      <a:gd name="T7" fmla="*/ 685164240 h 46"/>
                      <a:gd name="T8" fmla="*/ 1214097562 w 31"/>
                      <a:gd name="T9" fmla="*/ 0 h 46"/>
                      <a:gd name="T10" fmla="*/ 527622166 w 31"/>
                      <a:gd name="T11" fmla="*/ 685164240 h 46"/>
                      <a:gd name="T12" fmla="*/ 833912521 w 31"/>
                      <a:gd name="T13" fmla="*/ 1147766478 h 46"/>
                      <a:gd name="T14" fmla="*/ 1060746299 w 31"/>
                      <a:gd name="T15" fmla="*/ 1296430535 h 46"/>
                      <a:gd name="T16" fmla="*/ 833912521 w 31"/>
                      <a:gd name="T17" fmla="*/ 1376305358 h 46"/>
                      <a:gd name="T18" fmla="*/ 680973429 w 31"/>
                      <a:gd name="T19" fmla="*/ 1450619244 h 46"/>
                      <a:gd name="T20" fmla="*/ 607050030 w 31"/>
                      <a:gd name="T21" fmla="*/ 1524935630 h 46"/>
                      <a:gd name="T22" fmla="*/ 527622166 w 31"/>
                      <a:gd name="T23" fmla="*/ 1604810467 h 46"/>
                      <a:gd name="T24" fmla="*/ 0 w 31"/>
                      <a:gd name="T25" fmla="*/ 2147483647 h 46"/>
                      <a:gd name="T26" fmla="*/ 73925723 w 31"/>
                      <a:gd name="T27" fmla="*/ 2147483647 h 46"/>
                      <a:gd name="T28" fmla="*/ 226831455 w 31"/>
                      <a:gd name="T29" fmla="*/ 2147483647 h 46"/>
                      <a:gd name="T30" fmla="*/ 300757178 w 31"/>
                      <a:gd name="T31" fmla="*/ 2147483647 h 46"/>
                      <a:gd name="T32" fmla="*/ 453696443 w 31"/>
                      <a:gd name="T33" fmla="*/ 2147483647 h 46"/>
                      <a:gd name="T34" fmla="*/ 1214097562 w 31"/>
                      <a:gd name="T35" fmla="*/ 2147483647 h 46"/>
                      <a:gd name="T36" fmla="*/ 2147483647 w 31"/>
                      <a:gd name="T37" fmla="*/ 2147483647 h 46"/>
                      <a:gd name="T38" fmla="*/ 2147483647 w 31"/>
                      <a:gd name="T39" fmla="*/ 2147483647 h 46"/>
                      <a:gd name="T40" fmla="*/ 1588368639 w 31"/>
                      <a:gd name="T41" fmla="*/ 1376305358 h 4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
                      <a:gd name="T64" fmla="*/ 0 h 46"/>
                      <a:gd name="T65" fmla="*/ 31 w 31"/>
                      <a:gd name="T66" fmla="*/ 46 h 4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 h="46">
                        <a:moveTo>
                          <a:pt x="21" y="18"/>
                        </a:moveTo>
                        <a:cubicBezTo>
                          <a:pt x="18" y="17"/>
                          <a:pt x="18" y="17"/>
                          <a:pt x="18" y="17"/>
                        </a:cubicBezTo>
                        <a:cubicBezTo>
                          <a:pt x="21" y="15"/>
                          <a:pt x="21" y="15"/>
                          <a:pt x="21" y="15"/>
                        </a:cubicBezTo>
                        <a:cubicBezTo>
                          <a:pt x="23" y="14"/>
                          <a:pt x="25" y="11"/>
                          <a:pt x="25" y="9"/>
                        </a:cubicBezTo>
                        <a:cubicBezTo>
                          <a:pt x="25" y="4"/>
                          <a:pt x="21" y="0"/>
                          <a:pt x="16" y="0"/>
                        </a:cubicBezTo>
                        <a:cubicBezTo>
                          <a:pt x="11" y="0"/>
                          <a:pt x="7" y="4"/>
                          <a:pt x="7" y="9"/>
                        </a:cubicBezTo>
                        <a:cubicBezTo>
                          <a:pt x="7" y="11"/>
                          <a:pt x="8" y="14"/>
                          <a:pt x="11" y="15"/>
                        </a:cubicBezTo>
                        <a:cubicBezTo>
                          <a:pt x="14" y="17"/>
                          <a:pt x="14" y="17"/>
                          <a:pt x="14" y="17"/>
                        </a:cubicBezTo>
                        <a:cubicBezTo>
                          <a:pt x="11" y="18"/>
                          <a:pt x="11" y="18"/>
                          <a:pt x="11" y="18"/>
                        </a:cubicBezTo>
                        <a:cubicBezTo>
                          <a:pt x="10" y="19"/>
                          <a:pt x="10" y="19"/>
                          <a:pt x="9" y="19"/>
                        </a:cubicBezTo>
                        <a:cubicBezTo>
                          <a:pt x="9" y="19"/>
                          <a:pt x="8" y="20"/>
                          <a:pt x="8" y="20"/>
                        </a:cubicBezTo>
                        <a:cubicBezTo>
                          <a:pt x="8" y="20"/>
                          <a:pt x="7" y="21"/>
                          <a:pt x="7" y="21"/>
                        </a:cubicBezTo>
                        <a:cubicBezTo>
                          <a:pt x="3" y="24"/>
                          <a:pt x="0" y="29"/>
                          <a:pt x="0" y="35"/>
                        </a:cubicBezTo>
                        <a:cubicBezTo>
                          <a:pt x="0" y="36"/>
                          <a:pt x="1" y="37"/>
                          <a:pt x="1" y="38"/>
                        </a:cubicBezTo>
                        <a:cubicBezTo>
                          <a:pt x="1" y="39"/>
                          <a:pt x="2" y="40"/>
                          <a:pt x="3" y="41"/>
                        </a:cubicBezTo>
                        <a:cubicBezTo>
                          <a:pt x="3" y="41"/>
                          <a:pt x="4" y="42"/>
                          <a:pt x="4" y="42"/>
                        </a:cubicBezTo>
                        <a:cubicBezTo>
                          <a:pt x="5" y="42"/>
                          <a:pt x="5" y="43"/>
                          <a:pt x="6" y="43"/>
                        </a:cubicBezTo>
                        <a:cubicBezTo>
                          <a:pt x="9" y="45"/>
                          <a:pt x="12" y="46"/>
                          <a:pt x="16" y="46"/>
                        </a:cubicBezTo>
                        <a:cubicBezTo>
                          <a:pt x="22" y="46"/>
                          <a:pt x="27" y="43"/>
                          <a:pt x="31" y="38"/>
                        </a:cubicBezTo>
                        <a:cubicBezTo>
                          <a:pt x="31" y="37"/>
                          <a:pt x="31" y="36"/>
                          <a:pt x="31" y="35"/>
                        </a:cubicBezTo>
                        <a:cubicBezTo>
                          <a:pt x="31" y="27"/>
                          <a:pt x="27" y="21"/>
                          <a:pt x="21" y="18"/>
                        </a:cubicBezTo>
                        <a:close/>
                      </a:path>
                    </a:pathLst>
                  </a:custGeom>
                  <a:solidFill>
                    <a:srgbClr val="D8DCDE">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1050">
                      <a:latin typeface="+mn-lt"/>
                      <a:ea typeface="+mn-ea"/>
                    </a:endParaRPr>
                  </a:p>
                </p:txBody>
              </p:sp>
            </p:grpSp>
          </p:grpSp>
        </p:grpSp>
        <p:sp>
          <p:nvSpPr>
            <p:cNvPr id="9" name="Text Box 17"/>
            <p:cNvSpPr txBox="1">
              <a:spLocks noChangeArrowheads="1"/>
            </p:cNvSpPr>
            <p:nvPr/>
          </p:nvSpPr>
          <p:spPr bwMode="auto">
            <a:xfrm>
              <a:off x="43" y="1318"/>
              <a:ext cx="199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400" b="1">
                  <a:solidFill>
                    <a:schemeClr val="bg1"/>
                  </a:solidFill>
                  <a:latin typeface="Arial" charset="0"/>
                  <a:ea typeface="微软雅黑" pitchFamily="34" charset="-122"/>
                </a:rPr>
                <a:t>好友增益</a:t>
              </a:r>
            </a:p>
          </p:txBody>
        </p:sp>
      </p:grpSp>
      <p:grpSp>
        <p:nvGrpSpPr>
          <p:cNvPr id="16" name="Group 18"/>
          <p:cNvGrpSpPr>
            <a:grpSpLocks/>
          </p:cNvGrpSpPr>
          <p:nvPr/>
        </p:nvGrpSpPr>
        <p:grpSpPr bwMode="auto">
          <a:xfrm>
            <a:off x="6049465" y="1870075"/>
            <a:ext cx="1082675" cy="1293812"/>
            <a:chOff x="0" y="0"/>
            <a:chExt cx="2390" cy="2853"/>
          </a:xfrm>
        </p:grpSpPr>
        <p:sp>
          <p:nvSpPr>
            <p:cNvPr id="17" name="椭圆 211"/>
            <p:cNvSpPr>
              <a:spLocks noChangeArrowheads="1"/>
            </p:cNvSpPr>
            <p:nvPr/>
          </p:nvSpPr>
          <p:spPr bwMode="auto">
            <a:xfrm>
              <a:off x="0" y="462"/>
              <a:ext cx="2390" cy="239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fontAlgn="auto" hangingPunct="0">
                <a:spcBef>
                  <a:spcPts val="0"/>
                </a:spcBef>
                <a:spcAft>
                  <a:spcPts val="0"/>
                </a:spcAft>
                <a:defRPr/>
              </a:pPr>
              <a:endParaRPr lang="zh-CN" altLang="en-US" sz="1050">
                <a:solidFill>
                  <a:srgbClr val="FFFFFF"/>
                </a:solidFill>
                <a:latin typeface="宋体" charset="-122"/>
                <a:ea typeface="+mn-ea"/>
                <a:sym typeface="宋体" charset="-122"/>
              </a:endParaRPr>
            </a:p>
          </p:txBody>
        </p:sp>
        <p:pic>
          <p:nvPicPr>
            <p:cNvPr id="18" name="Picture 20" descr="Nipic_13826638_20140627104118936703"/>
            <p:cNvPicPr>
              <a:picLocks noChangeAspect="1" noChangeArrowheads="1"/>
            </p:cNvPicPr>
            <p:nvPr/>
          </p:nvPicPr>
          <p:blipFill>
            <a:blip r:embed="rId5">
              <a:extLst>
                <a:ext uri="{28A0092B-C50C-407E-A947-70E740481C1C}">
                  <a14:useLocalDpi xmlns:a14="http://schemas.microsoft.com/office/drawing/2010/main" val="0"/>
                </a:ext>
              </a:extLst>
            </a:blip>
            <a:srcRect l="68889" t="6192" b="22050"/>
            <a:stretch>
              <a:fillRect/>
            </a:stretch>
          </p:blipFill>
          <p:spPr bwMode="auto">
            <a:xfrm>
              <a:off x="565" y="0"/>
              <a:ext cx="1275" cy="1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1"/>
            <p:cNvSpPr txBox="1">
              <a:spLocks noChangeArrowheads="1"/>
            </p:cNvSpPr>
            <p:nvPr/>
          </p:nvSpPr>
          <p:spPr bwMode="auto">
            <a:xfrm>
              <a:off x="238" y="1548"/>
              <a:ext cx="1993"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b="1">
                  <a:solidFill>
                    <a:schemeClr val="bg1"/>
                  </a:solidFill>
                  <a:latin typeface="Arial" charset="0"/>
                  <a:ea typeface="微软雅黑" pitchFamily="34" charset="-122"/>
                </a:rPr>
                <a:t>支付快捷</a:t>
              </a:r>
            </a:p>
          </p:txBody>
        </p:sp>
      </p:grpSp>
      <p:grpSp>
        <p:nvGrpSpPr>
          <p:cNvPr id="20" name="Group 22"/>
          <p:cNvGrpSpPr>
            <a:grpSpLocks/>
          </p:cNvGrpSpPr>
          <p:nvPr/>
        </p:nvGrpSpPr>
        <p:grpSpPr bwMode="auto">
          <a:xfrm>
            <a:off x="5409702" y="2400300"/>
            <a:ext cx="488950" cy="487362"/>
            <a:chOff x="0" y="0"/>
            <a:chExt cx="265776" cy="265776"/>
          </a:xfrm>
        </p:grpSpPr>
        <p:sp>
          <p:nvSpPr>
            <p:cNvPr id="21" name="椭圆 174"/>
            <p:cNvSpPr>
              <a:spLocks noChangeArrowheads="1"/>
            </p:cNvSpPr>
            <p:nvPr/>
          </p:nvSpPr>
          <p:spPr bwMode="auto">
            <a:xfrm>
              <a:off x="0" y="0"/>
              <a:ext cx="265776" cy="26577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100">
                <a:solidFill>
                  <a:schemeClr val="bg1"/>
                </a:solidFill>
                <a:latin typeface="黑体" pitchFamily="49" charset="-122"/>
                <a:ea typeface="黑体" pitchFamily="49" charset="-122"/>
                <a:sym typeface="黑体" pitchFamily="49" charset="-122"/>
              </a:endParaRPr>
            </a:p>
          </p:txBody>
        </p:sp>
        <p:sp>
          <p:nvSpPr>
            <p:cNvPr id="22" name="椭圆 175"/>
            <p:cNvSpPr>
              <a:spLocks noChangeArrowheads="1"/>
            </p:cNvSpPr>
            <p:nvPr/>
          </p:nvSpPr>
          <p:spPr bwMode="auto">
            <a:xfrm>
              <a:off x="26957" y="25132"/>
              <a:ext cx="211861" cy="21186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100">
                <a:solidFill>
                  <a:schemeClr val="bg1"/>
                </a:solidFill>
                <a:latin typeface="黑体" pitchFamily="49" charset="-122"/>
                <a:ea typeface="黑体" pitchFamily="49" charset="-122"/>
                <a:sym typeface="黑体" pitchFamily="49" charset="-122"/>
              </a:endParaRPr>
            </a:p>
          </p:txBody>
        </p:sp>
        <p:sp>
          <p:nvSpPr>
            <p:cNvPr id="23" name="Freeform 154"/>
            <p:cNvSpPr>
              <a:spLocks noChangeArrowheads="1"/>
            </p:cNvSpPr>
            <p:nvPr/>
          </p:nvSpPr>
          <p:spPr bwMode="auto">
            <a:xfrm>
              <a:off x="66444" y="58003"/>
              <a:ext cx="132888" cy="136784"/>
            </a:xfrm>
            <a:custGeom>
              <a:avLst/>
              <a:gdLst>
                <a:gd name="T0" fmla="*/ 2147483647 w 37"/>
                <a:gd name="T1" fmla="*/ 2147483647 h 38"/>
                <a:gd name="T2" fmla="*/ 2147483647 w 37"/>
                <a:gd name="T3" fmla="*/ 2147483647 h 38"/>
                <a:gd name="T4" fmla="*/ 2147483647 w 37"/>
                <a:gd name="T5" fmla="*/ 2147483647 h 38"/>
                <a:gd name="T6" fmla="*/ 2147483647 w 37"/>
                <a:gd name="T7" fmla="*/ 2147483647 h 38"/>
                <a:gd name="T8" fmla="*/ 0 w 37"/>
                <a:gd name="T9" fmla="*/ 2147483647 h 38"/>
                <a:gd name="T10" fmla="*/ 2147483647 w 37"/>
                <a:gd name="T11" fmla="*/ 2147483647 h 38"/>
                <a:gd name="T12" fmla="*/ 2147483647 w 37"/>
                <a:gd name="T13" fmla="*/ 2147483647 h 38"/>
                <a:gd name="T14" fmla="*/ 2147483647 w 37"/>
                <a:gd name="T15" fmla="*/ 2147483647 h 38"/>
                <a:gd name="T16" fmla="*/ 2147483647 w 37"/>
                <a:gd name="T17" fmla="*/ 0 h 38"/>
                <a:gd name="T18" fmla="*/ 2147483647 w 37"/>
                <a:gd name="T19" fmla="*/ 2147483647 h 38"/>
                <a:gd name="T20" fmla="*/ 2147483647 w 37"/>
                <a:gd name="T21" fmla="*/ 2147483647 h 38"/>
                <a:gd name="T22" fmla="*/ 2147483647 w 37"/>
                <a:gd name="T23" fmla="*/ 2147483647 h 38"/>
                <a:gd name="T24" fmla="*/ 2147483647 w 37"/>
                <a:gd name="T25" fmla="*/ 2147483647 h 38"/>
                <a:gd name="T26" fmla="*/ 2147483647 w 37"/>
                <a:gd name="T27" fmla="*/ 2147483647 h 38"/>
                <a:gd name="T28" fmla="*/ 2147483647 w 37"/>
                <a:gd name="T29" fmla="*/ 2147483647 h 38"/>
                <a:gd name="T30" fmla="*/ 2147483647 w 37"/>
                <a:gd name="T31" fmla="*/ 2147483647 h 38"/>
                <a:gd name="T32" fmla="*/ 2147483647 w 37"/>
                <a:gd name="T33" fmla="*/ 2147483647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38"/>
                <a:gd name="T53" fmla="*/ 37 w 37"/>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fontAlgn="auto">
                <a:spcBef>
                  <a:spcPts val="0"/>
                </a:spcBef>
                <a:spcAft>
                  <a:spcPts val="0"/>
                </a:spcAft>
                <a:defRPr/>
              </a:pPr>
              <a:endParaRPr lang="zh-CN" altLang="en-US" sz="1050">
                <a:latin typeface="+mn-lt"/>
                <a:ea typeface="+mn-ea"/>
              </a:endParaRPr>
            </a:p>
          </p:txBody>
        </p:sp>
      </p:grpSp>
      <p:grpSp>
        <p:nvGrpSpPr>
          <p:cNvPr id="24" name="Group 26"/>
          <p:cNvGrpSpPr>
            <a:grpSpLocks/>
          </p:cNvGrpSpPr>
          <p:nvPr/>
        </p:nvGrpSpPr>
        <p:grpSpPr bwMode="auto">
          <a:xfrm>
            <a:off x="3420565" y="2386012"/>
            <a:ext cx="490537" cy="488950"/>
            <a:chOff x="0" y="0"/>
            <a:chExt cx="265776" cy="265776"/>
          </a:xfrm>
        </p:grpSpPr>
        <p:sp>
          <p:nvSpPr>
            <p:cNvPr id="25" name="椭圆 180"/>
            <p:cNvSpPr>
              <a:spLocks noChangeArrowheads="1"/>
            </p:cNvSpPr>
            <p:nvPr/>
          </p:nvSpPr>
          <p:spPr bwMode="auto">
            <a:xfrm>
              <a:off x="0" y="0"/>
              <a:ext cx="265776" cy="26577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100">
                <a:solidFill>
                  <a:schemeClr val="bg1"/>
                </a:solidFill>
                <a:latin typeface="黑体" pitchFamily="49" charset="-122"/>
                <a:ea typeface="黑体" pitchFamily="49" charset="-122"/>
                <a:sym typeface="黑体" pitchFamily="49" charset="-122"/>
              </a:endParaRPr>
            </a:p>
          </p:txBody>
        </p:sp>
        <p:sp>
          <p:nvSpPr>
            <p:cNvPr id="26" name="椭圆 181"/>
            <p:cNvSpPr>
              <a:spLocks noChangeArrowheads="1"/>
            </p:cNvSpPr>
            <p:nvPr/>
          </p:nvSpPr>
          <p:spPr bwMode="auto">
            <a:xfrm>
              <a:off x="26957" y="25132"/>
              <a:ext cx="211861" cy="211861"/>
            </a:xfrm>
            <a:prstGeom prst="ellipse">
              <a:avLst/>
            </a:prstGeom>
            <a:solidFill>
              <a:srgbClr val="0141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100">
                <a:solidFill>
                  <a:schemeClr val="bg1"/>
                </a:solidFill>
                <a:latin typeface="黑体" pitchFamily="49" charset="-122"/>
                <a:ea typeface="黑体" pitchFamily="49" charset="-122"/>
                <a:sym typeface="黑体" pitchFamily="49" charset="-122"/>
              </a:endParaRPr>
            </a:p>
          </p:txBody>
        </p:sp>
        <p:sp>
          <p:nvSpPr>
            <p:cNvPr id="27" name="Freeform 154"/>
            <p:cNvSpPr>
              <a:spLocks noChangeArrowheads="1"/>
            </p:cNvSpPr>
            <p:nvPr/>
          </p:nvSpPr>
          <p:spPr bwMode="auto">
            <a:xfrm>
              <a:off x="67089" y="57815"/>
              <a:ext cx="131598" cy="136340"/>
            </a:xfrm>
            <a:custGeom>
              <a:avLst/>
              <a:gdLst>
                <a:gd name="T0" fmla="*/ 2147483647 w 37"/>
                <a:gd name="T1" fmla="*/ 2147483647 h 38"/>
                <a:gd name="T2" fmla="*/ 2147483647 w 37"/>
                <a:gd name="T3" fmla="*/ 2147483647 h 38"/>
                <a:gd name="T4" fmla="*/ 2147483647 w 37"/>
                <a:gd name="T5" fmla="*/ 2147483647 h 38"/>
                <a:gd name="T6" fmla="*/ 2147483647 w 37"/>
                <a:gd name="T7" fmla="*/ 2147483647 h 38"/>
                <a:gd name="T8" fmla="*/ 0 w 37"/>
                <a:gd name="T9" fmla="*/ 2147483647 h 38"/>
                <a:gd name="T10" fmla="*/ 2147483647 w 37"/>
                <a:gd name="T11" fmla="*/ 2147483647 h 38"/>
                <a:gd name="T12" fmla="*/ 2147483647 w 37"/>
                <a:gd name="T13" fmla="*/ 2147483647 h 38"/>
                <a:gd name="T14" fmla="*/ 2147483647 w 37"/>
                <a:gd name="T15" fmla="*/ 2147483647 h 38"/>
                <a:gd name="T16" fmla="*/ 2147483647 w 37"/>
                <a:gd name="T17" fmla="*/ 0 h 38"/>
                <a:gd name="T18" fmla="*/ 2147483647 w 37"/>
                <a:gd name="T19" fmla="*/ 2147483647 h 38"/>
                <a:gd name="T20" fmla="*/ 2147483647 w 37"/>
                <a:gd name="T21" fmla="*/ 2147483647 h 38"/>
                <a:gd name="T22" fmla="*/ 2147483647 w 37"/>
                <a:gd name="T23" fmla="*/ 2147483647 h 38"/>
                <a:gd name="T24" fmla="*/ 2147483647 w 37"/>
                <a:gd name="T25" fmla="*/ 2147483647 h 38"/>
                <a:gd name="T26" fmla="*/ 2147483647 w 37"/>
                <a:gd name="T27" fmla="*/ 2147483647 h 38"/>
                <a:gd name="T28" fmla="*/ 2147483647 w 37"/>
                <a:gd name="T29" fmla="*/ 2147483647 h 38"/>
                <a:gd name="T30" fmla="*/ 2147483647 w 37"/>
                <a:gd name="T31" fmla="*/ 2147483647 h 38"/>
                <a:gd name="T32" fmla="*/ 2147483647 w 37"/>
                <a:gd name="T33" fmla="*/ 2147483647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38"/>
                <a:gd name="T53" fmla="*/ 37 w 37"/>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fontAlgn="auto">
                <a:spcBef>
                  <a:spcPts val="0"/>
                </a:spcBef>
                <a:spcAft>
                  <a:spcPts val="0"/>
                </a:spcAft>
                <a:defRPr/>
              </a:pPr>
              <a:endParaRPr lang="zh-CN" altLang="en-US" sz="1050">
                <a:latin typeface="+mn-lt"/>
                <a:ea typeface="+mn-ea"/>
              </a:endParaRPr>
            </a:p>
          </p:txBody>
        </p:sp>
      </p:grpSp>
      <p:sp>
        <p:nvSpPr>
          <p:cNvPr id="28" name="Text Box 30"/>
          <p:cNvSpPr txBox="1">
            <a:spLocks noChangeArrowheads="1"/>
          </p:cNvSpPr>
          <p:nvPr/>
        </p:nvSpPr>
        <p:spPr bwMode="auto">
          <a:xfrm>
            <a:off x="2931615" y="1370012"/>
            <a:ext cx="34829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270" tIns="32635" rIns="65270" bIns="32635">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200" b="1" dirty="0">
                <a:solidFill>
                  <a:schemeClr val="tx1">
                    <a:lumMod val="50000"/>
                    <a:lumOff val="50000"/>
                  </a:schemeClr>
                </a:solidFill>
                <a:latin typeface="Arial" charset="0"/>
                <a:ea typeface="微软雅黑" pitchFamily="34" charset="-122"/>
              </a:rPr>
              <a:t>ABC</a:t>
            </a:r>
            <a:r>
              <a:rPr lang="zh-CN" altLang="en-US" sz="3200" b="1" dirty="0">
                <a:solidFill>
                  <a:schemeClr val="tx1">
                    <a:lumMod val="50000"/>
                    <a:lumOff val="50000"/>
                  </a:schemeClr>
                </a:solidFill>
                <a:latin typeface="Arial" charset="0"/>
                <a:ea typeface="微软雅黑" pitchFamily="34" charset="-122"/>
              </a:rPr>
              <a:t>网站优势解析</a:t>
            </a:r>
          </a:p>
        </p:txBody>
      </p:sp>
      <p:grpSp>
        <p:nvGrpSpPr>
          <p:cNvPr id="43" name="组合 42"/>
          <p:cNvGrpSpPr/>
          <p:nvPr/>
        </p:nvGrpSpPr>
        <p:grpSpPr>
          <a:xfrm>
            <a:off x="7020272" y="274038"/>
            <a:ext cx="972942" cy="309689"/>
            <a:chOff x="5004048" y="274038"/>
            <a:chExt cx="972942" cy="309689"/>
          </a:xfrm>
        </p:grpSpPr>
        <p:pic>
          <p:nvPicPr>
            <p:cNvPr id="4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6" name="组合 45"/>
          <p:cNvGrpSpPr/>
          <p:nvPr/>
        </p:nvGrpSpPr>
        <p:grpSpPr>
          <a:xfrm>
            <a:off x="5004048" y="246381"/>
            <a:ext cx="1052128" cy="368518"/>
            <a:chOff x="5976990" y="246381"/>
            <a:chExt cx="1052128" cy="368518"/>
          </a:xfrm>
        </p:grpSpPr>
        <p:pic>
          <p:nvPicPr>
            <p:cNvPr id="4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9" name="组合 48"/>
          <p:cNvGrpSpPr/>
          <p:nvPr/>
        </p:nvGrpSpPr>
        <p:grpSpPr>
          <a:xfrm>
            <a:off x="6012160" y="259016"/>
            <a:ext cx="1052128" cy="368518"/>
            <a:chOff x="6990781" y="246381"/>
            <a:chExt cx="1052128" cy="368518"/>
          </a:xfrm>
        </p:grpSpPr>
        <p:pic>
          <p:nvPicPr>
            <p:cNvPr id="5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2" name="组合 51"/>
          <p:cNvGrpSpPr/>
          <p:nvPr/>
        </p:nvGrpSpPr>
        <p:grpSpPr>
          <a:xfrm>
            <a:off x="7984694" y="246381"/>
            <a:ext cx="1052128" cy="368518"/>
            <a:chOff x="7984694" y="246381"/>
            <a:chExt cx="1052128" cy="368518"/>
          </a:xfrm>
        </p:grpSpPr>
        <p:pic>
          <p:nvPicPr>
            <p:cNvPr id="5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55" name="图片 54"/>
          <p:cNvPicPr>
            <a:picLocks noChangeAspect="1"/>
          </p:cNvPicPr>
          <p:nvPr/>
        </p:nvPicPr>
        <p:blipFill rotWithShape="1">
          <a:blip r:embed="rId8"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56" name="TextBox 55"/>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268080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8"/>
                                        </p:tgtEl>
                                        <p:attrNameLst>
                                          <p:attrName>ppt_y</p:attrName>
                                        </p:attrNameLst>
                                      </p:cBhvr>
                                      <p:tavLst>
                                        <p:tav tm="0">
                                          <p:val>
                                            <p:strVal val="#ppt_y"/>
                                          </p:val>
                                        </p:tav>
                                        <p:tav tm="100000">
                                          <p:val>
                                            <p:strVal val="#ppt_y"/>
                                          </p:val>
                                        </p:tav>
                                      </p:tavLst>
                                    </p:anim>
                                    <p:anim calcmode="lin" valueType="num">
                                      <p:cBhvr>
                                        <p:cTn id="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p:tgtEl>
                                          <p:spTgt spid="28"/>
                                        </p:tgtEl>
                                      </p:cBhvr>
                                    </p:animEffect>
                                  </p:childTnLst>
                                </p:cTn>
                              </p:par>
                            </p:childTnLst>
                          </p:cTn>
                        </p:par>
                        <p:par>
                          <p:cTn id="18" fill="hold">
                            <p:stCondLst>
                              <p:cond delay="19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400"/>
                            </p:stCondLst>
                            <p:childTnLst>
                              <p:par>
                                <p:cTn id="23" presetID="22" presetClass="entr" presetSubtype="4"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300"/>
                                        <p:tgtEl>
                                          <p:spTgt spid="24"/>
                                        </p:tgtEl>
                                      </p:cBhvr>
                                    </p:animEffect>
                                  </p:childTnLst>
                                </p:cTn>
                              </p:par>
                            </p:childTnLst>
                          </p:cTn>
                        </p:par>
                        <p:par>
                          <p:cTn id="26" fill="hold">
                            <p:stCondLst>
                              <p:cond delay="27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par>
                          <p:cTn id="30" fill="hold">
                            <p:stCondLst>
                              <p:cond delay="32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300"/>
                                        <p:tgtEl>
                                          <p:spTgt spid="20"/>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700088"/>
            <a:ext cx="5111751"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2"/>
          <p:cNvSpPr/>
          <p:nvPr/>
        </p:nvSpPr>
        <p:spPr>
          <a:xfrm rot="19560987">
            <a:off x="104775" y="1577975"/>
            <a:ext cx="3384550" cy="392113"/>
          </a:xfrm>
          <a:prstGeom prst="rect">
            <a:avLst/>
          </a:prstGeom>
          <a:noFill/>
          <a:ln w="12700" cap="flat" cmpd="sng" algn="ctr">
            <a:noFill/>
            <a:prstDash val="solid"/>
          </a:ln>
          <a:effectLst/>
        </p:spPr>
        <p:txBody>
          <a:bodyPr lIns="91437" tIns="0" rIns="91437" bIns="0"/>
          <a:lstStyle/>
          <a:p>
            <a:pPr>
              <a:defRPr/>
            </a:pPr>
            <a:r>
              <a:rPr lang="zh-CN" altLang="en-US" sz="2800" b="1" kern="0" dirty="0">
                <a:solidFill>
                  <a:schemeClr val="tx1">
                    <a:lumMod val="50000"/>
                    <a:lumOff val="50000"/>
                  </a:schemeClr>
                </a:solidFill>
                <a:latin typeface="微软雅黑" pitchFamily="34" charset="-122"/>
                <a:ea typeface="微软雅黑" pitchFamily="34" charset="-122"/>
                <a:cs typeface="Arial" pitchFamily="34" charset="0"/>
              </a:rPr>
              <a:t>输入您的文字内容</a:t>
            </a:r>
            <a:endParaRPr lang="en-US" altLang="zh-CN" sz="2800" b="1" kern="0" dirty="0">
              <a:solidFill>
                <a:schemeClr val="tx1">
                  <a:lumMod val="50000"/>
                  <a:lumOff val="50000"/>
                </a:schemeClr>
              </a:solidFill>
              <a:latin typeface="微软雅黑" pitchFamily="34" charset="-122"/>
              <a:ea typeface="微软雅黑" pitchFamily="34" charset="-122"/>
              <a:cs typeface="Arial" pitchFamily="34" charset="0"/>
            </a:endParaRPr>
          </a:p>
        </p:txBody>
      </p:sp>
      <p:grpSp>
        <p:nvGrpSpPr>
          <p:cNvPr id="4" name="组合 3"/>
          <p:cNvGrpSpPr/>
          <p:nvPr/>
        </p:nvGrpSpPr>
        <p:grpSpPr>
          <a:xfrm>
            <a:off x="4283968" y="1286120"/>
            <a:ext cx="4824536" cy="488330"/>
            <a:chOff x="507728" y="1119175"/>
            <a:chExt cx="4824536" cy="488330"/>
          </a:xfrm>
          <a:solidFill>
            <a:srgbClr val="C00000"/>
          </a:solidFill>
        </p:grpSpPr>
        <p:sp>
          <p:nvSpPr>
            <p:cNvPr id="5" name="矩形 4"/>
            <p:cNvSpPr/>
            <p:nvPr/>
          </p:nvSpPr>
          <p:spPr>
            <a:xfrm>
              <a:off x="507728" y="1119175"/>
              <a:ext cx="4824536" cy="488330"/>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a:defRPr/>
              </a:pPr>
              <a:endParaRPr lang="zh-CN" altLang="en-US">
                <a:solidFill>
                  <a:schemeClr val="bg1">
                    <a:lumMod val="95000"/>
                  </a:schemeClr>
                </a:solidFill>
              </a:endParaRPr>
            </a:p>
          </p:txBody>
        </p:sp>
        <p:sp>
          <p:nvSpPr>
            <p:cNvPr id="6" name="TextBox 5"/>
            <p:cNvSpPr txBox="1"/>
            <p:nvPr/>
          </p:nvSpPr>
          <p:spPr>
            <a:xfrm>
              <a:off x="723752" y="1132509"/>
              <a:ext cx="3096344" cy="461665"/>
            </a:xfrm>
            <a:prstGeom prst="rect">
              <a:avLst/>
            </a:prstGeom>
            <a:noFill/>
          </p:spPr>
          <p:txBody>
            <a:bodyPr lIns="91437" tIns="45718" rIns="91437" bIns="45718" anchor="ctr">
              <a:spAutoFit/>
            </a:bodyPr>
            <a:lstStyle/>
            <a:p>
              <a:pPr>
                <a:defRPr/>
              </a:pPr>
              <a:r>
                <a:rPr lang="zh-CN" altLang="en-US" sz="2400" b="1" dirty="0">
                  <a:solidFill>
                    <a:schemeClr val="bg1">
                      <a:lumMod val="95000"/>
                    </a:schemeClr>
                  </a:solidFill>
                  <a:latin typeface="微软雅黑" pitchFamily="34" charset="-122"/>
                  <a:ea typeface="微软雅黑" pitchFamily="34" charset="-122"/>
                  <a:cs typeface="Arial" panose="020B0604020202020204" pitchFamily="34" charset="0"/>
                </a:rPr>
                <a:t>请在此输入您的标题</a:t>
              </a:r>
            </a:p>
          </p:txBody>
        </p:sp>
      </p:grpSp>
      <p:sp>
        <p:nvSpPr>
          <p:cNvPr id="7" name="Rectangle 42"/>
          <p:cNvSpPr>
            <a:spLocks noChangeArrowheads="1"/>
          </p:cNvSpPr>
          <p:nvPr/>
        </p:nvSpPr>
        <p:spPr bwMode="auto">
          <a:xfrm>
            <a:off x="4294188" y="2051050"/>
            <a:ext cx="44545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1437" tIns="0" rIns="91437" bIns="0"/>
          <a:lstStyle/>
          <a:p>
            <a:pPr marL="203200" indent="-203200" algn="just">
              <a:spcBef>
                <a:spcPts val="838"/>
              </a:spcBef>
              <a:spcAft>
                <a:spcPts val="838"/>
              </a:spcAft>
              <a:buClr>
                <a:srgbClr val="C00000"/>
              </a:buClr>
              <a:buFont typeface="Wingdings" pitchFamily="2" charset="2"/>
              <a:buChar char="l"/>
            </a:pPr>
            <a:r>
              <a:rPr lang="zh-CN" altLang="en-US" sz="11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a:t>
            </a:r>
            <a:endParaRPr lang="en-US" altLang="zh-CN" sz="1100" dirty="0">
              <a:solidFill>
                <a:schemeClr val="tx1">
                  <a:lumMod val="50000"/>
                  <a:lumOff val="50000"/>
                </a:schemeClr>
              </a:solidFill>
              <a:latin typeface="微软雅黑" pitchFamily="34" charset="-122"/>
              <a:ea typeface="微软雅黑" pitchFamily="34" charset="-122"/>
            </a:endParaRPr>
          </a:p>
        </p:txBody>
      </p:sp>
      <p:sp>
        <p:nvSpPr>
          <p:cNvPr id="8" name="Rectangle 42"/>
          <p:cNvSpPr>
            <a:spLocks noChangeArrowheads="1"/>
          </p:cNvSpPr>
          <p:nvPr/>
        </p:nvSpPr>
        <p:spPr bwMode="auto">
          <a:xfrm>
            <a:off x="4294188" y="2490788"/>
            <a:ext cx="44545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1437" tIns="0" rIns="91437" bIns="0"/>
          <a:lstStyle/>
          <a:p>
            <a:pPr marL="203200" indent="-203200" algn="just">
              <a:spcBef>
                <a:spcPts val="838"/>
              </a:spcBef>
              <a:spcAft>
                <a:spcPts val="838"/>
              </a:spcAft>
              <a:buClr>
                <a:srgbClr val="C00000"/>
              </a:buClr>
              <a:buFont typeface="Wingdings" pitchFamily="2" charset="2"/>
              <a:buChar char="l"/>
            </a:pPr>
            <a:r>
              <a:rPr lang="zh-CN" altLang="en-US" sz="110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a:t>
            </a:r>
            <a:endParaRPr lang="en-US" altLang="zh-CN" sz="1100">
              <a:solidFill>
                <a:schemeClr val="tx1">
                  <a:lumMod val="50000"/>
                  <a:lumOff val="50000"/>
                </a:schemeClr>
              </a:solidFill>
              <a:latin typeface="微软雅黑" pitchFamily="34" charset="-122"/>
              <a:ea typeface="微软雅黑" pitchFamily="34" charset="-122"/>
            </a:endParaRPr>
          </a:p>
        </p:txBody>
      </p:sp>
      <p:sp>
        <p:nvSpPr>
          <p:cNvPr id="9" name="Rectangle 42"/>
          <p:cNvSpPr>
            <a:spLocks noChangeArrowheads="1"/>
          </p:cNvSpPr>
          <p:nvPr/>
        </p:nvSpPr>
        <p:spPr bwMode="auto">
          <a:xfrm>
            <a:off x="4294188" y="3027363"/>
            <a:ext cx="44545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1437" tIns="0" rIns="91437" bIns="0"/>
          <a:lstStyle/>
          <a:p>
            <a:pPr marL="203200" indent="-203200" algn="just">
              <a:spcBef>
                <a:spcPts val="838"/>
              </a:spcBef>
              <a:spcAft>
                <a:spcPts val="838"/>
              </a:spcAft>
              <a:buClr>
                <a:srgbClr val="C00000"/>
              </a:buClr>
              <a:buFont typeface="Wingdings" pitchFamily="2" charset="2"/>
              <a:buChar char="l"/>
            </a:pPr>
            <a:r>
              <a:rPr lang="zh-CN" altLang="en-US" sz="110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a:t>
            </a:r>
            <a:endParaRPr lang="en-US" altLang="zh-CN" sz="1100">
              <a:solidFill>
                <a:schemeClr val="tx1">
                  <a:lumMod val="50000"/>
                  <a:lumOff val="50000"/>
                </a:schemeClr>
              </a:solidFill>
              <a:latin typeface="微软雅黑" pitchFamily="34" charset="-122"/>
              <a:ea typeface="微软雅黑" pitchFamily="34" charset="-122"/>
            </a:endParaRPr>
          </a:p>
        </p:txBody>
      </p:sp>
      <p:grpSp>
        <p:nvGrpSpPr>
          <p:cNvPr id="10" name="组合 9"/>
          <p:cNvGrpSpPr/>
          <p:nvPr/>
        </p:nvGrpSpPr>
        <p:grpSpPr>
          <a:xfrm>
            <a:off x="6012160" y="274038"/>
            <a:ext cx="972942" cy="309689"/>
            <a:chOff x="5004048" y="274038"/>
            <a:chExt cx="972942" cy="309689"/>
          </a:xfrm>
        </p:grpSpPr>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3" name="组合 12"/>
          <p:cNvGrpSpPr/>
          <p:nvPr/>
        </p:nvGrpSpPr>
        <p:grpSpPr>
          <a:xfrm>
            <a:off x="5004048" y="246381"/>
            <a:ext cx="1052128" cy="368518"/>
            <a:chOff x="5976990" y="246381"/>
            <a:chExt cx="1052128" cy="368518"/>
          </a:xfrm>
        </p:grpSpPr>
        <p:pic>
          <p:nvPicPr>
            <p:cNvPr id="1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9" name="组合 18"/>
          <p:cNvGrpSpPr/>
          <p:nvPr/>
        </p:nvGrpSpPr>
        <p:grpSpPr>
          <a:xfrm>
            <a:off x="7984694" y="246381"/>
            <a:ext cx="1052128" cy="368518"/>
            <a:chOff x="7984694" y="246381"/>
            <a:chExt cx="1052128" cy="368518"/>
          </a:xfrm>
        </p:grpSpPr>
        <p:pic>
          <p:nvPicPr>
            <p:cNvPr id="2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3" name="TextBox 22"/>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6274601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6"/>
          <p:cNvGrpSpPr>
            <a:grpSpLocks/>
          </p:cNvGrpSpPr>
          <p:nvPr/>
        </p:nvGrpSpPr>
        <p:grpSpPr bwMode="auto">
          <a:xfrm>
            <a:off x="1654628" y="1286487"/>
            <a:ext cx="5926931" cy="2218135"/>
            <a:chOff x="0" y="0"/>
            <a:chExt cx="7902314" cy="2958026"/>
          </a:xfrm>
        </p:grpSpPr>
        <p:grpSp>
          <p:nvGrpSpPr>
            <p:cNvPr id="45" name="Group 7"/>
            <p:cNvGrpSpPr>
              <a:grpSpLocks/>
            </p:cNvGrpSpPr>
            <p:nvPr/>
          </p:nvGrpSpPr>
          <p:grpSpPr bwMode="auto">
            <a:xfrm rot="21359956">
              <a:off x="0" y="0"/>
              <a:ext cx="7630963" cy="2958026"/>
              <a:chOff x="0" y="0"/>
              <a:chExt cx="7630966" cy="2958024"/>
            </a:xfrm>
          </p:grpSpPr>
          <p:grpSp>
            <p:nvGrpSpPr>
              <p:cNvPr id="58" name="Group 8"/>
              <p:cNvGrpSpPr>
                <a:grpSpLocks/>
              </p:cNvGrpSpPr>
              <p:nvPr/>
            </p:nvGrpSpPr>
            <p:grpSpPr bwMode="auto">
              <a:xfrm rot="281548">
                <a:off x="0" y="0"/>
                <a:ext cx="2703307" cy="2711196"/>
                <a:chOff x="0" y="0"/>
                <a:chExt cx="2703307" cy="2711196"/>
              </a:xfrm>
            </p:grpSpPr>
            <p:sp>
              <p:nvSpPr>
                <p:cNvPr id="71" name="矩形 47"/>
                <p:cNvSpPr>
                  <a:spLocks noChangeArrowheads="1"/>
                </p:cNvSpPr>
                <p:nvPr/>
              </p:nvSpPr>
              <p:spPr bwMode="auto">
                <a:xfrm rot="2663733">
                  <a:off x="1623187" y="1631076"/>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 name="矩形 48"/>
                <p:cNvSpPr>
                  <a:spLocks noChangeArrowheads="1"/>
                </p:cNvSpPr>
                <p:nvPr/>
              </p:nvSpPr>
              <p:spPr bwMode="auto">
                <a:xfrm rot="2687000">
                  <a:off x="808870" y="815878"/>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3" name="矩形 49"/>
                <p:cNvSpPr>
                  <a:spLocks noChangeArrowheads="1"/>
                </p:cNvSpPr>
                <p:nvPr/>
              </p:nvSpPr>
              <p:spPr bwMode="auto">
                <a:xfrm rot="2678080">
                  <a:off x="0" y="0"/>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9" name="Group 12"/>
              <p:cNvGrpSpPr>
                <a:grpSpLocks/>
              </p:cNvGrpSpPr>
              <p:nvPr/>
            </p:nvGrpSpPr>
            <p:grpSpPr bwMode="auto">
              <a:xfrm rot="281548">
                <a:off x="1631218" y="129447"/>
                <a:ext cx="2703307" cy="2711196"/>
                <a:chOff x="0" y="0"/>
                <a:chExt cx="2703307" cy="2711196"/>
              </a:xfrm>
            </p:grpSpPr>
            <p:sp>
              <p:nvSpPr>
                <p:cNvPr id="68" name="矩形 44"/>
                <p:cNvSpPr>
                  <a:spLocks noChangeArrowheads="1"/>
                </p:cNvSpPr>
                <p:nvPr/>
              </p:nvSpPr>
              <p:spPr bwMode="auto">
                <a:xfrm rot="2663733">
                  <a:off x="1623187" y="1631076"/>
                  <a:ext cx="1080120" cy="1080120"/>
                </a:xfrm>
                <a:prstGeom prst="rect">
                  <a:avLst/>
                </a:prstGeom>
                <a:solidFill>
                  <a:srgbClr val="E31A7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9" name="矩形 45"/>
                <p:cNvSpPr>
                  <a:spLocks noChangeArrowheads="1"/>
                </p:cNvSpPr>
                <p:nvPr/>
              </p:nvSpPr>
              <p:spPr bwMode="auto">
                <a:xfrm rot="2687000">
                  <a:off x="808870" y="815878"/>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0" name="矩形 46"/>
                <p:cNvSpPr>
                  <a:spLocks noChangeArrowheads="1"/>
                </p:cNvSpPr>
                <p:nvPr/>
              </p:nvSpPr>
              <p:spPr bwMode="auto">
                <a:xfrm rot="2678080">
                  <a:off x="0" y="0"/>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0" name="Group 16"/>
              <p:cNvGrpSpPr>
                <a:grpSpLocks/>
              </p:cNvGrpSpPr>
              <p:nvPr/>
            </p:nvGrpSpPr>
            <p:grpSpPr bwMode="auto">
              <a:xfrm rot="281548">
                <a:off x="3242775" y="246828"/>
                <a:ext cx="2703307" cy="2711196"/>
                <a:chOff x="0" y="0"/>
                <a:chExt cx="2703307" cy="2711196"/>
              </a:xfrm>
            </p:grpSpPr>
            <p:sp>
              <p:nvSpPr>
                <p:cNvPr id="65" name="矩形 41"/>
                <p:cNvSpPr>
                  <a:spLocks noChangeArrowheads="1"/>
                </p:cNvSpPr>
                <p:nvPr/>
              </p:nvSpPr>
              <p:spPr bwMode="auto">
                <a:xfrm rot="2663733">
                  <a:off x="1623187" y="1631076"/>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6" name="矩形 42"/>
                <p:cNvSpPr>
                  <a:spLocks noChangeArrowheads="1"/>
                </p:cNvSpPr>
                <p:nvPr/>
              </p:nvSpPr>
              <p:spPr bwMode="auto">
                <a:xfrm rot="2687000">
                  <a:off x="808870" y="815878"/>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矩形 43"/>
                <p:cNvSpPr>
                  <a:spLocks noChangeArrowheads="1"/>
                </p:cNvSpPr>
                <p:nvPr/>
              </p:nvSpPr>
              <p:spPr bwMode="auto">
                <a:xfrm rot="2678080">
                  <a:off x="0" y="0"/>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1" name="Group 20"/>
              <p:cNvGrpSpPr>
                <a:grpSpLocks/>
              </p:cNvGrpSpPr>
              <p:nvPr/>
            </p:nvGrpSpPr>
            <p:grpSpPr bwMode="auto">
              <a:xfrm rot="281548">
                <a:off x="4905199" y="362394"/>
                <a:ext cx="1888990" cy="1895998"/>
                <a:chOff x="0" y="0"/>
                <a:chExt cx="1888990" cy="1895998"/>
              </a:xfrm>
            </p:grpSpPr>
            <p:sp>
              <p:nvSpPr>
                <p:cNvPr id="63" name="矩形 39"/>
                <p:cNvSpPr>
                  <a:spLocks noChangeArrowheads="1"/>
                </p:cNvSpPr>
                <p:nvPr/>
              </p:nvSpPr>
              <p:spPr bwMode="auto">
                <a:xfrm rot="2687000">
                  <a:off x="808870" y="815878"/>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矩形 40"/>
                <p:cNvSpPr>
                  <a:spLocks noChangeArrowheads="1"/>
                </p:cNvSpPr>
                <p:nvPr/>
              </p:nvSpPr>
              <p:spPr bwMode="auto">
                <a:xfrm rot="2678080">
                  <a:off x="0" y="0"/>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2" name="矩形 38"/>
              <p:cNvSpPr>
                <a:spLocks noChangeArrowheads="1"/>
              </p:cNvSpPr>
              <p:nvPr/>
            </p:nvSpPr>
            <p:spPr bwMode="auto">
              <a:xfrm rot="2959627">
                <a:off x="6550846" y="467008"/>
                <a:ext cx="1080120" cy="1080120"/>
              </a:xfrm>
              <a:prstGeom prst="rect">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46"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9315" y="1239045"/>
              <a:ext cx="700538" cy="70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17"/>
            <p:cNvSpPr>
              <a:spLocks noChangeArrowheads="1"/>
            </p:cNvSpPr>
            <p:nvPr/>
          </p:nvSpPr>
          <p:spPr bwMode="auto">
            <a:xfrm>
              <a:off x="3201012" y="2127224"/>
              <a:ext cx="1296144" cy="61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dirty="0">
                  <a:solidFill>
                    <a:schemeClr val="bg1"/>
                  </a:solidFill>
                  <a:latin typeface="Calibri" pitchFamily="34" charset="0"/>
                  <a:cs typeface="Calibri" pitchFamily="34" charset="0"/>
                  <a:sym typeface="Calibri" pitchFamily="34" charset="0"/>
                </a:rPr>
                <a:t>LOGO</a:t>
              </a:r>
              <a:endParaRPr lang="zh-CN" altLang="en-US" sz="2400" b="1" dirty="0">
                <a:solidFill>
                  <a:schemeClr val="bg1"/>
                </a:solidFill>
                <a:latin typeface="Calibri" pitchFamily="34" charset="0"/>
                <a:sym typeface="宋体" pitchFamily="2" charset="-122"/>
              </a:endParaRPr>
            </a:p>
          </p:txBody>
        </p:sp>
        <p:pic>
          <p:nvPicPr>
            <p:cNvPr id="48"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303" y="1274732"/>
              <a:ext cx="629166" cy="62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350" y="396703"/>
              <a:ext cx="611635" cy="61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图片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7016" y="2080008"/>
              <a:ext cx="530796" cy="53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图片 2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95594" y="2093060"/>
              <a:ext cx="614466" cy="61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文本框 22"/>
            <p:cNvSpPr>
              <a:spLocks noChangeArrowheads="1"/>
            </p:cNvSpPr>
            <p:nvPr/>
          </p:nvSpPr>
          <p:spPr bwMode="auto">
            <a:xfrm>
              <a:off x="4116055" y="1314613"/>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53" name="文本框 23"/>
            <p:cNvSpPr>
              <a:spLocks noChangeArrowheads="1"/>
            </p:cNvSpPr>
            <p:nvPr/>
          </p:nvSpPr>
          <p:spPr bwMode="auto">
            <a:xfrm>
              <a:off x="4990103" y="558125"/>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54" name="文本框 24"/>
            <p:cNvSpPr>
              <a:spLocks noChangeArrowheads="1"/>
            </p:cNvSpPr>
            <p:nvPr/>
          </p:nvSpPr>
          <p:spPr bwMode="auto">
            <a:xfrm>
              <a:off x="6606170" y="533538"/>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55" name="文本框 29"/>
            <p:cNvSpPr>
              <a:spLocks noChangeArrowheads="1"/>
            </p:cNvSpPr>
            <p:nvPr/>
          </p:nvSpPr>
          <p:spPr bwMode="auto">
            <a:xfrm>
              <a:off x="1729060" y="471687"/>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56" name="文本框 30"/>
            <p:cNvSpPr>
              <a:spLocks noChangeArrowheads="1"/>
            </p:cNvSpPr>
            <p:nvPr/>
          </p:nvSpPr>
          <p:spPr bwMode="auto">
            <a:xfrm>
              <a:off x="902207" y="130102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57" name="文本框 33"/>
            <p:cNvSpPr>
              <a:spLocks noChangeArrowheads="1"/>
            </p:cNvSpPr>
            <p:nvPr/>
          </p:nvSpPr>
          <p:spPr bwMode="auto">
            <a:xfrm>
              <a:off x="3364542" y="48701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grpSp>
      <p:sp>
        <p:nvSpPr>
          <p:cNvPr id="74" name="矩形 51"/>
          <p:cNvSpPr>
            <a:spLocks noChangeArrowheads="1"/>
          </p:cNvSpPr>
          <p:nvPr/>
        </p:nvSpPr>
        <p:spPr bwMode="auto">
          <a:xfrm>
            <a:off x="2331306" y="3939902"/>
            <a:ext cx="4278113"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spcBef>
                <a:spcPts val="600"/>
              </a:spcBef>
              <a:spcAft>
                <a:spcPts val="600"/>
              </a:spcAft>
              <a:buClr>
                <a:srgbClr val="FF3333"/>
              </a:buClr>
              <a:defRPr/>
            </a:pPr>
            <a:r>
              <a:rPr lang="zh-CN" altLang="en-US" sz="800" dirty="0">
                <a:solidFill>
                  <a:schemeClr val="tx1">
                    <a:lumMod val="50000"/>
                    <a:lumOff val="50000"/>
                  </a:schemeClr>
                </a:solidFill>
                <a:latin typeface="微软雅黑" pitchFamily="34" charset="-122"/>
                <a:ea typeface="微软雅黑" pitchFamily="34" charset="-122"/>
              </a:rPr>
              <a:t>请在此处输入您的</a:t>
            </a:r>
            <a:r>
              <a:rPr lang="zh-CN" altLang="en-US" sz="800" dirty="0" smtClean="0">
                <a:solidFill>
                  <a:schemeClr val="tx1">
                    <a:lumMod val="50000"/>
                    <a:lumOff val="50000"/>
                  </a:schemeClr>
                </a:solidFill>
                <a:latin typeface="微软雅黑" pitchFamily="34" charset="-122"/>
                <a:ea typeface="微软雅黑" pitchFamily="34" charset="-122"/>
              </a:rPr>
              <a:t>文本或者</a:t>
            </a:r>
            <a:r>
              <a:rPr lang="zh-CN" altLang="en-US" sz="800" dirty="0">
                <a:solidFill>
                  <a:schemeClr val="tx1">
                    <a:lumMod val="50000"/>
                    <a:lumOff val="50000"/>
                  </a:schemeClr>
                </a:solidFill>
                <a:latin typeface="微软雅黑" pitchFamily="34" charset="-122"/>
                <a:ea typeface="微软雅黑" pitchFamily="34" charset="-122"/>
              </a:rPr>
              <a:t>复制您的文本粘贴到此处请在此处输入您的文本，或者复制您的文本粘贴到</a:t>
            </a:r>
            <a:r>
              <a:rPr lang="zh-CN" altLang="en-US" sz="800" dirty="0" smtClean="0">
                <a:solidFill>
                  <a:schemeClr val="tx1">
                    <a:lumMod val="50000"/>
                    <a:lumOff val="50000"/>
                  </a:schemeClr>
                </a:solidFill>
                <a:latin typeface="微软雅黑" pitchFamily="34" charset="-122"/>
                <a:ea typeface="微软雅黑" pitchFamily="34" charset="-122"/>
              </a:rPr>
              <a:t>此处</a:t>
            </a: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800" dirty="0" smtClean="0">
                <a:solidFill>
                  <a:schemeClr val="tx1">
                    <a:lumMod val="50000"/>
                    <a:lumOff val="50000"/>
                  </a:schemeClr>
                </a:solidFill>
                <a:latin typeface="微软雅黑" pitchFamily="34" charset="-122"/>
                <a:ea typeface="微软雅黑" pitchFamily="34" charset="-122"/>
              </a:rPr>
              <a:t>此处</a:t>
            </a: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800" dirty="0" smtClean="0">
                <a:solidFill>
                  <a:schemeClr val="tx1">
                    <a:lumMod val="50000"/>
                    <a:lumOff val="50000"/>
                  </a:schemeClr>
                </a:solidFill>
                <a:latin typeface="微软雅黑" pitchFamily="34" charset="-122"/>
                <a:ea typeface="微软雅黑" pitchFamily="34" charset="-122"/>
              </a:rPr>
              <a:t>此处</a:t>
            </a:r>
            <a:endParaRPr lang="en-US" altLang="zh-CN" sz="800" dirty="0">
              <a:solidFill>
                <a:schemeClr val="tx1">
                  <a:lumMod val="50000"/>
                  <a:lumOff val="50000"/>
                </a:schemeClr>
              </a:solidFill>
              <a:latin typeface="微软雅黑" pitchFamily="34" charset="-122"/>
              <a:ea typeface="微软雅黑" pitchFamily="34" charset="-122"/>
            </a:endParaRPr>
          </a:p>
        </p:txBody>
      </p:sp>
      <p:grpSp>
        <p:nvGrpSpPr>
          <p:cNvPr id="89" name="组合 88"/>
          <p:cNvGrpSpPr/>
          <p:nvPr/>
        </p:nvGrpSpPr>
        <p:grpSpPr>
          <a:xfrm>
            <a:off x="7020272" y="274038"/>
            <a:ext cx="972942" cy="309689"/>
            <a:chOff x="5004048" y="274038"/>
            <a:chExt cx="972942" cy="309689"/>
          </a:xfrm>
        </p:grpSpPr>
        <p:pic>
          <p:nvPicPr>
            <p:cNvPr id="9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TextBox 90"/>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2" name="组合 91"/>
          <p:cNvGrpSpPr/>
          <p:nvPr/>
        </p:nvGrpSpPr>
        <p:grpSpPr>
          <a:xfrm>
            <a:off x="5004048" y="246381"/>
            <a:ext cx="1052128" cy="368518"/>
            <a:chOff x="5976990" y="246381"/>
            <a:chExt cx="1052128" cy="368518"/>
          </a:xfrm>
        </p:grpSpPr>
        <p:pic>
          <p:nvPicPr>
            <p:cNvPr id="93"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TextBox 93"/>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5" name="组合 94"/>
          <p:cNvGrpSpPr/>
          <p:nvPr/>
        </p:nvGrpSpPr>
        <p:grpSpPr>
          <a:xfrm>
            <a:off x="6012160" y="259016"/>
            <a:ext cx="1052128" cy="368518"/>
            <a:chOff x="6990781" y="246381"/>
            <a:chExt cx="1052128" cy="368518"/>
          </a:xfrm>
        </p:grpSpPr>
        <p:pic>
          <p:nvPicPr>
            <p:cNvPr id="96"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 name="TextBox 96"/>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98" name="组合 97"/>
          <p:cNvGrpSpPr/>
          <p:nvPr/>
        </p:nvGrpSpPr>
        <p:grpSpPr>
          <a:xfrm>
            <a:off x="7984694" y="246381"/>
            <a:ext cx="1052128" cy="368518"/>
            <a:chOff x="7984694" y="246381"/>
            <a:chExt cx="1052128" cy="368518"/>
          </a:xfrm>
        </p:grpSpPr>
        <p:pic>
          <p:nvPicPr>
            <p:cNvPr id="99"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 name="TextBox 99"/>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101" name="图片 100"/>
          <p:cNvPicPr>
            <a:picLocks noChangeAspect="1"/>
          </p:cNvPicPr>
          <p:nvPr/>
        </p:nvPicPr>
        <p:blipFill rotWithShape="1">
          <a:blip r:embed="rId10"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102" name="TextBox 101"/>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6552092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1750"/>
                                        <p:tgtEl>
                                          <p:spTgt spid="44"/>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505075" y="1239838"/>
            <a:ext cx="919163" cy="2627312"/>
            <a:chOff x="2505809" y="1240434"/>
            <a:chExt cx="918978" cy="2627462"/>
          </a:xfrm>
        </p:grpSpPr>
        <p:grpSp>
          <p:nvGrpSpPr>
            <p:cNvPr id="3" name="组合 2"/>
            <p:cNvGrpSpPr>
              <a:grpSpLocks/>
            </p:cNvGrpSpPr>
            <p:nvPr/>
          </p:nvGrpSpPr>
          <p:grpSpPr bwMode="auto">
            <a:xfrm rot="5400000">
              <a:off x="1548559" y="2197684"/>
              <a:ext cx="2627462" cy="712961"/>
              <a:chOff x="1375640" y="1401544"/>
              <a:chExt cx="3602851" cy="977433"/>
            </a:xfrm>
          </p:grpSpPr>
          <p:sp>
            <p:nvSpPr>
              <p:cNvPr id="11" name="矩形 10"/>
              <p:cNvSpPr/>
              <p:nvPr/>
            </p:nvSpPr>
            <p:spPr>
              <a:xfrm rot="16200000">
                <a:off x="2154056" y="656222"/>
                <a:ext cx="674542" cy="2153003"/>
              </a:xfrm>
              <a:prstGeom prst="rect">
                <a:avLst/>
              </a:prstGeom>
            </p:spPr>
            <p:txBody>
              <a:bodyPr wrap="none">
                <a:spAutoFit/>
              </a:bodyPr>
              <a:lstStyle/>
              <a:p>
                <a:pPr fontAlgn="auto">
                  <a:spcBef>
                    <a:spcPts val="0"/>
                  </a:spcBef>
                  <a:spcAft>
                    <a:spcPts val="0"/>
                  </a:spcAft>
                  <a:defRPr/>
                </a:pPr>
                <a:r>
                  <a:rPr lang="zh-CN" altLang="en-US" sz="2400" b="1" kern="0" dirty="0">
                    <a:solidFill>
                      <a:srgbClr val="C00000"/>
                    </a:solidFill>
                    <a:latin typeface="微软雅黑" pitchFamily="34" charset="-122"/>
                    <a:ea typeface="微软雅黑" pitchFamily="34" charset="-122"/>
                  </a:rPr>
                  <a:t>输</a:t>
                </a:r>
                <a:endParaRPr lang="en-US" altLang="zh-CN" sz="2400" b="1" kern="0" dirty="0">
                  <a:solidFill>
                    <a:srgbClr val="C00000"/>
                  </a:solidFill>
                  <a:latin typeface="微软雅黑" pitchFamily="34" charset="-122"/>
                  <a:ea typeface="微软雅黑" pitchFamily="34" charset="-122"/>
                </a:endParaRPr>
              </a:p>
              <a:p>
                <a:pPr fontAlgn="auto">
                  <a:spcBef>
                    <a:spcPts val="0"/>
                  </a:spcBef>
                  <a:spcAft>
                    <a:spcPts val="0"/>
                  </a:spcAft>
                  <a:defRPr/>
                </a:pPr>
                <a:r>
                  <a:rPr lang="zh-CN" altLang="en-US" sz="2400" b="1" kern="0" dirty="0">
                    <a:solidFill>
                      <a:srgbClr val="C00000"/>
                    </a:solidFill>
                    <a:latin typeface="微软雅黑" pitchFamily="34" charset="-122"/>
                    <a:ea typeface="微软雅黑" pitchFamily="34" charset="-122"/>
                  </a:rPr>
                  <a:t>入</a:t>
                </a:r>
                <a:endParaRPr lang="en-US" altLang="zh-CN" sz="2400" b="1" kern="0" dirty="0">
                  <a:solidFill>
                    <a:srgbClr val="C00000"/>
                  </a:solidFill>
                  <a:latin typeface="微软雅黑" pitchFamily="34" charset="-122"/>
                  <a:ea typeface="微软雅黑" pitchFamily="34" charset="-122"/>
                </a:endParaRPr>
              </a:p>
              <a:p>
                <a:pPr fontAlgn="auto">
                  <a:spcBef>
                    <a:spcPts val="0"/>
                  </a:spcBef>
                  <a:spcAft>
                    <a:spcPts val="0"/>
                  </a:spcAft>
                  <a:defRPr/>
                </a:pPr>
                <a:r>
                  <a:rPr lang="zh-CN" altLang="en-US" sz="2400" b="1" kern="0" dirty="0">
                    <a:solidFill>
                      <a:srgbClr val="C00000"/>
                    </a:solidFill>
                    <a:latin typeface="微软雅黑" pitchFamily="34" charset="-122"/>
                    <a:ea typeface="微软雅黑" pitchFamily="34" charset="-122"/>
                  </a:rPr>
                  <a:t>文</a:t>
                </a:r>
                <a:endParaRPr lang="en-US" altLang="zh-CN" sz="2400" b="1" kern="0" dirty="0">
                  <a:solidFill>
                    <a:srgbClr val="C00000"/>
                  </a:solidFill>
                  <a:latin typeface="微软雅黑" pitchFamily="34" charset="-122"/>
                  <a:ea typeface="微软雅黑" pitchFamily="34" charset="-122"/>
                </a:endParaRPr>
              </a:p>
              <a:p>
                <a:pPr fontAlgn="auto">
                  <a:spcBef>
                    <a:spcPts val="0"/>
                  </a:spcBef>
                  <a:spcAft>
                    <a:spcPts val="0"/>
                  </a:spcAft>
                  <a:defRPr/>
                </a:pPr>
                <a:r>
                  <a:rPr lang="zh-CN" altLang="en-US" sz="2400" b="1" kern="0" dirty="0">
                    <a:solidFill>
                      <a:srgbClr val="C00000"/>
                    </a:solidFill>
                    <a:latin typeface="微软雅黑" pitchFamily="34" charset="-122"/>
                    <a:ea typeface="微软雅黑" pitchFamily="34" charset="-122"/>
                  </a:rPr>
                  <a:t>字</a:t>
                </a:r>
              </a:p>
            </p:txBody>
          </p:sp>
          <p:sp>
            <p:nvSpPr>
              <p:cNvPr id="12" name="TextBox 5"/>
              <p:cNvSpPr txBox="1">
                <a:spLocks noChangeArrowheads="1"/>
              </p:cNvSpPr>
              <p:nvPr/>
            </p:nvSpPr>
            <p:spPr bwMode="auto">
              <a:xfrm>
                <a:off x="1375641" y="1867631"/>
                <a:ext cx="3602851" cy="50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en-US" altLang="zh-CN" dirty="0" smtClean="0">
                    <a:solidFill>
                      <a:srgbClr val="C00000"/>
                    </a:solidFill>
                  </a:rPr>
                  <a:t>MyBitShop</a:t>
                </a:r>
                <a:r>
                  <a:rPr lang="en-US" altLang="zh-CN" dirty="0" smtClean="0">
                    <a:solidFill>
                      <a:srgbClr val="C00000"/>
                    </a:solidFill>
                    <a:latin typeface="宋体" pitchFamily="2" charset="-122"/>
                  </a:rPr>
                  <a:t>——</a:t>
                </a:r>
                <a:endParaRPr lang="en-US" altLang="zh-CN" dirty="0">
                  <a:solidFill>
                    <a:srgbClr val="C00000"/>
                  </a:solidFill>
                  <a:latin typeface="宋体" pitchFamily="2" charset="-122"/>
                </a:endParaRPr>
              </a:p>
            </p:txBody>
          </p:sp>
        </p:grpSp>
        <p:grpSp>
          <p:nvGrpSpPr>
            <p:cNvPr id="4" name="组合 7"/>
            <p:cNvGrpSpPr>
              <a:grpSpLocks/>
            </p:cNvGrpSpPr>
            <p:nvPr/>
          </p:nvGrpSpPr>
          <p:grpSpPr bwMode="auto">
            <a:xfrm flipV="1">
              <a:off x="3350693" y="1340344"/>
              <a:ext cx="74094" cy="2205914"/>
              <a:chOff x="6966170" y="1570075"/>
              <a:chExt cx="63500" cy="2204256"/>
            </a:xfrm>
          </p:grpSpPr>
          <p:cxnSp>
            <p:nvCxnSpPr>
              <p:cNvPr id="9" name="直接连接符 9"/>
              <p:cNvCxnSpPr>
                <a:cxnSpLocks noChangeShapeType="1"/>
              </p:cNvCxnSpPr>
              <p:nvPr/>
            </p:nvCxnSpPr>
            <p:spPr bwMode="auto">
              <a:xfrm>
                <a:off x="6966170" y="1570075"/>
                <a:ext cx="0" cy="2204256"/>
              </a:xfrm>
              <a:prstGeom prst="line">
                <a:avLst/>
              </a:prstGeom>
              <a:noFill/>
              <a:ln w="38100" algn="ctr">
                <a:solidFill>
                  <a:srgbClr val="0141A3"/>
                </a:solidFill>
                <a:round/>
                <a:headEnd/>
                <a:tailEnd/>
              </a:ln>
              <a:extLst>
                <a:ext uri="{909E8E84-426E-40DD-AFC4-6F175D3DCCD1}">
                  <a14:hiddenFill xmlns:a14="http://schemas.microsoft.com/office/drawing/2010/main">
                    <a:noFill/>
                  </a14:hiddenFill>
                </a:ext>
              </a:extLst>
            </p:spPr>
          </p:cxnSp>
          <p:cxnSp>
            <p:nvCxnSpPr>
              <p:cNvPr id="10" name="直接连接符 10"/>
              <p:cNvCxnSpPr>
                <a:cxnSpLocks noChangeShapeType="1"/>
              </p:cNvCxnSpPr>
              <p:nvPr/>
            </p:nvCxnSpPr>
            <p:spPr bwMode="auto">
              <a:xfrm>
                <a:off x="7029670" y="1570075"/>
                <a:ext cx="0" cy="2195552"/>
              </a:xfrm>
              <a:prstGeom prst="line">
                <a:avLst/>
              </a:prstGeom>
              <a:noFill/>
              <a:ln w="3175" algn="ctr">
                <a:solidFill>
                  <a:srgbClr val="0141A3"/>
                </a:solidFill>
                <a:round/>
                <a:headEnd/>
                <a:tailEnd/>
              </a:ln>
              <a:extLst>
                <a:ext uri="{909E8E84-426E-40DD-AFC4-6F175D3DCCD1}">
                  <a14:hiddenFill xmlns:a14="http://schemas.microsoft.com/office/drawing/2010/main">
                    <a:noFill/>
                  </a14:hiddenFill>
                </a:ext>
              </a:extLst>
            </p:spPr>
          </p:cxnSp>
        </p:grpSp>
        <p:grpSp>
          <p:nvGrpSpPr>
            <p:cNvPr id="5" name="组合 5"/>
            <p:cNvGrpSpPr>
              <a:grpSpLocks noChangeAspect="1"/>
            </p:cNvGrpSpPr>
            <p:nvPr/>
          </p:nvGrpSpPr>
          <p:grpSpPr bwMode="auto">
            <a:xfrm>
              <a:off x="2535462" y="2896613"/>
              <a:ext cx="582956" cy="582956"/>
              <a:chOff x="-7500941" y="3673632"/>
              <a:chExt cx="1368429" cy="1368426"/>
            </a:xfrm>
          </p:grpSpPr>
          <p:sp>
            <p:nvSpPr>
              <p:cNvPr id="6" name="Freeform 58"/>
              <p:cNvSpPr>
                <a:spLocks/>
              </p:cNvSpPr>
              <p:nvPr/>
            </p:nvSpPr>
            <p:spPr bwMode="auto">
              <a:xfrm flipH="1">
                <a:off x="-7500941" y="3673632"/>
                <a:ext cx="1368427" cy="1368426"/>
              </a:xfrm>
              <a:custGeom>
                <a:avLst/>
                <a:gdLst>
                  <a:gd name="T0" fmla="*/ 2147483647 w 528"/>
                  <a:gd name="T1" fmla="*/ 2147483647 h 528"/>
                  <a:gd name="T2" fmla="*/ 2147483647 w 528"/>
                  <a:gd name="T3" fmla="*/ 2147483647 h 528"/>
                  <a:gd name="T4" fmla="*/ 2147483647 w 528"/>
                  <a:gd name="T5" fmla="*/ 2147483647 h 528"/>
                  <a:gd name="T6" fmla="*/ 0 w 528"/>
                  <a:gd name="T7" fmla="*/ 2147483647 h 528"/>
                  <a:gd name="T8" fmla="*/ 0 w 528"/>
                  <a:gd name="T9" fmla="*/ 2147483647 h 528"/>
                  <a:gd name="T10" fmla="*/ 2147483647 w 528"/>
                  <a:gd name="T11" fmla="*/ 0 h 528"/>
                  <a:gd name="T12" fmla="*/ 2147483647 w 528"/>
                  <a:gd name="T13" fmla="*/ 0 h 528"/>
                  <a:gd name="T14" fmla="*/ 2147483647 w 528"/>
                  <a:gd name="T15" fmla="*/ 2147483647 h 528"/>
                  <a:gd name="T16" fmla="*/ 2147483647 w 52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59"/>
              <p:cNvSpPr>
                <a:spLocks/>
              </p:cNvSpPr>
              <p:nvPr/>
            </p:nvSpPr>
            <p:spPr bwMode="auto">
              <a:xfrm flipH="1">
                <a:off x="-7123459" y="4276601"/>
                <a:ext cx="991048" cy="763974"/>
              </a:xfrm>
              <a:custGeom>
                <a:avLst/>
                <a:gdLst>
                  <a:gd name="T0" fmla="*/ 137 w 383"/>
                  <a:gd name="T1" fmla="*/ 0 h 295"/>
                  <a:gd name="T2" fmla="*/ 0 w 383"/>
                  <a:gd name="T3" fmla="*/ 137 h 295"/>
                  <a:gd name="T4" fmla="*/ 0 w 383"/>
                  <a:gd name="T5" fmla="*/ 255 h 295"/>
                  <a:gd name="T6" fmla="*/ 40 w 383"/>
                  <a:gd name="T7" fmla="*/ 295 h 295"/>
                  <a:gd name="T8" fmla="*/ 174 w 383"/>
                  <a:gd name="T9" fmla="*/ 295 h 295"/>
                  <a:gd name="T10" fmla="*/ 328 w 383"/>
                  <a:gd name="T11" fmla="*/ 142 h 295"/>
                  <a:gd name="T12" fmla="*/ 269 w 383"/>
                  <a:gd name="T13" fmla="*/ 137 h 295"/>
                  <a:gd name="T14" fmla="*/ 383 w 383"/>
                  <a:gd name="T15" fmla="*/ 22 h 295"/>
                  <a:gd name="T16" fmla="*/ 137 w 38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295">
                    <a:moveTo>
                      <a:pt x="137" y="0"/>
                    </a:moveTo>
                    <a:cubicBezTo>
                      <a:pt x="0" y="137"/>
                      <a:pt x="0" y="137"/>
                      <a:pt x="0" y="137"/>
                    </a:cubicBezTo>
                    <a:cubicBezTo>
                      <a:pt x="0" y="255"/>
                      <a:pt x="0" y="255"/>
                      <a:pt x="0" y="255"/>
                    </a:cubicBezTo>
                    <a:cubicBezTo>
                      <a:pt x="0" y="277"/>
                      <a:pt x="18" y="295"/>
                      <a:pt x="40" y="295"/>
                    </a:cubicBezTo>
                    <a:cubicBezTo>
                      <a:pt x="174" y="295"/>
                      <a:pt x="174" y="295"/>
                      <a:pt x="174" y="295"/>
                    </a:cubicBezTo>
                    <a:cubicBezTo>
                      <a:pt x="328" y="142"/>
                      <a:pt x="328" y="142"/>
                      <a:pt x="328" y="142"/>
                    </a:cubicBezTo>
                    <a:cubicBezTo>
                      <a:pt x="269" y="137"/>
                      <a:pt x="269" y="137"/>
                      <a:pt x="269" y="137"/>
                    </a:cubicBezTo>
                    <a:cubicBezTo>
                      <a:pt x="383" y="22"/>
                      <a:pt x="383" y="22"/>
                      <a:pt x="383" y="22"/>
                    </a:cubicBezTo>
                    <a:cubicBezTo>
                      <a:pt x="137" y="0"/>
                      <a:pt x="137" y="0"/>
                      <a:pt x="137" y="0"/>
                    </a:cubicBezTo>
                  </a:path>
                </a:pathLst>
              </a:custGeom>
              <a:solidFill>
                <a:srgbClr val="8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endParaRPr>
              </a:p>
            </p:txBody>
          </p:sp>
          <p:sp>
            <p:nvSpPr>
              <p:cNvPr id="8" name="Freeform 60"/>
              <p:cNvSpPr>
                <a:spLocks/>
              </p:cNvSpPr>
              <p:nvPr/>
            </p:nvSpPr>
            <p:spPr bwMode="auto">
              <a:xfrm flipH="1">
                <a:off x="-7140575" y="3981605"/>
                <a:ext cx="668340" cy="677862"/>
              </a:xfrm>
              <a:custGeom>
                <a:avLst/>
                <a:gdLst>
                  <a:gd name="T0" fmla="*/ 2147483647 w 258"/>
                  <a:gd name="T1" fmla="*/ 2147483647 h 261"/>
                  <a:gd name="T2" fmla="*/ 2147483647 w 258"/>
                  <a:gd name="T3" fmla="*/ 0 h 261"/>
                  <a:gd name="T4" fmla="*/ 2147483647 w 258"/>
                  <a:gd name="T5" fmla="*/ 2147483647 h 261"/>
                  <a:gd name="T6" fmla="*/ 2147483647 w 258"/>
                  <a:gd name="T7" fmla="*/ 2147483647 h 261"/>
                  <a:gd name="T8" fmla="*/ 2147483647 w 258"/>
                  <a:gd name="T9" fmla="*/ 2147483647 h 261"/>
                  <a:gd name="T10" fmla="*/ 2147483647 w 258"/>
                  <a:gd name="T11" fmla="*/ 2147483647 h 261"/>
                  <a:gd name="T12" fmla="*/ 2147483647 w 258"/>
                  <a:gd name="T13" fmla="*/ 2147483647 h 261"/>
                  <a:gd name="T14" fmla="*/ 2147483647 w 258"/>
                  <a:gd name="T15" fmla="*/ 2147483647 h 261"/>
                  <a:gd name="T16" fmla="*/ 2147483647 w 258"/>
                  <a:gd name="T17" fmla="*/ 2147483647 h 261"/>
                  <a:gd name="T18" fmla="*/ 2147483647 w 258"/>
                  <a:gd name="T19" fmla="*/ 2147483647 h 261"/>
                  <a:gd name="T20" fmla="*/ 2147483647 w 258"/>
                  <a:gd name="T21" fmla="*/ 2147483647 h 261"/>
                  <a:gd name="T22" fmla="*/ 2147483647 w 258"/>
                  <a:gd name="T23" fmla="*/ 2147483647 h 261"/>
                  <a:gd name="T24" fmla="*/ 2147483647 w 258"/>
                  <a:gd name="T25" fmla="*/ 2147483647 h 261"/>
                  <a:gd name="T26" fmla="*/ 2147483647 w 258"/>
                  <a:gd name="T27" fmla="*/ 2147483647 h 261"/>
                  <a:gd name="T28" fmla="*/ 2147483647 w 258"/>
                  <a:gd name="T29" fmla="*/ 2147483647 h 261"/>
                  <a:gd name="T30" fmla="*/ 2147483647 w 258"/>
                  <a:gd name="T31" fmla="*/ 2147483647 h 2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261">
                    <a:moveTo>
                      <a:pt x="141" y="5"/>
                    </a:moveTo>
                    <a:cubicBezTo>
                      <a:pt x="138" y="2"/>
                      <a:pt x="133" y="0"/>
                      <a:pt x="129" y="0"/>
                    </a:cubicBezTo>
                    <a:cubicBezTo>
                      <a:pt x="125" y="0"/>
                      <a:pt x="120" y="2"/>
                      <a:pt x="117" y="5"/>
                    </a:cubicBezTo>
                    <a:cubicBezTo>
                      <a:pt x="5" y="114"/>
                      <a:pt x="5" y="114"/>
                      <a:pt x="5" y="114"/>
                    </a:cubicBezTo>
                    <a:cubicBezTo>
                      <a:pt x="1" y="119"/>
                      <a:pt x="0" y="126"/>
                      <a:pt x="2" y="131"/>
                    </a:cubicBezTo>
                    <a:cubicBezTo>
                      <a:pt x="5" y="137"/>
                      <a:pt x="11" y="141"/>
                      <a:pt x="17" y="141"/>
                    </a:cubicBezTo>
                    <a:cubicBezTo>
                      <a:pt x="57" y="141"/>
                      <a:pt x="57" y="141"/>
                      <a:pt x="57" y="141"/>
                    </a:cubicBezTo>
                    <a:cubicBezTo>
                      <a:pt x="57" y="245"/>
                      <a:pt x="57" y="245"/>
                      <a:pt x="57" y="245"/>
                    </a:cubicBezTo>
                    <a:cubicBezTo>
                      <a:pt x="57" y="254"/>
                      <a:pt x="64" y="261"/>
                      <a:pt x="73" y="261"/>
                    </a:cubicBezTo>
                    <a:cubicBezTo>
                      <a:pt x="185" y="261"/>
                      <a:pt x="185" y="261"/>
                      <a:pt x="185" y="261"/>
                    </a:cubicBezTo>
                    <a:cubicBezTo>
                      <a:pt x="194" y="261"/>
                      <a:pt x="201" y="254"/>
                      <a:pt x="201" y="245"/>
                    </a:cubicBezTo>
                    <a:cubicBezTo>
                      <a:pt x="201" y="141"/>
                      <a:pt x="201" y="141"/>
                      <a:pt x="201" y="141"/>
                    </a:cubicBezTo>
                    <a:cubicBezTo>
                      <a:pt x="241" y="141"/>
                      <a:pt x="241" y="141"/>
                      <a:pt x="241" y="141"/>
                    </a:cubicBezTo>
                    <a:cubicBezTo>
                      <a:pt x="247" y="141"/>
                      <a:pt x="253" y="137"/>
                      <a:pt x="256" y="131"/>
                    </a:cubicBezTo>
                    <a:cubicBezTo>
                      <a:pt x="258" y="126"/>
                      <a:pt x="257" y="119"/>
                      <a:pt x="253" y="114"/>
                    </a:cubicBezTo>
                    <a:lnTo>
                      <a:pt x="14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7993" y="1063191"/>
            <a:ext cx="1852405" cy="4020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组合 13"/>
          <p:cNvGrpSpPr>
            <a:grpSpLocks/>
          </p:cNvGrpSpPr>
          <p:nvPr/>
        </p:nvGrpSpPr>
        <p:grpSpPr bwMode="auto">
          <a:xfrm>
            <a:off x="3676650" y="1341438"/>
            <a:ext cx="390525" cy="392112"/>
            <a:chOff x="3545073" y="1386301"/>
            <a:chExt cx="391928" cy="391928"/>
          </a:xfrm>
        </p:grpSpPr>
        <p:sp>
          <p:nvSpPr>
            <p:cNvPr id="15" name="Freeform 52"/>
            <p:cNvSpPr>
              <a:spLocks/>
            </p:cNvSpPr>
            <p:nvPr/>
          </p:nvSpPr>
          <p:spPr bwMode="auto">
            <a:xfrm flipH="1">
              <a:off x="3545073" y="1386301"/>
              <a:ext cx="391928" cy="391928"/>
            </a:xfrm>
            <a:custGeom>
              <a:avLst/>
              <a:gdLst>
                <a:gd name="T0" fmla="*/ 2147483647 w 528"/>
                <a:gd name="T1" fmla="*/ 2147483647 h 528"/>
                <a:gd name="T2" fmla="*/ 2147483647 w 528"/>
                <a:gd name="T3" fmla="*/ 2147483647 h 528"/>
                <a:gd name="T4" fmla="*/ 2147483647 w 528"/>
                <a:gd name="T5" fmla="*/ 2147483647 h 528"/>
                <a:gd name="T6" fmla="*/ 0 w 528"/>
                <a:gd name="T7" fmla="*/ 2147483647 h 528"/>
                <a:gd name="T8" fmla="*/ 0 w 528"/>
                <a:gd name="T9" fmla="*/ 2147483647 h 528"/>
                <a:gd name="T10" fmla="*/ 2147483647 w 528"/>
                <a:gd name="T11" fmla="*/ 0 h 528"/>
                <a:gd name="T12" fmla="*/ 2147483647 w 528"/>
                <a:gd name="T13" fmla="*/ 0 h 528"/>
                <a:gd name="T14" fmla="*/ 2147483647 w 528"/>
                <a:gd name="T15" fmla="*/ 2147483647 h 528"/>
                <a:gd name="T16" fmla="*/ 2147483647 w 52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14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KSO_Shape"/>
            <p:cNvSpPr>
              <a:spLocks/>
            </p:cNvSpPr>
            <p:nvPr/>
          </p:nvSpPr>
          <p:spPr bwMode="auto">
            <a:xfrm>
              <a:off x="3591276" y="1446598"/>
              <a:ext cx="299522" cy="250707"/>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a:outerShdw blurRad="50800" dist="38100" dir="5400000" algn="t" rotWithShape="0">
                <a:prstClr val="black">
                  <a:alpha val="40000"/>
                </a:prstClr>
              </a:outerShdw>
            </a:effectLst>
          </p:spPr>
          <p:txBody>
            <a:bodyPr/>
            <a:lstStyle/>
            <a:p>
              <a:pPr fontAlgn="auto">
                <a:spcBef>
                  <a:spcPts val="0"/>
                </a:spcBef>
                <a:spcAft>
                  <a:spcPts val="0"/>
                </a:spcAft>
                <a:defRPr/>
              </a:pPr>
              <a:endParaRPr lang="zh-CN" altLang="en-US">
                <a:latin typeface="+mn-lt"/>
                <a:ea typeface="+mn-ea"/>
              </a:endParaRPr>
            </a:p>
          </p:txBody>
        </p:sp>
      </p:grpSp>
      <p:grpSp>
        <p:nvGrpSpPr>
          <p:cNvPr id="17" name="组合 16"/>
          <p:cNvGrpSpPr>
            <a:grpSpLocks/>
          </p:cNvGrpSpPr>
          <p:nvPr/>
        </p:nvGrpSpPr>
        <p:grpSpPr bwMode="auto">
          <a:xfrm>
            <a:off x="3676650" y="2176463"/>
            <a:ext cx="390525" cy="392112"/>
            <a:chOff x="3551423" y="1963798"/>
            <a:chExt cx="391928" cy="391928"/>
          </a:xfrm>
        </p:grpSpPr>
        <p:sp>
          <p:nvSpPr>
            <p:cNvPr id="18" name="Freeform 52"/>
            <p:cNvSpPr>
              <a:spLocks/>
            </p:cNvSpPr>
            <p:nvPr/>
          </p:nvSpPr>
          <p:spPr bwMode="auto">
            <a:xfrm flipH="1">
              <a:off x="3551423" y="1963798"/>
              <a:ext cx="391928" cy="391928"/>
            </a:xfrm>
            <a:custGeom>
              <a:avLst/>
              <a:gdLst>
                <a:gd name="T0" fmla="*/ 2147483647 w 528"/>
                <a:gd name="T1" fmla="*/ 2147483647 h 528"/>
                <a:gd name="T2" fmla="*/ 2147483647 w 528"/>
                <a:gd name="T3" fmla="*/ 2147483647 h 528"/>
                <a:gd name="T4" fmla="*/ 2147483647 w 528"/>
                <a:gd name="T5" fmla="*/ 2147483647 h 528"/>
                <a:gd name="T6" fmla="*/ 0 w 528"/>
                <a:gd name="T7" fmla="*/ 2147483647 h 528"/>
                <a:gd name="T8" fmla="*/ 0 w 528"/>
                <a:gd name="T9" fmla="*/ 2147483647 h 528"/>
                <a:gd name="T10" fmla="*/ 2147483647 w 528"/>
                <a:gd name="T11" fmla="*/ 0 h 528"/>
                <a:gd name="T12" fmla="*/ 2147483647 w 528"/>
                <a:gd name="T13" fmla="*/ 0 h 528"/>
                <a:gd name="T14" fmla="*/ 2147483647 w 528"/>
                <a:gd name="T15" fmla="*/ 2147483647 h 528"/>
                <a:gd name="T16" fmla="*/ 2147483647 w 52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14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44"/>
            <p:cNvSpPr>
              <a:spLocks noChangeAspect="1" noEditPoints="1"/>
            </p:cNvSpPr>
            <p:nvPr/>
          </p:nvSpPr>
          <p:spPr bwMode="auto">
            <a:xfrm>
              <a:off x="3568949" y="2071697"/>
              <a:ext cx="344132" cy="233252"/>
            </a:xfrm>
            <a:custGeom>
              <a:avLst/>
              <a:gdLst>
                <a:gd name="T0" fmla="*/ 412 w 450"/>
                <a:gd name="T1" fmla="*/ 17 h 303"/>
                <a:gd name="T2" fmla="*/ 428 w 450"/>
                <a:gd name="T3" fmla="*/ 73 h 303"/>
                <a:gd name="T4" fmla="*/ 422 w 450"/>
                <a:gd name="T5" fmla="*/ 95 h 303"/>
                <a:gd name="T6" fmla="*/ 412 w 450"/>
                <a:gd name="T7" fmla="*/ 95 h 303"/>
                <a:gd name="T8" fmla="*/ 394 w 450"/>
                <a:gd name="T9" fmla="*/ 115 h 303"/>
                <a:gd name="T10" fmla="*/ 400 w 450"/>
                <a:gd name="T11" fmla="*/ 131 h 303"/>
                <a:gd name="T12" fmla="*/ 432 w 450"/>
                <a:gd name="T13" fmla="*/ 133 h 303"/>
                <a:gd name="T14" fmla="*/ 450 w 450"/>
                <a:gd name="T15" fmla="*/ 170 h 303"/>
                <a:gd name="T16" fmla="*/ 402 w 450"/>
                <a:gd name="T17" fmla="*/ 196 h 303"/>
                <a:gd name="T18" fmla="*/ 345 w 450"/>
                <a:gd name="T19" fmla="*/ 154 h 303"/>
                <a:gd name="T20" fmla="*/ 311 w 450"/>
                <a:gd name="T21" fmla="*/ 146 h 303"/>
                <a:gd name="T22" fmla="*/ 323 w 450"/>
                <a:gd name="T23" fmla="*/ 133 h 303"/>
                <a:gd name="T24" fmla="*/ 355 w 450"/>
                <a:gd name="T25" fmla="*/ 131 h 303"/>
                <a:gd name="T26" fmla="*/ 353 w 450"/>
                <a:gd name="T27" fmla="*/ 109 h 303"/>
                <a:gd name="T28" fmla="*/ 339 w 450"/>
                <a:gd name="T29" fmla="*/ 95 h 303"/>
                <a:gd name="T30" fmla="*/ 327 w 450"/>
                <a:gd name="T31" fmla="*/ 73 h 303"/>
                <a:gd name="T32" fmla="*/ 341 w 450"/>
                <a:gd name="T33" fmla="*/ 19 h 303"/>
                <a:gd name="T34" fmla="*/ 234 w 450"/>
                <a:gd name="T35" fmla="*/ 4 h 303"/>
                <a:gd name="T36" fmla="*/ 293 w 450"/>
                <a:gd name="T37" fmla="*/ 31 h 303"/>
                <a:gd name="T38" fmla="*/ 299 w 450"/>
                <a:gd name="T39" fmla="*/ 83 h 303"/>
                <a:gd name="T40" fmla="*/ 301 w 450"/>
                <a:gd name="T41" fmla="*/ 93 h 303"/>
                <a:gd name="T42" fmla="*/ 295 w 450"/>
                <a:gd name="T43" fmla="*/ 113 h 303"/>
                <a:gd name="T44" fmla="*/ 281 w 450"/>
                <a:gd name="T45" fmla="*/ 135 h 303"/>
                <a:gd name="T46" fmla="*/ 281 w 450"/>
                <a:gd name="T47" fmla="*/ 162 h 303"/>
                <a:gd name="T48" fmla="*/ 297 w 450"/>
                <a:gd name="T49" fmla="*/ 170 h 303"/>
                <a:gd name="T50" fmla="*/ 329 w 450"/>
                <a:gd name="T51" fmla="*/ 170 h 303"/>
                <a:gd name="T52" fmla="*/ 364 w 450"/>
                <a:gd name="T53" fmla="*/ 252 h 303"/>
                <a:gd name="T54" fmla="*/ 321 w 450"/>
                <a:gd name="T55" fmla="*/ 295 h 303"/>
                <a:gd name="T56" fmla="*/ 214 w 450"/>
                <a:gd name="T57" fmla="*/ 303 h 303"/>
                <a:gd name="T58" fmla="*/ 123 w 450"/>
                <a:gd name="T59" fmla="*/ 289 h 303"/>
                <a:gd name="T60" fmla="*/ 111 w 450"/>
                <a:gd name="T61" fmla="*/ 238 h 303"/>
                <a:gd name="T62" fmla="*/ 144 w 450"/>
                <a:gd name="T63" fmla="*/ 172 h 303"/>
                <a:gd name="T64" fmla="*/ 180 w 450"/>
                <a:gd name="T65" fmla="*/ 172 h 303"/>
                <a:gd name="T66" fmla="*/ 194 w 450"/>
                <a:gd name="T67" fmla="*/ 160 h 303"/>
                <a:gd name="T68" fmla="*/ 192 w 450"/>
                <a:gd name="T69" fmla="*/ 137 h 303"/>
                <a:gd name="T70" fmla="*/ 176 w 450"/>
                <a:gd name="T71" fmla="*/ 113 h 303"/>
                <a:gd name="T72" fmla="*/ 170 w 450"/>
                <a:gd name="T73" fmla="*/ 93 h 303"/>
                <a:gd name="T74" fmla="*/ 172 w 450"/>
                <a:gd name="T75" fmla="*/ 83 h 303"/>
                <a:gd name="T76" fmla="*/ 174 w 450"/>
                <a:gd name="T77" fmla="*/ 41 h 303"/>
                <a:gd name="T78" fmla="*/ 210 w 450"/>
                <a:gd name="T79" fmla="*/ 8 h 303"/>
                <a:gd name="T80" fmla="*/ 107 w 450"/>
                <a:gd name="T81" fmla="*/ 2 h 303"/>
                <a:gd name="T82" fmla="*/ 135 w 450"/>
                <a:gd name="T83" fmla="*/ 33 h 303"/>
                <a:gd name="T84" fmla="*/ 137 w 450"/>
                <a:gd name="T85" fmla="*/ 55 h 303"/>
                <a:gd name="T86" fmla="*/ 135 w 450"/>
                <a:gd name="T87" fmla="*/ 71 h 303"/>
                <a:gd name="T88" fmla="*/ 125 w 450"/>
                <a:gd name="T89" fmla="*/ 89 h 303"/>
                <a:gd name="T90" fmla="*/ 123 w 450"/>
                <a:gd name="T91" fmla="*/ 109 h 303"/>
                <a:gd name="T92" fmla="*/ 137 w 450"/>
                <a:gd name="T93" fmla="*/ 117 h 303"/>
                <a:gd name="T94" fmla="*/ 162 w 450"/>
                <a:gd name="T95" fmla="*/ 131 h 303"/>
                <a:gd name="T96" fmla="*/ 172 w 450"/>
                <a:gd name="T97" fmla="*/ 148 h 303"/>
                <a:gd name="T98" fmla="*/ 129 w 450"/>
                <a:gd name="T99" fmla="*/ 154 h 303"/>
                <a:gd name="T100" fmla="*/ 65 w 450"/>
                <a:gd name="T101" fmla="*/ 208 h 303"/>
                <a:gd name="T102" fmla="*/ 0 w 450"/>
                <a:gd name="T103" fmla="*/ 192 h 303"/>
                <a:gd name="T104" fmla="*/ 14 w 450"/>
                <a:gd name="T105" fmla="*/ 133 h 303"/>
                <a:gd name="T106" fmla="*/ 51 w 450"/>
                <a:gd name="T107" fmla="*/ 117 h 303"/>
                <a:gd name="T108" fmla="*/ 61 w 450"/>
                <a:gd name="T109" fmla="*/ 107 h 303"/>
                <a:gd name="T110" fmla="*/ 53 w 450"/>
                <a:gd name="T111" fmla="*/ 79 h 303"/>
                <a:gd name="T112" fmla="*/ 45 w 450"/>
                <a:gd name="T113" fmla="*/ 65 h 303"/>
                <a:gd name="T114" fmla="*/ 45 w 450"/>
                <a:gd name="T115" fmla="*/ 55 h 303"/>
                <a:gd name="T116" fmla="*/ 49 w 450"/>
                <a:gd name="T117" fmla="*/ 19 h 303"/>
                <a:gd name="T118" fmla="*/ 89 w 450"/>
                <a:gd name="T11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0" h="303">
                  <a:moveTo>
                    <a:pt x="376" y="10"/>
                  </a:moveTo>
                  <a:lnTo>
                    <a:pt x="396" y="12"/>
                  </a:lnTo>
                  <a:lnTo>
                    <a:pt x="412" y="17"/>
                  </a:lnTo>
                  <a:lnTo>
                    <a:pt x="420" y="31"/>
                  </a:lnTo>
                  <a:lnTo>
                    <a:pt x="426" y="49"/>
                  </a:lnTo>
                  <a:lnTo>
                    <a:pt x="428" y="73"/>
                  </a:lnTo>
                  <a:lnTo>
                    <a:pt x="428" y="93"/>
                  </a:lnTo>
                  <a:lnTo>
                    <a:pt x="426" y="95"/>
                  </a:lnTo>
                  <a:lnTo>
                    <a:pt x="422" y="95"/>
                  </a:lnTo>
                  <a:lnTo>
                    <a:pt x="418" y="95"/>
                  </a:lnTo>
                  <a:lnTo>
                    <a:pt x="414" y="95"/>
                  </a:lnTo>
                  <a:lnTo>
                    <a:pt x="412" y="95"/>
                  </a:lnTo>
                  <a:lnTo>
                    <a:pt x="408" y="103"/>
                  </a:lnTo>
                  <a:lnTo>
                    <a:pt x="402" y="109"/>
                  </a:lnTo>
                  <a:lnTo>
                    <a:pt x="394" y="115"/>
                  </a:lnTo>
                  <a:lnTo>
                    <a:pt x="396" y="121"/>
                  </a:lnTo>
                  <a:lnTo>
                    <a:pt x="398" y="125"/>
                  </a:lnTo>
                  <a:lnTo>
                    <a:pt x="400" y="131"/>
                  </a:lnTo>
                  <a:lnTo>
                    <a:pt x="408" y="131"/>
                  </a:lnTo>
                  <a:lnTo>
                    <a:pt x="420" y="131"/>
                  </a:lnTo>
                  <a:lnTo>
                    <a:pt x="432" y="133"/>
                  </a:lnTo>
                  <a:lnTo>
                    <a:pt x="438" y="137"/>
                  </a:lnTo>
                  <a:lnTo>
                    <a:pt x="446" y="152"/>
                  </a:lnTo>
                  <a:lnTo>
                    <a:pt x="450" y="170"/>
                  </a:lnTo>
                  <a:lnTo>
                    <a:pt x="448" y="186"/>
                  </a:lnTo>
                  <a:lnTo>
                    <a:pt x="428" y="192"/>
                  </a:lnTo>
                  <a:lnTo>
                    <a:pt x="402" y="196"/>
                  </a:lnTo>
                  <a:lnTo>
                    <a:pt x="374" y="198"/>
                  </a:lnTo>
                  <a:lnTo>
                    <a:pt x="360" y="172"/>
                  </a:lnTo>
                  <a:lnTo>
                    <a:pt x="345" y="154"/>
                  </a:lnTo>
                  <a:lnTo>
                    <a:pt x="339" y="146"/>
                  </a:lnTo>
                  <a:lnTo>
                    <a:pt x="329" y="146"/>
                  </a:lnTo>
                  <a:lnTo>
                    <a:pt x="311" y="146"/>
                  </a:lnTo>
                  <a:lnTo>
                    <a:pt x="313" y="142"/>
                  </a:lnTo>
                  <a:lnTo>
                    <a:pt x="317" y="137"/>
                  </a:lnTo>
                  <a:lnTo>
                    <a:pt x="323" y="133"/>
                  </a:lnTo>
                  <a:lnTo>
                    <a:pt x="335" y="131"/>
                  </a:lnTo>
                  <a:lnTo>
                    <a:pt x="347" y="131"/>
                  </a:lnTo>
                  <a:lnTo>
                    <a:pt x="355" y="131"/>
                  </a:lnTo>
                  <a:lnTo>
                    <a:pt x="357" y="123"/>
                  </a:lnTo>
                  <a:lnTo>
                    <a:pt x="358" y="115"/>
                  </a:lnTo>
                  <a:lnTo>
                    <a:pt x="353" y="109"/>
                  </a:lnTo>
                  <a:lnTo>
                    <a:pt x="347" y="103"/>
                  </a:lnTo>
                  <a:lnTo>
                    <a:pt x="343" y="95"/>
                  </a:lnTo>
                  <a:lnTo>
                    <a:pt x="339" y="95"/>
                  </a:lnTo>
                  <a:lnTo>
                    <a:pt x="333" y="95"/>
                  </a:lnTo>
                  <a:lnTo>
                    <a:pt x="329" y="95"/>
                  </a:lnTo>
                  <a:lnTo>
                    <a:pt x="327" y="73"/>
                  </a:lnTo>
                  <a:lnTo>
                    <a:pt x="329" y="51"/>
                  </a:lnTo>
                  <a:lnTo>
                    <a:pt x="333" y="31"/>
                  </a:lnTo>
                  <a:lnTo>
                    <a:pt x="341" y="19"/>
                  </a:lnTo>
                  <a:lnTo>
                    <a:pt x="357" y="14"/>
                  </a:lnTo>
                  <a:lnTo>
                    <a:pt x="376" y="10"/>
                  </a:lnTo>
                  <a:close/>
                  <a:moveTo>
                    <a:pt x="234" y="4"/>
                  </a:moveTo>
                  <a:lnTo>
                    <a:pt x="259" y="6"/>
                  </a:lnTo>
                  <a:lnTo>
                    <a:pt x="279" y="16"/>
                  </a:lnTo>
                  <a:lnTo>
                    <a:pt x="293" y="31"/>
                  </a:lnTo>
                  <a:lnTo>
                    <a:pt x="299" y="53"/>
                  </a:lnTo>
                  <a:lnTo>
                    <a:pt x="297" y="81"/>
                  </a:lnTo>
                  <a:lnTo>
                    <a:pt x="299" y="83"/>
                  </a:lnTo>
                  <a:lnTo>
                    <a:pt x="301" y="83"/>
                  </a:lnTo>
                  <a:lnTo>
                    <a:pt x="303" y="87"/>
                  </a:lnTo>
                  <a:lnTo>
                    <a:pt x="301" y="93"/>
                  </a:lnTo>
                  <a:lnTo>
                    <a:pt x="301" y="101"/>
                  </a:lnTo>
                  <a:lnTo>
                    <a:pt x="299" y="107"/>
                  </a:lnTo>
                  <a:lnTo>
                    <a:pt x="295" y="113"/>
                  </a:lnTo>
                  <a:lnTo>
                    <a:pt x="291" y="117"/>
                  </a:lnTo>
                  <a:lnTo>
                    <a:pt x="287" y="127"/>
                  </a:lnTo>
                  <a:lnTo>
                    <a:pt x="281" y="135"/>
                  </a:lnTo>
                  <a:lnTo>
                    <a:pt x="275" y="142"/>
                  </a:lnTo>
                  <a:lnTo>
                    <a:pt x="279" y="152"/>
                  </a:lnTo>
                  <a:lnTo>
                    <a:pt x="281" y="162"/>
                  </a:lnTo>
                  <a:lnTo>
                    <a:pt x="287" y="168"/>
                  </a:lnTo>
                  <a:lnTo>
                    <a:pt x="291" y="170"/>
                  </a:lnTo>
                  <a:lnTo>
                    <a:pt x="297" y="170"/>
                  </a:lnTo>
                  <a:lnTo>
                    <a:pt x="303" y="170"/>
                  </a:lnTo>
                  <a:lnTo>
                    <a:pt x="317" y="170"/>
                  </a:lnTo>
                  <a:lnTo>
                    <a:pt x="329" y="170"/>
                  </a:lnTo>
                  <a:lnTo>
                    <a:pt x="347" y="192"/>
                  </a:lnTo>
                  <a:lnTo>
                    <a:pt x="358" y="222"/>
                  </a:lnTo>
                  <a:lnTo>
                    <a:pt x="364" y="252"/>
                  </a:lnTo>
                  <a:lnTo>
                    <a:pt x="364" y="281"/>
                  </a:lnTo>
                  <a:lnTo>
                    <a:pt x="347" y="289"/>
                  </a:lnTo>
                  <a:lnTo>
                    <a:pt x="321" y="295"/>
                  </a:lnTo>
                  <a:lnTo>
                    <a:pt x="287" y="299"/>
                  </a:lnTo>
                  <a:lnTo>
                    <a:pt x="251" y="301"/>
                  </a:lnTo>
                  <a:lnTo>
                    <a:pt x="214" y="303"/>
                  </a:lnTo>
                  <a:lnTo>
                    <a:pt x="178" y="301"/>
                  </a:lnTo>
                  <a:lnTo>
                    <a:pt x="146" y="295"/>
                  </a:lnTo>
                  <a:lnTo>
                    <a:pt x="123" y="289"/>
                  </a:lnTo>
                  <a:lnTo>
                    <a:pt x="107" y="281"/>
                  </a:lnTo>
                  <a:lnTo>
                    <a:pt x="109" y="261"/>
                  </a:lnTo>
                  <a:lnTo>
                    <a:pt x="111" y="238"/>
                  </a:lnTo>
                  <a:lnTo>
                    <a:pt x="117" y="214"/>
                  </a:lnTo>
                  <a:lnTo>
                    <a:pt x="129" y="190"/>
                  </a:lnTo>
                  <a:lnTo>
                    <a:pt x="144" y="172"/>
                  </a:lnTo>
                  <a:lnTo>
                    <a:pt x="158" y="172"/>
                  </a:lnTo>
                  <a:lnTo>
                    <a:pt x="172" y="172"/>
                  </a:lnTo>
                  <a:lnTo>
                    <a:pt x="180" y="172"/>
                  </a:lnTo>
                  <a:lnTo>
                    <a:pt x="186" y="170"/>
                  </a:lnTo>
                  <a:lnTo>
                    <a:pt x="190" y="166"/>
                  </a:lnTo>
                  <a:lnTo>
                    <a:pt x="194" y="160"/>
                  </a:lnTo>
                  <a:lnTo>
                    <a:pt x="196" y="152"/>
                  </a:lnTo>
                  <a:lnTo>
                    <a:pt x="198" y="144"/>
                  </a:lnTo>
                  <a:lnTo>
                    <a:pt x="192" y="137"/>
                  </a:lnTo>
                  <a:lnTo>
                    <a:pt x="186" y="127"/>
                  </a:lnTo>
                  <a:lnTo>
                    <a:pt x="182" y="117"/>
                  </a:lnTo>
                  <a:lnTo>
                    <a:pt x="176" y="113"/>
                  </a:lnTo>
                  <a:lnTo>
                    <a:pt x="174" y="107"/>
                  </a:lnTo>
                  <a:lnTo>
                    <a:pt x="172" y="101"/>
                  </a:lnTo>
                  <a:lnTo>
                    <a:pt x="170" y="93"/>
                  </a:lnTo>
                  <a:lnTo>
                    <a:pt x="170" y="87"/>
                  </a:lnTo>
                  <a:lnTo>
                    <a:pt x="170" y="83"/>
                  </a:lnTo>
                  <a:lnTo>
                    <a:pt x="172" y="83"/>
                  </a:lnTo>
                  <a:lnTo>
                    <a:pt x="174" y="81"/>
                  </a:lnTo>
                  <a:lnTo>
                    <a:pt x="172" y="59"/>
                  </a:lnTo>
                  <a:lnTo>
                    <a:pt x="174" y="41"/>
                  </a:lnTo>
                  <a:lnTo>
                    <a:pt x="178" y="27"/>
                  </a:lnTo>
                  <a:lnTo>
                    <a:pt x="188" y="17"/>
                  </a:lnTo>
                  <a:lnTo>
                    <a:pt x="210" y="8"/>
                  </a:lnTo>
                  <a:lnTo>
                    <a:pt x="234" y="4"/>
                  </a:lnTo>
                  <a:close/>
                  <a:moveTo>
                    <a:pt x="89" y="0"/>
                  </a:moveTo>
                  <a:lnTo>
                    <a:pt x="107" y="2"/>
                  </a:lnTo>
                  <a:lnTo>
                    <a:pt x="121" y="8"/>
                  </a:lnTo>
                  <a:lnTo>
                    <a:pt x="131" y="19"/>
                  </a:lnTo>
                  <a:lnTo>
                    <a:pt x="135" y="33"/>
                  </a:lnTo>
                  <a:lnTo>
                    <a:pt x="133" y="53"/>
                  </a:lnTo>
                  <a:lnTo>
                    <a:pt x="135" y="55"/>
                  </a:lnTo>
                  <a:lnTo>
                    <a:pt x="137" y="55"/>
                  </a:lnTo>
                  <a:lnTo>
                    <a:pt x="137" y="57"/>
                  </a:lnTo>
                  <a:lnTo>
                    <a:pt x="137" y="65"/>
                  </a:lnTo>
                  <a:lnTo>
                    <a:pt x="135" y="71"/>
                  </a:lnTo>
                  <a:lnTo>
                    <a:pt x="133" y="75"/>
                  </a:lnTo>
                  <a:lnTo>
                    <a:pt x="129" y="79"/>
                  </a:lnTo>
                  <a:lnTo>
                    <a:pt x="125" y="89"/>
                  </a:lnTo>
                  <a:lnTo>
                    <a:pt x="119" y="97"/>
                  </a:lnTo>
                  <a:lnTo>
                    <a:pt x="121" y="103"/>
                  </a:lnTo>
                  <a:lnTo>
                    <a:pt x="123" y="109"/>
                  </a:lnTo>
                  <a:lnTo>
                    <a:pt x="125" y="115"/>
                  </a:lnTo>
                  <a:lnTo>
                    <a:pt x="131" y="117"/>
                  </a:lnTo>
                  <a:lnTo>
                    <a:pt x="137" y="117"/>
                  </a:lnTo>
                  <a:lnTo>
                    <a:pt x="152" y="117"/>
                  </a:lnTo>
                  <a:lnTo>
                    <a:pt x="156" y="125"/>
                  </a:lnTo>
                  <a:lnTo>
                    <a:pt x="162" y="131"/>
                  </a:lnTo>
                  <a:lnTo>
                    <a:pt x="166" y="140"/>
                  </a:lnTo>
                  <a:lnTo>
                    <a:pt x="172" y="148"/>
                  </a:lnTo>
                  <a:lnTo>
                    <a:pt x="172" y="148"/>
                  </a:lnTo>
                  <a:lnTo>
                    <a:pt x="144" y="148"/>
                  </a:lnTo>
                  <a:lnTo>
                    <a:pt x="135" y="148"/>
                  </a:lnTo>
                  <a:lnTo>
                    <a:pt x="129" y="154"/>
                  </a:lnTo>
                  <a:lnTo>
                    <a:pt x="109" y="178"/>
                  </a:lnTo>
                  <a:lnTo>
                    <a:pt x="95" y="208"/>
                  </a:lnTo>
                  <a:lnTo>
                    <a:pt x="65" y="208"/>
                  </a:lnTo>
                  <a:lnTo>
                    <a:pt x="35" y="204"/>
                  </a:lnTo>
                  <a:lnTo>
                    <a:pt x="14" y="200"/>
                  </a:lnTo>
                  <a:lnTo>
                    <a:pt x="0" y="192"/>
                  </a:lnTo>
                  <a:lnTo>
                    <a:pt x="2" y="174"/>
                  </a:lnTo>
                  <a:lnTo>
                    <a:pt x="6" y="154"/>
                  </a:lnTo>
                  <a:lnTo>
                    <a:pt x="14" y="133"/>
                  </a:lnTo>
                  <a:lnTo>
                    <a:pt x="26" y="117"/>
                  </a:lnTo>
                  <a:lnTo>
                    <a:pt x="45" y="117"/>
                  </a:lnTo>
                  <a:lnTo>
                    <a:pt x="51" y="117"/>
                  </a:lnTo>
                  <a:lnTo>
                    <a:pt x="55" y="115"/>
                  </a:lnTo>
                  <a:lnTo>
                    <a:pt x="59" y="113"/>
                  </a:lnTo>
                  <a:lnTo>
                    <a:pt x="61" y="107"/>
                  </a:lnTo>
                  <a:lnTo>
                    <a:pt x="65" y="97"/>
                  </a:lnTo>
                  <a:lnTo>
                    <a:pt x="57" y="89"/>
                  </a:lnTo>
                  <a:lnTo>
                    <a:pt x="53" y="79"/>
                  </a:lnTo>
                  <a:lnTo>
                    <a:pt x="49" y="75"/>
                  </a:lnTo>
                  <a:lnTo>
                    <a:pt x="47" y="71"/>
                  </a:lnTo>
                  <a:lnTo>
                    <a:pt x="45" y="65"/>
                  </a:lnTo>
                  <a:lnTo>
                    <a:pt x="45" y="57"/>
                  </a:lnTo>
                  <a:lnTo>
                    <a:pt x="45" y="55"/>
                  </a:lnTo>
                  <a:lnTo>
                    <a:pt x="45" y="55"/>
                  </a:lnTo>
                  <a:lnTo>
                    <a:pt x="47" y="53"/>
                  </a:lnTo>
                  <a:lnTo>
                    <a:pt x="45" y="33"/>
                  </a:lnTo>
                  <a:lnTo>
                    <a:pt x="49" y="19"/>
                  </a:lnTo>
                  <a:lnTo>
                    <a:pt x="57" y="10"/>
                  </a:lnTo>
                  <a:lnTo>
                    <a:pt x="71" y="2"/>
                  </a:lnTo>
                  <a:lnTo>
                    <a:pt x="89" y="0"/>
                  </a:lnTo>
                  <a:close/>
                </a:path>
              </a:pathLst>
            </a:custGeom>
            <a:solidFill>
              <a:schemeClr val="bg1"/>
            </a:solidFill>
            <a:ln w="0">
              <a:noFill/>
              <a:prstDash val="solid"/>
              <a:round/>
              <a:headEnd/>
              <a:tailEnd/>
            </a:ln>
            <a:effectLst>
              <a:outerShdw blurRad="50800" dist="38100" dir="5400000" algn="t" rotWithShape="0">
                <a:prstClr val="black">
                  <a:alpha val="40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20" name="组合 19"/>
          <p:cNvGrpSpPr>
            <a:grpSpLocks/>
          </p:cNvGrpSpPr>
          <p:nvPr/>
        </p:nvGrpSpPr>
        <p:grpSpPr bwMode="auto">
          <a:xfrm>
            <a:off x="3676650" y="3073400"/>
            <a:ext cx="390525" cy="392113"/>
            <a:chOff x="3545073" y="2539862"/>
            <a:chExt cx="391928" cy="391928"/>
          </a:xfrm>
        </p:grpSpPr>
        <p:sp>
          <p:nvSpPr>
            <p:cNvPr id="21" name="Freeform 52"/>
            <p:cNvSpPr>
              <a:spLocks/>
            </p:cNvSpPr>
            <p:nvPr/>
          </p:nvSpPr>
          <p:spPr bwMode="auto">
            <a:xfrm flipH="1">
              <a:off x="3545073" y="2539862"/>
              <a:ext cx="391928" cy="391928"/>
            </a:xfrm>
            <a:custGeom>
              <a:avLst/>
              <a:gdLst>
                <a:gd name="T0" fmla="*/ 2147483647 w 528"/>
                <a:gd name="T1" fmla="*/ 2147483647 h 528"/>
                <a:gd name="T2" fmla="*/ 2147483647 w 528"/>
                <a:gd name="T3" fmla="*/ 2147483647 h 528"/>
                <a:gd name="T4" fmla="*/ 2147483647 w 528"/>
                <a:gd name="T5" fmla="*/ 2147483647 h 528"/>
                <a:gd name="T6" fmla="*/ 0 w 528"/>
                <a:gd name="T7" fmla="*/ 2147483647 h 528"/>
                <a:gd name="T8" fmla="*/ 0 w 528"/>
                <a:gd name="T9" fmla="*/ 2147483647 h 528"/>
                <a:gd name="T10" fmla="*/ 2147483647 w 528"/>
                <a:gd name="T11" fmla="*/ 0 h 528"/>
                <a:gd name="T12" fmla="*/ 2147483647 w 528"/>
                <a:gd name="T13" fmla="*/ 0 h 528"/>
                <a:gd name="T14" fmla="*/ 2147483647 w 528"/>
                <a:gd name="T15" fmla="*/ 2147483647 h 528"/>
                <a:gd name="T16" fmla="*/ 2147483647 w 52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14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 name="组合 21"/>
            <p:cNvGrpSpPr/>
            <p:nvPr/>
          </p:nvGrpSpPr>
          <p:grpSpPr>
            <a:xfrm>
              <a:off x="3562542" y="2622925"/>
              <a:ext cx="369689" cy="225801"/>
              <a:chOff x="4437261" y="1766256"/>
              <a:chExt cx="405429" cy="247631"/>
            </a:xfrm>
            <a:solidFill>
              <a:schemeClr val="bg1"/>
            </a:solidFill>
            <a:effectLst>
              <a:outerShdw blurRad="50800" dist="38100" dir="5400000" algn="t" rotWithShape="0">
                <a:prstClr val="black">
                  <a:alpha val="40000"/>
                </a:prstClr>
              </a:outerShdw>
            </a:effectLst>
          </p:grpSpPr>
          <p:sp>
            <p:nvSpPr>
              <p:cNvPr id="23" name="Freeform 9"/>
              <p:cNvSpPr>
                <a:spLocks/>
              </p:cNvSpPr>
              <p:nvPr/>
            </p:nvSpPr>
            <p:spPr bwMode="auto">
              <a:xfrm>
                <a:off x="4437261" y="1766256"/>
                <a:ext cx="200351" cy="245858"/>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10"/>
              <p:cNvSpPr>
                <a:spLocks/>
              </p:cNvSpPr>
              <p:nvPr/>
            </p:nvSpPr>
            <p:spPr bwMode="auto">
              <a:xfrm>
                <a:off x="4598014" y="1776303"/>
                <a:ext cx="244676" cy="237584"/>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25" name="组合 24"/>
          <p:cNvGrpSpPr>
            <a:grpSpLocks/>
          </p:cNvGrpSpPr>
          <p:nvPr/>
        </p:nvGrpSpPr>
        <p:grpSpPr bwMode="auto">
          <a:xfrm>
            <a:off x="4067175" y="1168400"/>
            <a:ext cx="3313113" cy="646113"/>
            <a:chOff x="4067944" y="1168421"/>
            <a:chExt cx="3313122" cy="646331"/>
          </a:xfrm>
        </p:grpSpPr>
        <p:sp>
          <p:nvSpPr>
            <p:cNvPr id="26" name="矩形 47"/>
            <p:cNvSpPr>
              <a:spLocks noChangeArrowheads="1"/>
            </p:cNvSpPr>
            <p:nvPr/>
          </p:nvSpPr>
          <p:spPr bwMode="auto">
            <a:xfrm>
              <a:off x="4356730" y="1229887"/>
              <a:ext cx="3024336" cy="52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lumMod val="50000"/>
                    </a:schemeClr>
                  </a:solidFill>
                </a:rPr>
                <a:t>请在此处输入您的文本，或者复制您的文本粘贴到此处</a:t>
              </a:r>
            </a:p>
          </p:txBody>
        </p:sp>
        <p:sp>
          <p:nvSpPr>
            <p:cNvPr id="27" name="TextBox 51"/>
            <p:cNvSpPr txBox="1">
              <a:spLocks noChangeArrowheads="1"/>
            </p:cNvSpPr>
            <p:nvPr/>
          </p:nvSpPr>
          <p:spPr bwMode="auto">
            <a:xfrm>
              <a:off x="4067944" y="1168421"/>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a:solidFill>
                    <a:srgbClr val="C00000"/>
                  </a:solidFill>
                  <a:latin typeface="DFKai-SB" pitchFamily="65" charset="-120"/>
                  <a:ea typeface="DFKai-SB" pitchFamily="65" charset="-120"/>
                </a:rPr>
                <a:t>1</a:t>
              </a:r>
              <a:endParaRPr lang="zh-CN" altLang="en-US" sz="3600" b="1" dirty="0">
                <a:solidFill>
                  <a:srgbClr val="C00000"/>
                </a:solidFill>
                <a:latin typeface="DFKai-SB" pitchFamily="65" charset="-120"/>
                <a:ea typeface="DFKai-SB" pitchFamily="65" charset="-120"/>
              </a:endParaRPr>
            </a:p>
          </p:txBody>
        </p:sp>
      </p:grpSp>
      <p:grpSp>
        <p:nvGrpSpPr>
          <p:cNvPr id="28" name="组合 27"/>
          <p:cNvGrpSpPr>
            <a:grpSpLocks/>
          </p:cNvGrpSpPr>
          <p:nvPr/>
        </p:nvGrpSpPr>
        <p:grpSpPr bwMode="auto">
          <a:xfrm>
            <a:off x="4079875" y="2032000"/>
            <a:ext cx="3732213" cy="646113"/>
            <a:chOff x="4080644" y="2032517"/>
            <a:chExt cx="3731716" cy="646331"/>
          </a:xfrm>
        </p:grpSpPr>
        <p:sp>
          <p:nvSpPr>
            <p:cNvPr id="29" name="矩形 48"/>
            <p:cNvSpPr>
              <a:spLocks noChangeArrowheads="1"/>
            </p:cNvSpPr>
            <p:nvPr/>
          </p:nvSpPr>
          <p:spPr bwMode="auto">
            <a:xfrm>
              <a:off x="4427984" y="2091498"/>
              <a:ext cx="33843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lumMod val="50000"/>
                    </a:schemeClr>
                  </a:solidFill>
                </a:rPr>
                <a:t>请在此处输入您的文本，或者复制您的文本粘贴到此处</a:t>
              </a:r>
            </a:p>
          </p:txBody>
        </p:sp>
        <p:sp>
          <p:nvSpPr>
            <p:cNvPr id="30" name="TextBox 52"/>
            <p:cNvSpPr txBox="1">
              <a:spLocks noChangeArrowheads="1"/>
            </p:cNvSpPr>
            <p:nvPr/>
          </p:nvSpPr>
          <p:spPr bwMode="auto">
            <a:xfrm>
              <a:off x="4080644" y="2032517"/>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a:solidFill>
                    <a:srgbClr val="C00000"/>
                  </a:solidFill>
                  <a:latin typeface="DFKai-SB" pitchFamily="65" charset="-120"/>
                  <a:ea typeface="DFKai-SB" pitchFamily="65" charset="-120"/>
                </a:rPr>
                <a:t>2</a:t>
              </a:r>
              <a:endParaRPr lang="zh-CN" altLang="en-US" sz="3600" b="1" dirty="0">
                <a:solidFill>
                  <a:srgbClr val="C00000"/>
                </a:solidFill>
                <a:latin typeface="DFKai-SB" pitchFamily="65" charset="-120"/>
                <a:ea typeface="DFKai-SB" pitchFamily="65" charset="-120"/>
              </a:endParaRPr>
            </a:p>
          </p:txBody>
        </p:sp>
      </p:grpSp>
      <p:grpSp>
        <p:nvGrpSpPr>
          <p:cNvPr id="31" name="组合 30"/>
          <p:cNvGrpSpPr>
            <a:grpSpLocks/>
          </p:cNvGrpSpPr>
          <p:nvPr/>
        </p:nvGrpSpPr>
        <p:grpSpPr bwMode="auto">
          <a:xfrm>
            <a:off x="4092575" y="2897188"/>
            <a:ext cx="3594100" cy="646112"/>
            <a:chOff x="4093344" y="2896613"/>
            <a:chExt cx="3594298" cy="646331"/>
          </a:xfrm>
        </p:grpSpPr>
        <p:sp>
          <p:nvSpPr>
            <p:cNvPr id="32" name="矩形 49"/>
            <p:cNvSpPr>
              <a:spLocks noChangeArrowheads="1"/>
            </p:cNvSpPr>
            <p:nvPr/>
          </p:nvSpPr>
          <p:spPr bwMode="auto">
            <a:xfrm>
              <a:off x="4447282" y="2958168"/>
              <a:ext cx="32403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lumMod val="50000"/>
                    </a:schemeClr>
                  </a:solidFill>
                </a:rPr>
                <a:t>请在此处输入您的文本，或者复制您的文本粘贴到此处</a:t>
              </a:r>
            </a:p>
          </p:txBody>
        </p:sp>
        <p:sp>
          <p:nvSpPr>
            <p:cNvPr id="33" name="TextBox 53"/>
            <p:cNvSpPr txBox="1">
              <a:spLocks noChangeArrowheads="1"/>
            </p:cNvSpPr>
            <p:nvPr/>
          </p:nvSpPr>
          <p:spPr bwMode="auto">
            <a:xfrm>
              <a:off x="4093344" y="289661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a:solidFill>
                    <a:srgbClr val="C00000"/>
                  </a:solidFill>
                  <a:latin typeface="DFKai-SB" pitchFamily="65" charset="-120"/>
                  <a:ea typeface="DFKai-SB" pitchFamily="65" charset="-120"/>
                </a:rPr>
                <a:t>3</a:t>
              </a:r>
              <a:endParaRPr lang="zh-CN" altLang="en-US" sz="3600" b="1" dirty="0">
                <a:solidFill>
                  <a:srgbClr val="C00000"/>
                </a:solidFill>
                <a:latin typeface="DFKai-SB" pitchFamily="65" charset="-120"/>
                <a:ea typeface="DFKai-SB" pitchFamily="65" charset="-120"/>
              </a:endParaRPr>
            </a:p>
          </p:txBody>
        </p:sp>
      </p:grpSp>
      <p:grpSp>
        <p:nvGrpSpPr>
          <p:cNvPr id="48" name="组合 47"/>
          <p:cNvGrpSpPr/>
          <p:nvPr/>
        </p:nvGrpSpPr>
        <p:grpSpPr>
          <a:xfrm>
            <a:off x="7020272" y="274038"/>
            <a:ext cx="972942" cy="309689"/>
            <a:chOff x="5004048" y="274038"/>
            <a:chExt cx="972942" cy="309689"/>
          </a:xfrm>
        </p:grpSpPr>
        <p:pic>
          <p:nvPicPr>
            <p:cNvPr id="4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1" name="组合 50"/>
          <p:cNvGrpSpPr/>
          <p:nvPr/>
        </p:nvGrpSpPr>
        <p:grpSpPr>
          <a:xfrm>
            <a:off x="5004048" y="246381"/>
            <a:ext cx="1052128" cy="368518"/>
            <a:chOff x="5976990" y="246381"/>
            <a:chExt cx="1052128" cy="368518"/>
          </a:xfrm>
        </p:grpSpPr>
        <p:pic>
          <p:nvPicPr>
            <p:cNvPr id="5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TextBox 52"/>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4" name="组合 53"/>
          <p:cNvGrpSpPr/>
          <p:nvPr/>
        </p:nvGrpSpPr>
        <p:grpSpPr>
          <a:xfrm>
            <a:off x="6012160" y="259016"/>
            <a:ext cx="1052128" cy="368518"/>
            <a:chOff x="6990781" y="246381"/>
            <a:chExt cx="1052128" cy="368518"/>
          </a:xfrm>
        </p:grpSpPr>
        <p:pic>
          <p:nvPicPr>
            <p:cNvPr id="5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TextBox 55"/>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7" name="组合 56"/>
          <p:cNvGrpSpPr/>
          <p:nvPr/>
        </p:nvGrpSpPr>
        <p:grpSpPr>
          <a:xfrm>
            <a:off x="7984694" y="246381"/>
            <a:ext cx="1052128" cy="368518"/>
            <a:chOff x="7984694" y="246381"/>
            <a:chExt cx="1052128" cy="368518"/>
          </a:xfrm>
        </p:grpSpPr>
        <p:pic>
          <p:nvPicPr>
            <p:cNvPr id="5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Box 5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60" name="图片 59"/>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61" name="TextBox 60"/>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23957436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1+#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14563" b="16765"/>
          <a:stretch/>
        </p:blipFill>
        <p:spPr>
          <a:xfrm>
            <a:off x="1331639" y="1352325"/>
            <a:ext cx="7812359" cy="3791175"/>
          </a:xfrm>
          <a:prstGeom prst="rect">
            <a:avLst/>
          </a:prstGeom>
        </p:spPr>
      </p:pic>
      <p:grpSp>
        <p:nvGrpSpPr>
          <p:cNvPr id="7" name="组合 25"/>
          <p:cNvGrpSpPr>
            <a:grpSpLocks/>
          </p:cNvGrpSpPr>
          <p:nvPr/>
        </p:nvGrpSpPr>
        <p:grpSpPr bwMode="auto">
          <a:xfrm rot="5400000">
            <a:off x="-878881" y="1829942"/>
            <a:ext cx="3254775" cy="1570037"/>
            <a:chOff x="958486" y="1157048"/>
            <a:chExt cx="3254664" cy="1569660"/>
          </a:xfrm>
        </p:grpSpPr>
        <p:grpSp>
          <p:nvGrpSpPr>
            <p:cNvPr id="8" name="组合 2"/>
            <p:cNvGrpSpPr>
              <a:grpSpLocks/>
            </p:cNvGrpSpPr>
            <p:nvPr/>
          </p:nvGrpSpPr>
          <p:grpSpPr bwMode="auto">
            <a:xfrm>
              <a:off x="1010872" y="1191172"/>
              <a:ext cx="3202278" cy="1327626"/>
              <a:chOff x="1068022" y="1191172"/>
              <a:chExt cx="3202278" cy="1327626"/>
            </a:xfrm>
          </p:grpSpPr>
          <p:sp>
            <p:nvSpPr>
              <p:cNvPr id="10" name="矩形 9"/>
              <p:cNvSpPr/>
              <p:nvPr/>
            </p:nvSpPr>
            <p:spPr>
              <a:xfrm>
                <a:off x="1068022" y="1493517"/>
                <a:ext cx="1022315" cy="923703"/>
              </a:xfrm>
              <a:prstGeom prst="rect">
                <a:avLst/>
              </a:prstGeom>
              <a:solidFill>
                <a:srgbClr val="0141A3"/>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11" name="矩形 10"/>
              <p:cNvSpPr/>
              <p:nvPr/>
            </p:nvSpPr>
            <p:spPr>
              <a:xfrm rot="16200000">
                <a:off x="2698679" y="602276"/>
                <a:ext cx="982725" cy="2160517"/>
              </a:xfrm>
              <a:prstGeom prst="rect">
                <a:avLst/>
              </a:prstGeom>
            </p:spPr>
            <p:txBody>
              <a:bodyPr wrap="none">
                <a:spAutoFit/>
              </a:bodyPr>
              <a:lstStyle/>
              <a:p>
                <a:pPr>
                  <a:lnSpc>
                    <a:spcPct val="140000"/>
                  </a:lnSpc>
                  <a:defRPr/>
                </a:pPr>
                <a:r>
                  <a:rPr lang="zh-CN" altLang="en-US" sz="4800" kern="0" dirty="0">
                    <a:solidFill>
                      <a:srgbClr val="0141A3"/>
                    </a:solidFill>
                    <a:latin typeface="微软雅黑" pitchFamily="34" charset="-122"/>
                    <a:ea typeface="微软雅黑" pitchFamily="34" charset="-122"/>
                  </a:rPr>
                  <a:t>目 </a:t>
                </a:r>
                <a:endParaRPr lang="en-US" altLang="zh-CN" sz="4800" kern="0" dirty="0" smtClean="0">
                  <a:solidFill>
                    <a:srgbClr val="0141A3"/>
                  </a:solidFill>
                  <a:latin typeface="微软雅黑" pitchFamily="34" charset="-122"/>
                  <a:ea typeface="微软雅黑" pitchFamily="34" charset="-122"/>
                </a:endParaRPr>
              </a:p>
              <a:p>
                <a:pPr>
                  <a:lnSpc>
                    <a:spcPct val="140000"/>
                  </a:lnSpc>
                  <a:defRPr/>
                </a:pPr>
                <a:r>
                  <a:rPr lang="zh-CN" altLang="en-US" sz="4800" kern="0" dirty="0" smtClean="0">
                    <a:solidFill>
                      <a:srgbClr val="0141A3"/>
                    </a:solidFill>
                    <a:latin typeface="微软雅黑" pitchFamily="34" charset="-122"/>
                    <a:ea typeface="微软雅黑" pitchFamily="34" charset="-122"/>
                  </a:rPr>
                  <a:t>录</a:t>
                </a:r>
                <a:endParaRPr lang="zh-CN" altLang="en-US" sz="4800" kern="0" dirty="0">
                  <a:solidFill>
                    <a:srgbClr val="0141A3"/>
                  </a:solidFill>
                  <a:latin typeface="微软雅黑" pitchFamily="34" charset="-122"/>
                  <a:ea typeface="微软雅黑" pitchFamily="34" charset="-122"/>
                </a:endParaRPr>
              </a:p>
            </p:txBody>
          </p:sp>
          <p:sp>
            <p:nvSpPr>
              <p:cNvPr id="12" name="TextBox 5"/>
              <p:cNvSpPr txBox="1">
                <a:spLocks noChangeArrowheads="1"/>
              </p:cNvSpPr>
              <p:nvPr/>
            </p:nvSpPr>
            <p:spPr bwMode="auto">
              <a:xfrm>
                <a:off x="2050039" y="1995704"/>
                <a:ext cx="2152726" cy="52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defRPr/>
                </a:pPr>
                <a:r>
                  <a:rPr lang="en-US" altLang="zh-CN" sz="2800" b="1" kern="0" spc="300" dirty="0" smtClean="0">
                    <a:solidFill>
                      <a:srgbClr val="0141A3"/>
                    </a:solidFill>
                    <a:latin typeface="Arial" panose="020B0604020202020204" pitchFamily="34" charset="0"/>
                    <a:cs typeface="Arial" panose="020B0604020202020204" pitchFamily="34" charset="0"/>
                  </a:rPr>
                  <a:t>ONTENTS</a:t>
                </a:r>
                <a:endParaRPr lang="zh-CN" altLang="en-US" sz="2800" b="1" kern="0" spc="300" dirty="0" smtClean="0">
                  <a:solidFill>
                    <a:srgbClr val="0141A3"/>
                  </a:solidFill>
                  <a:latin typeface="Arial" panose="020B0604020202020204" pitchFamily="34" charset="0"/>
                  <a:cs typeface="Arial" panose="020B0604020202020204" pitchFamily="34" charset="0"/>
                </a:endParaRPr>
              </a:p>
            </p:txBody>
          </p:sp>
        </p:grpSp>
        <p:sp>
          <p:nvSpPr>
            <p:cNvPr id="9" name="矩形 8"/>
            <p:cNvSpPr/>
            <p:nvPr/>
          </p:nvSpPr>
          <p:spPr>
            <a:xfrm>
              <a:off x="958486" y="1157048"/>
              <a:ext cx="1074333" cy="1569660"/>
            </a:xfrm>
            <a:prstGeom prst="rect">
              <a:avLst/>
            </a:prstGeom>
          </p:spPr>
          <p:txBody>
            <a:bodyPr wrap="none">
              <a:spAutoFit/>
            </a:bodyPr>
            <a:lstStyle/>
            <a:p>
              <a:pPr>
                <a:defRPr/>
              </a:pPr>
              <a:r>
                <a:rPr lang="en-US" altLang="zh-CN" sz="9600" kern="0" dirty="0">
                  <a:solidFill>
                    <a:prstClr val="white"/>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rPr>
                <a:t>C</a:t>
              </a:r>
              <a:endParaRPr lang="zh-CN" altLang="en-US" sz="9600" kern="0" dirty="0">
                <a:solidFill>
                  <a:prstClr val="white"/>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endParaRPr>
            </a:p>
          </p:txBody>
        </p:sp>
      </p:grpSp>
      <p:grpSp>
        <p:nvGrpSpPr>
          <p:cNvPr id="20" name="组合 19"/>
          <p:cNvGrpSpPr/>
          <p:nvPr/>
        </p:nvGrpSpPr>
        <p:grpSpPr>
          <a:xfrm>
            <a:off x="1649896" y="2355726"/>
            <a:ext cx="1917550" cy="1555482"/>
            <a:chOff x="1649896" y="2355726"/>
            <a:chExt cx="1917550" cy="1555482"/>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7220" t="22797" r="49275" b="11344"/>
            <a:stretch/>
          </p:blipFill>
          <p:spPr>
            <a:xfrm>
              <a:off x="1649896" y="2355726"/>
              <a:ext cx="1917550" cy="1555482"/>
            </a:xfrm>
            <a:prstGeom prst="rect">
              <a:avLst/>
            </a:prstGeom>
          </p:spPr>
        </p:pic>
        <p:sp>
          <p:nvSpPr>
            <p:cNvPr id="14" name="TextBox 13"/>
            <p:cNvSpPr txBox="1"/>
            <p:nvPr/>
          </p:nvSpPr>
          <p:spPr>
            <a:xfrm>
              <a:off x="2051720" y="2648718"/>
              <a:ext cx="1064137" cy="523220"/>
            </a:xfrm>
            <a:prstGeom prst="rect">
              <a:avLst/>
            </a:prstGeom>
            <a:noFill/>
          </p:spPr>
          <p:txBody>
            <a:bodyPr wrap="none" rtlCol="0">
              <a:spAutoFit/>
            </a:bodyPr>
            <a:lstStyle/>
            <a:p>
              <a:r>
                <a:rPr lang="en-US" altLang="zh-CN" sz="2800" b="1" dirty="0" smtClean="0">
                  <a:solidFill>
                    <a:schemeClr val="bg1"/>
                  </a:solidFill>
                </a:rPr>
                <a:t>Part 1</a:t>
              </a:r>
              <a:endParaRPr lang="zh-CN" altLang="en-US" sz="2800" b="1" dirty="0">
                <a:solidFill>
                  <a:schemeClr val="bg1"/>
                </a:solidFill>
              </a:endParaRPr>
            </a:p>
          </p:txBody>
        </p:sp>
      </p:grpSp>
      <p:grpSp>
        <p:nvGrpSpPr>
          <p:cNvPr id="24" name="组合 23"/>
          <p:cNvGrpSpPr/>
          <p:nvPr/>
        </p:nvGrpSpPr>
        <p:grpSpPr>
          <a:xfrm>
            <a:off x="3491948" y="2381351"/>
            <a:ext cx="1885120" cy="1555482"/>
            <a:chOff x="3491948" y="2381351"/>
            <a:chExt cx="1885120" cy="1555482"/>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7956" t="22797" r="49275" b="11344"/>
            <a:stretch/>
          </p:blipFill>
          <p:spPr>
            <a:xfrm>
              <a:off x="3491948" y="2381351"/>
              <a:ext cx="1885120" cy="1555482"/>
            </a:xfrm>
            <a:prstGeom prst="rect">
              <a:avLst/>
            </a:prstGeom>
          </p:spPr>
        </p:pic>
        <p:sp>
          <p:nvSpPr>
            <p:cNvPr id="16" name="TextBox 15"/>
            <p:cNvSpPr txBox="1"/>
            <p:nvPr/>
          </p:nvSpPr>
          <p:spPr>
            <a:xfrm>
              <a:off x="3820885" y="2615588"/>
              <a:ext cx="1064137" cy="523220"/>
            </a:xfrm>
            <a:prstGeom prst="rect">
              <a:avLst/>
            </a:prstGeom>
            <a:noFill/>
          </p:spPr>
          <p:txBody>
            <a:bodyPr wrap="none" rtlCol="0">
              <a:spAutoFit/>
            </a:bodyPr>
            <a:lstStyle/>
            <a:p>
              <a:r>
                <a:rPr lang="en-US" altLang="zh-CN" sz="2800" b="1" dirty="0" smtClean="0">
                  <a:solidFill>
                    <a:schemeClr val="bg1"/>
                  </a:solidFill>
                </a:rPr>
                <a:t>Part 2</a:t>
              </a:r>
              <a:endParaRPr lang="zh-CN" altLang="en-US" sz="2800" b="1" dirty="0">
                <a:solidFill>
                  <a:schemeClr val="bg1"/>
                </a:solidFill>
              </a:endParaRPr>
            </a:p>
          </p:txBody>
        </p:sp>
      </p:grpSp>
      <p:grpSp>
        <p:nvGrpSpPr>
          <p:cNvPr id="25" name="组合 24"/>
          <p:cNvGrpSpPr/>
          <p:nvPr/>
        </p:nvGrpSpPr>
        <p:grpSpPr>
          <a:xfrm>
            <a:off x="5377068" y="2398947"/>
            <a:ext cx="1862786" cy="1555482"/>
            <a:chOff x="5377068" y="2398947"/>
            <a:chExt cx="1862786" cy="1555482"/>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8463" t="22797" r="49275" b="11344"/>
            <a:stretch/>
          </p:blipFill>
          <p:spPr>
            <a:xfrm>
              <a:off x="5377068" y="2398947"/>
              <a:ext cx="1862786" cy="1555482"/>
            </a:xfrm>
            <a:prstGeom prst="rect">
              <a:avLst/>
            </a:prstGeom>
          </p:spPr>
        </p:pic>
        <p:sp>
          <p:nvSpPr>
            <p:cNvPr id="17" name="TextBox 16"/>
            <p:cNvSpPr txBox="1"/>
            <p:nvPr/>
          </p:nvSpPr>
          <p:spPr>
            <a:xfrm>
              <a:off x="5715946" y="2615588"/>
              <a:ext cx="1064137" cy="523220"/>
            </a:xfrm>
            <a:prstGeom prst="rect">
              <a:avLst/>
            </a:prstGeom>
            <a:noFill/>
          </p:spPr>
          <p:txBody>
            <a:bodyPr wrap="none" rtlCol="0">
              <a:spAutoFit/>
            </a:bodyPr>
            <a:lstStyle/>
            <a:p>
              <a:r>
                <a:rPr lang="en-US" altLang="zh-CN" sz="2800" b="1" dirty="0" smtClean="0">
                  <a:solidFill>
                    <a:schemeClr val="bg1"/>
                  </a:solidFill>
                </a:rPr>
                <a:t>Part 3</a:t>
              </a:r>
              <a:endParaRPr lang="zh-CN" altLang="en-US" sz="2800" b="1" dirty="0">
                <a:solidFill>
                  <a:schemeClr val="bg1"/>
                </a:solidFill>
              </a:endParaRPr>
            </a:p>
          </p:txBody>
        </p:sp>
      </p:grpSp>
      <p:grpSp>
        <p:nvGrpSpPr>
          <p:cNvPr id="26" name="组合 25"/>
          <p:cNvGrpSpPr/>
          <p:nvPr/>
        </p:nvGrpSpPr>
        <p:grpSpPr>
          <a:xfrm>
            <a:off x="7156174" y="2398947"/>
            <a:ext cx="1912480" cy="1555482"/>
            <a:chOff x="7156174" y="2398947"/>
            <a:chExt cx="1912480" cy="1555482"/>
          </a:xfrm>
        </p:grpSpPr>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7336" t="22797" r="49275" b="11344"/>
            <a:stretch/>
          </p:blipFill>
          <p:spPr>
            <a:xfrm>
              <a:off x="7156174" y="2398947"/>
              <a:ext cx="1912480" cy="1555482"/>
            </a:xfrm>
            <a:prstGeom prst="rect">
              <a:avLst/>
            </a:prstGeom>
          </p:spPr>
        </p:pic>
        <p:sp>
          <p:nvSpPr>
            <p:cNvPr id="18" name="TextBox 17"/>
            <p:cNvSpPr txBox="1"/>
            <p:nvPr/>
          </p:nvSpPr>
          <p:spPr>
            <a:xfrm>
              <a:off x="7538120" y="2615588"/>
              <a:ext cx="1064137" cy="523220"/>
            </a:xfrm>
            <a:prstGeom prst="rect">
              <a:avLst/>
            </a:prstGeom>
            <a:noFill/>
          </p:spPr>
          <p:txBody>
            <a:bodyPr wrap="none" rtlCol="0">
              <a:spAutoFit/>
            </a:bodyPr>
            <a:lstStyle/>
            <a:p>
              <a:r>
                <a:rPr lang="en-US" altLang="zh-CN" sz="2800" b="1" dirty="0" smtClean="0">
                  <a:solidFill>
                    <a:schemeClr val="bg1"/>
                  </a:solidFill>
                </a:rPr>
                <a:t>Part 4</a:t>
              </a:r>
              <a:endParaRPr lang="zh-CN" altLang="en-US" sz="2800" b="1" dirty="0">
                <a:solidFill>
                  <a:schemeClr val="bg1"/>
                </a:solidFill>
              </a:endParaRPr>
            </a:p>
          </p:txBody>
        </p:sp>
      </p:gr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6689" t="8831" r="7267" b="27065"/>
          <a:stretch/>
        </p:blipFill>
        <p:spPr>
          <a:xfrm>
            <a:off x="1402592" y="217250"/>
            <a:ext cx="3598210" cy="2270150"/>
          </a:xfrm>
          <a:prstGeom prst="rect">
            <a:avLst/>
          </a:prstGeom>
        </p:spPr>
      </p:pic>
      <p:sp>
        <p:nvSpPr>
          <p:cNvPr id="19" name="TextBox 18"/>
          <p:cNvSpPr txBox="1"/>
          <p:nvPr/>
        </p:nvSpPr>
        <p:spPr>
          <a:xfrm>
            <a:off x="1924650" y="4074626"/>
            <a:ext cx="110799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公司介绍</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3813084" y="4074626"/>
            <a:ext cx="110799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业务介绍</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642027" y="4074626"/>
            <a:ext cx="110799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成功案例</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7424444" y="4074626"/>
            <a:ext cx="110799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未来规划</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8791040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500"/>
                                        <p:tgtEl>
                                          <p:spTgt spid="7"/>
                                        </p:tgtEl>
                                      </p:cBhvr>
                                    </p:animEffect>
                                  </p:childTnLst>
                                </p:cTn>
                              </p:par>
                            </p:childTnLst>
                          </p:cTn>
                        </p:par>
                        <p:par>
                          <p:cTn id="8" fill="hold">
                            <p:stCondLst>
                              <p:cond delay="1500"/>
                            </p:stCondLst>
                            <p:childTnLst>
                              <p:par>
                                <p:cTn id="9" presetID="5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Scale>
                                      <p:cBhvr>
                                        <p:cTn id="1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5"/>
                                        </p:tgtEl>
                                        <p:attrNameLst>
                                          <p:attrName>ppt_x</p:attrName>
                                          <p:attrName>ppt_y</p:attrName>
                                        </p:attrNameLst>
                                      </p:cBhvr>
                                    </p:animMotion>
                                    <p:animEffect transition="in" filter="fade">
                                      <p:cBhvr>
                                        <p:cTn id="13" dur="1000"/>
                                        <p:tgtEl>
                                          <p:spTgt spid="15"/>
                                        </p:tgtEl>
                                      </p:cBhvr>
                                    </p:animEffect>
                                  </p:childTnLst>
                                </p:cTn>
                              </p:par>
                            </p:childTnLst>
                          </p:cTn>
                        </p:par>
                        <p:par>
                          <p:cTn id="14" fill="hold">
                            <p:stCondLst>
                              <p:cond delay="2500"/>
                            </p:stCondLst>
                            <p:childTnLst>
                              <p:par>
                                <p:cTn id="15" presetID="5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3500"/>
                            </p:stCondLst>
                            <p:childTnLst>
                              <p:par>
                                <p:cTn id="21" presetID="5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par>
                          <p:cTn id="26" fill="hold">
                            <p:stCondLst>
                              <p:cond delay="4500"/>
                            </p:stCondLst>
                            <p:childTnLst>
                              <p:par>
                                <p:cTn id="27" presetID="5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Scale>
                                      <p:cBhvr>
                                        <p:cTn id="2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5"/>
                                        </p:tgtEl>
                                        <p:attrNameLst>
                                          <p:attrName>ppt_x</p:attrName>
                                          <p:attrName>ppt_y</p:attrName>
                                        </p:attrNameLst>
                                      </p:cBhvr>
                                    </p:animMotion>
                                    <p:animEffect transition="in" filter="fade">
                                      <p:cBhvr>
                                        <p:cTn id="31" dur="1000"/>
                                        <p:tgtEl>
                                          <p:spTgt spid="25"/>
                                        </p:tgtEl>
                                      </p:cBhvr>
                                    </p:animEffect>
                                  </p:childTnLst>
                                </p:cTn>
                              </p:par>
                            </p:childTnLst>
                          </p:cTn>
                        </p:par>
                        <p:par>
                          <p:cTn id="32" fill="hold">
                            <p:stCondLst>
                              <p:cond delay="5500"/>
                            </p:stCondLst>
                            <p:childTnLst>
                              <p:par>
                                <p:cTn id="33" presetID="52"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Scale>
                                      <p:cBhvr>
                                        <p:cTn id="3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6"/>
                                        </p:tgtEl>
                                        <p:attrNameLst>
                                          <p:attrName>ppt_x</p:attrName>
                                          <p:attrName>ppt_y</p:attrName>
                                        </p:attrNameLst>
                                      </p:cBhvr>
                                    </p:animMotion>
                                    <p:animEffect transition="in" filter="fade">
                                      <p:cBhvr>
                                        <p:cTn id="37" dur="1000"/>
                                        <p:tgtEl>
                                          <p:spTgt spid="26"/>
                                        </p:tgtEl>
                                      </p:cBhvr>
                                    </p:animEffect>
                                  </p:childTnLst>
                                </p:cTn>
                              </p:par>
                            </p:childTnLst>
                          </p:cTn>
                        </p:par>
                        <p:par>
                          <p:cTn id="38" fill="hold">
                            <p:stCondLst>
                              <p:cond delay="6500"/>
                            </p:stCondLst>
                            <p:childTnLst>
                              <p:par>
                                <p:cTn id="39" presetID="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7500"/>
                            </p:stCondLst>
                            <p:childTnLst>
                              <p:par>
                                <p:cTn id="49" presetID="2" presetClass="entr" presetSubtype="4"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par>
                          <p:cTn id="53" fill="hold">
                            <p:stCondLst>
                              <p:cond delay="8000"/>
                            </p:stCondLst>
                            <p:childTnLst>
                              <p:par>
                                <p:cTn id="54" presetID="2" presetClass="entr" presetSubtype="4"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1042988" y="1347614"/>
            <a:ext cx="1657350"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3" name="矩形 18"/>
          <p:cNvSpPr>
            <a:spLocks noChangeArrowheads="1"/>
          </p:cNvSpPr>
          <p:nvPr/>
        </p:nvSpPr>
        <p:spPr bwMode="auto">
          <a:xfrm>
            <a:off x="2843214" y="1347614"/>
            <a:ext cx="1657350"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4" name="矩形 19"/>
          <p:cNvSpPr>
            <a:spLocks noChangeArrowheads="1"/>
          </p:cNvSpPr>
          <p:nvPr/>
        </p:nvSpPr>
        <p:spPr bwMode="auto">
          <a:xfrm>
            <a:off x="6442076" y="1347614"/>
            <a:ext cx="1655763"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5" name="矩形 20"/>
          <p:cNvSpPr>
            <a:spLocks noChangeArrowheads="1"/>
          </p:cNvSpPr>
          <p:nvPr/>
        </p:nvSpPr>
        <p:spPr bwMode="auto">
          <a:xfrm>
            <a:off x="4641850" y="1347614"/>
            <a:ext cx="1657350"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6" name="矩形 3"/>
          <p:cNvSpPr>
            <a:spLocks noChangeArrowheads="1"/>
          </p:cNvSpPr>
          <p:nvPr/>
        </p:nvSpPr>
        <p:spPr bwMode="auto">
          <a:xfrm>
            <a:off x="1042988" y="3129605"/>
            <a:ext cx="1657350" cy="288033"/>
          </a:xfrm>
          <a:prstGeom prst="rect">
            <a:avLst/>
          </a:prstGeom>
          <a:solidFill>
            <a:srgbClr val="E31A79">
              <a:alpha val="85097"/>
            </a:srgb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itchFamily="34" charset="-122"/>
              </a:rPr>
              <a:t>更改文字的方法</a:t>
            </a:r>
          </a:p>
        </p:txBody>
      </p:sp>
      <p:sp>
        <p:nvSpPr>
          <p:cNvPr id="7" name="TextBox 15"/>
          <p:cNvSpPr txBox="1">
            <a:spLocks noChangeArrowheads="1"/>
          </p:cNvSpPr>
          <p:nvPr/>
        </p:nvSpPr>
        <p:spPr bwMode="auto">
          <a:xfrm>
            <a:off x="980455" y="3435846"/>
            <a:ext cx="3835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7" tIns="45718" rIns="91437" bIns="4571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400" b="1" dirty="0">
                <a:solidFill>
                  <a:schemeClr val="bg1">
                    <a:lumMod val="65000"/>
                  </a:schemeClr>
                </a:solidFill>
                <a:latin typeface="微软雅黑" pitchFamily="34" charset="-122"/>
              </a:rPr>
              <a:t>图文使用技巧</a:t>
            </a:r>
          </a:p>
        </p:txBody>
      </p:sp>
      <p:sp>
        <p:nvSpPr>
          <p:cNvPr id="8" name="矩形 7"/>
          <p:cNvSpPr/>
          <p:nvPr/>
        </p:nvSpPr>
        <p:spPr>
          <a:xfrm>
            <a:off x="980455" y="3839343"/>
            <a:ext cx="4599658" cy="532607"/>
          </a:xfrm>
          <a:prstGeom prst="rect">
            <a:avLst/>
          </a:prstGeom>
        </p:spPr>
        <p:txBody>
          <a:bodyPr vert="horz" wrap="square" lIns="91437" tIns="45718" rIns="91437" bIns="45718" anchor="t" anchorCtr="0">
            <a:noAutofit/>
          </a:bodyPr>
          <a:lstStyle/>
          <a:p>
            <a:pPr algn="just">
              <a:spcBef>
                <a:spcPts val="600"/>
              </a:spcBef>
              <a:spcAft>
                <a:spcPts val="600"/>
              </a:spcAft>
            </a:pPr>
            <a:r>
              <a:rPr lang="zh-CN" altLang="en-US" sz="1000" b="1" kern="100" dirty="0">
                <a:solidFill>
                  <a:schemeClr val="bg1">
                    <a:lumMod val="65000"/>
                  </a:schemeClr>
                </a:solidFill>
                <a:latin typeface="宋体" pitchFamily="2" charset="-122"/>
                <a:ea typeface="宋体" pitchFamily="2" charset="-122"/>
              </a:rPr>
              <a:t>标题框及正文框中的文字可直接改为所需文字；点中图片</a:t>
            </a:r>
            <a:r>
              <a:rPr lang="en-US" altLang="zh-CN" sz="1000" b="1" kern="100" dirty="0">
                <a:solidFill>
                  <a:schemeClr val="bg1">
                    <a:lumMod val="65000"/>
                  </a:schemeClr>
                </a:solidFill>
                <a:latin typeface="宋体" pitchFamily="2" charset="-122"/>
                <a:ea typeface="宋体" pitchFamily="2" charset="-122"/>
              </a:rPr>
              <a:t>&gt;</a:t>
            </a:r>
            <a:r>
              <a:rPr lang="zh-CN" altLang="en-US" sz="1000" b="1" kern="100" dirty="0">
                <a:solidFill>
                  <a:schemeClr val="bg1">
                    <a:lumMod val="65000"/>
                  </a:schemeClr>
                </a:solidFill>
                <a:latin typeface="宋体" pitchFamily="2" charset="-122"/>
                <a:ea typeface="宋体" pitchFamily="2" charset="-122"/>
              </a:rPr>
              <a:t>绘图工具</a:t>
            </a:r>
            <a:r>
              <a:rPr lang="en-US" altLang="zh-CN" sz="1000" b="1" kern="100" dirty="0">
                <a:solidFill>
                  <a:schemeClr val="bg1">
                    <a:lumMod val="65000"/>
                  </a:schemeClr>
                </a:solidFill>
                <a:latin typeface="宋体" pitchFamily="2" charset="-122"/>
                <a:ea typeface="宋体" pitchFamily="2" charset="-122"/>
              </a:rPr>
              <a:t>&gt;</a:t>
            </a:r>
            <a:r>
              <a:rPr lang="zh-CN" altLang="en-US" sz="1000" b="1" kern="100" dirty="0">
                <a:solidFill>
                  <a:schemeClr val="bg1">
                    <a:lumMod val="65000"/>
                  </a:schemeClr>
                </a:solidFill>
                <a:latin typeface="宋体" pitchFamily="2" charset="-122"/>
                <a:ea typeface="宋体" pitchFamily="2" charset="-122"/>
              </a:rPr>
              <a:t>格式</a:t>
            </a:r>
            <a:r>
              <a:rPr lang="en-US" altLang="zh-CN" sz="1000" b="1" kern="100" dirty="0">
                <a:solidFill>
                  <a:schemeClr val="bg1">
                    <a:lumMod val="65000"/>
                  </a:schemeClr>
                </a:solidFill>
                <a:latin typeface="宋体" pitchFamily="2" charset="-122"/>
                <a:ea typeface="宋体" pitchFamily="2" charset="-122"/>
              </a:rPr>
              <a:t>&gt;</a:t>
            </a:r>
            <a:r>
              <a:rPr lang="zh-CN" altLang="en-US" sz="1000" b="1" kern="100" dirty="0">
                <a:solidFill>
                  <a:schemeClr val="bg1">
                    <a:lumMod val="65000"/>
                  </a:schemeClr>
                </a:solidFill>
                <a:latin typeface="宋体" pitchFamily="2" charset="-122"/>
                <a:ea typeface="宋体" pitchFamily="2" charset="-122"/>
              </a:rPr>
              <a:t>填充</a:t>
            </a:r>
            <a:r>
              <a:rPr lang="en-US" altLang="zh-CN" sz="1000" b="1" kern="100" dirty="0">
                <a:solidFill>
                  <a:schemeClr val="bg1">
                    <a:lumMod val="65000"/>
                  </a:schemeClr>
                </a:solidFill>
                <a:latin typeface="宋体" pitchFamily="2" charset="-122"/>
                <a:ea typeface="宋体" pitchFamily="2" charset="-122"/>
              </a:rPr>
              <a:t>&gt;</a:t>
            </a:r>
            <a:r>
              <a:rPr lang="zh-CN" altLang="en-US" sz="1000" b="1" kern="100" dirty="0">
                <a:solidFill>
                  <a:schemeClr val="bg1">
                    <a:lumMod val="65000"/>
                  </a:schemeClr>
                </a:solidFill>
                <a:latin typeface="宋体" pitchFamily="2" charset="-122"/>
                <a:ea typeface="宋体" pitchFamily="2" charset="-122"/>
              </a:rPr>
              <a:t>图片</a:t>
            </a:r>
            <a:r>
              <a:rPr lang="en-US" altLang="zh-CN" sz="1000" b="1" kern="100" dirty="0">
                <a:solidFill>
                  <a:schemeClr val="bg1">
                    <a:lumMod val="65000"/>
                  </a:schemeClr>
                </a:solidFill>
                <a:latin typeface="宋体" pitchFamily="2" charset="-122"/>
                <a:ea typeface="宋体" pitchFamily="2" charset="-122"/>
              </a:rPr>
              <a:t>&gt;</a:t>
            </a:r>
            <a:r>
              <a:rPr lang="zh-CN" altLang="en-US" sz="1000" b="1" kern="100" dirty="0">
                <a:solidFill>
                  <a:schemeClr val="bg1">
                    <a:lumMod val="65000"/>
                  </a:schemeClr>
                </a:solidFill>
                <a:latin typeface="宋体" pitchFamily="2" charset="-122"/>
                <a:ea typeface="宋体" pitchFamily="2" charset="-122"/>
              </a:rPr>
              <a:t>选择需要展示的图片；直接复制粘贴图片来增加图片数，复制后更改方法见“更改图片”。</a:t>
            </a:r>
          </a:p>
        </p:txBody>
      </p:sp>
      <p:sp>
        <p:nvSpPr>
          <p:cNvPr id="9" name="矩形 3"/>
          <p:cNvSpPr>
            <a:spLocks noChangeArrowheads="1"/>
          </p:cNvSpPr>
          <p:nvPr/>
        </p:nvSpPr>
        <p:spPr bwMode="auto">
          <a:xfrm>
            <a:off x="2845285" y="3129605"/>
            <a:ext cx="1657350" cy="288033"/>
          </a:xfrm>
          <a:prstGeom prst="rect">
            <a:avLst/>
          </a:prstGeom>
          <a:solidFill>
            <a:srgbClr val="E31A79">
              <a:alpha val="85097"/>
            </a:srgb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itchFamily="34" charset="-122"/>
              </a:rPr>
              <a:t>更改文字的方法</a:t>
            </a:r>
          </a:p>
        </p:txBody>
      </p:sp>
      <p:sp>
        <p:nvSpPr>
          <p:cNvPr id="10" name="矩形 3"/>
          <p:cNvSpPr>
            <a:spLocks noChangeArrowheads="1"/>
          </p:cNvSpPr>
          <p:nvPr/>
        </p:nvSpPr>
        <p:spPr bwMode="auto">
          <a:xfrm>
            <a:off x="4647579" y="3129605"/>
            <a:ext cx="1657350" cy="288033"/>
          </a:xfrm>
          <a:prstGeom prst="rect">
            <a:avLst/>
          </a:prstGeom>
          <a:solidFill>
            <a:srgbClr val="E31A79">
              <a:alpha val="85097"/>
            </a:srgb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itchFamily="34" charset="-122"/>
              </a:rPr>
              <a:t>更改文字的方法</a:t>
            </a:r>
          </a:p>
        </p:txBody>
      </p:sp>
      <p:sp>
        <p:nvSpPr>
          <p:cNvPr id="11" name="矩形 3"/>
          <p:cNvSpPr>
            <a:spLocks noChangeArrowheads="1"/>
          </p:cNvSpPr>
          <p:nvPr/>
        </p:nvSpPr>
        <p:spPr bwMode="auto">
          <a:xfrm>
            <a:off x="6429401" y="3129605"/>
            <a:ext cx="1657350" cy="288033"/>
          </a:xfrm>
          <a:prstGeom prst="rect">
            <a:avLst/>
          </a:prstGeom>
          <a:solidFill>
            <a:srgbClr val="E31A79">
              <a:alpha val="85097"/>
            </a:srgb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itchFamily="34" charset="-122"/>
              </a:rPr>
              <a:t>更改文字的方法</a:t>
            </a:r>
          </a:p>
        </p:txBody>
      </p:sp>
      <p:grpSp>
        <p:nvGrpSpPr>
          <p:cNvPr id="12" name="组合 11"/>
          <p:cNvGrpSpPr/>
          <p:nvPr/>
        </p:nvGrpSpPr>
        <p:grpSpPr>
          <a:xfrm>
            <a:off x="7020272" y="274038"/>
            <a:ext cx="972942" cy="309689"/>
            <a:chOff x="5004048" y="274038"/>
            <a:chExt cx="972942" cy="309689"/>
          </a:xfrm>
        </p:grpSpPr>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5" name="组合 14"/>
          <p:cNvGrpSpPr/>
          <p:nvPr/>
        </p:nvGrpSpPr>
        <p:grpSpPr>
          <a:xfrm>
            <a:off x="5004048" y="246381"/>
            <a:ext cx="1052128" cy="368518"/>
            <a:chOff x="5976990" y="246381"/>
            <a:chExt cx="1052128" cy="368518"/>
          </a:xfrm>
        </p:grpSpPr>
        <p:pic>
          <p:nvPicPr>
            <p:cNvPr id="1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8" name="组合 17"/>
          <p:cNvGrpSpPr/>
          <p:nvPr/>
        </p:nvGrpSpPr>
        <p:grpSpPr>
          <a:xfrm>
            <a:off x="6012160" y="259016"/>
            <a:ext cx="1052128" cy="368518"/>
            <a:chOff x="6990781" y="246381"/>
            <a:chExt cx="1052128" cy="368518"/>
          </a:xfrm>
        </p:grpSpPr>
        <p:pic>
          <p:nvPicPr>
            <p:cNvPr id="1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1" name="组合 20"/>
          <p:cNvGrpSpPr/>
          <p:nvPr/>
        </p:nvGrpSpPr>
        <p:grpSpPr>
          <a:xfrm>
            <a:off x="7984694" y="246381"/>
            <a:ext cx="1052128" cy="368518"/>
            <a:chOff x="7984694" y="246381"/>
            <a:chExt cx="1052128" cy="368518"/>
          </a:xfrm>
        </p:grpSpPr>
        <p:pic>
          <p:nvPicPr>
            <p:cNvPr id="2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5" name="TextBox 24"/>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22655193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9606" y="1367050"/>
            <a:ext cx="2881617" cy="1728971"/>
            <a:chOff x="3900264" y="2204864"/>
            <a:chExt cx="4572000" cy="2743200"/>
          </a:xfrm>
        </p:grpSpPr>
        <p:graphicFrame>
          <p:nvGraphicFramePr>
            <p:cNvPr id="3" name="图表 2"/>
            <p:cNvGraphicFramePr>
              <a:graphicFrameLocks/>
            </p:cNvGraphicFramePr>
            <p:nvPr>
              <p:extLst>
                <p:ext uri="{D42A27DB-BD31-4B8C-83A1-F6EECF244321}">
                  <p14:modId xmlns:p14="http://schemas.microsoft.com/office/powerpoint/2010/main" val="837830345"/>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5567446" y="3069542"/>
              <a:ext cx="1396802" cy="1245218"/>
            </a:xfrm>
            <a:prstGeom prst="rect">
              <a:avLst/>
            </a:prstGeom>
          </p:spPr>
          <p:txBody>
            <a:bodyPr wrap="none">
              <a:spAutoFit/>
            </a:bodyPr>
            <a:lstStyle/>
            <a:p>
              <a:pPr algn="ctr"/>
              <a:r>
                <a:rPr lang="en-US" altLang="zh-CN" sz="4500" b="1" dirty="0">
                  <a:solidFill>
                    <a:schemeClr val="tx1">
                      <a:lumMod val="85000"/>
                      <a:lumOff val="15000"/>
                    </a:schemeClr>
                  </a:solidFill>
                </a:rPr>
                <a:t>90</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5" name="组合 4"/>
          <p:cNvGrpSpPr/>
          <p:nvPr/>
        </p:nvGrpSpPr>
        <p:grpSpPr>
          <a:xfrm>
            <a:off x="1323900" y="1383742"/>
            <a:ext cx="2155756" cy="1728970"/>
            <a:chOff x="695400" y="2132856"/>
            <a:chExt cx="3420342" cy="2743200"/>
          </a:xfrm>
        </p:grpSpPr>
        <p:graphicFrame>
          <p:nvGraphicFramePr>
            <p:cNvPr id="6" name="图表 5"/>
            <p:cNvGraphicFramePr>
              <a:graphicFrameLocks/>
            </p:cNvGraphicFramePr>
            <p:nvPr>
              <p:extLst>
                <p:ext uri="{D42A27DB-BD31-4B8C-83A1-F6EECF244321}">
                  <p14:modId xmlns:p14="http://schemas.microsoft.com/office/powerpoint/2010/main" val="2153169057"/>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p:cNvSpPr/>
            <p:nvPr/>
          </p:nvSpPr>
          <p:spPr>
            <a:xfrm>
              <a:off x="1842583" y="3031443"/>
              <a:ext cx="1396801" cy="1245219"/>
            </a:xfrm>
            <a:prstGeom prst="rect">
              <a:avLst/>
            </a:prstGeom>
          </p:spPr>
          <p:txBody>
            <a:bodyPr wrap="none">
              <a:spAutoFit/>
            </a:bodyPr>
            <a:lstStyle/>
            <a:p>
              <a:pPr algn="ctr"/>
              <a:r>
                <a:rPr lang="en-US" altLang="zh-CN" sz="4500" b="1" dirty="0">
                  <a:solidFill>
                    <a:schemeClr val="tx1">
                      <a:lumMod val="85000"/>
                      <a:lumOff val="15000"/>
                    </a:schemeClr>
                  </a:solidFill>
                </a:rPr>
                <a:t>50</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8" name="组合 7"/>
          <p:cNvGrpSpPr/>
          <p:nvPr/>
        </p:nvGrpSpPr>
        <p:grpSpPr>
          <a:xfrm>
            <a:off x="5018456" y="1365243"/>
            <a:ext cx="2881617" cy="1728971"/>
            <a:chOff x="7392144" y="2190750"/>
            <a:chExt cx="4572000" cy="2743200"/>
          </a:xfrm>
        </p:grpSpPr>
        <p:graphicFrame>
          <p:nvGraphicFramePr>
            <p:cNvPr id="9" name="图表 8"/>
            <p:cNvGraphicFramePr>
              <a:graphicFrameLocks/>
            </p:cNvGraphicFramePr>
            <p:nvPr>
              <p:extLst>
                <p:ext uri="{D42A27DB-BD31-4B8C-83A1-F6EECF244321}">
                  <p14:modId xmlns:p14="http://schemas.microsoft.com/office/powerpoint/2010/main" val="1420598964"/>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矩形 9"/>
            <p:cNvSpPr/>
            <p:nvPr/>
          </p:nvSpPr>
          <p:spPr>
            <a:xfrm>
              <a:off x="9105650" y="2992915"/>
              <a:ext cx="1396802" cy="1245218"/>
            </a:xfrm>
            <a:prstGeom prst="rect">
              <a:avLst/>
            </a:prstGeom>
          </p:spPr>
          <p:txBody>
            <a:bodyPr wrap="none">
              <a:spAutoFit/>
            </a:bodyPr>
            <a:lstStyle/>
            <a:p>
              <a:pPr algn="ctr"/>
              <a:r>
                <a:rPr lang="en-US" altLang="zh-CN" sz="4500" b="1" dirty="0">
                  <a:solidFill>
                    <a:schemeClr val="tx1">
                      <a:lumMod val="85000"/>
                      <a:lumOff val="15000"/>
                    </a:schemeClr>
                  </a:solidFill>
                </a:rPr>
                <a:t>23</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11" name="组合 10"/>
          <p:cNvGrpSpPr/>
          <p:nvPr/>
        </p:nvGrpSpPr>
        <p:grpSpPr>
          <a:xfrm>
            <a:off x="1494651" y="3169104"/>
            <a:ext cx="1936711" cy="914814"/>
            <a:chOff x="1494651" y="3223483"/>
            <a:chExt cx="1936711" cy="914814"/>
          </a:xfrm>
        </p:grpSpPr>
        <p:sp>
          <p:nvSpPr>
            <p:cNvPr id="12"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100" dirty="0" smtClean="0">
                  <a:solidFill>
                    <a:schemeClr val="bg1">
                      <a:lumMod val="65000"/>
                    </a:schemeClr>
                  </a:solidFill>
                  <a:latin typeface="+mn-ea"/>
                  <a:sym typeface="微软雅黑" pitchFamily="34" charset="-122"/>
                </a:rPr>
                <a:t>编辑数据比例点击数据，右键，编辑数据，输入数据即可</a:t>
              </a:r>
              <a:endParaRPr lang="en-US" altLang="zh-CN" sz="1100" dirty="0">
                <a:solidFill>
                  <a:schemeClr val="bg1">
                    <a:lumMod val="65000"/>
                  </a:schemeClr>
                </a:solidFill>
                <a:latin typeface="+mn-ea"/>
                <a:sym typeface="微软雅黑" pitchFamily="34" charset="-122"/>
              </a:endParaRPr>
            </a:p>
          </p:txBody>
        </p:sp>
        <p:sp>
          <p:nvSpPr>
            <p:cNvPr id="13"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bg1">
                      <a:lumMod val="65000"/>
                    </a:schemeClr>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bg1">
                      <a:lumMod val="65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688474" y="3169104"/>
            <a:ext cx="1936711" cy="914814"/>
            <a:chOff x="3688474" y="3223483"/>
            <a:chExt cx="1936711" cy="914814"/>
          </a:xfrm>
        </p:grpSpPr>
        <p:sp>
          <p:nvSpPr>
            <p:cNvPr id="15"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100" dirty="0" smtClean="0">
                  <a:solidFill>
                    <a:schemeClr val="bg1">
                      <a:lumMod val="65000"/>
                    </a:schemeClr>
                  </a:solidFill>
                  <a:latin typeface="+mn-ea"/>
                  <a:sym typeface="微软雅黑" pitchFamily="34" charset="-122"/>
                </a:rPr>
                <a:t>编辑数据比例点击数据，右键，编辑数据，输入数据即可</a:t>
              </a:r>
              <a:endParaRPr lang="en-US" altLang="zh-CN" sz="1100" dirty="0">
                <a:solidFill>
                  <a:schemeClr val="bg1">
                    <a:lumMod val="65000"/>
                  </a:schemeClr>
                </a:solidFill>
                <a:latin typeface="+mn-ea"/>
                <a:sym typeface="微软雅黑" pitchFamily="34" charset="-122"/>
              </a:endParaRPr>
            </a:p>
          </p:txBody>
        </p:sp>
        <p:sp>
          <p:nvSpPr>
            <p:cNvPr id="16"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bg1">
                      <a:lumMod val="65000"/>
                    </a:schemeClr>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bg1">
                      <a:lumMod val="65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882297" y="3169104"/>
            <a:ext cx="2002071" cy="914814"/>
            <a:chOff x="5882297" y="3223483"/>
            <a:chExt cx="2002071" cy="914814"/>
          </a:xfrm>
        </p:grpSpPr>
        <p:sp>
          <p:nvSpPr>
            <p:cNvPr id="18"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100" dirty="0" smtClean="0">
                  <a:solidFill>
                    <a:schemeClr val="bg1">
                      <a:lumMod val="65000"/>
                    </a:schemeClr>
                  </a:solidFill>
                  <a:latin typeface="+mn-ea"/>
                  <a:sym typeface="微软雅黑" pitchFamily="34" charset="-122"/>
                </a:rPr>
                <a:t>编辑数据比例点击数据，右键，编辑数据，输入数据即可</a:t>
              </a:r>
              <a:endParaRPr lang="en-US" altLang="zh-CN" sz="1100" dirty="0">
                <a:solidFill>
                  <a:schemeClr val="bg1">
                    <a:lumMod val="65000"/>
                  </a:schemeClr>
                </a:solidFill>
                <a:latin typeface="+mn-ea"/>
                <a:sym typeface="微软雅黑" pitchFamily="34" charset="-122"/>
              </a:endParaRPr>
            </a:p>
          </p:txBody>
        </p:sp>
        <p:sp>
          <p:nvSpPr>
            <p:cNvPr id="19"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bg1">
                      <a:lumMod val="65000"/>
                    </a:schemeClr>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bg1">
                      <a:lumMod val="65000"/>
                    </a:schemeClr>
                  </a:solidFill>
                  <a:latin typeface="微软雅黑" panose="020B0503020204020204" pitchFamily="34" charset="-122"/>
                  <a:ea typeface="微软雅黑" panose="020B0503020204020204" pitchFamily="34" charset="-122"/>
                </a:rPr>
                <a:t>23%</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020272" y="274038"/>
            <a:ext cx="972942" cy="309689"/>
            <a:chOff x="5004048" y="274038"/>
            <a:chExt cx="972942" cy="309689"/>
          </a:xfrm>
        </p:grpSpPr>
        <p:pic>
          <p:nvPicPr>
            <p:cNvPr id="2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5004048" y="246381"/>
            <a:ext cx="1052128" cy="368518"/>
            <a:chOff x="5976990" y="246381"/>
            <a:chExt cx="1052128" cy="368518"/>
          </a:xfrm>
        </p:grpSpPr>
        <p:pic>
          <p:nvPicPr>
            <p:cNvPr id="2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6" name="组合 25"/>
          <p:cNvGrpSpPr/>
          <p:nvPr/>
        </p:nvGrpSpPr>
        <p:grpSpPr>
          <a:xfrm>
            <a:off x="6012160" y="259016"/>
            <a:ext cx="1052128" cy="368518"/>
            <a:chOff x="6990781" y="246381"/>
            <a:chExt cx="1052128" cy="368518"/>
          </a:xfrm>
        </p:grpSpPr>
        <p:pic>
          <p:nvPicPr>
            <p:cNvPr id="2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9" name="组合 28"/>
          <p:cNvGrpSpPr/>
          <p:nvPr/>
        </p:nvGrpSpPr>
        <p:grpSpPr>
          <a:xfrm>
            <a:off x="7984694" y="246381"/>
            <a:ext cx="1052128" cy="368518"/>
            <a:chOff x="7984694" y="246381"/>
            <a:chExt cx="1052128" cy="368518"/>
          </a:xfrm>
        </p:grpSpPr>
        <p:pic>
          <p:nvPicPr>
            <p:cNvPr id="3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2" name="图片 31"/>
          <p:cNvPicPr>
            <a:picLocks noChangeAspect="1"/>
          </p:cNvPicPr>
          <p:nvPr/>
        </p:nvPicPr>
        <p:blipFill rotWithShape="1">
          <a:blip r:embed="rId8"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3" name="TextBox 32"/>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8461624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464014"/>
            <a:ext cx="5026025"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313" y="714589"/>
            <a:ext cx="3014662" cy="309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a:grpSpLocks/>
          </p:cNvGrpSpPr>
          <p:nvPr/>
        </p:nvGrpSpPr>
        <p:grpSpPr bwMode="auto">
          <a:xfrm>
            <a:off x="4211960" y="1708364"/>
            <a:ext cx="4848225" cy="1108075"/>
            <a:chOff x="4296449" y="1180493"/>
            <a:chExt cx="4847551" cy="1107996"/>
          </a:xfrm>
        </p:grpSpPr>
        <p:sp>
          <p:nvSpPr>
            <p:cNvPr id="5" name="矩形 4"/>
            <p:cNvSpPr/>
            <p:nvPr/>
          </p:nvSpPr>
          <p:spPr>
            <a:xfrm>
              <a:off x="6804350" y="1339232"/>
              <a:ext cx="2244413" cy="584158"/>
            </a:xfrm>
            <a:prstGeom prst="rect">
              <a:avLst/>
            </a:prstGeom>
          </p:spPr>
          <p:txBody>
            <a:bodyPr wrap="none">
              <a:spAutoFit/>
            </a:bodyPr>
            <a:lstStyle/>
            <a:p>
              <a:pPr>
                <a:defRPr/>
              </a:pPr>
              <a:r>
                <a:rPr lang="zh-CN" altLang="en-US" sz="3200" b="1" dirty="0">
                  <a:solidFill>
                    <a:schemeClr val="tx1">
                      <a:lumMod val="65000"/>
                      <a:lumOff val="35000"/>
                    </a:schemeClr>
                  </a:solidFill>
                  <a:latin typeface="+mn-ea"/>
                </a:rPr>
                <a:t>我们的方向</a:t>
              </a:r>
              <a:endParaRPr lang="en-US" altLang="zh-CN" sz="3200" b="1" dirty="0">
                <a:solidFill>
                  <a:schemeClr val="tx1">
                    <a:lumMod val="65000"/>
                    <a:lumOff val="35000"/>
                  </a:schemeClr>
                </a:solidFill>
                <a:latin typeface="+mn-ea"/>
              </a:endParaRPr>
            </a:p>
          </p:txBody>
        </p:sp>
        <p:sp>
          <p:nvSpPr>
            <p:cNvPr id="6" name="矩形 5"/>
            <p:cNvSpPr/>
            <p:nvPr/>
          </p:nvSpPr>
          <p:spPr>
            <a:xfrm>
              <a:off x="6880540" y="1750365"/>
              <a:ext cx="2012670" cy="461929"/>
            </a:xfrm>
            <a:prstGeom prst="rect">
              <a:avLst/>
            </a:prstGeom>
          </p:spPr>
          <p:txBody>
            <a:bodyPr>
              <a:spAutoFit/>
            </a:bodyPr>
            <a:lstStyle/>
            <a:p>
              <a:pPr algn="dist">
                <a:defRPr/>
              </a:pPr>
              <a:r>
                <a:rPr lang="en-US" altLang="zh-CN" sz="2400" dirty="0">
                  <a:solidFill>
                    <a:schemeClr val="tx1">
                      <a:lumMod val="65000"/>
                      <a:lumOff val="35000"/>
                    </a:schemeClr>
                  </a:solidFill>
                  <a:latin typeface="+mn-ea"/>
                </a:rPr>
                <a:t>WHATS NEXT</a:t>
              </a:r>
              <a:endParaRPr lang="zh-CN" altLang="en-US" sz="2400" dirty="0">
                <a:solidFill>
                  <a:schemeClr val="tx1">
                    <a:lumMod val="65000"/>
                    <a:lumOff val="35000"/>
                  </a:schemeClr>
                </a:solidFill>
                <a:latin typeface="+mn-ea"/>
              </a:endParaRPr>
            </a:p>
          </p:txBody>
        </p:sp>
        <p:sp>
          <p:nvSpPr>
            <p:cNvPr id="7" name="矩形 6"/>
            <p:cNvSpPr/>
            <p:nvPr/>
          </p:nvSpPr>
          <p:spPr>
            <a:xfrm>
              <a:off x="4296449" y="1180493"/>
              <a:ext cx="2723771" cy="1107996"/>
            </a:xfrm>
            <a:prstGeom prst="rect">
              <a:avLst/>
            </a:prstGeom>
          </p:spPr>
          <p:txBody>
            <a:bodyPr wrap="none">
              <a:spAutoFit/>
            </a:bodyPr>
            <a:lstStyle/>
            <a:p>
              <a:pPr>
                <a:defRPr/>
              </a:pPr>
              <a:r>
                <a:rPr lang="en-US" altLang="zh-CN" sz="6600" dirty="0">
                  <a:solidFill>
                    <a:srgbClr val="C00000"/>
                  </a:solidFill>
                  <a:latin typeface="+mn-ea"/>
                </a:rPr>
                <a:t>TARGET</a:t>
              </a:r>
              <a:endParaRPr lang="zh-CN" altLang="en-US" sz="6600" dirty="0">
                <a:solidFill>
                  <a:srgbClr val="C00000"/>
                </a:solidFill>
                <a:latin typeface="+mn-ea"/>
              </a:endParaRPr>
            </a:p>
          </p:txBody>
        </p:sp>
        <p:cxnSp>
          <p:nvCxnSpPr>
            <p:cNvPr id="8" name="直接连接符 7"/>
            <p:cNvCxnSpPr/>
            <p:nvPr/>
          </p:nvCxnSpPr>
          <p:spPr>
            <a:xfrm>
              <a:off x="4499621" y="2212294"/>
              <a:ext cx="464437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4416748" y="2883114"/>
            <a:ext cx="4127500" cy="1384995"/>
          </a:xfrm>
          <a:prstGeom prst="rect">
            <a:avLst/>
          </a:prstGeom>
        </p:spPr>
        <p:txBody>
          <a:bodyPr>
            <a:spAutoFit/>
          </a:bodyPr>
          <a:lstStyle/>
          <a:p>
            <a:pPr marL="285750" indent="-285750">
              <a:buFont typeface="Wingdings" pitchFamily="2" charset="2"/>
              <a:buChar char="l"/>
              <a:defRPr/>
            </a:pPr>
            <a:r>
              <a:rPr lang="zh-CN" altLang="en-US" sz="1050" dirty="0">
                <a:solidFill>
                  <a:schemeClr val="bg1">
                    <a:lumMod val="50000"/>
                  </a:schemeClr>
                </a:solidFill>
                <a:latin typeface="+mn-ea"/>
              </a:rPr>
              <a:t>在此输入您的文字内容，在此输入您的文字内容，在此输入您的内容在此输入您的文字内容，在此输入您的内</a:t>
            </a:r>
            <a:endParaRPr lang="en-US" altLang="zh-CN" sz="1050" dirty="0">
              <a:solidFill>
                <a:schemeClr val="bg1">
                  <a:lumMod val="50000"/>
                </a:schemeClr>
              </a:solidFill>
              <a:latin typeface="+mn-ea"/>
            </a:endParaRPr>
          </a:p>
          <a:p>
            <a:pPr>
              <a:defRPr/>
            </a:pPr>
            <a:endParaRPr lang="en-US" altLang="zh-CN" sz="1050" dirty="0">
              <a:solidFill>
                <a:schemeClr val="bg1">
                  <a:lumMod val="50000"/>
                </a:schemeClr>
              </a:solidFill>
              <a:latin typeface="+mn-ea"/>
            </a:endParaRPr>
          </a:p>
          <a:p>
            <a:pPr marL="285750" indent="-285750">
              <a:buFont typeface="Wingdings" pitchFamily="2" charset="2"/>
              <a:buChar char="l"/>
              <a:defRPr/>
            </a:pPr>
            <a:r>
              <a:rPr lang="zh-CN" altLang="en-US" sz="1050" dirty="0">
                <a:solidFill>
                  <a:schemeClr val="bg1">
                    <a:lumMod val="50000"/>
                  </a:schemeClr>
                </a:solidFill>
                <a:latin typeface="+mn-ea"/>
              </a:rPr>
              <a:t>在此输入您的文字内容，在此输入您的文字内容，在此输入您的内容在此输入您的文字内容，在此输入您的内</a:t>
            </a:r>
            <a:endParaRPr lang="en-US" altLang="zh-CN" sz="1050" dirty="0">
              <a:solidFill>
                <a:schemeClr val="bg1">
                  <a:lumMod val="50000"/>
                </a:schemeClr>
              </a:solidFill>
              <a:latin typeface="+mn-ea"/>
            </a:endParaRPr>
          </a:p>
          <a:p>
            <a:pPr>
              <a:defRPr/>
            </a:pPr>
            <a:endParaRPr lang="zh-CN" altLang="en-US" sz="1050" dirty="0">
              <a:solidFill>
                <a:schemeClr val="bg1">
                  <a:lumMod val="50000"/>
                </a:schemeClr>
              </a:solidFill>
              <a:latin typeface="+mn-ea"/>
            </a:endParaRPr>
          </a:p>
          <a:p>
            <a:pPr marL="285750" indent="-285750">
              <a:buFont typeface="Wingdings" pitchFamily="2" charset="2"/>
              <a:buChar char="l"/>
              <a:defRPr/>
            </a:pPr>
            <a:r>
              <a:rPr lang="zh-CN" altLang="en-US" sz="1050" dirty="0">
                <a:solidFill>
                  <a:schemeClr val="bg1">
                    <a:lumMod val="50000"/>
                  </a:schemeClr>
                </a:solidFill>
                <a:latin typeface="+mn-ea"/>
              </a:rPr>
              <a:t>在此输入您的文字内容，在此输入您的文字内容，在此输入您的内容在此输入您的文字内容，在此输入您的内</a:t>
            </a:r>
          </a:p>
        </p:txBody>
      </p:sp>
      <p:grpSp>
        <p:nvGrpSpPr>
          <p:cNvPr id="24" name="组合 23"/>
          <p:cNvGrpSpPr/>
          <p:nvPr/>
        </p:nvGrpSpPr>
        <p:grpSpPr>
          <a:xfrm>
            <a:off x="7020272" y="274038"/>
            <a:ext cx="972942" cy="309689"/>
            <a:chOff x="5004048" y="274038"/>
            <a:chExt cx="972942" cy="309689"/>
          </a:xfrm>
        </p:grpSpPr>
        <p:pic>
          <p:nvPicPr>
            <p:cNvPr id="2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7" name="组合 26"/>
          <p:cNvGrpSpPr/>
          <p:nvPr/>
        </p:nvGrpSpPr>
        <p:grpSpPr>
          <a:xfrm>
            <a:off x="5004048" y="246381"/>
            <a:ext cx="1052128" cy="368518"/>
            <a:chOff x="5976990" y="246381"/>
            <a:chExt cx="1052128" cy="368518"/>
          </a:xfrm>
        </p:grpSpPr>
        <p:pic>
          <p:nvPicPr>
            <p:cNvPr id="2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0" name="组合 29"/>
          <p:cNvGrpSpPr/>
          <p:nvPr/>
        </p:nvGrpSpPr>
        <p:grpSpPr>
          <a:xfrm>
            <a:off x="6012160" y="259016"/>
            <a:ext cx="1052128" cy="368518"/>
            <a:chOff x="6990781" y="246381"/>
            <a:chExt cx="1052128" cy="368518"/>
          </a:xfrm>
        </p:grpSpPr>
        <p:pic>
          <p:nvPicPr>
            <p:cNvPr id="3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3" name="组合 32"/>
          <p:cNvGrpSpPr/>
          <p:nvPr/>
        </p:nvGrpSpPr>
        <p:grpSpPr>
          <a:xfrm>
            <a:off x="7984694" y="246381"/>
            <a:ext cx="1052128" cy="368518"/>
            <a:chOff x="7984694" y="246381"/>
            <a:chExt cx="1052128" cy="368518"/>
          </a:xfrm>
        </p:grpSpPr>
        <p:pic>
          <p:nvPicPr>
            <p:cNvPr id="3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7" name="TextBox 36"/>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3</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7892272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7059" y="843558"/>
            <a:ext cx="2565187" cy="2294310"/>
            <a:chOff x="659209" y="925512"/>
            <a:chExt cx="2565187" cy="2294310"/>
          </a:xfrm>
        </p:grpSpPr>
        <p:grpSp>
          <p:nvGrpSpPr>
            <p:cNvPr id="3" name="组合 2"/>
            <p:cNvGrpSpPr/>
            <p:nvPr/>
          </p:nvGrpSpPr>
          <p:grpSpPr>
            <a:xfrm>
              <a:off x="659209" y="2289371"/>
              <a:ext cx="2565187" cy="930451"/>
              <a:chOff x="1233751" y="2883334"/>
              <a:chExt cx="1206220" cy="930451"/>
            </a:xfrm>
          </p:grpSpPr>
          <p:sp>
            <p:nvSpPr>
              <p:cNvPr id="9" name="矩形 8"/>
              <p:cNvSpPr/>
              <p:nvPr/>
            </p:nvSpPr>
            <p:spPr>
              <a:xfrm>
                <a:off x="1233751" y="3005804"/>
                <a:ext cx="1206220" cy="569012"/>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10" name="矩形 9"/>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11" name="等腰三角形 10"/>
              <p:cNvSpPr/>
              <p:nvPr/>
            </p:nvSpPr>
            <p:spPr>
              <a:xfrm>
                <a:off x="1734503" y="2883334"/>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4" name="组合 3"/>
            <p:cNvGrpSpPr/>
            <p:nvPr/>
          </p:nvGrpSpPr>
          <p:grpSpPr>
            <a:xfrm>
              <a:off x="1259632" y="925512"/>
              <a:ext cx="1298474" cy="1363859"/>
              <a:chOff x="3264700" y="627533"/>
              <a:chExt cx="2670313" cy="2804779"/>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6449" t="7035" r="34348" b="33251"/>
              <a:stretch/>
            </p:blipFill>
            <p:spPr>
              <a:xfrm>
                <a:off x="3264700" y="627533"/>
                <a:ext cx="2670313" cy="2804779"/>
              </a:xfrm>
              <a:prstGeom prst="rect">
                <a:avLst/>
              </a:prstGeom>
            </p:spPr>
          </p:pic>
          <p:sp>
            <p:nvSpPr>
              <p:cNvPr id="7" name="TextBox 6"/>
              <p:cNvSpPr txBox="1"/>
              <p:nvPr/>
            </p:nvSpPr>
            <p:spPr>
              <a:xfrm>
                <a:off x="3610507" y="1515625"/>
                <a:ext cx="1877071" cy="949415"/>
              </a:xfrm>
              <a:prstGeom prst="rect">
                <a:avLst/>
              </a:prstGeom>
              <a:noFill/>
            </p:spPr>
            <p:txBody>
              <a:bodyPr wrap="non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itchFamily="34" charset="0"/>
                  </a:rPr>
                  <a:t>PART</a:t>
                </a:r>
                <a:r>
                  <a:rPr lang="en-US" altLang="zh-CN" sz="2400" dirty="0" smtClean="0">
                    <a:solidFill>
                      <a:srgbClr val="FFC000"/>
                    </a:solidFill>
                    <a:effectLst>
                      <a:outerShdw blurRad="38100" dist="38100" dir="2700000" algn="tl">
                        <a:srgbClr val="000000">
                          <a:alpha val="43137"/>
                        </a:srgbClr>
                      </a:outerShdw>
                    </a:effectLst>
                    <a:latin typeface="Impact" pitchFamily="34" charset="0"/>
                  </a:rPr>
                  <a:t>1</a:t>
                </a:r>
                <a:endParaRPr lang="zh-CN" altLang="en-US" sz="2400" dirty="0">
                  <a:solidFill>
                    <a:srgbClr val="FFC000"/>
                  </a:solidFill>
                  <a:effectLst>
                    <a:outerShdw blurRad="38100" dist="38100" dir="2700000" algn="tl">
                      <a:srgbClr val="000000">
                        <a:alpha val="43137"/>
                      </a:srgbClr>
                    </a:outerShdw>
                  </a:effectLst>
                  <a:latin typeface="Impact" pitchFamily="34" charset="0"/>
                </a:endParaRPr>
              </a:p>
            </p:txBody>
          </p:sp>
          <p:sp>
            <p:nvSpPr>
              <p:cNvPr id="8" name="矩形 7"/>
              <p:cNvSpPr/>
              <p:nvPr/>
            </p:nvSpPr>
            <p:spPr>
              <a:xfrm>
                <a:off x="3945850" y="2247501"/>
                <a:ext cx="1434671" cy="506354"/>
              </a:xfrm>
              <a:prstGeom prst="rect">
                <a:avLst/>
              </a:prstGeom>
            </p:spPr>
            <p:txBody>
              <a:bodyPr wrap="none">
                <a:spAutoFit/>
              </a:bodyPr>
              <a:lstStyle/>
              <a:p>
                <a:r>
                  <a:rPr lang="zh-CN" altLang="en-US" sz="1000" b="1" dirty="0" smtClean="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rPr>
                  <a:t>第一部分</a:t>
                </a:r>
                <a:endParaRPr lang="zh-CN" altLang="en-US" sz="1000" b="1" dirty="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endParaRPr>
              </a:p>
            </p:txBody>
          </p:sp>
        </p:grpSp>
        <p:sp>
          <p:nvSpPr>
            <p:cNvPr id="5" name="TextBox 4"/>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grpSp>
        <p:nvGrpSpPr>
          <p:cNvPr id="12" name="组合 11"/>
          <p:cNvGrpSpPr/>
          <p:nvPr/>
        </p:nvGrpSpPr>
        <p:grpSpPr>
          <a:xfrm>
            <a:off x="3300096" y="843558"/>
            <a:ext cx="2565187" cy="2294310"/>
            <a:chOff x="659209" y="925512"/>
            <a:chExt cx="2565187" cy="2294310"/>
          </a:xfrm>
        </p:grpSpPr>
        <p:grpSp>
          <p:nvGrpSpPr>
            <p:cNvPr id="13" name="组合 12"/>
            <p:cNvGrpSpPr/>
            <p:nvPr/>
          </p:nvGrpSpPr>
          <p:grpSpPr>
            <a:xfrm>
              <a:off x="659209" y="2289371"/>
              <a:ext cx="2565187" cy="930451"/>
              <a:chOff x="1233751" y="2883334"/>
              <a:chExt cx="1206220" cy="930451"/>
            </a:xfrm>
          </p:grpSpPr>
          <p:sp>
            <p:nvSpPr>
              <p:cNvPr id="19" name="矩形 18"/>
              <p:cNvSpPr/>
              <p:nvPr/>
            </p:nvSpPr>
            <p:spPr>
              <a:xfrm>
                <a:off x="1233751" y="3005804"/>
                <a:ext cx="1206220" cy="569012"/>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20" name="矩形 19"/>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21" name="等腰三角形 20"/>
              <p:cNvSpPr/>
              <p:nvPr/>
            </p:nvSpPr>
            <p:spPr>
              <a:xfrm>
                <a:off x="1734503" y="2883334"/>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14" name="组合 13"/>
            <p:cNvGrpSpPr/>
            <p:nvPr/>
          </p:nvGrpSpPr>
          <p:grpSpPr>
            <a:xfrm>
              <a:off x="1259632" y="925512"/>
              <a:ext cx="1298474" cy="1363859"/>
              <a:chOff x="3264700" y="627533"/>
              <a:chExt cx="2670313" cy="2804779"/>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36449" t="7035" r="34348" b="33251"/>
              <a:stretch/>
            </p:blipFill>
            <p:spPr>
              <a:xfrm>
                <a:off x="3264700" y="627533"/>
                <a:ext cx="2670313" cy="2804779"/>
              </a:xfrm>
              <a:prstGeom prst="rect">
                <a:avLst/>
              </a:prstGeom>
            </p:spPr>
          </p:pic>
          <p:sp>
            <p:nvSpPr>
              <p:cNvPr id="17" name="TextBox 16"/>
              <p:cNvSpPr txBox="1"/>
              <p:nvPr/>
            </p:nvSpPr>
            <p:spPr>
              <a:xfrm>
                <a:off x="3610507" y="1515625"/>
                <a:ext cx="1952892" cy="949415"/>
              </a:xfrm>
              <a:prstGeom prst="rect">
                <a:avLst/>
              </a:prstGeom>
              <a:noFill/>
            </p:spPr>
            <p:txBody>
              <a:bodyPr wrap="non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itchFamily="34" charset="0"/>
                  </a:rPr>
                  <a:t>PART</a:t>
                </a:r>
                <a:r>
                  <a:rPr lang="en-US" altLang="zh-CN" sz="2400" dirty="0" smtClean="0">
                    <a:solidFill>
                      <a:srgbClr val="FFC000"/>
                    </a:solidFill>
                    <a:effectLst>
                      <a:outerShdw blurRad="38100" dist="38100" dir="2700000" algn="tl">
                        <a:srgbClr val="000000">
                          <a:alpha val="43137"/>
                        </a:srgbClr>
                      </a:outerShdw>
                    </a:effectLst>
                    <a:latin typeface="Impact" pitchFamily="34" charset="0"/>
                  </a:rPr>
                  <a:t>2</a:t>
                </a:r>
                <a:endParaRPr lang="zh-CN" altLang="en-US" sz="2400" dirty="0">
                  <a:solidFill>
                    <a:srgbClr val="FFC000"/>
                  </a:solidFill>
                  <a:effectLst>
                    <a:outerShdw blurRad="38100" dist="38100" dir="2700000" algn="tl">
                      <a:srgbClr val="000000">
                        <a:alpha val="43137"/>
                      </a:srgbClr>
                    </a:outerShdw>
                  </a:effectLst>
                  <a:latin typeface="Impact" pitchFamily="34" charset="0"/>
                </a:endParaRPr>
              </a:p>
            </p:txBody>
          </p:sp>
          <p:sp>
            <p:nvSpPr>
              <p:cNvPr id="18" name="矩形 17"/>
              <p:cNvSpPr/>
              <p:nvPr/>
            </p:nvSpPr>
            <p:spPr>
              <a:xfrm>
                <a:off x="3945850" y="2247501"/>
                <a:ext cx="1434671" cy="506354"/>
              </a:xfrm>
              <a:prstGeom prst="rect">
                <a:avLst/>
              </a:prstGeom>
            </p:spPr>
            <p:txBody>
              <a:bodyPr wrap="none">
                <a:spAutoFit/>
              </a:bodyPr>
              <a:lstStyle/>
              <a:p>
                <a:r>
                  <a:rPr lang="zh-CN" altLang="en-US" sz="1000" b="1" dirty="0" smtClean="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rPr>
                  <a:t>第二部分</a:t>
                </a:r>
                <a:endParaRPr lang="zh-CN" altLang="en-US" sz="1000" b="1" dirty="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endParaRPr>
              </a:p>
            </p:txBody>
          </p:sp>
        </p:grpSp>
        <p:sp>
          <p:nvSpPr>
            <p:cNvPr id="15" name="TextBox 14"/>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grpSp>
        <p:nvGrpSpPr>
          <p:cNvPr id="22" name="组合 21"/>
          <p:cNvGrpSpPr/>
          <p:nvPr/>
        </p:nvGrpSpPr>
        <p:grpSpPr>
          <a:xfrm>
            <a:off x="5903133" y="833612"/>
            <a:ext cx="2565187" cy="2294310"/>
            <a:chOff x="659209" y="925512"/>
            <a:chExt cx="2565187" cy="2294310"/>
          </a:xfrm>
        </p:grpSpPr>
        <p:grpSp>
          <p:nvGrpSpPr>
            <p:cNvPr id="23" name="组合 22"/>
            <p:cNvGrpSpPr/>
            <p:nvPr/>
          </p:nvGrpSpPr>
          <p:grpSpPr>
            <a:xfrm>
              <a:off x="659209" y="2289371"/>
              <a:ext cx="2565187" cy="930451"/>
              <a:chOff x="1233751" y="2883334"/>
              <a:chExt cx="1206220" cy="930451"/>
            </a:xfrm>
          </p:grpSpPr>
          <p:sp>
            <p:nvSpPr>
              <p:cNvPr id="29" name="矩形 28"/>
              <p:cNvSpPr/>
              <p:nvPr/>
            </p:nvSpPr>
            <p:spPr>
              <a:xfrm>
                <a:off x="1233751" y="3005804"/>
                <a:ext cx="1206220" cy="569012"/>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dirty="0">
                  <a:latin typeface="微软雅黑" pitchFamily="34" charset="-122"/>
                  <a:ea typeface="微软雅黑" pitchFamily="34" charset="-122"/>
                </a:endParaRPr>
              </a:p>
            </p:txBody>
          </p:sp>
          <p:sp>
            <p:nvSpPr>
              <p:cNvPr id="30" name="矩形 29"/>
              <p:cNvSpPr/>
              <p:nvPr/>
            </p:nvSpPr>
            <p:spPr>
              <a:xfrm>
                <a:off x="1233751" y="3574816"/>
                <a:ext cx="1206220" cy="238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200" dirty="0">
                  <a:solidFill>
                    <a:srgbClr val="FF6647"/>
                  </a:solidFill>
                  <a:latin typeface="+mn-ea"/>
                </a:endParaRPr>
              </a:p>
            </p:txBody>
          </p:sp>
          <p:sp>
            <p:nvSpPr>
              <p:cNvPr id="31" name="等腰三角形 30"/>
              <p:cNvSpPr/>
              <p:nvPr/>
            </p:nvSpPr>
            <p:spPr>
              <a:xfrm>
                <a:off x="1734503" y="2883334"/>
                <a:ext cx="204716" cy="176480"/>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24" name="组合 23"/>
            <p:cNvGrpSpPr/>
            <p:nvPr/>
          </p:nvGrpSpPr>
          <p:grpSpPr>
            <a:xfrm>
              <a:off x="1259632" y="925512"/>
              <a:ext cx="1298474" cy="1363859"/>
              <a:chOff x="3264700" y="627533"/>
              <a:chExt cx="2670313" cy="2804779"/>
            </a:xfrm>
          </p:grpSpPr>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36449" t="7035" r="34348" b="33251"/>
              <a:stretch/>
            </p:blipFill>
            <p:spPr>
              <a:xfrm>
                <a:off x="3264700" y="627533"/>
                <a:ext cx="2670313" cy="2804779"/>
              </a:xfrm>
              <a:prstGeom prst="rect">
                <a:avLst/>
              </a:prstGeom>
            </p:spPr>
          </p:pic>
          <p:sp>
            <p:nvSpPr>
              <p:cNvPr id="27" name="TextBox 26"/>
              <p:cNvSpPr txBox="1"/>
              <p:nvPr/>
            </p:nvSpPr>
            <p:spPr>
              <a:xfrm>
                <a:off x="3610507" y="1515625"/>
                <a:ext cx="1972672" cy="949415"/>
              </a:xfrm>
              <a:prstGeom prst="rect">
                <a:avLst/>
              </a:prstGeom>
              <a:noFill/>
            </p:spPr>
            <p:txBody>
              <a:bodyPr wrap="non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itchFamily="34" charset="0"/>
                  </a:rPr>
                  <a:t>PART</a:t>
                </a:r>
                <a:r>
                  <a:rPr lang="en-US" altLang="zh-CN" sz="2400" dirty="0" smtClean="0">
                    <a:solidFill>
                      <a:srgbClr val="FFC000"/>
                    </a:solidFill>
                    <a:effectLst>
                      <a:outerShdw blurRad="38100" dist="38100" dir="2700000" algn="tl">
                        <a:srgbClr val="000000">
                          <a:alpha val="43137"/>
                        </a:srgbClr>
                      </a:outerShdw>
                    </a:effectLst>
                    <a:latin typeface="Impact" pitchFamily="34" charset="0"/>
                  </a:rPr>
                  <a:t>3</a:t>
                </a:r>
                <a:endParaRPr lang="zh-CN" altLang="en-US" sz="2400" dirty="0">
                  <a:solidFill>
                    <a:srgbClr val="FFC000"/>
                  </a:solidFill>
                  <a:effectLst>
                    <a:outerShdw blurRad="38100" dist="38100" dir="2700000" algn="tl">
                      <a:srgbClr val="000000">
                        <a:alpha val="43137"/>
                      </a:srgbClr>
                    </a:outerShdw>
                  </a:effectLst>
                  <a:latin typeface="Impact" pitchFamily="34" charset="0"/>
                </a:endParaRPr>
              </a:p>
            </p:txBody>
          </p:sp>
          <p:sp>
            <p:nvSpPr>
              <p:cNvPr id="28" name="矩形 27"/>
              <p:cNvSpPr/>
              <p:nvPr/>
            </p:nvSpPr>
            <p:spPr>
              <a:xfrm>
                <a:off x="3945850" y="2247501"/>
                <a:ext cx="1434671" cy="506354"/>
              </a:xfrm>
              <a:prstGeom prst="rect">
                <a:avLst/>
              </a:prstGeom>
            </p:spPr>
            <p:txBody>
              <a:bodyPr wrap="none">
                <a:spAutoFit/>
              </a:bodyPr>
              <a:lstStyle/>
              <a:p>
                <a:r>
                  <a:rPr lang="zh-CN" altLang="en-US" sz="1000" b="1" dirty="0" smtClean="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rPr>
                  <a:t>第三部分</a:t>
                </a:r>
                <a:endParaRPr lang="zh-CN" altLang="en-US" sz="1000" b="1" dirty="0">
                  <a:solidFill>
                    <a:schemeClr val="bg1">
                      <a:lumMod val="85000"/>
                    </a:schemeClr>
                  </a:solidFill>
                  <a:effectLst>
                    <a:outerShdw blurRad="38100" dist="38100" dir="2700000" algn="tl">
                      <a:srgbClr val="000000">
                        <a:alpha val="43137"/>
                      </a:srgbClr>
                    </a:outerShdw>
                  </a:effectLst>
                  <a:latin typeface="BatangChe" pitchFamily="49" charset="-127"/>
                  <a:ea typeface="BatangChe" pitchFamily="49" charset="-127"/>
                </a:endParaRPr>
              </a:p>
            </p:txBody>
          </p:sp>
        </p:grpSp>
        <p:sp>
          <p:nvSpPr>
            <p:cNvPr id="25" name="TextBox 24"/>
            <p:cNvSpPr txBox="1"/>
            <p:nvPr/>
          </p:nvSpPr>
          <p:spPr>
            <a:xfrm>
              <a:off x="1115616" y="2511681"/>
              <a:ext cx="1569660" cy="369332"/>
            </a:xfrm>
            <a:prstGeom prst="rect">
              <a:avLst/>
            </a:prstGeom>
            <a:noFill/>
          </p:spPr>
          <p:txBody>
            <a:bodyPr wrap="none" rtlCol="0">
              <a:spAutoFit/>
            </a:bodyPr>
            <a:lstStyle/>
            <a:p>
              <a:r>
                <a:rPr lang="zh-CN" altLang="en-US" b="1" dirty="0" smtClean="0">
                  <a:solidFill>
                    <a:schemeClr val="bg1"/>
                  </a:solidFill>
                </a:rPr>
                <a:t>输入文本内容</a:t>
              </a:r>
              <a:endParaRPr lang="zh-CN" altLang="en-US" b="1" dirty="0">
                <a:solidFill>
                  <a:schemeClr val="bg1"/>
                </a:solidFill>
              </a:endParaRPr>
            </a:p>
          </p:txBody>
        </p:sp>
      </p:grpSp>
      <p:cxnSp>
        <p:nvCxnSpPr>
          <p:cNvPr id="32" name="直接连接符 31"/>
          <p:cNvCxnSpPr/>
          <p:nvPr/>
        </p:nvCxnSpPr>
        <p:spPr>
          <a:xfrm>
            <a:off x="697059" y="3363838"/>
            <a:ext cx="7771261" cy="0"/>
          </a:xfrm>
          <a:prstGeom prst="line">
            <a:avLst/>
          </a:prstGeom>
          <a:ln>
            <a:solidFill>
              <a:srgbClr val="E31A79"/>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2577025" y="3498272"/>
            <a:ext cx="4108817" cy="830997"/>
          </a:xfrm>
          <a:prstGeom prst="rect">
            <a:avLst/>
          </a:prstGeom>
        </p:spPr>
        <p:txBody>
          <a:bodyPr wrap="none">
            <a:spAutoFit/>
          </a:bodyPr>
          <a:lstStyle/>
          <a:p>
            <a:pPr fontAlgn="base">
              <a:spcBef>
                <a:spcPct val="0"/>
              </a:spcBef>
              <a:spcAft>
                <a:spcPct val="0"/>
              </a:spcAft>
              <a:defRPr/>
            </a:pPr>
            <a:r>
              <a:rPr lang="zh-CN" altLang="en-US" sz="4800" b="1" kern="0" spc="300" dirty="0" smtClean="0">
                <a:solidFill>
                  <a:srgbClr val="E31A79"/>
                </a:solidFill>
                <a:latin typeface="微软雅黑" pitchFamily="34" charset="-122"/>
                <a:ea typeface="微软雅黑" pitchFamily="34" charset="-122"/>
                <a:cs typeface="Arial" panose="020B0604020202020204" pitchFamily="34" charset="0"/>
              </a:rPr>
              <a:t>输入标题内容</a:t>
            </a:r>
            <a:endParaRPr lang="zh-CN" altLang="en-US" sz="4800" b="1" kern="0" spc="300" dirty="0">
              <a:solidFill>
                <a:srgbClr val="E31A79"/>
              </a:solidFill>
              <a:latin typeface="微软雅黑" pitchFamily="34" charset="-122"/>
              <a:ea typeface="微软雅黑" pitchFamily="34" charset="-122"/>
              <a:cs typeface="Arial" panose="020B0604020202020204" pitchFamily="34" charset="0"/>
            </a:endParaRPr>
          </a:p>
        </p:txBody>
      </p:sp>
      <p:grpSp>
        <p:nvGrpSpPr>
          <p:cNvPr id="34" name="组合 33"/>
          <p:cNvGrpSpPr/>
          <p:nvPr/>
        </p:nvGrpSpPr>
        <p:grpSpPr>
          <a:xfrm>
            <a:off x="8065302" y="270219"/>
            <a:ext cx="972942" cy="309689"/>
            <a:chOff x="5004048" y="274038"/>
            <a:chExt cx="972942" cy="309689"/>
          </a:xfrm>
        </p:grpSpPr>
        <p:pic>
          <p:nvPicPr>
            <p:cNvPr id="3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7" name="组合 36"/>
          <p:cNvGrpSpPr/>
          <p:nvPr/>
        </p:nvGrpSpPr>
        <p:grpSpPr>
          <a:xfrm>
            <a:off x="5004048" y="246381"/>
            <a:ext cx="1052128" cy="368518"/>
            <a:chOff x="5976990" y="246381"/>
            <a:chExt cx="1052128" cy="368518"/>
          </a:xfrm>
        </p:grpSpPr>
        <p:pic>
          <p:nvPicPr>
            <p:cNvPr id="3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0" name="组合 39"/>
          <p:cNvGrpSpPr/>
          <p:nvPr/>
        </p:nvGrpSpPr>
        <p:grpSpPr>
          <a:xfrm>
            <a:off x="6012160" y="259016"/>
            <a:ext cx="1052128" cy="368518"/>
            <a:chOff x="6990781" y="246381"/>
            <a:chExt cx="1052128" cy="368518"/>
          </a:xfrm>
        </p:grpSpPr>
        <p:pic>
          <p:nvPicPr>
            <p:cNvPr id="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extBox 41"/>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3" name="组合 42"/>
          <p:cNvGrpSpPr/>
          <p:nvPr/>
        </p:nvGrpSpPr>
        <p:grpSpPr>
          <a:xfrm>
            <a:off x="7048264" y="246381"/>
            <a:ext cx="1052128" cy="368518"/>
            <a:chOff x="7984694" y="246381"/>
            <a:chExt cx="1052128" cy="368518"/>
          </a:xfrm>
        </p:grpSpPr>
        <p:pic>
          <p:nvPicPr>
            <p:cNvPr id="4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46" name="图片 45"/>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47" name="TextBox 46"/>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27210748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600" y="1468309"/>
            <a:ext cx="1535373" cy="2543601"/>
            <a:chOff x="1115616" y="1796425"/>
            <a:chExt cx="1535373" cy="2543601"/>
          </a:xfrm>
        </p:grpSpPr>
        <p:sp>
          <p:nvSpPr>
            <p:cNvPr id="3" name="圆角矩形 2"/>
            <p:cNvSpPr/>
            <p:nvPr/>
          </p:nvSpPr>
          <p:spPr>
            <a:xfrm>
              <a:off x="1115616" y="3586414"/>
              <a:ext cx="1535373" cy="6474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500" dirty="0">
                <a:latin typeface="HelveticaNeue LT 97 BlackCn" pitchFamily="2" charset="0"/>
              </a:endParaRPr>
            </a:p>
            <a:p>
              <a:pPr algn="ctr"/>
              <a:r>
                <a:rPr lang="en-US" altLang="zh-CN" sz="1500" dirty="0">
                  <a:latin typeface="HelveticaNeue LT 97 BlackCn" pitchFamily="2" charset="0"/>
                </a:rPr>
                <a:t>2011</a:t>
              </a:r>
              <a:endParaRPr lang="zh-CN" altLang="en-US" sz="1500" dirty="0">
                <a:latin typeface="HelveticaNeue LT 97 BlackCn" pitchFamily="2" charset="0"/>
              </a:endParaRPr>
            </a:p>
          </p:txBody>
        </p:sp>
        <p:sp>
          <p:nvSpPr>
            <p:cNvPr id="4" name="等腰三角形 3"/>
            <p:cNvSpPr/>
            <p:nvPr/>
          </p:nvSpPr>
          <p:spPr>
            <a:xfrm flipV="1">
              <a:off x="1780151" y="4162178"/>
              <a:ext cx="206303" cy="1778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圆角矩形 4"/>
            <p:cNvSpPr/>
            <p:nvPr/>
          </p:nvSpPr>
          <p:spPr>
            <a:xfrm>
              <a:off x="1115616" y="1796425"/>
              <a:ext cx="1535373" cy="6474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smtClean="0">
                  <a:latin typeface="微软雅黑" pitchFamily="34" charset="-122"/>
                  <a:ea typeface="微软雅黑" pitchFamily="34" charset="-122"/>
                </a:rPr>
                <a:t>输入文本内容</a:t>
              </a:r>
              <a:endParaRPr lang="zh-CN" altLang="en-US" sz="1200" dirty="0">
                <a:latin typeface="微软雅黑" pitchFamily="34" charset="-122"/>
                <a:ea typeface="微软雅黑" pitchFamily="34" charset="-122"/>
              </a:endParaRPr>
            </a:p>
          </p:txBody>
        </p:sp>
        <p:sp>
          <p:nvSpPr>
            <p:cNvPr id="6" name="矩形 5"/>
            <p:cNvSpPr/>
            <p:nvPr/>
          </p:nvSpPr>
          <p:spPr>
            <a:xfrm>
              <a:off x="1115616" y="234148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1115616" y="269717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1115616" y="305287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a:off x="1115616" y="340856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0" name="Picture 2" descr="E:\XX素材XX\Dortmund-32x32\sta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806" y="2405029"/>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E:\XX素材XX\Dortmund-32x32\lightbul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0806" y="2760724"/>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XX素材XX\Dortmund-32x32\bestsell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0806" y="3127256"/>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XX素材XX\Dortmund-32x32\mileston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0806" y="3472114"/>
              <a:ext cx="228600" cy="228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2923232" y="1468309"/>
            <a:ext cx="1535373" cy="2543601"/>
            <a:chOff x="3067248" y="1796425"/>
            <a:chExt cx="1535373" cy="2543601"/>
          </a:xfrm>
        </p:grpSpPr>
        <p:sp>
          <p:nvSpPr>
            <p:cNvPr id="15" name="圆角矩形 14"/>
            <p:cNvSpPr/>
            <p:nvPr/>
          </p:nvSpPr>
          <p:spPr>
            <a:xfrm>
              <a:off x="3067248" y="3586414"/>
              <a:ext cx="1535373" cy="647416"/>
            </a:xfrm>
            <a:prstGeom prst="round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500" dirty="0">
                <a:latin typeface="HelveticaNeue LT 97 BlackCn" pitchFamily="2" charset="0"/>
              </a:endParaRPr>
            </a:p>
            <a:p>
              <a:pPr algn="ctr"/>
              <a:r>
                <a:rPr lang="en-US" altLang="zh-CN" sz="1500" dirty="0">
                  <a:latin typeface="HelveticaNeue LT 97 BlackCn" pitchFamily="2" charset="0"/>
                </a:rPr>
                <a:t>2012</a:t>
              </a:r>
              <a:endParaRPr lang="zh-CN" altLang="en-US" sz="1500" dirty="0">
                <a:latin typeface="HelveticaNeue LT 97 BlackCn" pitchFamily="2" charset="0"/>
              </a:endParaRPr>
            </a:p>
          </p:txBody>
        </p:sp>
        <p:sp>
          <p:nvSpPr>
            <p:cNvPr id="16" name="等腰三角形 15"/>
            <p:cNvSpPr/>
            <p:nvPr/>
          </p:nvSpPr>
          <p:spPr>
            <a:xfrm flipV="1">
              <a:off x="3731783" y="4162178"/>
              <a:ext cx="206303" cy="177848"/>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圆角矩形 16"/>
            <p:cNvSpPr/>
            <p:nvPr/>
          </p:nvSpPr>
          <p:spPr>
            <a:xfrm>
              <a:off x="3067248" y="1796425"/>
              <a:ext cx="1535373" cy="647416"/>
            </a:xfrm>
            <a:prstGeom prst="round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latin typeface="微软雅黑" pitchFamily="34" charset="-122"/>
                  <a:ea typeface="微软雅黑" pitchFamily="34" charset="-122"/>
                </a:rPr>
                <a:t>输入文本内容</a:t>
              </a:r>
            </a:p>
          </p:txBody>
        </p:sp>
        <p:sp>
          <p:nvSpPr>
            <p:cNvPr id="18" name="矩形 17"/>
            <p:cNvSpPr/>
            <p:nvPr/>
          </p:nvSpPr>
          <p:spPr>
            <a:xfrm>
              <a:off x="3067248" y="234148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18"/>
            <p:cNvSpPr/>
            <p:nvPr/>
          </p:nvSpPr>
          <p:spPr>
            <a:xfrm>
              <a:off x="3067248" y="269717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矩形 19"/>
            <p:cNvSpPr/>
            <p:nvPr/>
          </p:nvSpPr>
          <p:spPr>
            <a:xfrm>
              <a:off x="3067248" y="305287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矩形 20"/>
            <p:cNvSpPr/>
            <p:nvPr/>
          </p:nvSpPr>
          <p:spPr>
            <a:xfrm>
              <a:off x="3067248" y="340856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22" name="Picture 6" descr="E:\XX素材XX\Dortmund-32x32\paypa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2117" y="2408829"/>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E:\XX素材XX\Dortmund-32x32\proces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2117" y="3125586"/>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E:\XX素材XX\Dortmund-32x32\pe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2117" y="2766711"/>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descr="E:\XX素材XX\Dortmund-32x32\hear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2117" y="3473214"/>
              <a:ext cx="228600" cy="228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4899262" y="1468309"/>
            <a:ext cx="1535373" cy="2543601"/>
            <a:chOff x="5043278" y="1796425"/>
            <a:chExt cx="1535373" cy="2543601"/>
          </a:xfrm>
        </p:grpSpPr>
        <p:sp>
          <p:nvSpPr>
            <p:cNvPr id="27" name="圆角矩形 26"/>
            <p:cNvSpPr/>
            <p:nvPr/>
          </p:nvSpPr>
          <p:spPr>
            <a:xfrm>
              <a:off x="5043278" y="3586414"/>
              <a:ext cx="1535373" cy="6474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500" dirty="0">
                <a:latin typeface="HelveticaNeue LT 97 BlackCn" pitchFamily="2" charset="0"/>
              </a:endParaRPr>
            </a:p>
            <a:p>
              <a:pPr algn="ctr"/>
              <a:r>
                <a:rPr lang="en-US" altLang="zh-CN" sz="1500" dirty="0">
                  <a:latin typeface="HelveticaNeue LT 97 BlackCn" pitchFamily="2" charset="0"/>
                </a:rPr>
                <a:t>2013</a:t>
              </a:r>
              <a:endParaRPr lang="zh-CN" altLang="en-US" sz="1500" dirty="0">
                <a:latin typeface="HelveticaNeue LT 97 BlackCn" pitchFamily="2" charset="0"/>
              </a:endParaRPr>
            </a:p>
          </p:txBody>
        </p:sp>
        <p:sp>
          <p:nvSpPr>
            <p:cNvPr id="28" name="等腰三角形 27"/>
            <p:cNvSpPr/>
            <p:nvPr/>
          </p:nvSpPr>
          <p:spPr>
            <a:xfrm flipV="1">
              <a:off x="5707813" y="4162178"/>
              <a:ext cx="206303" cy="1778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圆角矩形 28"/>
            <p:cNvSpPr/>
            <p:nvPr/>
          </p:nvSpPr>
          <p:spPr>
            <a:xfrm>
              <a:off x="5043278" y="1796425"/>
              <a:ext cx="1535373" cy="6474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latin typeface="微软雅黑" pitchFamily="34" charset="-122"/>
                  <a:ea typeface="微软雅黑" pitchFamily="34" charset="-122"/>
                </a:rPr>
                <a:t>输入文本内容</a:t>
              </a:r>
            </a:p>
          </p:txBody>
        </p:sp>
        <p:sp>
          <p:nvSpPr>
            <p:cNvPr id="30" name="矩形 29"/>
            <p:cNvSpPr/>
            <p:nvPr/>
          </p:nvSpPr>
          <p:spPr>
            <a:xfrm>
              <a:off x="5043278" y="234148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矩形 30"/>
            <p:cNvSpPr/>
            <p:nvPr/>
          </p:nvSpPr>
          <p:spPr>
            <a:xfrm>
              <a:off x="5043278" y="269717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矩形 31"/>
            <p:cNvSpPr/>
            <p:nvPr/>
          </p:nvSpPr>
          <p:spPr>
            <a:xfrm>
              <a:off x="5043278" y="305287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3" name="矩形 32"/>
            <p:cNvSpPr/>
            <p:nvPr/>
          </p:nvSpPr>
          <p:spPr>
            <a:xfrm>
              <a:off x="5043278" y="340856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34" name="Picture 10" descr="E:\XX素材XX\Dortmund-32x32\communication.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72911" y="3126655"/>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1" descr="E:\XX素材XX\Dortmund-32x32\cost.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72911" y="3484482"/>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2" descr="E:\XX素材XX\Dortmund-32x32\bookmark.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72911" y="2770960"/>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3" descr="E:\XX素材XX\Dortmund-32x32\check.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72911" y="2405029"/>
              <a:ext cx="228600" cy="228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6814437" y="1468309"/>
            <a:ext cx="1535373" cy="2543601"/>
            <a:chOff x="6958453" y="1796425"/>
            <a:chExt cx="1535373" cy="2543601"/>
          </a:xfrm>
        </p:grpSpPr>
        <p:sp>
          <p:nvSpPr>
            <p:cNvPr id="39" name="圆角矩形 38"/>
            <p:cNvSpPr/>
            <p:nvPr/>
          </p:nvSpPr>
          <p:spPr>
            <a:xfrm>
              <a:off x="6958453" y="3586414"/>
              <a:ext cx="1535373" cy="647416"/>
            </a:xfrm>
            <a:prstGeom prst="round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tLang="zh-CN" sz="1500" dirty="0">
                <a:latin typeface="HelveticaNeue LT 97 BlackCn" pitchFamily="2" charset="0"/>
              </a:endParaRPr>
            </a:p>
            <a:p>
              <a:pPr algn="ctr"/>
              <a:r>
                <a:rPr lang="en-US" altLang="zh-CN" sz="1500" dirty="0" smtClean="0">
                  <a:latin typeface="HelveticaNeue LT 97 BlackCn" pitchFamily="2" charset="0"/>
                </a:rPr>
                <a:t>2014</a:t>
              </a:r>
              <a:endParaRPr lang="zh-CN" altLang="en-US" sz="1500" dirty="0">
                <a:latin typeface="HelveticaNeue LT 97 BlackCn" pitchFamily="2" charset="0"/>
              </a:endParaRPr>
            </a:p>
          </p:txBody>
        </p:sp>
        <p:sp>
          <p:nvSpPr>
            <p:cNvPr id="40" name="等腰三角形 39"/>
            <p:cNvSpPr/>
            <p:nvPr/>
          </p:nvSpPr>
          <p:spPr>
            <a:xfrm flipV="1">
              <a:off x="7622988" y="4162178"/>
              <a:ext cx="206303" cy="177848"/>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圆角矩形 40"/>
            <p:cNvSpPr/>
            <p:nvPr/>
          </p:nvSpPr>
          <p:spPr>
            <a:xfrm>
              <a:off x="6958453" y="1796425"/>
              <a:ext cx="1535373" cy="647416"/>
            </a:xfrm>
            <a:prstGeom prst="round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latin typeface="微软雅黑" pitchFamily="34" charset="-122"/>
                  <a:ea typeface="微软雅黑" pitchFamily="34" charset="-122"/>
                </a:rPr>
                <a:t>输入文本内容</a:t>
              </a:r>
            </a:p>
          </p:txBody>
        </p:sp>
        <p:sp>
          <p:nvSpPr>
            <p:cNvPr id="42" name="矩形 41"/>
            <p:cNvSpPr/>
            <p:nvPr/>
          </p:nvSpPr>
          <p:spPr>
            <a:xfrm>
              <a:off x="6958453" y="234148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矩形 42"/>
            <p:cNvSpPr/>
            <p:nvPr/>
          </p:nvSpPr>
          <p:spPr>
            <a:xfrm>
              <a:off x="6958453" y="269717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矩形 43"/>
            <p:cNvSpPr/>
            <p:nvPr/>
          </p:nvSpPr>
          <p:spPr>
            <a:xfrm>
              <a:off x="6958453" y="3052872"/>
              <a:ext cx="1535373" cy="355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矩形 44"/>
            <p:cNvSpPr/>
            <p:nvPr/>
          </p:nvSpPr>
          <p:spPr>
            <a:xfrm>
              <a:off x="6958453" y="3408567"/>
              <a:ext cx="1535373" cy="355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46" name="Picture 6" descr="E:\XX素材XX\Dortmund-32x32\paypa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3322" y="2408829"/>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7" descr="E:\XX素材XX\Dortmund-32x32\proces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3322" y="3125586"/>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E:\XX素材XX\Dortmund-32x32\pe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93322" y="2766711"/>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9" descr="E:\XX素材XX\Dortmund-32x32\hear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3322" y="3473214"/>
              <a:ext cx="228600" cy="228600"/>
            </a:xfrm>
            <a:prstGeom prst="rect">
              <a:avLst/>
            </a:prstGeom>
            <a:noFill/>
            <a:extLst>
              <a:ext uri="{909E8E84-426E-40DD-AFC4-6F175D3DCCD1}">
                <a14:hiddenFill xmlns:a14="http://schemas.microsoft.com/office/drawing/2010/main">
                  <a:solidFill>
                    <a:srgbClr val="FFFFFF"/>
                  </a:solidFill>
                </a14:hiddenFill>
              </a:ext>
            </a:extLst>
          </p:spPr>
        </p:pic>
      </p:grpSp>
      <p:sp>
        <p:nvSpPr>
          <p:cNvPr id="50" name="燕尾形 73"/>
          <p:cNvSpPr>
            <a:spLocks noChangeArrowheads="1"/>
          </p:cNvSpPr>
          <p:nvPr/>
        </p:nvSpPr>
        <p:spPr bwMode="auto">
          <a:xfrm>
            <a:off x="2622432" y="2541898"/>
            <a:ext cx="196197" cy="295891"/>
          </a:xfrm>
          <a:prstGeom prst="chevron">
            <a:avLst>
              <a:gd name="adj" fmla="val 50000"/>
            </a:avLst>
          </a:prstGeom>
          <a:solidFill>
            <a:srgbClr val="E31A79"/>
          </a:solidFill>
          <a:ln>
            <a:noFill/>
          </a:ln>
          <a:extLst/>
        </p:spPr>
        <p:txBody>
          <a:bodyPr lIns="68580" tIns="34290" rIns="68580" bIns="34290" anchor="ctr"/>
          <a:lstStyle/>
          <a:p>
            <a:pPr algn="ctr"/>
            <a:endParaRPr lang="zh-CN" altLang="zh-CN">
              <a:solidFill>
                <a:schemeClr val="tx1">
                  <a:lumMod val="75000"/>
                  <a:lumOff val="25000"/>
                </a:schemeClr>
              </a:solidFill>
              <a:latin typeface="宋体" pitchFamily="2" charset="-122"/>
              <a:sym typeface="宋体" pitchFamily="2" charset="-122"/>
            </a:endParaRPr>
          </a:p>
        </p:txBody>
      </p:sp>
      <p:sp>
        <p:nvSpPr>
          <p:cNvPr id="51" name="燕尾形 73"/>
          <p:cNvSpPr>
            <a:spLocks noChangeArrowheads="1"/>
          </p:cNvSpPr>
          <p:nvPr/>
        </p:nvSpPr>
        <p:spPr bwMode="auto">
          <a:xfrm>
            <a:off x="4611419" y="2528549"/>
            <a:ext cx="196197" cy="295891"/>
          </a:xfrm>
          <a:prstGeom prst="chevron">
            <a:avLst>
              <a:gd name="adj" fmla="val 50000"/>
            </a:avLst>
          </a:prstGeom>
          <a:solidFill>
            <a:srgbClr val="E31A79"/>
          </a:solidFill>
          <a:ln>
            <a:noFill/>
          </a:ln>
          <a:extLst/>
        </p:spPr>
        <p:txBody>
          <a:bodyPr lIns="68580" tIns="34290" rIns="68580" bIns="34290" anchor="ctr"/>
          <a:lstStyle/>
          <a:p>
            <a:pPr algn="ctr"/>
            <a:endParaRPr lang="zh-CN" altLang="zh-CN">
              <a:solidFill>
                <a:schemeClr val="tx1">
                  <a:lumMod val="75000"/>
                  <a:lumOff val="25000"/>
                </a:schemeClr>
              </a:solidFill>
              <a:latin typeface="宋体" pitchFamily="2" charset="-122"/>
              <a:sym typeface="宋体" pitchFamily="2" charset="-122"/>
            </a:endParaRPr>
          </a:p>
        </p:txBody>
      </p:sp>
      <p:sp>
        <p:nvSpPr>
          <p:cNvPr id="52" name="燕尾形 73"/>
          <p:cNvSpPr>
            <a:spLocks noChangeArrowheads="1"/>
          </p:cNvSpPr>
          <p:nvPr/>
        </p:nvSpPr>
        <p:spPr bwMode="auto">
          <a:xfrm>
            <a:off x="6526987" y="2528549"/>
            <a:ext cx="196197" cy="295891"/>
          </a:xfrm>
          <a:prstGeom prst="chevron">
            <a:avLst>
              <a:gd name="adj" fmla="val 50000"/>
            </a:avLst>
          </a:prstGeom>
          <a:solidFill>
            <a:srgbClr val="E31A79"/>
          </a:solidFill>
          <a:ln>
            <a:noFill/>
          </a:ln>
          <a:extLst/>
        </p:spPr>
        <p:txBody>
          <a:bodyPr lIns="68580" tIns="34290" rIns="68580" bIns="34290" anchor="ctr"/>
          <a:lstStyle/>
          <a:p>
            <a:pPr algn="ctr"/>
            <a:endParaRPr lang="zh-CN" altLang="zh-CN">
              <a:solidFill>
                <a:schemeClr val="tx1">
                  <a:lumMod val="75000"/>
                  <a:lumOff val="25000"/>
                </a:schemeClr>
              </a:solidFill>
              <a:latin typeface="宋体" pitchFamily="2" charset="-122"/>
              <a:sym typeface="宋体" pitchFamily="2" charset="-122"/>
            </a:endParaRPr>
          </a:p>
        </p:txBody>
      </p:sp>
      <p:grpSp>
        <p:nvGrpSpPr>
          <p:cNvPr id="67" name="组合 66"/>
          <p:cNvGrpSpPr/>
          <p:nvPr/>
        </p:nvGrpSpPr>
        <p:grpSpPr>
          <a:xfrm>
            <a:off x="8065302" y="270219"/>
            <a:ext cx="972942" cy="309689"/>
            <a:chOff x="5004048" y="274038"/>
            <a:chExt cx="972942" cy="309689"/>
          </a:xfrm>
        </p:grpSpPr>
        <p:pic>
          <p:nvPicPr>
            <p:cNvPr id="68"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TextBox 68"/>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70" name="组合 69"/>
          <p:cNvGrpSpPr/>
          <p:nvPr/>
        </p:nvGrpSpPr>
        <p:grpSpPr>
          <a:xfrm>
            <a:off x="5004048" y="246381"/>
            <a:ext cx="1052128" cy="368518"/>
            <a:chOff x="5976990" y="246381"/>
            <a:chExt cx="1052128" cy="368518"/>
          </a:xfrm>
        </p:grpSpPr>
        <p:pic>
          <p:nvPicPr>
            <p:cNvPr id="71"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TextBox 71"/>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73" name="组合 72"/>
          <p:cNvGrpSpPr/>
          <p:nvPr/>
        </p:nvGrpSpPr>
        <p:grpSpPr>
          <a:xfrm>
            <a:off x="6012160" y="259016"/>
            <a:ext cx="1052128" cy="368518"/>
            <a:chOff x="6990781" y="246381"/>
            <a:chExt cx="1052128" cy="368518"/>
          </a:xfrm>
        </p:grpSpPr>
        <p:pic>
          <p:nvPicPr>
            <p:cNvPr id="74"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 name="TextBox 74"/>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76" name="组合 75"/>
          <p:cNvGrpSpPr/>
          <p:nvPr/>
        </p:nvGrpSpPr>
        <p:grpSpPr>
          <a:xfrm>
            <a:off x="7048264" y="246381"/>
            <a:ext cx="1052128" cy="368518"/>
            <a:chOff x="7984694" y="246381"/>
            <a:chExt cx="1052128" cy="368518"/>
          </a:xfrm>
        </p:grpSpPr>
        <p:pic>
          <p:nvPicPr>
            <p:cNvPr id="77"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TextBox 77"/>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79" name="图片 78"/>
          <p:cNvPicPr>
            <a:picLocks noChangeAspect="1"/>
          </p:cNvPicPr>
          <p:nvPr/>
        </p:nvPicPr>
        <p:blipFill rotWithShape="1">
          <a:blip r:embed="rId17"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80" name="TextBox 79"/>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12820990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4"/>
                                        </p:tgtEl>
                                        <p:attrNameLst>
                                          <p:attrName>ppt_x</p:attrName>
                                          <p:attrName>ppt_y</p:attrName>
                                        </p:attrNameLst>
                                      </p:cBhvr>
                                    </p:animMotion>
                                    <p:animEffect transition="in" filter="fade">
                                      <p:cBhvr>
                                        <p:cTn id="15" dur="1000"/>
                                        <p:tgtEl>
                                          <p:spTgt spid="14"/>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Scale>
                                      <p:cBhvr>
                                        <p:cTn id="1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6"/>
                                        </p:tgtEl>
                                        <p:attrNameLst>
                                          <p:attrName>ppt_x</p:attrName>
                                          <p:attrName>ppt_y</p:attrName>
                                        </p:attrNameLst>
                                      </p:cBhvr>
                                    </p:animMotion>
                                    <p:animEffect transition="in" filter="fade">
                                      <p:cBhvr>
                                        <p:cTn id="21" dur="1000"/>
                                        <p:tgtEl>
                                          <p:spTgt spid="26"/>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Scale>
                                      <p:cBhvr>
                                        <p:cTn id="2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8"/>
                                        </p:tgtEl>
                                        <p:attrNameLst>
                                          <p:attrName>ppt_x</p:attrName>
                                          <p:attrName>ppt_y</p:attrName>
                                        </p:attrNameLst>
                                      </p:cBhvr>
                                    </p:animMotion>
                                    <p:animEffect transition="in" filter="fade">
                                      <p:cBhvr>
                                        <p:cTn id="27" dur="1000"/>
                                        <p:tgtEl>
                                          <p:spTgt spid="38"/>
                                        </p:tgtEl>
                                      </p:cBhvr>
                                    </p:animEffect>
                                  </p:childTnLst>
                                </p:cTn>
                              </p:par>
                            </p:childTnLst>
                          </p:cTn>
                        </p:par>
                        <p:par>
                          <p:cTn id="28" fill="hold">
                            <p:stCondLst>
                              <p:cond delay="4000"/>
                            </p:stCondLst>
                            <p:childTnLst>
                              <p:par>
                                <p:cTn id="29" presetID="2" presetClass="entr" presetSubtype="8"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300" fill="hold"/>
                                        <p:tgtEl>
                                          <p:spTgt spid="50"/>
                                        </p:tgtEl>
                                        <p:attrNameLst>
                                          <p:attrName>ppt_x</p:attrName>
                                        </p:attrNameLst>
                                      </p:cBhvr>
                                      <p:tavLst>
                                        <p:tav tm="0">
                                          <p:val>
                                            <p:strVal val="0-#ppt_w/2"/>
                                          </p:val>
                                        </p:tav>
                                        <p:tav tm="100000">
                                          <p:val>
                                            <p:strVal val="#ppt_x"/>
                                          </p:val>
                                        </p:tav>
                                      </p:tavLst>
                                    </p:anim>
                                    <p:anim calcmode="lin" valueType="num">
                                      <p:cBhvr>
                                        <p:cTn id="32" dur="300" fill="hold"/>
                                        <p:tgtEl>
                                          <p:spTgt spid="50"/>
                                        </p:tgtEl>
                                        <p:attrNameLst>
                                          <p:attrName>ppt_y</p:attrName>
                                        </p:attrNameLst>
                                      </p:cBhvr>
                                      <p:tavLst>
                                        <p:tav tm="0">
                                          <p:val>
                                            <p:strVal val="#ppt_y"/>
                                          </p:val>
                                        </p:tav>
                                        <p:tav tm="100000">
                                          <p:val>
                                            <p:strVal val="#ppt_y"/>
                                          </p:val>
                                        </p:tav>
                                      </p:tavLst>
                                    </p:anim>
                                  </p:childTnLst>
                                </p:cTn>
                              </p:par>
                            </p:childTnLst>
                          </p:cTn>
                        </p:par>
                        <p:par>
                          <p:cTn id="33" fill="hold">
                            <p:stCondLst>
                              <p:cond delay="4300"/>
                            </p:stCondLst>
                            <p:childTnLst>
                              <p:par>
                                <p:cTn id="34" presetID="2" presetClass="entr" presetSubtype="8"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p:cTn id="36" dur="300" fill="hold"/>
                                        <p:tgtEl>
                                          <p:spTgt spid="51"/>
                                        </p:tgtEl>
                                        <p:attrNameLst>
                                          <p:attrName>ppt_x</p:attrName>
                                        </p:attrNameLst>
                                      </p:cBhvr>
                                      <p:tavLst>
                                        <p:tav tm="0">
                                          <p:val>
                                            <p:strVal val="0-#ppt_w/2"/>
                                          </p:val>
                                        </p:tav>
                                        <p:tav tm="100000">
                                          <p:val>
                                            <p:strVal val="#ppt_x"/>
                                          </p:val>
                                        </p:tav>
                                      </p:tavLst>
                                    </p:anim>
                                    <p:anim calcmode="lin" valueType="num">
                                      <p:cBhvr>
                                        <p:cTn id="37" dur="3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4600"/>
                            </p:stCondLst>
                            <p:childTnLst>
                              <p:par>
                                <p:cTn id="39" presetID="2" presetClass="entr" presetSubtype="8"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300" fill="hold"/>
                                        <p:tgtEl>
                                          <p:spTgt spid="52"/>
                                        </p:tgtEl>
                                        <p:attrNameLst>
                                          <p:attrName>ppt_x</p:attrName>
                                        </p:attrNameLst>
                                      </p:cBhvr>
                                      <p:tavLst>
                                        <p:tav tm="0">
                                          <p:val>
                                            <p:strVal val="0-#ppt_w/2"/>
                                          </p:val>
                                        </p:tav>
                                        <p:tav tm="100000">
                                          <p:val>
                                            <p:strVal val="#ppt_x"/>
                                          </p:val>
                                        </p:tav>
                                      </p:tavLst>
                                    </p:anim>
                                    <p:anim calcmode="lin" valueType="num">
                                      <p:cBhvr>
                                        <p:cTn id="42" dur="3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autoUpdateAnimBg="0"/>
      <p:bldP spid="51" grpId="0" bldLvl="0" animBg="1" autoUpdateAnimBg="0"/>
      <p:bldP spid="52"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52" t="2618" r="52" b="-1380"/>
          <a:stretch/>
        </p:blipFill>
        <p:spPr>
          <a:xfrm>
            <a:off x="4355976" y="1131590"/>
            <a:ext cx="3508785" cy="3491948"/>
          </a:xfrm>
          <a:prstGeom prst="rect">
            <a:avLst/>
          </a:prstGeom>
        </p:spPr>
      </p:pic>
      <p:grpSp>
        <p:nvGrpSpPr>
          <p:cNvPr id="3" name="组合 2"/>
          <p:cNvGrpSpPr/>
          <p:nvPr/>
        </p:nvGrpSpPr>
        <p:grpSpPr>
          <a:xfrm>
            <a:off x="827584" y="1471938"/>
            <a:ext cx="2389138" cy="1264057"/>
            <a:chOff x="956940" y="1442568"/>
            <a:chExt cx="2389138" cy="1264057"/>
          </a:xfrm>
        </p:grpSpPr>
        <p:sp>
          <p:nvSpPr>
            <p:cNvPr id="4" name="Rectangle 631"/>
            <p:cNvSpPr>
              <a:spLocks noChangeArrowheads="1"/>
            </p:cNvSpPr>
            <p:nvPr/>
          </p:nvSpPr>
          <p:spPr bwMode="auto">
            <a:xfrm>
              <a:off x="1012541" y="1442568"/>
              <a:ext cx="2333537" cy="497085"/>
            </a:xfrm>
            <a:prstGeom prst="rect">
              <a:avLst/>
            </a:prstGeom>
            <a:solidFill>
              <a:srgbClr val="E31A79"/>
            </a:solidFill>
            <a:ln>
              <a:noFill/>
            </a:ln>
          </p:spPr>
          <p:txBody>
            <a:bodyPr/>
            <a:lstStyle/>
            <a:p>
              <a:endParaRPr lang="zh-CN" altLang="zh-CN">
                <a:solidFill>
                  <a:srgbClr val="000000"/>
                </a:solidFill>
                <a:latin typeface="Calibri" pitchFamily="34" charset="0"/>
                <a:sym typeface="宋体" pitchFamily="2" charset="-122"/>
              </a:endParaRPr>
            </a:p>
          </p:txBody>
        </p:sp>
        <p:sp>
          <p:nvSpPr>
            <p:cNvPr id="5" name="矩形 1"/>
            <p:cNvSpPr>
              <a:spLocks noChangeArrowheads="1"/>
            </p:cNvSpPr>
            <p:nvPr/>
          </p:nvSpPr>
          <p:spPr bwMode="auto">
            <a:xfrm>
              <a:off x="956940" y="2060294"/>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6" name="TextBox 707"/>
            <p:cNvSpPr>
              <a:spLocks noChangeArrowheads="1"/>
            </p:cNvSpPr>
            <p:nvPr/>
          </p:nvSpPr>
          <p:spPr bwMode="auto">
            <a:xfrm>
              <a:off x="2182004" y="1552663"/>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dirty="0">
                  <a:solidFill>
                    <a:srgbClr val="FFFFFF"/>
                  </a:solidFill>
                  <a:latin typeface="微软雅黑" pitchFamily="34" charset="-122"/>
                  <a:ea typeface="微软雅黑" pitchFamily="34" charset="-122"/>
                  <a:sym typeface="Arial" pitchFamily="34" charset="0"/>
                </a:rPr>
                <a:t>输入您的</a:t>
              </a:r>
              <a:r>
                <a:rPr lang="zh-CN" altLang="en-US" sz="1500" b="1" dirty="0">
                  <a:solidFill>
                    <a:srgbClr val="FFFFFF"/>
                  </a:solidFill>
                  <a:latin typeface="微软雅黑" pitchFamily="34" charset="-122"/>
                  <a:ea typeface="微软雅黑" pitchFamily="34" charset="-122"/>
                  <a:sym typeface="Arial" pitchFamily="34" charset="0"/>
                </a:rPr>
                <a:t>标题</a:t>
              </a:r>
              <a:endParaRPr lang="zh-CN" altLang="en-US" sz="2400" b="1" dirty="0">
                <a:solidFill>
                  <a:srgbClr val="FFFFFF"/>
                </a:solidFill>
                <a:latin typeface="微软雅黑" pitchFamily="34" charset="-122"/>
                <a:ea typeface="微软雅黑" pitchFamily="34" charset="-122"/>
                <a:sym typeface="Arial" pitchFamily="34" charset="0"/>
              </a:endParaRPr>
            </a:p>
          </p:txBody>
        </p:sp>
        <p:pic>
          <p:nvPicPr>
            <p:cNvPr id="7"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068" y="1505118"/>
              <a:ext cx="371993"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883185" y="2979450"/>
            <a:ext cx="2403725" cy="1243444"/>
            <a:chOff x="3456835" y="3073133"/>
            <a:chExt cx="2403725" cy="1243444"/>
          </a:xfrm>
        </p:grpSpPr>
        <p:sp>
          <p:nvSpPr>
            <p:cNvPr id="9" name="Rectangle 635"/>
            <p:cNvSpPr>
              <a:spLocks noChangeArrowheads="1"/>
            </p:cNvSpPr>
            <p:nvPr/>
          </p:nvSpPr>
          <p:spPr bwMode="auto">
            <a:xfrm>
              <a:off x="3527023" y="3073133"/>
              <a:ext cx="2333537" cy="498669"/>
            </a:xfrm>
            <a:prstGeom prst="rect">
              <a:avLst/>
            </a:pr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0" name="TextBox 707"/>
            <p:cNvSpPr>
              <a:spLocks noChangeArrowheads="1"/>
            </p:cNvSpPr>
            <p:nvPr/>
          </p:nvSpPr>
          <p:spPr bwMode="auto">
            <a:xfrm>
              <a:off x="4650356" y="318037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1" name="矩形 1"/>
            <p:cNvSpPr>
              <a:spLocks noChangeArrowheads="1"/>
            </p:cNvSpPr>
            <p:nvPr/>
          </p:nvSpPr>
          <p:spPr bwMode="auto">
            <a:xfrm>
              <a:off x="3456835" y="367024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12" name="Freeform 190"/>
            <p:cNvSpPr>
              <a:spLocks noEditPoints="1"/>
            </p:cNvSpPr>
            <p:nvPr/>
          </p:nvSpPr>
          <p:spPr bwMode="auto">
            <a:xfrm>
              <a:off x="3635896" y="313746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8065302" y="270219"/>
            <a:ext cx="972942" cy="309689"/>
            <a:chOff x="5004048" y="274038"/>
            <a:chExt cx="972942" cy="309689"/>
          </a:xfrm>
        </p:grpSpPr>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5004048" y="246381"/>
            <a:ext cx="1052128" cy="368518"/>
            <a:chOff x="5976990" y="246381"/>
            <a:chExt cx="1052128" cy="368518"/>
          </a:xfrm>
        </p:grpSpPr>
        <p:pic>
          <p:nvPicPr>
            <p:cNvPr id="1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9" name="组合 18"/>
          <p:cNvGrpSpPr/>
          <p:nvPr/>
        </p:nvGrpSpPr>
        <p:grpSpPr>
          <a:xfrm>
            <a:off x="6012160" y="259016"/>
            <a:ext cx="1052128" cy="368518"/>
            <a:chOff x="6990781" y="246381"/>
            <a:chExt cx="1052128" cy="368518"/>
          </a:xfrm>
        </p:grpSpPr>
        <p:pic>
          <p:nvPicPr>
            <p:cNvPr id="2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2" name="组合 21"/>
          <p:cNvGrpSpPr/>
          <p:nvPr/>
        </p:nvGrpSpPr>
        <p:grpSpPr>
          <a:xfrm>
            <a:off x="7048264" y="246381"/>
            <a:ext cx="1052128" cy="368518"/>
            <a:chOff x="7984694" y="246381"/>
            <a:chExt cx="1052128" cy="368518"/>
          </a:xfrm>
        </p:grpSpPr>
        <p:pic>
          <p:nvPicPr>
            <p:cNvPr id="2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6" name="TextBox 25"/>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687204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3530816" y="2052320"/>
            <a:ext cx="4889285" cy="1743566"/>
            <a:chOff x="0" y="0"/>
            <a:chExt cx="7162799" cy="2554078"/>
          </a:xfrm>
        </p:grpSpPr>
        <p:grpSp>
          <p:nvGrpSpPr>
            <p:cNvPr id="3" name="Group 8"/>
            <p:cNvGrpSpPr>
              <a:grpSpLocks/>
            </p:cNvGrpSpPr>
            <p:nvPr/>
          </p:nvGrpSpPr>
          <p:grpSpPr bwMode="auto">
            <a:xfrm>
              <a:off x="2446558" y="461915"/>
              <a:ext cx="1887920" cy="736100"/>
              <a:chOff x="0" y="0"/>
              <a:chExt cx="2832907" cy="1104550"/>
            </a:xfrm>
          </p:grpSpPr>
          <p:sp>
            <p:nvSpPr>
              <p:cNvPr id="27" name="矩形 3"/>
              <p:cNvSpPr>
                <a:spLocks noChangeArrowheads="1"/>
              </p:cNvSpPr>
              <p:nvPr/>
            </p:nvSpPr>
            <p:spPr bwMode="auto">
              <a:xfrm>
                <a:off x="2887" y="0"/>
                <a:ext cx="2830020" cy="1046592"/>
              </a:xfrm>
              <a:custGeom>
                <a:avLst/>
                <a:gdLst>
                  <a:gd name="T0" fmla="*/ 1786869 w 3996459"/>
                  <a:gd name="T1" fmla="*/ 27481 h 1876855"/>
                  <a:gd name="T2" fmla="*/ 3996459 w 3996459"/>
                  <a:gd name="T3" fmla="*/ 983084 h 1876855"/>
                  <a:gd name="T4" fmla="*/ 2827635 w 3996459"/>
                  <a:gd name="T5" fmla="*/ 1876855 h 1876855"/>
                  <a:gd name="T6" fmla="*/ 0 w 3996459"/>
                  <a:gd name="T7" fmla="*/ 717000 h 1876855"/>
                  <a:gd name="T8" fmla="*/ 1786869 w 3996459"/>
                  <a:gd name="T9" fmla="*/ 27481 h 1876855"/>
                  <a:gd name="T10" fmla="*/ 0 60000 65536"/>
                  <a:gd name="T11" fmla="*/ 0 60000 65536"/>
                  <a:gd name="T12" fmla="*/ 0 60000 65536"/>
                  <a:gd name="T13" fmla="*/ 0 60000 65536"/>
                  <a:gd name="T14" fmla="*/ 0 60000 65536"/>
                  <a:gd name="T15" fmla="*/ 0 w 3996459"/>
                  <a:gd name="T16" fmla="*/ 0 h 1876855"/>
                  <a:gd name="T17" fmla="*/ 3996459 w 3996459"/>
                  <a:gd name="T18" fmla="*/ 1876855 h 1876855"/>
                </a:gdLst>
                <a:ahLst/>
                <a:cxnLst>
                  <a:cxn ang="T10">
                    <a:pos x="T0" y="T1"/>
                  </a:cxn>
                  <a:cxn ang="T11">
                    <a:pos x="T2" y="T3"/>
                  </a:cxn>
                  <a:cxn ang="T12">
                    <a:pos x="T4" y="T5"/>
                  </a:cxn>
                  <a:cxn ang="T13">
                    <a:pos x="T6" y="T7"/>
                  </a:cxn>
                  <a:cxn ang="T14">
                    <a:pos x="T8" y="T9"/>
                  </a:cxn>
                </a:cxnLst>
                <a:rect l="T15" t="T16" r="T17" b="T18"/>
                <a:pathLst>
                  <a:path w="3996459" h="1876855">
                    <a:moveTo>
                      <a:pt x="1786869" y="27481"/>
                    </a:moveTo>
                    <a:cubicBezTo>
                      <a:pt x="2798662" y="-152046"/>
                      <a:pt x="3790945" y="591993"/>
                      <a:pt x="3996459" y="983084"/>
                    </a:cubicBezTo>
                    <a:cubicBezTo>
                      <a:pt x="3250527" y="1528515"/>
                      <a:pt x="3945953" y="976590"/>
                      <a:pt x="2827635" y="1876855"/>
                    </a:cubicBezTo>
                    <a:cubicBezTo>
                      <a:pt x="2641496" y="1702338"/>
                      <a:pt x="1692692" y="390814"/>
                      <a:pt x="0" y="717000"/>
                    </a:cubicBezTo>
                    <a:lnTo>
                      <a:pt x="1786869" y="27481"/>
                    </a:lnTo>
                    <a:close/>
                  </a:path>
                </a:pathLst>
              </a:custGeom>
              <a:solidFill>
                <a:schemeClr val="bg1">
                  <a:lumMod val="95000"/>
                </a:schemeClr>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8" name="矩形 3"/>
              <p:cNvSpPr>
                <a:spLocks noChangeArrowheads="1"/>
              </p:cNvSpPr>
              <p:nvPr/>
            </p:nvSpPr>
            <p:spPr bwMode="auto">
              <a:xfrm>
                <a:off x="0" y="371714"/>
                <a:ext cx="2003726" cy="732134"/>
              </a:xfrm>
              <a:custGeom>
                <a:avLst/>
                <a:gdLst>
                  <a:gd name="T0" fmla="*/ 5167 w 2829595"/>
                  <a:gd name="T1" fmla="*/ 47371 h 1312936"/>
                  <a:gd name="T2" fmla="*/ 2829595 w 2829595"/>
                  <a:gd name="T3" fmla="*/ 1206648 h 1312936"/>
                  <a:gd name="T4" fmla="*/ 2753394 w 2829595"/>
                  <a:gd name="T5" fmla="*/ 1312936 h 1312936"/>
                  <a:gd name="T6" fmla="*/ 523 w 2829595"/>
                  <a:gd name="T7" fmla="*/ 144414 h 1312936"/>
                  <a:gd name="T8" fmla="*/ 5167 w 2829595"/>
                  <a:gd name="T9" fmla="*/ 47371 h 1312936"/>
                  <a:gd name="T10" fmla="*/ 0 60000 65536"/>
                  <a:gd name="T11" fmla="*/ 0 60000 65536"/>
                  <a:gd name="T12" fmla="*/ 0 60000 65536"/>
                  <a:gd name="T13" fmla="*/ 0 60000 65536"/>
                  <a:gd name="T14" fmla="*/ 0 60000 65536"/>
                  <a:gd name="T15" fmla="*/ 0 w 2829595"/>
                  <a:gd name="T16" fmla="*/ 0 h 1312936"/>
                  <a:gd name="T17" fmla="*/ 2829595 w 2829595"/>
                  <a:gd name="T18" fmla="*/ 1312936 h 1312936"/>
                </a:gdLst>
                <a:ahLst/>
                <a:cxnLst>
                  <a:cxn ang="T10">
                    <a:pos x="T0" y="T1"/>
                  </a:cxn>
                  <a:cxn ang="T11">
                    <a:pos x="T2" y="T3"/>
                  </a:cxn>
                  <a:cxn ang="T12">
                    <a:pos x="T4" y="T5"/>
                  </a:cxn>
                  <a:cxn ang="T13">
                    <a:pos x="T6" y="T7"/>
                  </a:cxn>
                  <a:cxn ang="T14">
                    <a:pos x="T8" y="T9"/>
                  </a:cxn>
                </a:cxnLst>
                <a:rect l="T15" t="T16" r="T17" b="T18"/>
                <a:pathLst>
                  <a:path w="2829595" h="1312936">
                    <a:moveTo>
                      <a:pt x="5167" y="47371"/>
                    </a:moveTo>
                    <a:cubicBezTo>
                      <a:pt x="1541431" y="-226036"/>
                      <a:pt x="2425334" y="753647"/>
                      <a:pt x="2829595" y="1206648"/>
                    </a:cubicBezTo>
                    <a:lnTo>
                      <a:pt x="2753394" y="1312936"/>
                    </a:lnTo>
                    <a:cubicBezTo>
                      <a:pt x="2629073" y="1243086"/>
                      <a:pt x="2046014" y="19840"/>
                      <a:pt x="523" y="144414"/>
                    </a:cubicBezTo>
                    <a:cubicBezTo>
                      <a:pt x="-2413" y="99256"/>
                      <a:pt x="8103" y="92529"/>
                      <a:pt x="5167" y="47371"/>
                    </a:cubicBez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9" name="矩形 1"/>
              <p:cNvSpPr>
                <a:spLocks noChangeArrowheads="1"/>
              </p:cNvSpPr>
              <p:nvPr/>
            </p:nvSpPr>
            <p:spPr bwMode="auto">
              <a:xfrm>
                <a:off x="1947197" y="547018"/>
                <a:ext cx="884943" cy="557532"/>
              </a:xfrm>
              <a:custGeom>
                <a:avLst/>
                <a:gdLst>
                  <a:gd name="T0" fmla="*/ 64166 w 884943"/>
                  <a:gd name="T1" fmla="*/ 491665 h 557532"/>
                  <a:gd name="T2" fmla="*/ 884943 w 884943"/>
                  <a:gd name="T3" fmla="*/ 0 h 557532"/>
                  <a:gd name="T4" fmla="*/ 849600 w 884943"/>
                  <a:gd name="T5" fmla="*/ 57846 h 557532"/>
                  <a:gd name="T6" fmla="*/ 0 w 884943"/>
                  <a:gd name="T7" fmla="*/ 557532 h 557532"/>
                  <a:gd name="T8" fmla="*/ 64166 w 884943"/>
                  <a:gd name="T9" fmla="*/ 491665 h 557532"/>
                  <a:gd name="T10" fmla="*/ 0 60000 65536"/>
                  <a:gd name="T11" fmla="*/ 0 60000 65536"/>
                  <a:gd name="T12" fmla="*/ 0 60000 65536"/>
                  <a:gd name="T13" fmla="*/ 0 60000 65536"/>
                  <a:gd name="T14" fmla="*/ 0 60000 65536"/>
                  <a:gd name="T15" fmla="*/ 0 w 884943"/>
                  <a:gd name="T16" fmla="*/ 0 h 557532"/>
                  <a:gd name="T17" fmla="*/ 884943 w 884943"/>
                  <a:gd name="T18" fmla="*/ 557532 h 557532"/>
                </a:gdLst>
                <a:ahLst/>
                <a:cxnLst>
                  <a:cxn ang="T10">
                    <a:pos x="T0" y="T1"/>
                  </a:cxn>
                  <a:cxn ang="T11">
                    <a:pos x="T2" y="T3"/>
                  </a:cxn>
                  <a:cxn ang="T12">
                    <a:pos x="T4" y="T5"/>
                  </a:cxn>
                  <a:cxn ang="T13">
                    <a:pos x="T6" y="T7"/>
                  </a:cxn>
                  <a:cxn ang="T14">
                    <a:pos x="T8" y="T9"/>
                  </a:cxn>
                </a:cxnLst>
                <a:rect l="T15" t="T16" r="T17" b="T18"/>
                <a:pathLst>
                  <a:path w="884943" h="557532">
                    <a:moveTo>
                      <a:pt x="64166" y="491665"/>
                    </a:moveTo>
                    <a:cubicBezTo>
                      <a:pt x="750758" y="53181"/>
                      <a:pt x="523203" y="201863"/>
                      <a:pt x="884943" y="0"/>
                    </a:cubicBezTo>
                    <a:lnTo>
                      <a:pt x="849600" y="57846"/>
                    </a:lnTo>
                    <a:lnTo>
                      <a:pt x="0" y="557532"/>
                    </a:lnTo>
                    <a:lnTo>
                      <a:pt x="64166" y="491665"/>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4" name="Group 12"/>
            <p:cNvGrpSpPr>
              <a:grpSpLocks/>
            </p:cNvGrpSpPr>
            <p:nvPr/>
          </p:nvGrpSpPr>
          <p:grpSpPr bwMode="auto">
            <a:xfrm>
              <a:off x="3819580" y="819545"/>
              <a:ext cx="1704327" cy="869728"/>
              <a:chOff x="0" y="0"/>
              <a:chExt cx="2557418" cy="1305065"/>
            </a:xfrm>
          </p:grpSpPr>
          <p:sp>
            <p:nvSpPr>
              <p:cNvPr id="24" name="矩形 3"/>
              <p:cNvSpPr>
                <a:spLocks noChangeArrowheads="1"/>
              </p:cNvSpPr>
              <p:nvPr/>
            </p:nvSpPr>
            <p:spPr bwMode="auto">
              <a:xfrm rot="9730928">
                <a:off x="126401" y="0"/>
                <a:ext cx="2308366" cy="1305065"/>
              </a:xfrm>
              <a:custGeom>
                <a:avLst/>
                <a:gdLst>
                  <a:gd name="T0" fmla="*/ 816503 w 3259796"/>
                  <a:gd name="T1" fmla="*/ 1 h 2340375"/>
                  <a:gd name="T2" fmla="*/ 3259796 w 3259796"/>
                  <a:gd name="T3" fmla="*/ 1884411 h 2340375"/>
                  <a:gd name="T4" fmla="*/ 1951765 w 3259796"/>
                  <a:gd name="T5" fmla="*/ 2340375 h 2340375"/>
                  <a:gd name="T6" fmla="*/ 0 w 3259796"/>
                  <a:gd name="T7" fmla="*/ 831587 h 2340375"/>
                  <a:gd name="T8" fmla="*/ 816503 w 3259796"/>
                  <a:gd name="T9" fmla="*/ 1 h 2340375"/>
                  <a:gd name="T10" fmla="*/ 0 60000 65536"/>
                  <a:gd name="T11" fmla="*/ 0 60000 65536"/>
                  <a:gd name="T12" fmla="*/ 0 60000 65536"/>
                  <a:gd name="T13" fmla="*/ 0 60000 65536"/>
                  <a:gd name="T14" fmla="*/ 0 60000 65536"/>
                  <a:gd name="T15" fmla="*/ 0 w 3259796"/>
                  <a:gd name="T16" fmla="*/ 0 h 2340375"/>
                  <a:gd name="T17" fmla="*/ 3259796 w 3259796"/>
                  <a:gd name="T18" fmla="*/ 2340375 h 2340375"/>
                </a:gdLst>
                <a:ahLst/>
                <a:cxnLst>
                  <a:cxn ang="T10">
                    <a:pos x="T0" y="T1"/>
                  </a:cxn>
                  <a:cxn ang="T11">
                    <a:pos x="T2" y="T3"/>
                  </a:cxn>
                  <a:cxn ang="T12">
                    <a:pos x="T4" y="T5"/>
                  </a:cxn>
                  <a:cxn ang="T13">
                    <a:pos x="T6" y="T7"/>
                  </a:cxn>
                  <a:cxn ang="T14">
                    <a:pos x="T8" y="T9"/>
                  </a:cxn>
                </a:cxnLst>
                <a:rect l="T15" t="T16" r="T17" b="T18"/>
                <a:pathLst>
                  <a:path w="3259796" h="2340375">
                    <a:moveTo>
                      <a:pt x="816503" y="1"/>
                    </a:moveTo>
                    <a:cubicBezTo>
                      <a:pt x="2445400" y="246969"/>
                      <a:pt x="3054282" y="1493320"/>
                      <a:pt x="3259796" y="1884411"/>
                    </a:cubicBezTo>
                    <a:lnTo>
                      <a:pt x="1951765" y="2340375"/>
                    </a:lnTo>
                    <a:cubicBezTo>
                      <a:pt x="1765626" y="2165858"/>
                      <a:pt x="1435744" y="1051391"/>
                      <a:pt x="0" y="831587"/>
                    </a:cubicBezTo>
                    <a:lnTo>
                      <a:pt x="816503" y="1"/>
                    </a:lnTo>
                    <a:close/>
                  </a:path>
                </a:pathLst>
              </a:cu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5" name="矩形 3"/>
              <p:cNvSpPr>
                <a:spLocks noChangeArrowheads="1"/>
              </p:cNvSpPr>
              <p:nvPr/>
            </p:nvSpPr>
            <p:spPr bwMode="auto">
              <a:xfrm rot="10800000">
                <a:off x="0" y="628697"/>
                <a:ext cx="2042929" cy="596486"/>
              </a:xfrm>
              <a:custGeom>
                <a:avLst/>
                <a:gdLst>
                  <a:gd name="T0" fmla="*/ 0 w 2884954"/>
                  <a:gd name="T1" fmla="*/ 73142 h 1069681"/>
                  <a:gd name="T2" fmla="*/ 2884954 w 2884954"/>
                  <a:gd name="T3" fmla="*/ 997555 h 1069681"/>
                  <a:gd name="T4" fmla="*/ 2795304 w 2884954"/>
                  <a:gd name="T5" fmla="*/ 1069681 h 1069681"/>
                  <a:gd name="T6" fmla="*/ 15257 w 2884954"/>
                  <a:gd name="T7" fmla="*/ 230668 h 1069681"/>
                  <a:gd name="T8" fmla="*/ 0 w 2884954"/>
                  <a:gd name="T9" fmla="*/ 73142 h 1069681"/>
                  <a:gd name="T10" fmla="*/ 0 60000 65536"/>
                  <a:gd name="T11" fmla="*/ 0 60000 65536"/>
                  <a:gd name="T12" fmla="*/ 0 60000 65536"/>
                  <a:gd name="T13" fmla="*/ 0 60000 65536"/>
                  <a:gd name="T14" fmla="*/ 0 60000 65536"/>
                  <a:gd name="T15" fmla="*/ 0 w 2884954"/>
                  <a:gd name="T16" fmla="*/ 0 h 1069681"/>
                  <a:gd name="T17" fmla="*/ 2884954 w 2884954"/>
                  <a:gd name="T18" fmla="*/ 1069681 h 1069681"/>
                </a:gdLst>
                <a:ahLst/>
                <a:cxnLst>
                  <a:cxn ang="T10">
                    <a:pos x="T0" y="T1"/>
                  </a:cxn>
                  <a:cxn ang="T11">
                    <a:pos x="T2" y="T3"/>
                  </a:cxn>
                  <a:cxn ang="T12">
                    <a:pos x="T4" y="T5"/>
                  </a:cxn>
                  <a:cxn ang="T13">
                    <a:pos x="T6" y="T7"/>
                  </a:cxn>
                  <a:cxn ang="T14">
                    <a:pos x="T8" y="T9"/>
                  </a:cxn>
                </a:cxnLst>
                <a:rect l="T15" t="T16" r="T17" b="T18"/>
                <a:pathLst>
                  <a:path w="2884954" h="1069681">
                    <a:moveTo>
                      <a:pt x="0" y="73142"/>
                    </a:moveTo>
                    <a:cubicBezTo>
                      <a:pt x="1627056" y="-242967"/>
                      <a:pt x="2494144" y="540284"/>
                      <a:pt x="2884954" y="997555"/>
                    </a:cubicBezTo>
                    <a:lnTo>
                      <a:pt x="2795304" y="1069681"/>
                    </a:lnTo>
                    <a:cubicBezTo>
                      <a:pt x="2327987" y="641127"/>
                      <a:pt x="1657221" y="-115964"/>
                      <a:pt x="15257" y="230668"/>
                    </a:cubicBezTo>
                    <a:cubicBezTo>
                      <a:pt x="-1038" y="169619"/>
                      <a:pt x="16295" y="134191"/>
                      <a:pt x="0" y="73142"/>
                    </a:cubicBezTo>
                    <a:close/>
                  </a:path>
                </a:pathLst>
              </a:custGeom>
              <a:solidFill>
                <a:srgbClr val="00262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6" name="矩形 1"/>
              <p:cNvSpPr>
                <a:spLocks noChangeArrowheads="1"/>
              </p:cNvSpPr>
              <p:nvPr/>
            </p:nvSpPr>
            <p:spPr bwMode="auto">
              <a:xfrm rot="20263630">
                <a:off x="1917454" y="579723"/>
                <a:ext cx="639964" cy="503052"/>
              </a:xfrm>
              <a:custGeom>
                <a:avLst/>
                <a:gdLst>
                  <a:gd name="T0" fmla="*/ 0 w 639964"/>
                  <a:gd name="T1" fmla="*/ 416237 h 503052"/>
                  <a:gd name="T2" fmla="*/ 639237 w 639964"/>
                  <a:gd name="T3" fmla="*/ 0 h 503052"/>
                  <a:gd name="T4" fmla="*/ 639964 w 639964"/>
                  <a:gd name="T5" fmla="*/ 64900 h 503052"/>
                  <a:gd name="T6" fmla="*/ 2319 w 639964"/>
                  <a:gd name="T7" fmla="*/ 503052 h 503052"/>
                  <a:gd name="T8" fmla="*/ 0 w 639964"/>
                  <a:gd name="T9" fmla="*/ 416237 h 503052"/>
                  <a:gd name="T10" fmla="*/ 0 60000 65536"/>
                  <a:gd name="T11" fmla="*/ 0 60000 65536"/>
                  <a:gd name="T12" fmla="*/ 0 60000 65536"/>
                  <a:gd name="T13" fmla="*/ 0 60000 65536"/>
                  <a:gd name="T14" fmla="*/ 0 60000 65536"/>
                  <a:gd name="T15" fmla="*/ 0 w 639964"/>
                  <a:gd name="T16" fmla="*/ 0 h 503052"/>
                  <a:gd name="T17" fmla="*/ 639964 w 639964"/>
                  <a:gd name="T18" fmla="*/ 503052 h 503052"/>
                </a:gdLst>
                <a:ahLst/>
                <a:cxnLst>
                  <a:cxn ang="T10">
                    <a:pos x="T0" y="T1"/>
                  </a:cxn>
                  <a:cxn ang="T11">
                    <a:pos x="T2" y="T3"/>
                  </a:cxn>
                  <a:cxn ang="T12">
                    <a:pos x="T4" y="T5"/>
                  </a:cxn>
                  <a:cxn ang="T13">
                    <a:pos x="T6" y="T7"/>
                  </a:cxn>
                  <a:cxn ang="T14">
                    <a:pos x="T8" y="T9"/>
                  </a:cxn>
                </a:cxnLst>
                <a:rect l="T15" t="T16" r="T17" b="T18"/>
                <a:pathLst>
                  <a:path w="639964" h="503052">
                    <a:moveTo>
                      <a:pt x="0" y="416237"/>
                    </a:moveTo>
                    <a:lnTo>
                      <a:pt x="639237" y="0"/>
                    </a:lnTo>
                    <a:cubicBezTo>
                      <a:pt x="639479" y="21633"/>
                      <a:pt x="639722" y="43267"/>
                      <a:pt x="639964" y="64900"/>
                    </a:cubicBezTo>
                    <a:lnTo>
                      <a:pt x="2319" y="503052"/>
                    </a:lnTo>
                    <a:cubicBezTo>
                      <a:pt x="2148" y="472644"/>
                      <a:pt x="171" y="446645"/>
                      <a:pt x="0" y="416237"/>
                    </a:cubicBezTo>
                    <a:close/>
                  </a:path>
                </a:pathLst>
              </a:custGeom>
              <a:solidFill>
                <a:srgbClr val="002622"/>
              </a:solidFill>
              <a:ln w="3175" cap="flat" cmpd="sng">
                <a:solidFill>
                  <a:srgbClr val="C00000"/>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5" name="Group 16"/>
            <p:cNvGrpSpPr>
              <a:grpSpLocks/>
            </p:cNvGrpSpPr>
            <p:nvPr/>
          </p:nvGrpSpPr>
          <p:grpSpPr bwMode="auto">
            <a:xfrm>
              <a:off x="1344599" y="744432"/>
              <a:ext cx="2398133" cy="917556"/>
              <a:chOff x="0" y="0"/>
              <a:chExt cx="3598505" cy="1376834"/>
            </a:xfrm>
          </p:grpSpPr>
          <p:sp>
            <p:nvSpPr>
              <p:cNvPr id="21" name="矩形 3"/>
              <p:cNvSpPr>
                <a:spLocks noChangeArrowheads="1"/>
              </p:cNvSpPr>
              <p:nvPr/>
            </p:nvSpPr>
            <p:spPr bwMode="auto">
              <a:xfrm>
                <a:off x="0" y="0"/>
                <a:ext cx="3598505" cy="1324707"/>
              </a:xfrm>
              <a:custGeom>
                <a:avLst/>
                <a:gdLst>
                  <a:gd name="T0" fmla="*/ 2336353 w 5081687"/>
                  <a:gd name="T1" fmla="*/ 29053 h 2375599"/>
                  <a:gd name="T2" fmla="*/ 5081687 w 5081687"/>
                  <a:gd name="T3" fmla="*/ 1220158 h 2375599"/>
                  <a:gd name="T4" fmla="*/ 3569437 w 5081687"/>
                  <a:gd name="T5" fmla="*/ 2375599 h 2375599"/>
                  <a:gd name="T6" fmla="*/ 0 w 5081687"/>
                  <a:gd name="T7" fmla="*/ 936631 h 2375599"/>
                  <a:gd name="T8" fmla="*/ 2336353 w 5081687"/>
                  <a:gd name="T9" fmla="*/ 29053 h 2375599"/>
                  <a:gd name="T10" fmla="*/ 0 60000 65536"/>
                  <a:gd name="T11" fmla="*/ 0 60000 65536"/>
                  <a:gd name="T12" fmla="*/ 0 60000 65536"/>
                  <a:gd name="T13" fmla="*/ 0 60000 65536"/>
                  <a:gd name="T14" fmla="*/ 0 60000 65536"/>
                  <a:gd name="T15" fmla="*/ 0 w 5081687"/>
                  <a:gd name="T16" fmla="*/ 0 h 2375599"/>
                  <a:gd name="T17" fmla="*/ 5081687 w 5081687"/>
                  <a:gd name="T18" fmla="*/ 2375599 h 2375599"/>
                </a:gdLst>
                <a:ahLst/>
                <a:cxnLst>
                  <a:cxn ang="T10">
                    <a:pos x="T0" y="T1"/>
                  </a:cxn>
                  <a:cxn ang="T11">
                    <a:pos x="T2" y="T3"/>
                  </a:cxn>
                  <a:cxn ang="T12">
                    <a:pos x="T4" y="T5"/>
                  </a:cxn>
                  <a:cxn ang="T13">
                    <a:pos x="T6" y="T7"/>
                  </a:cxn>
                  <a:cxn ang="T14">
                    <a:pos x="T8" y="T9"/>
                  </a:cxn>
                </a:cxnLst>
                <a:rect l="T15" t="T16" r="T17" b="T18"/>
                <a:pathLst>
                  <a:path w="5081687" h="2375599">
                    <a:moveTo>
                      <a:pt x="2336353" y="29053"/>
                    </a:moveTo>
                    <a:cubicBezTo>
                      <a:pt x="3705309" y="-159197"/>
                      <a:pt x="4700222" y="605628"/>
                      <a:pt x="5081687" y="1220158"/>
                    </a:cubicBezTo>
                    <a:cubicBezTo>
                      <a:pt x="4335755" y="1765589"/>
                      <a:pt x="4687755" y="1475334"/>
                      <a:pt x="3569437" y="2375599"/>
                    </a:cubicBezTo>
                    <a:cubicBezTo>
                      <a:pt x="3445116" y="2305749"/>
                      <a:pt x="2324596" y="654056"/>
                      <a:pt x="0" y="936631"/>
                    </a:cubicBezTo>
                    <a:lnTo>
                      <a:pt x="2336353" y="29053"/>
                    </a:lnTo>
                    <a:close/>
                  </a:path>
                </a:pathLst>
              </a:cu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2" name="矩形 3"/>
              <p:cNvSpPr>
                <a:spLocks noChangeArrowheads="1"/>
              </p:cNvSpPr>
              <p:nvPr/>
            </p:nvSpPr>
            <p:spPr bwMode="auto">
              <a:xfrm>
                <a:off x="3480" y="502578"/>
                <a:ext cx="2526324" cy="874256"/>
              </a:xfrm>
              <a:custGeom>
                <a:avLst/>
                <a:gdLst>
                  <a:gd name="T0" fmla="*/ 0 w 3567588"/>
                  <a:gd name="T1" fmla="*/ 37481 h 1567805"/>
                  <a:gd name="T2" fmla="*/ 3567588 w 3567588"/>
                  <a:gd name="T3" fmla="*/ 1478598 h 1567805"/>
                  <a:gd name="T4" fmla="*/ 3491388 w 3567588"/>
                  <a:gd name="T5" fmla="*/ 1567805 h 1567805"/>
                  <a:gd name="T6" fmla="*/ 8808 w 3567588"/>
                  <a:gd name="T7" fmla="*/ 172955 h 1567805"/>
                  <a:gd name="T8" fmla="*/ 0 w 3567588"/>
                  <a:gd name="T9" fmla="*/ 37481 h 1567805"/>
                  <a:gd name="T10" fmla="*/ 0 60000 65536"/>
                  <a:gd name="T11" fmla="*/ 0 60000 65536"/>
                  <a:gd name="T12" fmla="*/ 0 60000 65536"/>
                  <a:gd name="T13" fmla="*/ 0 60000 65536"/>
                  <a:gd name="T14" fmla="*/ 0 60000 65536"/>
                  <a:gd name="T15" fmla="*/ 0 w 3567588"/>
                  <a:gd name="T16" fmla="*/ 0 h 1567805"/>
                  <a:gd name="T17" fmla="*/ 3567588 w 3567588"/>
                  <a:gd name="T18" fmla="*/ 1567805 h 1567805"/>
                </a:gdLst>
                <a:ahLst/>
                <a:cxnLst>
                  <a:cxn ang="T10">
                    <a:pos x="T0" y="T1"/>
                  </a:cxn>
                  <a:cxn ang="T11">
                    <a:pos x="T2" y="T3"/>
                  </a:cxn>
                  <a:cxn ang="T12">
                    <a:pos x="T4" y="T5"/>
                  </a:cxn>
                  <a:cxn ang="T13">
                    <a:pos x="T6" y="T7"/>
                  </a:cxn>
                  <a:cxn ang="T14">
                    <a:pos x="T8" y="T9"/>
                  </a:cxn>
                </a:cxnLst>
                <a:rect l="T15" t="T16" r="T17" b="T18"/>
                <a:pathLst>
                  <a:path w="3567588" h="1567805">
                    <a:moveTo>
                      <a:pt x="0" y="37481"/>
                    </a:moveTo>
                    <a:cubicBezTo>
                      <a:pt x="1936426" y="-231655"/>
                      <a:pt x="3176778" y="1021327"/>
                      <a:pt x="3567588" y="1478598"/>
                    </a:cubicBezTo>
                    <a:lnTo>
                      <a:pt x="3491388" y="1567805"/>
                    </a:lnTo>
                    <a:cubicBezTo>
                      <a:pt x="3367067" y="1497955"/>
                      <a:pt x="2333404" y="-109620"/>
                      <a:pt x="8808" y="172955"/>
                    </a:cubicBezTo>
                    <a:lnTo>
                      <a:pt x="0" y="37481"/>
                    </a:lnTo>
                    <a:close/>
                  </a:path>
                </a:pathLst>
              </a:custGeom>
              <a:solidFill>
                <a:srgbClr val="00262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3" name="矩形 1"/>
              <p:cNvSpPr>
                <a:spLocks noChangeArrowheads="1"/>
              </p:cNvSpPr>
              <p:nvPr/>
            </p:nvSpPr>
            <p:spPr bwMode="auto">
              <a:xfrm>
                <a:off x="2477541" y="680640"/>
                <a:ext cx="1120686" cy="695645"/>
              </a:xfrm>
              <a:custGeom>
                <a:avLst/>
                <a:gdLst>
                  <a:gd name="T0" fmla="*/ 52262 w 1120687"/>
                  <a:gd name="T1" fmla="*/ 644066 h 695645"/>
                  <a:gd name="T2" fmla="*/ 1120687 w 1120687"/>
                  <a:gd name="T3" fmla="*/ 0 h 695645"/>
                  <a:gd name="T4" fmla="*/ 1085344 w 1120687"/>
                  <a:gd name="T5" fmla="*/ 57846 h 695645"/>
                  <a:gd name="T6" fmla="*/ 0 w 1120687"/>
                  <a:gd name="T7" fmla="*/ 695645 h 695645"/>
                  <a:gd name="T8" fmla="*/ 52262 w 1120687"/>
                  <a:gd name="T9" fmla="*/ 644066 h 695645"/>
                  <a:gd name="T10" fmla="*/ 0 60000 65536"/>
                  <a:gd name="T11" fmla="*/ 0 60000 65536"/>
                  <a:gd name="T12" fmla="*/ 0 60000 65536"/>
                  <a:gd name="T13" fmla="*/ 0 60000 65536"/>
                  <a:gd name="T14" fmla="*/ 0 60000 65536"/>
                  <a:gd name="T15" fmla="*/ 0 w 1120687"/>
                  <a:gd name="T16" fmla="*/ 0 h 695645"/>
                  <a:gd name="T17" fmla="*/ 1120687 w 1120687"/>
                  <a:gd name="T18" fmla="*/ 695645 h 695645"/>
                </a:gdLst>
                <a:ahLst/>
                <a:cxnLst>
                  <a:cxn ang="T10">
                    <a:pos x="T0" y="T1"/>
                  </a:cxn>
                  <a:cxn ang="T11">
                    <a:pos x="T2" y="T3"/>
                  </a:cxn>
                  <a:cxn ang="T12">
                    <a:pos x="T4" y="T5"/>
                  </a:cxn>
                  <a:cxn ang="T13">
                    <a:pos x="T6" y="T7"/>
                  </a:cxn>
                  <a:cxn ang="T14">
                    <a:pos x="T8" y="T9"/>
                  </a:cxn>
                </a:cxnLst>
                <a:rect l="T15" t="T16" r="T17" b="T18"/>
                <a:pathLst>
                  <a:path w="1120687" h="695645">
                    <a:moveTo>
                      <a:pt x="52262" y="644066"/>
                    </a:moveTo>
                    <a:cubicBezTo>
                      <a:pt x="738854" y="205582"/>
                      <a:pt x="758947" y="201863"/>
                      <a:pt x="1120687" y="0"/>
                    </a:cubicBezTo>
                    <a:lnTo>
                      <a:pt x="1085344" y="57846"/>
                    </a:lnTo>
                    <a:lnTo>
                      <a:pt x="0" y="695645"/>
                    </a:lnTo>
                    <a:lnTo>
                      <a:pt x="52262" y="644066"/>
                    </a:lnTo>
                    <a:close/>
                  </a:path>
                </a:pathLst>
              </a:custGeom>
              <a:solidFill>
                <a:srgbClr val="00262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6" name="Group 20"/>
            <p:cNvGrpSpPr>
              <a:grpSpLocks/>
            </p:cNvGrpSpPr>
            <p:nvPr/>
          </p:nvGrpSpPr>
          <p:grpSpPr bwMode="auto">
            <a:xfrm>
              <a:off x="3099685" y="1181491"/>
              <a:ext cx="2137610" cy="1121959"/>
              <a:chOff x="0" y="0"/>
              <a:chExt cx="3207578" cy="1683549"/>
            </a:xfrm>
          </p:grpSpPr>
          <p:sp>
            <p:nvSpPr>
              <p:cNvPr id="18" name="矩形 3"/>
              <p:cNvSpPr>
                <a:spLocks noChangeArrowheads="1"/>
              </p:cNvSpPr>
              <p:nvPr/>
            </p:nvSpPr>
            <p:spPr bwMode="auto">
              <a:xfrm rot="9730928">
                <a:off x="128772" y="0"/>
                <a:ext cx="2930436" cy="1683549"/>
              </a:xfrm>
              <a:custGeom>
                <a:avLst/>
                <a:gdLst>
                  <a:gd name="T0" fmla="*/ 1043315 w 4138264"/>
                  <a:gd name="T1" fmla="*/ 0 h 3019111"/>
                  <a:gd name="T2" fmla="*/ 4138264 w 4138264"/>
                  <a:gd name="T3" fmla="*/ 2355263 h 3019111"/>
                  <a:gd name="T4" fmla="*/ 2472868 w 4138264"/>
                  <a:gd name="T5" fmla="*/ 3019111 h 3019111"/>
                  <a:gd name="T6" fmla="*/ 0 w 4138264"/>
                  <a:gd name="T7" fmla="*/ 1044925 h 3019111"/>
                  <a:gd name="T8" fmla="*/ 1043315 w 4138264"/>
                  <a:gd name="T9" fmla="*/ 0 h 3019111"/>
                  <a:gd name="T10" fmla="*/ 0 60000 65536"/>
                  <a:gd name="T11" fmla="*/ 0 60000 65536"/>
                  <a:gd name="T12" fmla="*/ 0 60000 65536"/>
                  <a:gd name="T13" fmla="*/ 0 60000 65536"/>
                  <a:gd name="T14" fmla="*/ 0 60000 65536"/>
                  <a:gd name="T15" fmla="*/ 0 w 4138264"/>
                  <a:gd name="T16" fmla="*/ 0 h 3019111"/>
                  <a:gd name="T17" fmla="*/ 4138264 w 4138264"/>
                  <a:gd name="T18" fmla="*/ 3019111 h 3019111"/>
                </a:gdLst>
                <a:ahLst/>
                <a:cxnLst>
                  <a:cxn ang="T10">
                    <a:pos x="T0" y="T1"/>
                  </a:cxn>
                  <a:cxn ang="T11">
                    <a:pos x="T2" y="T3"/>
                  </a:cxn>
                  <a:cxn ang="T12">
                    <a:pos x="T4" y="T5"/>
                  </a:cxn>
                  <a:cxn ang="T13">
                    <a:pos x="T6" y="T7"/>
                  </a:cxn>
                  <a:cxn ang="T14">
                    <a:pos x="T8" y="T9"/>
                  </a:cxn>
                </a:cxnLst>
                <a:rect l="T15" t="T16" r="T17" b="T18"/>
                <a:pathLst>
                  <a:path w="4138264" h="3019111">
                    <a:moveTo>
                      <a:pt x="1043315" y="0"/>
                    </a:moveTo>
                    <a:cubicBezTo>
                      <a:pt x="3000907" y="148370"/>
                      <a:pt x="3932750" y="1964172"/>
                      <a:pt x="4138264" y="2355263"/>
                    </a:cubicBezTo>
                    <a:lnTo>
                      <a:pt x="2472868" y="3019111"/>
                    </a:lnTo>
                    <a:cubicBezTo>
                      <a:pt x="2286729" y="2844594"/>
                      <a:pt x="1844961" y="1365252"/>
                      <a:pt x="0" y="1044925"/>
                    </a:cubicBezTo>
                    <a:lnTo>
                      <a:pt x="1043315" y="0"/>
                    </a:lnTo>
                    <a:close/>
                  </a:path>
                </a:pathLst>
              </a:custGeom>
              <a:solidFill>
                <a:schemeClr val="bg1">
                  <a:lumMod val="95000"/>
                </a:schemeClr>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19" name="矩形 3"/>
              <p:cNvSpPr>
                <a:spLocks noChangeArrowheads="1"/>
              </p:cNvSpPr>
              <p:nvPr/>
            </p:nvSpPr>
            <p:spPr bwMode="auto">
              <a:xfrm rot="10800000">
                <a:off x="0" y="837795"/>
                <a:ext cx="2569185" cy="748435"/>
              </a:xfrm>
              <a:custGeom>
                <a:avLst/>
                <a:gdLst>
                  <a:gd name="T0" fmla="*/ 0 w 3628115"/>
                  <a:gd name="T1" fmla="*/ 132118 h 1342171"/>
                  <a:gd name="T2" fmla="*/ 3628115 w 3628115"/>
                  <a:gd name="T3" fmla="*/ 1244424 h 1342171"/>
                  <a:gd name="T4" fmla="*/ 3548554 w 3628115"/>
                  <a:gd name="T5" fmla="*/ 1342171 h 1342171"/>
                  <a:gd name="T6" fmla="*/ 48885 w 3628115"/>
                  <a:gd name="T7" fmla="*/ 315265 h 1342171"/>
                  <a:gd name="T8" fmla="*/ 0 w 3628115"/>
                  <a:gd name="T9" fmla="*/ 132118 h 1342171"/>
                  <a:gd name="T10" fmla="*/ 0 60000 65536"/>
                  <a:gd name="T11" fmla="*/ 0 60000 65536"/>
                  <a:gd name="T12" fmla="*/ 0 60000 65536"/>
                  <a:gd name="T13" fmla="*/ 0 60000 65536"/>
                  <a:gd name="T14" fmla="*/ 0 60000 65536"/>
                  <a:gd name="T15" fmla="*/ 0 w 3628115"/>
                  <a:gd name="T16" fmla="*/ 0 h 1342171"/>
                  <a:gd name="T17" fmla="*/ 3628115 w 3628115"/>
                  <a:gd name="T18" fmla="*/ 1342171 h 1342171"/>
                </a:gdLst>
                <a:ahLst/>
                <a:cxnLst>
                  <a:cxn ang="T10">
                    <a:pos x="T0" y="T1"/>
                  </a:cxn>
                  <a:cxn ang="T11">
                    <a:pos x="T2" y="T3"/>
                  </a:cxn>
                  <a:cxn ang="T12">
                    <a:pos x="T4" y="T5"/>
                  </a:cxn>
                  <a:cxn ang="T13">
                    <a:pos x="T6" y="T7"/>
                  </a:cxn>
                  <a:cxn ang="T14">
                    <a:pos x="T8" y="T9"/>
                  </a:cxn>
                </a:cxnLst>
                <a:rect l="T15" t="T16" r="T17" b="T18"/>
                <a:pathLst>
                  <a:path w="3628115" h="1342171">
                    <a:moveTo>
                      <a:pt x="0" y="132118"/>
                    </a:moveTo>
                    <a:cubicBezTo>
                      <a:pt x="2121376" y="-393236"/>
                      <a:pt x="3237305" y="787153"/>
                      <a:pt x="3628115" y="1244424"/>
                    </a:cubicBezTo>
                    <a:lnTo>
                      <a:pt x="3548554" y="1342171"/>
                    </a:lnTo>
                    <a:cubicBezTo>
                      <a:pt x="3118226" y="909345"/>
                      <a:pt x="1828720" y="-261962"/>
                      <a:pt x="48885" y="315265"/>
                    </a:cubicBezTo>
                    <a:lnTo>
                      <a:pt x="0" y="132118"/>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20" name="矩形 1"/>
              <p:cNvSpPr>
                <a:spLocks noChangeArrowheads="1"/>
              </p:cNvSpPr>
              <p:nvPr/>
            </p:nvSpPr>
            <p:spPr bwMode="auto">
              <a:xfrm rot="20263630">
                <a:off x="2416408" y="763573"/>
                <a:ext cx="791170" cy="620300"/>
              </a:xfrm>
              <a:custGeom>
                <a:avLst/>
                <a:gdLst>
                  <a:gd name="T0" fmla="*/ 8910 w 791170"/>
                  <a:gd name="T1" fmla="*/ 512351 h 620300"/>
                  <a:gd name="T2" fmla="*/ 790443 w 791170"/>
                  <a:gd name="T3" fmla="*/ 0 h 620300"/>
                  <a:gd name="T4" fmla="*/ 791170 w 791170"/>
                  <a:gd name="T5" fmla="*/ 64900 h 620300"/>
                  <a:gd name="T6" fmla="*/ 0 w 791170"/>
                  <a:gd name="T7" fmla="*/ 620300 h 620300"/>
                  <a:gd name="T8" fmla="*/ 8910 w 791170"/>
                  <a:gd name="T9" fmla="*/ 512351 h 620300"/>
                  <a:gd name="T10" fmla="*/ 0 60000 65536"/>
                  <a:gd name="T11" fmla="*/ 0 60000 65536"/>
                  <a:gd name="T12" fmla="*/ 0 60000 65536"/>
                  <a:gd name="T13" fmla="*/ 0 60000 65536"/>
                  <a:gd name="T14" fmla="*/ 0 60000 65536"/>
                  <a:gd name="T15" fmla="*/ 0 w 791170"/>
                  <a:gd name="T16" fmla="*/ 0 h 620300"/>
                  <a:gd name="T17" fmla="*/ 791170 w 791170"/>
                  <a:gd name="T18" fmla="*/ 620300 h 620300"/>
                </a:gdLst>
                <a:ahLst/>
                <a:cxnLst>
                  <a:cxn ang="T10">
                    <a:pos x="T0" y="T1"/>
                  </a:cxn>
                  <a:cxn ang="T11">
                    <a:pos x="T2" y="T3"/>
                  </a:cxn>
                  <a:cxn ang="T12">
                    <a:pos x="T4" y="T5"/>
                  </a:cxn>
                  <a:cxn ang="T13">
                    <a:pos x="T6" y="T7"/>
                  </a:cxn>
                  <a:cxn ang="T14">
                    <a:pos x="T8" y="T9"/>
                  </a:cxn>
                </a:cxnLst>
                <a:rect l="T15" t="T16" r="T17" b="T18"/>
                <a:pathLst>
                  <a:path w="791170" h="620300">
                    <a:moveTo>
                      <a:pt x="8910" y="512351"/>
                    </a:moveTo>
                    <a:lnTo>
                      <a:pt x="790443" y="0"/>
                    </a:lnTo>
                    <a:cubicBezTo>
                      <a:pt x="790685" y="21633"/>
                      <a:pt x="790928" y="43267"/>
                      <a:pt x="791170" y="64900"/>
                    </a:cubicBezTo>
                    <a:lnTo>
                      <a:pt x="0" y="620300"/>
                    </a:lnTo>
                    <a:lnTo>
                      <a:pt x="8910" y="512351"/>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grpSp>
        <p:sp>
          <p:nvSpPr>
            <p:cNvPr id="7" name="任意多边形 14"/>
            <p:cNvSpPr>
              <a:spLocks/>
            </p:cNvSpPr>
            <p:nvPr/>
          </p:nvSpPr>
          <p:spPr bwMode="auto">
            <a:xfrm flipH="1">
              <a:off x="3470764" y="219702"/>
              <a:ext cx="2129850" cy="360762"/>
            </a:xfrm>
            <a:custGeom>
              <a:avLst/>
              <a:gdLst>
                <a:gd name="T0" fmla="*/ 1536302 w 1536302"/>
                <a:gd name="T1" fmla="*/ 934786 h 934786"/>
                <a:gd name="T2" fmla="*/ 1324684 w 1536302"/>
                <a:gd name="T3" fmla="*/ 0 h 934786"/>
                <a:gd name="T4" fmla="*/ 0 w 1536302"/>
                <a:gd name="T5" fmla="*/ 3548 h 934786"/>
                <a:gd name="T6" fmla="*/ 0 60000 65536"/>
                <a:gd name="T7" fmla="*/ 0 60000 65536"/>
                <a:gd name="T8" fmla="*/ 0 60000 65536"/>
                <a:gd name="T9" fmla="*/ 0 w 1536302"/>
                <a:gd name="T10" fmla="*/ 0 h 934786"/>
                <a:gd name="T11" fmla="*/ 1536302 w 1536302"/>
                <a:gd name="T12" fmla="*/ 934786 h 934786"/>
              </a:gdLst>
              <a:ahLst/>
              <a:cxnLst>
                <a:cxn ang="T6">
                  <a:pos x="T0" y="T1"/>
                </a:cxn>
                <a:cxn ang="T7">
                  <a:pos x="T2" y="T3"/>
                </a:cxn>
                <a:cxn ang="T8">
                  <a:pos x="T4" y="T5"/>
                </a:cxn>
              </a:cxnLst>
              <a:rect l="T9" t="T10" r="T11" b="T12"/>
              <a:pathLst>
                <a:path w="1536302" h="934786">
                  <a:moveTo>
                    <a:pt x="1536302" y="934786"/>
                  </a:moveTo>
                  <a:lnTo>
                    <a:pt x="1324684" y="0"/>
                  </a:lnTo>
                  <a:lnTo>
                    <a:pt x="0" y="3548"/>
                  </a:lnTo>
                </a:path>
              </a:pathLst>
            </a:custGeom>
            <a:noFill/>
            <a:ln w="6350" cap="flat" cmpd="sng">
              <a:solidFill>
                <a:srgbClr val="E31A79"/>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chemeClr val="bg1">
                    <a:lumMod val="65000"/>
                  </a:schemeClr>
                </a:solidFill>
                <a:latin typeface="Segoe UI" pitchFamily="34" charset="0"/>
                <a:sym typeface="Segoe UI" pitchFamily="34" charset="0"/>
              </a:endParaRPr>
            </a:p>
          </p:txBody>
        </p:sp>
        <p:sp>
          <p:nvSpPr>
            <p:cNvPr id="8" name="任意多边形 15"/>
            <p:cNvSpPr>
              <a:spLocks/>
            </p:cNvSpPr>
            <p:nvPr/>
          </p:nvSpPr>
          <p:spPr bwMode="auto">
            <a:xfrm flipH="1" flipV="1">
              <a:off x="5230040" y="1363531"/>
              <a:ext cx="1121346" cy="360763"/>
            </a:xfrm>
            <a:custGeom>
              <a:avLst/>
              <a:gdLst>
                <a:gd name="T0" fmla="*/ 808848 w 808848"/>
                <a:gd name="T1" fmla="*/ 934786 h 934786"/>
                <a:gd name="T2" fmla="*/ 597230 w 808848"/>
                <a:gd name="T3" fmla="*/ 0 h 934786"/>
                <a:gd name="T4" fmla="*/ 0 w 808848"/>
                <a:gd name="T5" fmla="*/ 3810 h 934786"/>
                <a:gd name="T6" fmla="*/ 0 60000 65536"/>
                <a:gd name="T7" fmla="*/ 0 60000 65536"/>
                <a:gd name="T8" fmla="*/ 0 60000 65536"/>
                <a:gd name="T9" fmla="*/ 0 w 808848"/>
                <a:gd name="T10" fmla="*/ 0 h 934786"/>
                <a:gd name="T11" fmla="*/ 808848 w 808848"/>
                <a:gd name="T12" fmla="*/ 934786 h 934786"/>
              </a:gdLst>
              <a:ahLst/>
              <a:cxnLst>
                <a:cxn ang="T6">
                  <a:pos x="T0" y="T1"/>
                </a:cxn>
                <a:cxn ang="T7">
                  <a:pos x="T2" y="T3"/>
                </a:cxn>
                <a:cxn ang="T8">
                  <a:pos x="T4" y="T5"/>
                </a:cxn>
              </a:cxnLst>
              <a:rect l="T9" t="T10" r="T11" b="T12"/>
              <a:pathLst>
                <a:path w="808848" h="934786">
                  <a:moveTo>
                    <a:pt x="808848" y="934786"/>
                  </a:moveTo>
                  <a:lnTo>
                    <a:pt x="597230" y="0"/>
                  </a:lnTo>
                  <a:lnTo>
                    <a:pt x="0" y="3810"/>
                  </a:lnTo>
                </a:path>
              </a:pathLst>
            </a:custGeom>
            <a:noFill/>
            <a:ln w="6350" cap="flat" cmpd="sng">
              <a:solidFill>
                <a:srgbClr val="E31A79"/>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chemeClr val="bg1">
                    <a:lumMod val="65000"/>
                  </a:schemeClr>
                </a:solidFill>
                <a:latin typeface="Segoe UI" pitchFamily="34" charset="0"/>
                <a:sym typeface="Segoe UI" pitchFamily="34" charset="0"/>
              </a:endParaRPr>
            </a:p>
          </p:txBody>
        </p:sp>
        <p:sp>
          <p:nvSpPr>
            <p:cNvPr id="9" name="任意多边形 16"/>
            <p:cNvSpPr>
              <a:spLocks/>
            </p:cNvSpPr>
            <p:nvPr/>
          </p:nvSpPr>
          <p:spPr bwMode="auto">
            <a:xfrm>
              <a:off x="1600565" y="602882"/>
              <a:ext cx="917149" cy="366644"/>
            </a:xfrm>
            <a:custGeom>
              <a:avLst/>
              <a:gdLst>
                <a:gd name="T0" fmla="*/ 661557 w 661557"/>
                <a:gd name="T1" fmla="*/ 950026 h 950026"/>
                <a:gd name="T2" fmla="*/ 448614 w 661557"/>
                <a:gd name="T3" fmla="*/ 5716 h 950026"/>
                <a:gd name="T4" fmla="*/ 0 w 661557"/>
                <a:gd name="T5" fmla="*/ 0 h 950026"/>
                <a:gd name="T6" fmla="*/ 0 60000 65536"/>
                <a:gd name="T7" fmla="*/ 0 60000 65536"/>
                <a:gd name="T8" fmla="*/ 0 60000 65536"/>
                <a:gd name="T9" fmla="*/ 0 w 661557"/>
                <a:gd name="T10" fmla="*/ 0 h 950026"/>
                <a:gd name="T11" fmla="*/ 661557 w 661557"/>
                <a:gd name="T12" fmla="*/ 950026 h 950026"/>
              </a:gdLst>
              <a:ahLst/>
              <a:cxnLst>
                <a:cxn ang="T6">
                  <a:pos x="T0" y="T1"/>
                </a:cxn>
                <a:cxn ang="T7">
                  <a:pos x="T2" y="T3"/>
                </a:cxn>
                <a:cxn ang="T8">
                  <a:pos x="T4" y="T5"/>
                </a:cxn>
              </a:cxnLst>
              <a:rect l="T9" t="T10" r="T11" b="T12"/>
              <a:pathLst>
                <a:path w="661557" h="950026">
                  <a:moveTo>
                    <a:pt x="661557" y="950026"/>
                  </a:moveTo>
                  <a:cubicBezTo>
                    <a:pt x="591018" y="638431"/>
                    <a:pt x="519153" y="317311"/>
                    <a:pt x="448614" y="5716"/>
                  </a:cubicBezTo>
                  <a:cubicBezTo>
                    <a:pt x="317985" y="5716"/>
                    <a:pt x="130629" y="0"/>
                    <a:pt x="0" y="0"/>
                  </a:cubicBezTo>
                </a:path>
              </a:pathLst>
            </a:custGeom>
            <a:noFill/>
            <a:ln w="12700" cap="flat" cmpd="sng">
              <a:solidFill>
                <a:srgbClr val="E31A79"/>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chemeClr val="bg1">
                    <a:lumMod val="65000"/>
                  </a:schemeClr>
                </a:solidFill>
                <a:latin typeface="Segoe UI" pitchFamily="34" charset="0"/>
                <a:sym typeface="Segoe UI" pitchFamily="34" charset="0"/>
              </a:endParaRPr>
            </a:p>
          </p:txBody>
        </p:sp>
        <p:sp>
          <p:nvSpPr>
            <p:cNvPr id="10" name="任意多边形 17"/>
            <p:cNvSpPr>
              <a:spLocks/>
            </p:cNvSpPr>
            <p:nvPr/>
          </p:nvSpPr>
          <p:spPr bwMode="auto">
            <a:xfrm flipV="1">
              <a:off x="1561582" y="1770066"/>
              <a:ext cx="2164895" cy="360762"/>
            </a:xfrm>
            <a:custGeom>
              <a:avLst/>
              <a:gdLst>
                <a:gd name="T0" fmla="*/ 1561580 w 1561580"/>
                <a:gd name="T1" fmla="*/ 934786 h 934786"/>
                <a:gd name="T2" fmla="*/ 1349962 w 1561580"/>
                <a:gd name="T3" fmla="*/ 0 h 934786"/>
                <a:gd name="T4" fmla="*/ 0 w 1561580"/>
                <a:gd name="T5" fmla="*/ 3810 h 934786"/>
                <a:gd name="T6" fmla="*/ 0 60000 65536"/>
                <a:gd name="T7" fmla="*/ 0 60000 65536"/>
                <a:gd name="T8" fmla="*/ 0 60000 65536"/>
                <a:gd name="T9" fmla="*/ 0 w 1561580"/>
                <a:gd name="T10" fmla="*/ 0 h 934786"/>
                <a:gd name="T11" fmla="*/ 1561580 w 1561580"/>
                <a:gd name="T12" fmla="*/ 934786 h 934786"/>
              </a:gdLst>
              <a:ahLst/>
              <a:cxnLst>
                <a:cxn ang="T6">
                  <a:pos x="T0" y="T1"/>
                </a:cxn>
                <a:cxn ang="T7">
                  <a:pos x="T2" y="T3"/>
                </a:cxn>
                <a:cxn ang="T8">
                  <a:pos x="T4" y="T5"/>
                </a:cxn>
              </a:cxnLst>
              <a:rect l="T9" t="T10" r="T11" b="T12"/>
              <a:pathLst>
                <a:path w="1561580" h="934786">
                  <a:moveTo>
                    <a:pt x="1561580" y="934786"/>
                  </a:moveTo>
                  <a:lnTo>
                    <a:pt x="1349962" y="0"/>
                  </a:lnTo>
                  <a:lnTo>
                    <a:pt x="0" y="3810"/>
                  </a:lnTo>
                </a:path>
              </a:pathLst>
            </a:custGeom>
            <a:noFill/>
            <a:ln w="6350" cap="flat" cmpd="sng">
              <a:solidFill>
                <a:srgbClr val="E31A79"/>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chemeClr val="bg1">
                    <a:lumMod val="65000"/>
                  </a:schemeClr>
                </a:solidFill>
                <a:latin typeface="Segoe UI" pitchFamily="34" charset="0"/>
                <a:sym typeface="Segoe UI" pitchFamily="34" charset="0"/>
              </a:endParaRPr>
            </a:p>
          </p:txBody>
        </p:sp>
        <p:sp>
          <p:nvSpPr>
            <p:cNvPr id="11" name="TextBox 11"/>
            <p:cNvSpPr>
              <a:spLocks noChangeArrowheads="1"/>
            </p:cNvSpPr>
            <p:nvPr/>
          </p:nvSpPr>
          <p:spPr bwMode="auto">
            <a:xfrm>
              <a:off x="6672" y="391746"/>
              <a:ext cx="1723895" cy="38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endParaRPr lang="zh-CN" altLang="zh-CN" sz="1100">
                <a:solidFill>
                  <a:schemeClr val="bg1">
                    <a:lumMod val="65000"/>
                  </a:schemeClr>
                </a:solidFill>
                <a:latin typeface="微软雅黑" pitchFamily="34" charset="-122"/>
                <a:ea typeface="微软雅黑" pitchFamily="34" charset="-122"/>
                <a:sym typeface="微软雅黑" pitchFamily="34" charset="-122"/>
              </a:endParaRPr>
            </a:p>
          </p:txBody>
        </p:sp>
        <p:sp>
          <p:nvSpPr>
            <p:cNvPr id="12" name="TextBox 11"/>
            <p:cNvSpPr>
              <a:spLocks noChangeArrowheads="1"/>
            </p:cNvSpPr>
            <p:nvPr/>
          </p:nvSpPr>
          <p:spPr bwMode="auto">
            <a:xfrm>
              <a:off x="0" y="1922889"/>
              <a:ext cx="1600019" cy="63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100">
                <a:solidFill>
                  <a:schemeClr val="bg1">
                    <a:lumMod val="65000"/>
                  </a:schemeClr>
                </a:solidFill>
                <a:latin typeface="微软雅黑" pitchFamily="34" charset="-122"/>
                <a:ea typeface="微软雅黑" pitchFamily="34" charset="-122"/>
                <a:sym typeface="微软雅黑" pitchFamily="34" charset="-122"/>
              </a:endParaRPr>
            </a:p>
            <a:p>
              <a:r>
                <a:rPr lang="zh-CN" altLang="en-US" sz="1100">
                  <a:solidFill>
                    <a:schemeClr val="bg1">
                      <a:lumMod val="65000"/>
                    </a:schemeClr>
                  </a:solidFill>
                  <a:latin typeface="微软雅黑" pitchFamily="34" charset="-122"/>
                  <a:ea typeface="微软雅黑" pitchFamily="34" charset="-122"/>
                  <a:sym typeface="微软雅黑" pitchFamily="34" charset="-122"/>
                </a:rPr>
                <a:t>点击添加文本</a:t>
              </a:r>
              <a:endParaRPr lang="en-US" sz="1100">
                <a:solidFill>
                  <a:schemeClr val="bg1">
                    <a:lumMod val="65000"/>
                  </a:schemeClr>
                </a:solidFill>
                <a:latin typeface="微软雅黑" pitchFamily="34" charset="-122"/>
                <a:ea typeface="微软雅黑" pitchFamily="34" charset="-122"/>
                <a:sym typeface="微软雅黑" pitchFamily="34" charset="-122"/>
              </a:endParaRPr>
            </a:p>
          </p:txBody>
        </p:sp>
        <p:sp>
          <p:nvSpPr>
            <p:cNvPr id="13" name="TextBox 11"/>
            <p:cNvSpPr>
              <a:spLocks noChangeArrowheads="1"/>
            </p:cNvSpPr>
            <p:nvPr/>
          </p:nvSpPr>
          <p:spPr bwMode="auto">
            <a:xfrm>
              <a:off x="5603036" y="0"/>
              <a:ext cx="1559763" cy="63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100">
                <a:solidFill>
                  <a:schemeClr val="bg1">
                    <a:lumMod val="65000"/>
                  </a:schemeClr>
                </a:solidFill>
                <a:latin typeface="微软雅黑" pitchFamily="34" charset="-122"/>
                <a:ea typeface="微软雅黑" pitchFamily="34" charset="-122"/>
                <a:sym typeface="微软雅黑" pitchFamily="34" charset="-122"/>
              </a:endParaRPr>
            </a:p>
            <a:p>
              <a:r>
                <a:rPr lang="zh-CN" altLang="en-US" sz="1100">
                  <a:solidFill>
                    <a:schemeClr val="bg1">
                      <a:lumMod val="65000"/>
                    </a:schemeClr>
                  </a:solidFill>
                  <a:latin typeface="微软雅黑" pitchFamily="34" charset="-122"/>
                  <a:ea typeface="微软雅黑" pitchFamily="34" charset="-122"/>
                  <a:sym typeface="微软雅黑" pitchFamily="34" charset="-122"/>
                </a:rPr>
                <a:t>点击添加文本</a:t>
              </a:r>
              <a:endParaRPr lang="en-US" sz="1100">
                <a:solidFill>
                  <a:schemeClr val="bg1">
                    <a:lumMod val="65000"/>
                  </a:schemeClr>
                </a:solidFill>
                <a:latin typeface="微软雅黑" pitchFamily="34" charset="-122"/>
                <a:ea typeface="微软雅黑" pitchFamily="34" charset="-122"/>
                <a:sym typeface="微软雅黑" pitchFamily="34" charset="-122"/>
              </a:endParaRPr>
            </a:p>
          </p:txBody>
        </p:sp>
        <p:sp>
          <p:nvSpPr>
            <p:cNvPr id="14" name="TextBox 11"/>
            <p:cNvSpPr>
              <a:spLocks noChangeArrowheads="1"/>
            </p:cNvSpPr>
            <p:nvPr/>
          </p:nvSpPr>
          <p:spPr bwMode="auto">
            <a:xfrm rot="454061">
              <a:off x="3610526" y="417567"/>
              <a:ext cx="845992"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dirty="0">
                  <a:solidFill>
                    <a:schemeClr val="bg1">
                      <a:lumMod val="65000"/>
                    </a:schemeClr>
                  </a:solidFill>
                  <a:latin typeface="Segoe UI" pitchFamily="34" charset="0"/>
                  <a:sym typeface="Segoe UI" pitchFamily="34" charset="0"/>
                </a:rPr>
                <a:t>S</a:t>
              </a:r>
              <a:endParaRPr lang="zh-CN" altLang="en-US" sz="2300" b="1" dirty="0">
                <a:solidFill>
                  <a:schemeClr val="bg1">
                    <a:lumMod val="65000"/>
                  </a:schemeClr>
                </a:solidFill>
                <a:latin typeface="Segoe UI" pitchFamily="34" charset="0"/>
                <a:sym typeface="Segoe UI" pitchFamily="34" charset="0"/>
              </a:endParaRPr>
            </a:p>
          </p:txBody>
        </p:sp>
        <p:sp>
          <p:nvSpPr>
            <p:cNvPr id="15" name="TextBox 12"/>
            <p:cNvSpPr>
              <a:spLocks noChangeArrowheads="1"/>
            </p:cNvSpPr>
            <p:nvPr/>
          </p:nvSpPr>
          <p:spPr bwMode="auto">
            <a:xfrm rot="408599" flipH="1" flipV="1">
              <a:off x="2695158" y="821965"/>
              <a:ext cx="519919"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dirty="0">
                  <a:solidFill>
                    <a:schemeClr val="bg1"/>
                  </a:solidFill>
                  <a:latin typeface="Segoe UI" pitchFamily="34" charset="0"/>
                  <a:sym typeface="Segoe UI" pitchFamily="34" charset="0"/>
                </a:rPr>
                <a:t>O</a:t>
              </a:r>
              <a:endParaRPr lang="zh-CN" altLang="en-US" sz="2300" b="1" dirty="0">
                <a:solidFill>
                  <a:schemeClr val="bg1"/>
                </a:solidFill>
                <a:latin typeface="Segoe UI" pitchFamily="34" charset="0"/>
                <a:sym typeface="Segoe UI" pitchFamily="34" charset="0"/>
              </a:endParaRPr>
            </a:p>
          </p:txBody>
        </p:sp>
        <p:sp>
          <p:nvSpPr>
            <p:cNvPr id="16" name="TextBox 13"/>
            <p:cNvSpPr>
              <a:spLocks noChangeArrowheads="1"/>
            </p:cNvSpPr>
            <p:nvPr/>
          </p:nvSpPr>
          <p:spPr bwMode="auto">
            <a:xfrm rot="21302595">
              <a:off x="4397510" y="902721"/>
              <a:ext cx="864158"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dirty="0">
                  <a:solidFill>
                    <a:schemeClr val="bg1"/>
                  </a:solidFill>
                  <a:latin typeface="Segoe UI" pitchFamily="34" charset="0"/>
                  <a:sym typeface="Segoe UI" pitchFamily="34" charset="0"/>
                </a:rPr>
                <a:t>W</a:t>
              </a:r>
              <a:endParaRPr lang="zh-CN" altLang="en-US" sz="2300" b="1" dirty="0">
                <a:solidFill>
                  <a:schemeClr val="bg1"/>
                </a:solidFill>
                <a:latin typeface="Segoe UI" pitchFamily="34" charset="0"/>
                <a:sym typeface="Segoe UI" pitchFamily="34" charset="0"/>
              </a:endParaRPr>
            </a:p>
          </p:txBody>
        </p:sp>
        <p:sp>
          <p:nvSpPr>
            <p:cNvPr id="17" name="TextBox 14"/>
            <p:cNvSpPr>
              <a:spLocks noChangeArrowheads="1"/>
            </p:cNvSpPr>
            <p:nvPr/>
          </p:nvSpPr>
          <p:spPr bwMode="auto">
            <a:xfrm rot="198785">
              <a:off x="3879466" y="1497228"/>
              <a:ext cx="845992"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dirty="0">
                  <a:solidFill>
                    <a:schemeClr val="bg1">
                      <a:lumMod val="65000"/>
                    </a:schemeClr>
                  </a:solidFill>
                  <a:latin typeface="Segoe UI" pitchFamily="34" charset="0"/>
                  <a:sym typeface="Segoe UI" pitchFamily="34" charset="0"/>
                </a:rPr>
                <a:t>T</a:t>
              </a:r>
              <a:endParaRPr lang="zh-CN" altLang="en-US" sz="2300" b="1" dirty="0">
                <a:solidFill>
                  <a:schemeClr val="bg1">
                    <a:lumMod val="65000"/>
                  </a:schemeClr>
                </a:solidFill>
                <a:latin typeface="Segoe UI" pitchFamily="34" charset="0"/>
                <a:sym typeface="Segoe UI" pitchFamily="34" charset="0"/>
              </a:endParaRPr>
            </a:p>
          </p:txBody>
        </p:sp>
      </p:grpSp>
      <p:sp>
        <p:nvSpPr>
          <p:cNvPr id="30" name="文本框 78"/>
          <p:cNvSpPr>
            <a:spLocks noChangeArrowheads="1"/>
          </p:cNvSpPr>
          <p:nvPr/>
        </p:nvSpPr>
        <p:spPr bwMode="auto">
          <a:xfrm>
            <a:off x="683568" y="2483207"/>
            <a:ext cx="25202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marL="203940" indent="-203940" algn="just">
              <a:spcBef>
                <a:spcPts val="600"/>
              </a:spcBef>
              <a:spcAft>
                <a:spcPts val="600"/>
              </a:spcAft>
              <a:buClr>
                <a:schemeClr val="tx1">
                  <a:lumMod val="85000"/>
                  <a:lumOff val="15000"/>
                </a:schemeClr>
              </a:buClr>
              <a:buFont typeface="Wingdings" pitchFamily="2" charset="2"/>
              <a:buChar char="l"/>
              <a:defRPr/>
            </a:pPr>
            <a:r>
              <a:rPr lang="zh-CN" altLang="en-US" sz="9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bg1">
                  <a:lumMod val="65000"/>
                </a:schemeClr>
              </a:solidFill>
              <a:latin typeface="微软雅黑" pitchFamily="34" charset="-122"/>
              <a:ea typeface="微软雅黑" pitchFamily="34" charset="-122"/>
            </a:endParaRPr>
          </a:p>
          <a:p>
            <a:pPr marL="203940" indent="-203940" algn="just">
              <a:spcBef>
                <a:spcPts val="600"/>
              </a:spcBef>
              <a:spcAft>
                <a:spcPts val="600"/>
              </a:spcAft>
              <a:buClr>
                <a:schemeClr val="tx1">
                  <a:lumMod val="85000"/>
                  <a:lumOff val="15000"/>
                </a:schemeClr>
              </a:buClr>
              <a:buFont typeface="Wingdings" pitchFamily="2" charset="2"/>
              <a:buChar char="l"/>
              <a:defRPr/>
            </a:pPr>
            <a:r>
              <a:rPr lang="zh-CN" altLang="en-US" sz="9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bg1">
                  <a:lumMod val="65000"/>
                </a:schemeClr>
              </a:solidFill>
              <a:latin typeface="微软雅黑" pitchFamily="34" charset="-122"/>
              <a:ea typeface="微软雅黑" pitchFamily="34" charset="-122"/>
            </a:endParaRPr>
          </a:p>
          <a:p>
            <a:pPr>
              <a:buClr>
                <a:schemeClr val="tx1">
                  <a:lumMod val="85000"/>
                  <a:lumOff val="15000"/>
                </a:schemeClr>
              </a:buClr>
            </a:pPr>
            <a:endParaRPr lang="zh-CN" altLang="en-US" sz="900" dirty="0">
              <a:solidFill>
                <a:schemeClr val="bg1">
                  <a:lumMod val="65000"/>
                </a:schemeClr>
              </a:solidFill>
              <a:latin typeface="微软雅黑" pitchFamily="34" charset="-122"/>
              <a:ea typeface="微软雅黑" pitchFamily="34" charset="-122"/>
              <a:sym typeface="微软雅黑" pitchFamily="34" charset="-122"/>
            </a:endParaRPr>
          </a:p>
        </p:txBody>
      </p:sp>
      <p:grpSp>
        <p:nvGrpSpPr>
          <p:cNvPr id="31" name="Group 37"/>
          <p:cNvGrpSpPr>
            <a:grpSpLocks/>
          </p:cNvGrpSpPr>
          <p:nvPr/>
        </p:nvGrpSpPr>
        <p:grpSpPr bwMode="auto">
          <a:xfrm>
            <a:off x="683568" y="1920293"/>
            <a:ext cx="2616376" cy="406138"/>
            <a:chOff x="0" y="0"/>
            <a:chExt cx="3488721" cy="541500"/>
          </a:xfrm>
        </p:grpSpPr>
        <p:sp>
          <p:nvSpPr>
            <p:cNvPr id="32" name="矩形 8"/>
            <p:cNvSpPr>
              <a:spLocks noChangeArrowheads="1"/>
            </p:cNvSpPr>
            <p:nvPr/>
          </p:nvSpPr>
          <p:spPr bwMode="auto">
            <a:xfrm>
              <a:off x="0" y="0"/>
              <a:ext cx="3329978" cy="541500"/>
            </a:xfrm>
            <a:prstGeom prst="rect">
              <a:avLst/>
            </a:pr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chemeClr val="bg1"/>
                </a:solidFill>
                <a:ea typeface="微软雅黑" pitchFamily="34" charset="-122"/>
              </a:endParaRPr>
            </a:p>
          </p:txBody>
        </p:sp>
        <p:sp>
          <p:nvSpPr>
            <p:cNvPr id="33" name="文本框 84"/>
            <p:cNvSpPr>
              <a:spLocks noChangeArrowheads="1"/>
            </p:cNvSpPr>
            <p:nvPr/>
          </p:nvSpPr>
          <p:spPr bwMode="auto">
            <a:xfrm>
              <a:off x="104345" y="24537"/>
              <a:ext cx="3384376" cy="49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chemeClr val="bg1"/>
                  </a:solidFill>
                  <a:latin typeface="微软雅黑" pitchFamily="34" charset="-122"/>
                  <a:ea typeface="微软雅黑" pitchFamily="34" charset="-122"/>
                  <a:sym typeface="微软雅黑" pitchFamily="34" charset="-122"/>
                </a:rPr>
                <a:t>请输入您需要的标题</a:t>
              </a:r>
              <a:endParaRPr lang="zh-CN" altLang="en-US" dirty="0">
                <a:solidFill>
                  <a:schemeClr val="bg1"/>
                </a:solidFill>
              </a:endParaRPr>
            </a:p>
          </p:txBody>
        </p:sp>
      </p:grpSp>
      <p:sp>
        <p:nvSpPr>
          <p:cNvPr id="34" name="TextBox 11"/>
          <p:cNvSpPr>
            <a:spLocks noChangeArrowheads="1"/>
          </p:cNvSpPr>
          <p:nvPr/>
        </p:nvSpPr>
        <p:spPr bwMode="auto">
          <a:xfrm>
            <a:off x="3574257" y="2198767"/>
            <a:ext cx="10929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100" dirty="0">
              <a:solidFill>
                <a:schemeClr val="bg1">
                  <a:lumMod val="65000"/>
                </a:schemeClr>
              </a:solidFill>
              <a:latin typeface="微软雅黑" pitchFamily="34" charset="-122"/>
              <a:ea typeface="微软雅黑" pitchFamily="34" charset="-122"/>
              <a:sym typeface="微软雅黑" pitchFamily="34" charset="-122"/>
            </a:endParaRPr>
          </a:p>
          <a:p>
            <a:r>
              <a:rPr lang="zh-CN" altLang="en-US" sz="1100" dirty="0">
                <a:solidFill>
                  <a:schemeClr val="bg1">
                    <a:lumMod val="65000"/>
                  </a:schemeClr>
                </a:solidFill>
                <a:latin typeface="微软雅黑" pitchFamily="34" charset="-122"/>
                <a:ea typeface="微软雅黑" pitchFamily="34" charset="-122"/>
                <a:sym typeface="微软雅黑" pitchFamily="34" charset="-122"/>
              </a:rPr>
              <a:t>点击添加文本</a:t>
            </a:r>
            <a:endParaRPr lang="en-US" sz="11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35" name="TextBox 11"/>
          <p:cNvSpPr>
            <a:spLocks noChangeArrowheads="1"/>
          </p:cNvSpPr>
          <p:nvPr/>
        </p:nvSpPr>
        <p:spPr bwMode="auto">
          <a:xfrm>
            <a:off x="7352111" y="3197701"/>
            <a:ext cx="106441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dirty="0">
                <a:solidFill>
                  <a:schemeClr val="bg1">
                    <a:lumMod val="85000"/>
                  </a:schemeClr>
                </a:solidFill>
                <a:latin typeface="微软雅黑" pitchFamily="34" charset="-122"/>
                <a:ea typeface="微软雅黑" pitchFamily="34" charset="-122"/>
                <a:sym typeface="微软雅黑" pitchFamily="34" charset="-122"/>
              </a:rPr>
              <a:t>点击添加文本    </a:t>
            </a:r>
            <a:endParaRPr lang="en-US" sz="1100" dirty="0">
              <a:solidFill>
                <a:schemeClr val="bg1">
                  <a:lumMod val="85000"/>
                </a:schemeClr>
              </a:solidFill>
              <a:latin typeface="微软雅黑" pitchFamily="34" charset="-122"/>
              <a:ea typeface="微软雅黑" pitchFamily="34" charset="-122"/>
              <a:sym typeface="微软雅黑" pitchFamily="34" charset="-122"/>
            </a:endParaRPr>
          </a:p>
          <a:p>
            <a:r>
              <a:rPr lang="zh-CN" altLang="en-US" sz="1100" dirty="0">
                <a:solidFill>
                  <a:schemeClr val="bg1">
                    <a:lumMod val="85000"/>
                  </a:schemeClr>
                </a:solidFill>
                <a:latin typeface="微软雅黑" pitchFamily="34" charset="-122"/>
                <a:ea typeface="微软雅黑" pitchFamily="34" charset="-122"/>
                <a:sym typeface="微软雅黑" pitchFamily="34" charset="-122"/>
              </a:rPr>
              <a:t>点击添加文本</a:t>
            </a:r>
            <a:endParaRPr lang="en-US" sz="1100" dirty="0">
              <a:solidFill>
                <a:schemeClr val="bg1">
                  <a:lumMod val="85000"/>
                </a:schemeClr>
              </a:solidFill>
              <a:latin typeface="微软雅黑" pitchFamily="34" charset="-122"/>
              <a:ea typeface="微软雅黑" pitchFamily="34" charset="-122"/>
              <a:sym typeface="微软雅黑" pitchFamily="34" charset="-122"/>
            </a:endParaRPr>
          </a:p>
        </p:txBody>
      </p:sp>
      <p:grpSp>
        <p:nvGrpSpPr>
          <p:cNvPr id="36" name="组合 35"/>
          <p:cNvGrpSpPr/>
          <p:nvPr/>
        </p:nvGrpSpPr>
        <p:grpSpPr>
          <a:xfrm>
            <a:off x="8065302" y="270219"/>
            <a:ext cx="972942" cy="309689"/>
            <a:chOff x="5004048" y="274038"/>
            <a:chExt cx="972942" cy="309689"/>
          </a:xfrm>
        </p:grpSpPr>
        <p:pic>
          <p:nvPicPr>
            <p:cNvPr id="3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extBox 37"/>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9" name="组合 38"/>
          <p:cNvGrpSpPr/>
          <p:nvPr/>
        </p:nvGrpSpPr>
        <p:grpSpPr>
          <a:xfrm>
            <a:off x="5004048" y="246381"/>
            <a:ext cx="1052128" cy="368518"/>
            <a:chOff x="5976990" y="246381"/>
            <a:chExt cx="1052128" cy="368518"/>
          </a:xfrm>
        </p:grpSpPr>
        <p:pic>
          <p:nvPicPr>
            <p:cNvPr id="4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TextBox 40"/>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2" name="组合 41"/>
          <p:cNvGrpSpPr/>
          <p:nvPr/>
        </p:nvGrpSpPr>
        <p:grpSpPr>
          <a:xfrm>
            <a:off x="6012160" y="259016"/>
            <a:ext cx="1052128" cy="368518"/>
            <a:chOff x="6990781" y="246381"/>
            <a:chExt cx="1052128" cy="368518"/>
          </a:xfrm>
        </p:grpSpPr>
        <p:pic>
          <p:nvPicPr>
            <p:cNvPr id="4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5" name="组合 44"/>
          <p:cNvGrpSpPr/>
          <p:nvPr/>
        </p:nvGrpSpPr>
        <p:grpSpPr>
          <a:xfrm>
            <a:off x="7048264" y="246381"/>
            <a:ext cx="1052128" cy="368518"/>
            <a:chOff x="7984694" y="246381"/>
            <a:chExt cx="1052128" cy="368518"/>
          </a:xfrm>
        </p:grpSpPr>
        <p:pic>
          <p:nvPicPr>
            <p:cNvPr id="4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49" name="TextBox 48"/>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11618801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1000"/>
                                        <p:tgtEl>
                                          <p:spTgt spid="2"/>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279886982"/>
              </p:ext>
            </p:extLst>
          </p:nvPr>
        </p:nvGraphicFramePr>
        <p:xfrm>
          <a:off x="2915816" y="1563638"/>
          <a:ext cx="6392102" cy="237559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258935" y="1419622"/>
            <a:ext cx="2872905" cy="2552678"/>
            <a:chOff x="258935" y="1851670"/>
            <a:chExt cx="2872905" cy="2552678"/>
          </a:xfrm>
        </p:grpSpPr>
        <p:grpSp>
          <p:nvGrpSpPr>
            <p:cNvPr id="4" name="组合 3"/>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6" name="椭圆 5"/>
              <p:cNvSpPr/>
              <p:nvPr/>
            </p:nvSpPr>
            <p:spPr>
              <a:xfrm>
                <a:off x="6134582" y="2117468"/>
                <a:ext cx="1944216" cy="1944216"/>
              </a:xfrm>
              <a:prstGeom prst="ellipse">
                <a:avLst/>
              </a:prstGeom>
              <a:solidFill>
                <a:schemeClr val="bg1"/>
              </a:solidFill>
              <a:ln w="1016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6853304" y="1509006"/>
                <a:ext cx="463688" cy="463688"/>
              </a:xfrm>
              <a:prstGeom prst="donut">
                <a:avLst>
                  <a:gd name="adj" fmla="val 9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5" name="图表 4"/>
            <p:cNvGraphicFramePr/>
            <p:nvPr>
              <p:extLst>
                <p:ext uri="{D42A27DB-BD31-4B8C-83A1-F6EECF244321}">
                  <p14:modId xmlns:p14="http://schemas.microsoft.com/office/powerpoint/2010/main" val="1630414349"/>
                </p:ext>
              </p:extLst>
            </p:nvPr>
          </p:nvGraphicFramePr>
          <p:xfrm>
            <a:off x="258935" y="2474605"/>
            <a:ext cx="2872905" cy="1915270"/>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1" name="组合 10"/>
          <p:cNvGrpSpPr/>
          <p:nvPr/>
        </p:nvGrpSpPr>
        <p:grpSpPr>
          <a:xfrm>
            <a:off x="8065302" y="270219"/>
            <a:ext cx="972942" cy="309689"/>
            <a:chOff x="5004048" y="274038"/>
            <a:chExt cx="972942" cy="309689"/>
          </a:xfrm>
        </p:grpSpPr>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004048" y="246381"/>
            <a:ext cx="1052128" cy="368518"/>
            <a:chOff x="5976990" y="246381"/>
            <a:chExt cx="1052128" cy="368518"/>
          </a:xfrm>
        </p:grpSpPr>
        <p:pic>
          <p:nvPicPr>
            <p:cNvPr id="1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7" name="组合 16"/>
          <p:cNvGrpSpPr/>
          <p:nvPr/>
        </p:nvGrpSpPr>
        <p:grpSpPr>
          <a:xfrm>
            <a:off x="6012160" y="259016"/>
            <a:ext cx="1052128" cy="368518"/>
            <a:chOff x="6990781" y="246381"/>
            <a:chExt cx="1052128" cy="368518"/>
          </a:xfrm>
        </p:grpSpPr>
        <p:pic>
          <p:nvPicPr>
            <p:cNvPr id="1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0" name="组合 19"/>
          <p:cNvGrpSpPr/>
          <p:nvPr/>
        </p:nvGrpSpPr>
        <p:grpSpPr>
          <a:xfrm>
            <a:off x="7048264" y="246381"/>
            <a:ext cx="1052128" cy="368518"/>
            <a:chOff x="7984694" y="246381"/>
            <a:chExt cx="1052128" cy="368518"/>
          </a:xfrm>
        </p:grpSpPr>
        <p:pic>
          <p:nvPicPr>
            <p:cNvPr id="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4" name="TextBox 23"/>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0156788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9622" y="1369836"/>
            <a:ext cx="5047165" cy="3362154"/>
            <a:chOff x="-488712" y="1237998"/>
            <a:chExt cx="5047165" cy="3362154"/>
          </a:xfrm>
        </p:grpSpPr>
        <p:grpSp>
          <p:nvGrpSpPr>
            <p:cNvPr id="3" name="组合 2"/>
            <p:cNvGrpSpPr/>
            <p:nvPr/>
          </p:nvGrpSpPr>
          <p:grpSpPr>
            <a:xfrm>
              <a:off x="-488712" y="1237998"/>
              <a:ext cx="5047165" cy="3362154"/>
              <a:chOff x="4576593" y="883496"/>
              <a:chExt cx="7451634" cy="4963884"/>
            </a:xfrm>
          </p:grpSpPr>
          <p:graphicFrame>
            <p:nvGraphicFramePr>
              <p:cNvPr id="5" name="图表 4"/>
              <p:cNvGraphicFramePr/>
              <p:nvPr>
                <p:extLst>
                  <p:ext uri="{D42A27DB-BD31-4B8C-83A1-F6EECF244321}">
                    <p14:modId xmlns:p14="http://schemas.microsoft.com/office/powerpoint/2010/main" val="2546910692"/>
                  </p:ext>
                </p:extLst>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3"/>
              </a:graphicData>
            </a:graphic>
          </p:graphicFrame>
          <p:sp>
            <p:nvSpPr>
              <p:cNvPr id="6" name="直角三角形 5"/>
              <p:cNvSpPr/>
              <p:nvPr/>
            </p:nvSpPr>
            <p:spPr>
              <a:xfrm rot="10800000">
                <a:off x="9541804" y="1543543"/>
                <a:ext cx="744582" cy="744582"/>
              </a:xfrm>
              <a:prstGeom prst="r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7" name="直角三角形 6"/>
              <p:cNvSpPr/>
              <p:nvPr/>
            </p:nvSpPr>
            <p:spPr>
              <a:xfrm>
                <a:off x="6378567" y="4550066"/>
                <a:ext cx="744582" cy="744582"/>
              </a:xfrm>
              <a:prstGeom prst="r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8" name="直角三角形 7"/>
              <p:cNvSpPr/>
              <p:nvPr/>
            </p:nvSpPr>
            <p:spPr>
              <a:xfrm rot="10800000" flipH="1">
                <a:off x="6360394" y="1543543"/>
                <a:ext cx="744582" cy="74458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9" name="直角三角形 8"/>
              <p:cNvSpPr/>
              <p:nvPr/>
            </p:nvSpPr>
            <p:spPr>
              <a:xfrm flipH="1">
                <a:off x="9594178" y="4407202"/>
                <a:ext cx="744583" cy="74458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10" name="文本框 20"/>
              <p:cNvSpPr txBox="1"/>
              <p:nvPr/>
            </p:nvSpPr>
            <p:spPr>
              <a:xfrm rot="18900000">
                <a:off x="6328464" y="15880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01</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1" name="文本框 21"/>
              <p:cNvSpPr txBox="1"/>
              <p:nvPr/>
            </p:nvSpPr>
            <p:spPr>
              <a:xfrm rot="18900000">
                <a:off x="6139988" y="201886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2" name="文本框 32"/>
              <p:cNvSpPr txBox="1"/>
              <p:nvPr/>
            </p:nvSpPr>
            <p:spPr>
              <a:xfrm rot="2700000" flipH="1">
                <a:off x="9380101" y="1608059"/>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02</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3" name="文本框 33"/>
              <p:cNvSpPr txBox="1"/>
              <p:nvPr/>
            </p:nvSpPr>
            <p:spPr>
              <a:xfrm rot="2700000" flipH="1">
                <a:off x="8454262" y="203848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4" name="文本框 34"/>
              <p:cNvSpPr txBox="1"/>
              <p:nvPr/>
            </p:nvSpPr>
            <p:spPr>
              <a:xfrm rot="13500000">
                <a:off x="6094447"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5" name="文本框 35"/>
              <p:cNvSpPr txBox="1"/>
              <p:nvPr/>
            </p:nvSpPr>
            <p:spPr>
              <a:xfrm rot="13500000">
                <a:off x="6328463" y="4514344"/>
                <a:ext cx="901336" cy="615552"/>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03</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6" name="文本框 36"/>
              <p:cNvSpPr txBox="1"/>
              <p:nvPr/>
            </p:nvSpPr>
            <p:spPr>
              <a:xfrm rot="8100000">
                <a:off x="9430089" y="44045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04</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7" name="文本框 37"/>
              <p:cNvSpPr txBox="1"/>
              <p:nvPr/>
            </p:nvSpPr>
            <p:spPr>
              <a:xfrm rot="8100000" flipH="1">
                <a:off x="8480389"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grpSp>
        <p:sp>
          <p:nvSpPr>
            <p:cNvPr id="4" name="TextBox 3"/>
            <p:cNvSpPr txBox="1"/>
            <p:nvPr/>
          </p:nvSpPr>
          <p:spPr>
            <a:xfrm>
              <a:off x="1366368" y="2751014"/>
              <a:ext cx="1467068" cy="400110"/>
            </a:xfrm>
            <a:prstGeom prst="rect">
              <a:avLst/>
            </a:prstGeom>
            <a:noFill/>
          </p:spPr>
          <p:txBody>
            <a:bodyPr wrap="none" rtlCol="0">
              <a:spAutoFit/>
            </a:bodyPr>
            <a:lstStyle/>
            <a:p>
              <a:r>
                <a:rPr lang="zh-CN" altLang="en-US" sz="2000" b="1" dirty="0">
                  <a:solidFill>
                    <a:schemeClr val="bg1">
                      <a:lumMod val="85000"/>
                    </a:schemeClr>
                  </a:solidFill>
                  <a:latin typeface="微软雅黑" pitchFamily="34" charset="-122"/>
                  <a:ea typeface="微软雅黑" pitchFamily="34" charset="-122"/>
                </a:rPr>
                <a:t>说</a:t>
              </a:r>
              <a:r>
                <a:rPr lang="zh-CN" altLang="en-US" sz="2000" b="1" dirty="0" smtClean="0">
                  <a:solidFill>
                    <a:schemeClr val="bg1">
                      <a:lumMod val="85000"/>
                    </a:schemeClr>
                  </a:solidFill>
                  <a:latin typeface="微软雅黑" pitchFamily="34" charset="-122"/>
                  <a:ea typeface="微软雅黑" pitchFamily="34" charset="-122"/>
                </a:rPr>
                <a:t>点什么吧</a:t>
              </a:r>
              <a:endParaRPr lang="zh-CN" altLang="en-US" sz="2000" b="1" dirty="0">
                <a:solidFill>
                  <a:schemeClr val="bg1">
                    <a:lumMod val="85000"/>
                  </a:schemeClr>
                </a:solidFill>
                <a:latin typeface="微软雅黑" pitchFamily="34" charset="-122"/>
                <a:ea typeface="微软雅黑" pitchFamily="34" charset="-122"/>
              </a:endParaRPr>
            </a:p>
          </p:txBody>
        </p:sp>
      </p:grpSp>
      <p:sp>
        <p:nvSpPr>
          <p:cNvPr id="18" name="平行四边形 17"/>
          <p:cNvSpPr/>
          <p:nvPr/>
        </p:nvSpPr>
        <p:spPr>
          <a:xfrm>
            <a:off x="4620143" y="2041721"/>
            <a:ext cx="3768281" cy="280565"/>
          </a:xfrm>
          <a:prstGeom prst="parallelogram">
            <a:avLst>
              <a:gd name="adj" fmla="val 22287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平行四边形 18"/>
          <p:cNvSpPr/>
          <p:nvPr/>
        </p:nvSpPr>
        <p:spPr>
          <a:xfrm>
            <a:off x="4620143" y="2850923"/>
            <a:ext cx="3768281" cy="280565"/>
          </a:xfrm>
          <a:prstGeom prst="parallelogram">
            <a:avLst>
              <a:gd name="adj" fmla="val 22287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平行四边形 19"/>
          <p:cNvSpPr/>
          <p:nvPr/>
        </p:nvSpPr>
        <p:spPr>
          <a:xfrm>
            <a:off x="4620143" y="3660125"/>
            <a:ext cx="3768281" cy="280565"/>
          </a:xfrm>
          <a:prstGeom prst="parallelogram">
            <a:avLst>
              <a:gd name="adj" fmla="val 22287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1" name="组合 20"/>
          <p:cNvGrpSpPr/>
          <p:nvPr/>
        </p:nvGrpSpPr>
        <p:grpSpPr>
          <a:xfrm>
            <a:off x="4620143" y="1513084"/>
            <a:ext cx="3768281" cy="528638"/>
            <a:chOff x="4371053" y="1381246"/>
            <a:chExt cx="3768281" cy="528638"/>
          </a:xfrm>
        </p:grpSpPr>
        <p:sp>
          <p:nvSpPr>
            <p:cNvPr id="22" name="矩形 21"/>
            <p:cNvSpPr/>
            <p:nvPr/>
          </p:nvSpPr>
          <p:spPr>
            <a:xfrm>
              <a:off x="4371053" y="1381246"/>
              <a:ext cx="3768281" cy="528638"/>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Freeform 5"/>
            <p:cNvSpPr>
              <a:spLocks noChangeAspect="1" noEditPoints="1"/>
            </p:cNvSpPr>
            <p:nvPr/>
          </p:nvSpPr>
          <p:spPr bwMode="auto">
            <a:xfrm>
              <a:off x="4551725" y="1497012"/>
              <a:ext cx="270000" cy="270000"/>
            </a:xfrm>
            <a:custGeom>
              <a:avLst/>
              <a:gdLst>
                <a:gd name="T0" fmla="*/ 642 w 687"/>
                <a:gd name="T1" fmla="*/ 258 h 687"/>
                <a:gd name="T2" fmla="*/ 642 w 687"/>
                <a:gd name="T3" fmla="*/ 0 h 687"/>
                <a:gd name="T4" fmla="*/ 537 w 687"/>
                <a:gd name="T5" fmla="*/ 0 h 687"/>
                <a:gd name="T6" fmla="*/ 537 w 687"/>
                <a:gd name="T7" fmla="*/ 258 h 687"/>
                <a:gd name="T8" fmla="*/ 468 w 687"/>
                <a:gd name="T9" fmla="*/ 258 h 687"/>
                <a:gd name="T10" fmla="*/ 468 w 687"/>
                <a:gd name="T11" fmla="*/ 143 h 687"/>
                <a:gd name="T12" fmla="*/ 324 w 687"/>
                <a:gd name="T13" fmla="*/ 255 h 687"/>
                <a:gd name="T14" fmla="*/ 324 w 687"/>
                <a:gd name="T15" fmla="*/ 143 h 687"/>
                <a:gd name="T16" fmla="*/ 181 w 687"/>
                <a:gd name="T17" fmla="*/ 255 h 687"/>
                <a:gd name="T18" fmla="*/ 181 w 687"/>
                <a:gd name="T19" fmla="*/ 143 h 687"/>
                <a:gd name="T20" fmla="*/ 36 w 687"/>
                <a:gd name="T21" fmla="*/ 258 h 687"/>
                <a:gd name="T22" fmla="*/ 0 w 687"/>
                <a:gd name="T23" fmla="*/ 258 h 687"/>
                <a:gd name="T24" fmla="*/ 0 w 687"/>
                <a:gd name="T25" fmla="*/ 687 h 687"/>
                <a:gd name="T26" fmla="*/ 687 w 687"/>
                <a:gd name="T27" fmla="*/ 687 h 687"/>
                <a:gd name="T28" fmla="*/ 687 w 687"/>
                <a:gd name="T29" fmla="*/ 258 h 687"/>
                <a:gd name="T30" fmla="*/ 642 w 687"/>
                <a:gd name="T31" fmla="*/ 258 h 687"/>
                <a:gd name="T32" fmla="*/ 212 w 687"/>
                <a:gd name="T33" fmla="*/ 611 h 687"/>
                <a:gd name="T34" fmla="*/ 110 w 687"/>
                <a:gd name="T35" fmla="*/ 611 h 687"/>
                <a:gd name="T36" fmla="*/ 110 w 687"/>
                <a:gd name="T37" fmla="*/ 508 h 687"/>
                <a:gd name="T38" fmla="*/ 212 w 687"/>
                <a:gd name="T39" fmla="*/ 508 h 687"/>
                <a:gd name="T40" fmla="*/ 212 w 687"/>
                <a:gd name="T41" fmla="*/ 611 h 687"/>
                <a:gd name="T42" fmla="*/ 212 w 687"/>
                <a:gd name="T43" fmla="*/ 439 h 687"/>
                <a:gd name="T44" fmla="*/ 110 w 687"/>
                <a:gd name="T45" fmla="*/ 439 h 687"/>
                <a:gd name="T46" fmla="*/ 110 w 687"/>
                <a:gd name="T47" fmla="*/ 336 h 687"/>
                <a:gd name="T48" fmla="*/ 212 w 687"/>
                <a:gd name="T49" fmla="*/ 336 h 687"/>
                <a:gd name="T50" fmla="*/ 212 w 687"/>
                <a:gd name="T51" fmla="*/ 439 h 687"/>
                <a:gd name="T52" fmla="*/ 396 w 687"/>
                <a:gd name="T53" fmla="*/ 611 h 687"/>
                <a:gd name="T54" fmla="*/ 293 w 687"/>
                <a:gd name="T55" fmla="*/ 611 h 687"/>
                <a:gd name="T56" fmla="*/ 293 w 687"/>
                <a:gd name="T57" fmla="*/ 508 h 687"/>
                <a:gd name="T58" fmla="*/ 396 w 687"/>
                <a:gd name="T59" fmla="*/ 508 h 687"/>
                <a:gd name="T60" fmla="*/ 396 w 687"/>
                <a:gd name="T61" fmla="*/ 611 h 687"/>
                <a:gd name="T62" fmla="*/ 396 w 687"/>
                <a:gd name="T63" fmla="*/ 439 h 687"/>
                <a:gd name="T64" fmla="*/ 293 w 687"/>
                <a:gd name="T65" fmla="*/ 439 h 687"/>
                <a:gd name="T66" fmla="*/ 293 w 687"/>
                <a:gd name="T67" fmla="*/ 336 h 687"/>
                <a:gd name="T68" fmla="*/ 396 w 687"/>
                <a:gd name="T69" fmla="*/ 336 h 687"/>
                <a:gd name="T70" fmla="*/ 396 w 687"/>
                <a:gd name="T71" fmla="*/ 439 h 687"/>
                <a:gd name="T72" fmla="*/ 580 w 687"/>
                <a:gd name="T73" fmla="*/ 611 h 687"/>
                <a:gd name="T74" fmla="*/ 477 w 687"/>
                <a:gd name="T75" fmla="*/ 611 h 687"/>
                <a:gd name="T76" fmla="*/ 477 w 687"/>
                <a:gd name="T77" fmla="*/ 508 h 687"/>
                <a:gd name="T78" fmla="*/ 580 w 687"/>
                <a:gd name="T79" fmla="*/ 508 h 687"/>
                <a:gd name="T80" fmla="*/ 580 w 687"/>
                <a:gd name="T81" fmla="*/ 611 h 687"/>
                <a:gd name="T82" fmla="*/ 580 w 687"/>
                <a:gd name="T83" fmla="*/ 439 h 687"/>
                <a:gd name="T84" fmla="*/ 477 w 687"/>
                <a:gd name="T85" fmla="*/ 439 h 687"/>
                <a:gd name="T86" fmla="*/ 477 w 687"/>
                <a:gd name="T87" fmla="*/ 336 h 687"/>
                <a:gd name="T88" fmla="*/ 580 w 687"/>
                <a:gd name="T89" fmla="*/ 336 h 687"/>
                <a:gd name="T90" fmla="*/ 580 w 687"/>
                <a:gd name="T91" fmla="*/ 43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7" h="687">
                  <a:moveTo>
                    <a:pt x="642" y="258"/>
                  </a:moveTo>
                  <a:lnTo>
                    <a:pt x="642" y="0"/>
                  </a:lnTo>
                  <a:lnTo>
                    <a:pt x="537" y="0"/>
                  </a:lnTo>
                  <a:lnTo>
                    <a:pt x="537" y="258"/>
                  </a:lnTo>
                  <a:lnTo>
                    <a:pt x="468" y="258"/>
                  </a:lnTo>
                  <a:lnTo>
                    <a:pt x="468" y="143"/>
                  </a:lnTo>
                  <a:lnTo>
                    <a:pt x="324" y="255"/>
                  </a:lnTo>
                  <a:lnTo>
                    <a:pt x="324" y="143"/>
                  </a:lnTo>
                  <a:lnTo>
                    <a:pt x="181" y="255"/>
                  </a:lnTo>
                  <a:lnTo>
                    <a:pt x="181" y="143"/>
                  </a:lnTo>
                  <a:lnTo>
                    <a:pt x="36" y="258"/>
                  </a:lnTo>
                  <a:lnTo>
                    <a:pt x="0" y="258"/>
                  </a:lnTo>
                  <a:lnTo>
                    <a:pt x="0" y="687"/>
                  </a:lnTo>
                  <a:lnTo>
                    <a:pt x="687" y="687"/>
                  </a:lnTo>
                  <a:lnTo>
                    <a:pt x="687" y="258"/>
                  </a:lnTo>
                  <a:lnTo>
                    <a:pt x="642" y="258"/>
                  </a:lnTo>
                  <a:close/>
                  <a:moveTo>
                    <a:pt x="212" y="611"/>
                  </a:moveTo>
                  <a:lnTo>
                    <a:pt x="110" y="611"/>
                  </a:lnTo>
                  <a:lnTo>
                    <a:pt x="110" y="508"/>
                  </a:lnTo>
                  <a:lnTo>
                    <a:pt x="212" y="508"/>
                  </a:lnTo>
                  <a:lnTo>
                    <a:pt x="212" y="611"/>
                  </a:lnTo>
                  <a:close/>
                  <a:moveTo>
                    <a:pt x="212" y="439"/>
                  </a:moveTo>
                  <a:lnTo>
                    <a:pt x="110" y="439"/>
                  </a:lnTo>
                  <a:lnTo>
                    <a:pt x="110" y="336"/>
                  </a:lnTo>
                  <a:lnTo>
                    <a:pt x="212" y="336"/>
                  </a:lnTo>
                  <a:lnTo>
                    <a:pt x="212" y="439"/>
                  </a:lnTo>
                  <a:close/>
                  <a:moveTo>
                    <a:pt x="396" y="611"/>
                  </a:moveTo>
                  <a:lnTo>
                    <a:pt x="293" y="611"/>
                  </a:lnTo>
                  <a:lnTo>
                    <a:pt x="293" y="508"/>
                  </a:lnTo>
                  <a:lnTo>
                    <a:pt x="396" y="508"/>
                  </a:lnTo>
                  <a:lnTo>
                    <a:pt x="396" y="611"/>
                  </a:lnTo>
                  <a:close/>
                  <a:moveTo>
                    <a:pt x="396" y="439"/>
                  </a:moveTo>
                  <a:lnTo>
                    <a:pt x="293" y="439"/>
                  </a:lnTo>
                  <a:lnTo>
                    <a:pt x="293" y="336"/>
                  </a:lnTo>
                  <a:lnTo>
                    <a:pt x="396" y="336"/>
                  </a:lnTo>
                  <a:lnTo>
                    <a:pt x="396" y="439"/>
                  </a:lnTo>
                  <a:close/>
                  <a:moveTo>
                    <a:pt x="580" y="611"/>
                  </a:moveTo>
                  <a:lnTo>
                    <a:pt x="477" y="611"/>
                  </a:lnTo>
                  <a:lnTo>
                    <a:pt x="477" y="508"/>
                  </a:lnTo>
                  <a:lnTo>
                    <a:pt x="580" y="508"/>
                  </a:lnTo>
                  <a:lnTo>
                    <a:pt x="580" y="611"/>
                  </a:lnTo>
                  <a:close/>
                  <a:moveTo>
                    <a:pt x="580" y="439"/>
                  </a:moveTo>
                  <a:lnTo>
                    <a:pt x="477" y="439"/>
                  </a:lnTo>
                  <a:lnTo>
                    <a:pt x="477" y="336"/>
                  </a:lnTo>
                  <a:lnTo>
                    <a:pt x="580" y="336"/>
                  </a:lnTo>
                  <a:lnTo>
                    <a:pt x="580" y="43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 name="文本框 8"/>
            <p:cNvSpPr txBox="1"/>
            <p:nvPr/>
          </p:nvSpPr>
          <p:spPr>
            <a:xfrm>
              <a:off x="4899234" y="1420049"/>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25" name="组合 24"/>
          <p:cNvGrpSpPr/>
          <p:nvPr/>
        </p:nvGrpSpPr>
        <p:grpSpPr>
          <a:xfrm>
            <a:off x="4620143" y="2322286"/>
            <a:ext cx="3768281" cy="528638"/>
            <a:chOff x="4371053" y="2190448"/>
            <a:chExt cx="3768281" cy="528638"/>
          </a:xfrm>
        </p:grpSpPr>
        <p:sp>
          <p:nvSpPr>
            <p:cNvPr id="26" name="矩形 25"/>
            <p:cNvSpPr/>
            <p:nvPr/>
          </p:nvSpPr>
          <p:spPr>
            <a:xfrm>
              <a:off x="4371053" y="2190448"/>
              <a:ext cx="3768281" cy="528638"/>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p:cNvGrpSpPr>
              <a:grpSpLocks noChangeAspect="1"/>
            </p:cNvGrpSpPr>
            <p:nvPr/>
          </p:nvGrpSpPr>
          <p:grpSpPr>
            <a:xfrm>
              <a:off x="4465699" y="2334952"/>
              <a:ext cx="442052" cy="270000"/>
              <a:chOff x="4233863" y="3798887"/>
              <a:chExt cx="1089025" cy="665163"/>
            </a:xfrm>
            <a:solidFill>
              <a:schemeClr val="bg1"/>
            </a:solidFill>
          </p:grpSpPr>
          <p:sp>
            <p:nvSpPr>
              <p:cNvPr id="29" name="Freeform 9"/>
              <p:cNvSpPr>
                <a:spLocks/>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8"/>
            <p:cNvSpPr txBox="1"/>
            <p:nvPr/>
          </p:nvSpPr>
          <p:spPr>
            <a:xfrm>
              <a:off x="4907751" y="222163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31" name="组合 30"/>
          <p:cNvGrpSpPr/>
          <p:nvPr/>
        </p:nvGrpSpPr>
        <p:grpSpPr>
          <a:xfrm>
            <a:off x="4620143" y="3131488"/>
            <a:ext cx="3768281" cy="528638"/>
            <a:chOff x="4371053" y="2999650"/>
            <a:chExt cx="3768281" cy="528638"/>
          </a:xfrm>
        </p:grpSpPr>
        <p:sp>
          <p:nvSpPr>
            <p:cNvPr id="32" name="矩形 31"/>
            <p:cNvSpPr/>
            <p:nvPr/>
          </p:nvSpPr>
          <p:spPr>
            <a:xfrm>
              <a:off x="4371053" y="2999650"/>
              <a:ext cx="3768281" cy="528638"/>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3" name="组合 32"/>
            <p:cNvGrpSpPr>
              <a:grpSpLocks noChangeAspect="1"/>
            </p:cNvGrpSpPr>
            <p:nvPr/>
          </p:nvGrpSpPr>
          <p:grpSpPr>
            <a:xfrm>
              <a:off x="4519616" y="3128969"/>
              <a:ext cx="334217" cy="270000"/>
              <a:chOff x="6994525" y="3779838"/>
              <a:chExt cx="1090613" cy="881062"/>
            </a:xfrm>
            <a:solidFill>
              <a:schemeClr val="bg1"/>
            </a:solidFill>
          </p:grpSpPr>
          <p:sp>
            <p:nvSpPr>
              <p:cNvPr id="35" name="Freeform 14"/>
              <p:cNvSpPr>
                <a:spLocks/>
              </p:cNvSpPr>
              <p:nvPr/>
            </p:nvSpPr>
            <p:spPr bwMode="auto">
              <a:xfrm>
                <a:off x="7150100" y="4349750"/>
                <a:ext cx="363538" cy="311150"/>
              </a:xfrm>
              <a:custGeom>
                <a:avLst/>
                <a:gdLst>
                  <a:gd name="T0" fmla="*/ 207 w 229"/>
                  <a:gd name="T1" fmla="*/ 41 h 196"/>
                  <a:gd name="T2" fmla="*/ 195 w 229"/>
                  <a:gd name="T3" fmla="*/ 67 h 196"/>
                  <a:gd name="T4" fmla="*/ 169 w 229"/>
                  <a:gd name="T5" fmla="*/ 60 h 196"/>
                  <a:gd name="T6" fmla="*/ 0 w 229"/>
                  <a:gd name="T7" fmla="*/ 12 h 196"/>
                  <a:gd name="T8" fmla="*/ 0 w 229"/>
                  <a:gd name="T9" fmla="*/ 132 h 196"/>
                  <a:gd name="T10" fmla="*/ 229 w 229"/>
                  <a:gd name="T11" fmla="*/ 196 h 196"/>
                  <a:gd name="T12" fmla="*/ 229 w 229"/>
                  <a:gd name="T13" fmla="*/ 0 h 196"/>
                  <a:gd name="T14" fmla="*/ 207 w 229"/>
                  <a:gd name="T15" fmla="*/ 4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196">
                    <a:moveTo>
                      <a:pt x="207" y="41"/>
                    </a:moveTo>
                    <a:lnTo>
                      <a:pt x="195" y="67"/>
                    </a:lnTo>
                    <a:lnTo>
                      <a:pt x="169" y="60"/>
                    </a:lnTo>
                    <a:lnTo>
                      <a:pt x="0" y="12"/>
                    </a:lnTo>
                    <a:lnTo>
                      <a:pt x="0" y="132"/>
                    </a:lnTo>
                    <a:lnTo>
                      <a:pt x="229" y="196"/>
                    </a:lnTo>
                    <a:lnTo>
                      <a:pt x="229" y="0"/>
                    </a:lnTo>
                    <a:lnTo>
                      <a:pt x="20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7566025" y="4349750"/>
                <a:ext cx="368300" cy="311150"/>
              </a:xfrm>
              <a:custGeom>
                <a:avLst/>
                <a:gdLst>
                  <a:gd name="T0" fmla="*/ 34 w 232"/>
                  <a:gd name="T1" fmla="*/ 67 h 196"/>
                  <a:gd name="T2" fmla="*/ 22 w 232"/>
                  <a:gd name="T3" fmla="*/ 41 h 196"/>
                  <a:gd name="T4" fmla="*/ 0 w 232"/>
                  <a:gd name="T5" fmla="*/ 0 h 196"/>
                  <a:gd name="T6" fmla="*/ 0 w 232"/>
                  <a:gd name="T7" fmla="*/ 196 h 196"/>
                  <a:gd name="T8" fmla="*/ 232 w 232"/>
                  <a:gd name="T9" fmla="*/ 132 h 196"/>
                  <a:gd name="T10" fmla="*/ 232 w 232"/>
                  <a:gd name="T11" fmla="*/ 12 h 196"/>
                  <a:gd name="T12" fmla="*/ 62 w 232"/>
                  <a:gd name="T13" fmla="*/ 60 h 196"/>
                  <a:gd name="T14" fmla="*/ 34 w 232"/>
                  <a:gd name="T15" fmla="*/ 67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96">
                    <a:moveTo>
                      <a:pt x="34" y="67"/>
                    </a:moveTo>
                    <a:lnTo>
                      <a:pt x="22" y="41"/>
                    </a:lnTo>
                    <a:lnTo>
                      <a:pt x="0" y="0"/>
                    </a:lnTo>
                    <a:lnTo>
                      <a:pt x="0" y="196"/>
                    </a:lnTo>
                    <a:lnTo>
                      <a:pt x="232" y="132"/>
                    </a:lnTo>
                    <a:lnTo>
                      <a:pt x="232" y="12"/>
                    </a:lnTo>
                    <a:lnTo>
                      <a:pt x="62" y="60"/>
                    </a:lnTo>
                    <a:lnTo>
                      <a:pt x="34"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p:nvSpPr>
            <p:spPr bwMode="auto">
              <a:xfrm>
                <a:off x="7540625" y="4065588"/>
                <a:ext cx="503238" cy="327025"/>
              </a:xfrm>
              <a:custGeom>
                <a:avLst/>
                <a:gdLst>
                  <a:gd name="T0" fmla="*/ 69 w 317"/>
                  <a:gd name="T1" fmla="*/ 206 h 206"/>
                  <a:gd name="T2" fmla="*/ 317 w 317"/>
                  <a:gd name="T3" fmla="*/ 136 h 206"/>
                  <a:gd name="T4" fmla="*/ 248 w 317"/>
                  <a:gd name="T5" fmla="*/ 0 h 206"/>
                  <a:gd name="T6" fmla="*/ 0 w 317"/>
                  <a:gd name="T7" fmla="*/ 67 h 206"/>
                  <a:gd name="T8" fmla="*/ 69 w 317"/>
                  <a:gd name="T9" fmla="*/ 206 h 206"/>
                </a:gdLst>
                <a:ahLst/>
                <a:cxnLst>
                  <a:cxn ang="0">
                    <a:pos x="T0" y="T1"/>
                  </a:cxn>
                  <a:cxn ang="0">
                    <a:pos x="T2" y="T3"/>
                  </a:cxn>
                  <a:cxn ang="0">
                    <a:pos x="T4" y="T5"/>
                  </a:cxn>
                  <a:cxn ang="0">
                    <a:pos x="T6" y="T7"/>
                  </a:cxn>
                  <a:cxn ang="0">
                    <a:pos x="T8" y="T9"/>
                  </a:cxn>
                </a:cxnLst>
                <a:rect l="0" t="0" r="r" b="b"/>
                <a:pathLst>
                  <a:path w="317" h="206">
                    <a:moveTo>
                      <a:pt x="69" y="206"/>
                    </a:moveTo>
                    <a:lnTo>
                      <a:pt x="317" y="136"/>
                    </a:lnTo>
                    <a:lnTo>
                      <a:pt x="248" y="0"/>
                    </a:lnTo>
                    <a:lnTo>
                      <a:pt x="0" y="67"/>
                    </a:lnTo>
                    <a:lnTo>
                      <a:pt x="6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p:cNvSpPr>
              <p:nvPr/>
            </p:nvSpPr>
            <p:spPr bwMode="auto">
              <a:xfrm>
                <a:off x="7040563" y="4065588"/>
                <a:ext cx="500063" cy="327025"/>
              </a:xfrm>
              <a:custGeom>
                <a:avLst/>
                <a:gdLst>
                  <a:gd name="T0" fmla="*/ 245 w 315"/>
                  <a:gd name="T1" fmla="*/ 206 h 206"/>
                  <a:gd name="T2" fmla="*/ 315 w 315"/>
                  <a:gd name="T3" fmla="*/ 67 h 206"/>
                  <a:gd name="T4" fmla="*/ 66 w 315"/>
                  <a:gd name="T5" fmla="*/ 0 h 206"/>
                  <a:gd name="T6" fmla="*/ 0 w 315"/>
                  <a:gd name="T7" fmla="*/ 136 h 206"/>
                  <a:gd name="T8" fmla="*/ 245 w 315"/>
                  <a:gd name="T9" fmla="*/ 206 h 206"/>
                </a:gdLst>
                <a:ahLst/>
                <a:cxnLst>
                  <a:cxn ang="0">
                    <a:pos x="T0" y="T1"/>
                  </a:cxn>
                  <a:cxn ang="0">
                    <a:pos x="T2" y="T3"/>
                  </a:cxn>
                  <a:cxn ang="0">
                    <a:pos x="T4" y="T5"/>
                  </a:cxn>
                  <a:cxn ang="0">
                    <a:pos x="T6" y="T7"/>
                  </a:cxn>
                  <a:cxn ang="0">
                    <a:pos x="T8" y="T9"/>
                  </a:cxn>
                </a:cxnLst>
                <a:rect l="0" t="0" r="r" b="b"/>
                <a:pathLst>
                  <a:path w="315" h="206">
                    <a:moveTo>
                      <a:pt x="245" y="206"/>
                    </a:moveTo>
                    <a:lnTo>
                      <a:pt x="315" y="67"/>
                    </a:lnTo>
                    <a:lnTo>
                      <a:pt x="66" y="0"/>
                    </a:lnTo>
                    <a:lnTo>
                      <a:pt x="0" y="136"/>
                    </a:lnTo>
                    <a:lnTo>
                      <a:pt x="245"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7540625" y="3779838"/>
                <a:ext cx="544513" cy="285750"/>
              </a:xfrm>
              <a:custGeom>
                <a:avLst/>
                <a:gdLst>
                  <a:gd name="T0" fmla="*/ 271 w 343"/>
                  <a:gd name="T1" fmla="*/ 151 h 180"/>
                  <a:gd name="T2" fmla="*/ 343 w 343"/>
                  <a:gd name="T3" fmla="*/ 70 h 180"/>
                  <a:gd name="T4" fmla="*/ 95 w 343"/>
                  <a:gd name="T5" fmla="*/ 0 h 180"/>
                  <a:gd name="T6" fmla="*/ 0 w 343"/>
                  <a:gd name="T7" fmla="*/ 110 h 180"/>
                  <a:gd name="T8" fmla="*/ 183 w 343"/>
                  <a:gd name="T9" fmla="*/ 161 h 180"/>
                  <a:gd name="T10" fmla="*/ 248 w 343"/>
                  <a:gd name="T11" fmla="*/ 180 h 180"/>
                  <a:gd name="T12" fmla="*/ 271 w 343"/>
                  <a:gd name="T13" fmla="*/ 151 h 180"/>
                </a:gdLst>
                <a:ahLst/>
                <a:cxnLst>
                  <a:cxn ang="0">
                    <a:pos x="T0" y="T1"/>
                  </a:cxn>
                  <a:cxn ang="0">
                    <a:pos x="T2" y="T3"/>
                  </a:cxn>
                  <a:cxn ang="0">
                    <a:pos x="T4" y="T5"/>
                  </a:cxn>
                  <a:cxn ang="0">
                    <a:pos x="T6" y="T7"/>
                  </a:cxn>
                  <a:cxn ang="0">
                    <a:pos x="T8" y="T9"/>
                  </a:cxn>
                  <a:cxn ang="0">
                    <a:pos x="T10" y="T11"/>
                  </a:cxn>
                  <a:cxn ang="0">
                    <a:pos x="T12" y="T13"/>
                  </a:cxn>
                </a:cxnLst>
                <a:rect l="0" t="0" r="r" b="b"/>
                <a:pathLst>
                  <a:path w="343" h="180">
                    <a:moveTo>
                      <a:pt x="271" y="151"/>
                    </a:moveTo>
                    <a:lnTo>
                      <a:pt x="343" y="70"/>
                    </a:lnTo>
                    <a:lnTo>
                      <a:pt x="95" y="0"/>
                    </a:lnTo>
                    <a:lnTo>
                      <a:pt x="0" y="110"/>
                    </a:lnTo>
                    <a:lnTo>
                      <a:pt x="183" y="161"/>
                    </a:lnTo>
                    <a:lnTo>
                      <a:pt x="248" y="180"/>
                    </a:lnTo>
                    <a:lnTo>
                      <a:pt x="271"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6994525" y="3779838"/>
                <a:ext cx="546100" cy="285750"/>
              </a:xfrm>
              <a:custGeom>
                <a:avLst/>
                <a:gdLst>
                  <a:gd name="T0" fmla="*/ 160 w 344"/>
                  <a:gd name="T1" fmla="*/ 161 h 180"/>
                  <a:gd name="T2" fmla="*/ 344 w 344"/>
                  <a:gd name="T3" fmla="*/ 110 h 180"/>
                  <a:gd name="T4" fmla="*/ 248 w 344"/>
                  <a:gd name="T5" fmla="*/ 0 h 180"/>
                  <a:gd name="T6" fmla="*/ 0 w 344"/>
                  <a:gd name="T7" fmla="*/ 70 h 180"/>
                  <a:gd name="T8" fmla="*/ 72 w 344"/>
                  <a:gd name="T9" fmla="*/ 151 h 180"/>
                  <a:gd name="T10" fmla="*/ 95 w 344"/>
                  <a:gd name="T11" fmla="*/ 180 h 180"/>
                  <a:gd name="T12" fmla="*/ 160 w 344"/>
                  <a:gd name="T13" fmla="*/ 161 h 180"/>
                </a:gdLst>
                <a:ahLst/>
                <a:cxnLst>
                  <a:cxn ang="0">
                    <a:pos x="T0" y="T1"/>
                  </a:cxn>
                  <a:cxn ang="0">
                    <a:pos x="T2" y="T3"/>
                  </a:cxn>
                  <a:cxn ang="0">
                    <a:pos x="T4" y="T5"/>
                  </a:cxn>
                  <a:cxn ang="0">
                    <a:pos x="T6" y="T7"/>
                  </a:cxn>
                  <a:cxn ang="0">
                    <a:pos x="T8" y="T9"/>
                  </a:cxn>
                  <a:cxn ang="0">
                    <a:pos x="T10" y="T11"/>
                  </a:cxn>
                  <a:cxn ang="0">
                    <a:pos x="T12" y="T13"/>
                  </a:cxn>
                </a:cxnLst>
                <a:rect l="0" t="0" r="r" b="b"/>
                <a:pathLst>
                  <a:path w="344" h="180">
                    <a:moveTo>
                      <a:pt x="160" y="161"/>
                    </a:moveTo>
                    <a:lnTo>
                      <a:pt x="344" y="110"/>
                    </a:lnTo>
                    <a:lnTo>
                      <a:pt x="248" y="0"/>
                    </a:lnTo>
                    <a:lnTo>
                      <a:pt x="0" y="70"/>
                    </a:lnTo>
                    <a:lnTo>
                      <a:pt x="72" y="151"/>
                    </a:lnTo>
                    <a:lnTo>
                      <a:pt x="95" y="180"/>
                    </a:lnTo>
                    <a:lnTo>
                      <a:pt x="160"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8"/>
            <p:cNvSpPr txBox="1"/>
            <p:nvPr/>
          </p:nvSpPr>
          <p:spPr>
            <a:xfrm>
              <a:off x="4899235" y="303302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41" name="组合 40"/>
          <p:cNvGrpSpPr/>
          <p:nvPr/>
        </p:nvGrpSpPr>
        <p:grpSpPr>
          <a:xfrm>
            <a:off x="4620143" y="3940690"/>
            <a:ext cx="3768281" cy="528638"/>
            <a:chOff x="4371053" y="3808852"/>
            <a:chExt cx="3768281" cy="528638"/>
          </a:xfrm>
        </p:grpSpPr>
        <p:sp>
          <p:nvSpPr>
            <p:cNvPr id="42" name="矩形 41"/>
            <p:cNvSpPr/>
            <p:nvPr/>
          </p:nvSpPr>
          <p:spPr>
            <a:xfrm>
              <a:off x="4371053" y="3808852"/>
              <a:ext cx="3768281" cy="528638"/>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3" name="组合 42"/>
            <p:cNvGrpSpPr>
              <a:grpSpLocks noChangeAspect="1"/>
            </p:cNvGrpSpPr>
            <p:nvPr/>
          </p:nvGrpSpPr>
          <p:grpSpPr>
            <a:xfrm>
              <a:off x="4555643" y="3954417"/>
              <a:ext cx="262163" cy="270000"/>
              <a:chOff x="10140951" y="3663950"/>
              <a:chExt cx="1062037" cy="1093788"/>
            </a:xfrm>
            <a:solidFill>
              <a:schemeClr val="bg1"/>
            </a:solidFill>
          </p:grpSpPr>
          <p:sp>
            <p:nvSpPr>
              <p:cNvPr id="45"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8"/>
            <p:cNvSpPr txBox="1"/>
            <p:nvPr/>
          </p:nvSpPr>
          <p:spPr>
            <a:xfrm>
              <a:off x="4907751" y="384765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52" name="组合 51"/>
          <p:cNvGrpSpPr/>
          <p:nvPr/>
        </p:nvGrpSpPr>
        <p:grpSpPr>
          <a:xfrm>
            <a:off x="8065302" y="270219"/>
            <a:ext cx="972942" cy="309689"/>
            <a:chOff x="5004048" y="274038"/>
            <a:chExt cx="972942" cy="309689"/>
          </a:xfrm>
        </p:grpSpPr>
        <p:pic>
          <p:nvPicPr>
            <p:cNvPr id="5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5" name="组合 54"/>
          <p:cNvGrpSpPr/>
          <p:nvPr/>
        </p:nvGrpSpPr>
        <p:grpSpPr>
          <a:xfrm>
            <a:off x="5004048" y="246381"/>
            <a:ext cx="1052128" cy="368518"/>
            <a:chOff x="5976990" y="246381"/>
            <a:chExt cx="1052128" cy="368518"/>
          </a:xfrm>
        </p:grpSpPr>
        <p:pic>
          <p:nvPicPr>
            <p:cNvPr id="5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TextBox 56"/>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58" name="组合 57"/>
          <p:cNvGrpSpPr/>
          <p:nvPr/>
        </p:nvGrpSpPr>
        <p:grpSpPr>
          <a:xfrm>
            <a:off x="6012160" y="259016"/>
            <a:ext cx="1052128" cy="368518"/>
            <a:chOff x="6990781" y="246381"/>
            <a:chExt cx="1052128" cy="368518"/>
          </a:xfrm>
        </p:grpSpPr>
        <p:pic>
          <p:nvPicPr>
            <p:cNvPr id="5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61" name="组合 60"/>
          <p:cNvGrpSpPr/>
          <p:nvPr/>
        </p:nvGrpSpPr>
        <p:grpSpPr>
          <a:xfrm>
            <a:off x="7048264" y="246381"/>
            <a:ext cx="1052128" cy="368518"/>
            <a:chOff x="7984694" y="246381"/>
            <a:chExt cx="1052128" cy="368518"/>
          </a:xfrm>
        </p:grpSpPr>
        <p:pic>
          <p:nvPicPr>
            <p:cNvPr id="6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TextBox 62"/>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64" name="图片 63"/>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65" name="TextBox 64"/>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5059478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1500" fill="hold"/>
                                        <p:tgtEl>
                                          <p:spTgt spid="21"/>
                                        </p:tgtEl>
                                        <p:attrNameLst>
                                          <p:attrName>ppt_x</p:attrName>
                                        </p:attrNameLst>
                                      </p:cBhvr>
                                      <p:tavLst>
                                        <p:tav tm="0">
                                          <p:val>
                                            <p:strVal val="#ppt_x"/>
                                          </p:val>
                                        </p:tav>
                                        <p:tav tm="100000">
                                          <p:val>
                                            <p:strVal val="#ppt_x"/>
                                          </p:val>
                                        </p:tav>
                                      </p:tavLst>
                                    </p:anim>
                                    <p:anim calcmode="lin" valueType="num">
                                      <p:cBhvr additive="base">
                                        <p:cTn id="14" dur="1500" fill="hold"/>
                                        <p:tgtEl>
                                          <p:spTgt spid="2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500" fill="hold"/>
                                        <p:tgtEl>
                                          <p:spTgt spid="18"/>
                                        </p:tgtEl>
                                        <p:attrNameLst>
                                          <p:attrName>ppt_x</p:attrName>
                                        </p:attrNameLst>
                                      </p:cBhvr>
                                      <p:tavLst>
                                        <p:tav tm="0">
                                          <p:val>
                                            <p:strVal val="#ppt_x"/>
                                          </p:val>
                                        </p:tav>
                                        <p:tav tm="100000">
                                          <p:val>
                                            <p:strVal val="#ppt_x"/>
                                          </p:val>
                                        </p:tav>
                                      </p:tavLst>
                                    </p:anim>
                                    <p:anim calcmode="lin" valueType="num">
                                      <p:cBhvr additive="base">
                                        <p:cTn id="18" dur="1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500" fill="hold"/>
                                        <p:tgtEl>
                                          <p:spTgt spid="25"/>
                                        </p:tgtEl>
                                        <p:attrNameLst>
                                          <p:attrName>ppt_x</p:attrName>
                                        </p:attrNameLst>
                                      </p:cBhvr>
                                      <p:tavLst>
                                        <p:tav tm="0">
                                          <p:val>
                                            <p:strVal val="#ppt_x"/>
                                          </p:val>
                                        </p:tav>
                                        <p:tav tm="100000">
                                          <p:val>
                                            <p:strVal val="#ppt_x"/>
                                          </p:val>
                                        </p:tav>
                                      </p:tavLst>
                                    </p:anim>
                                    <p:anim calcmode="lin" valueType="num">
                                      <p:cBhvr additive="base">
                                        <p:cTn id="22" dur="1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500" fill="hold"/>
                                        <p:tgtEl>
                                          <p:spTgt spid="19"/>
                                        </p:tgtEl>
                                        <p:attrNameLst>
                                          <p:attrName>ppt_x</p:attrName>
                                        </p:attrNameLst>
                                      </p:cBhvr>
                                      <p:tavLst>
                                        <p:tav tm="0">
                                          <p:val>
                                            <p:strVal val="#ppt_x"/>
                                          </p:val>
                                        </p:tav>
                                        <p:tav tm="100000">
                                          <p:val>
                                            <p:strVal val="#ppt_x"/>
                                          </p:val>
                                        </p:tav>
                                      </p:tavLst>
                                    </p:anim>
                                    <p:anim calcmode="lin" valueType="num">
                                      <p:cBhvr additive="base">
                                        <p:cTn id="26" dur="1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1500" fill="hold"/>
                                        <p:tgtEl>
                                          <p:spTgt spid="31"/>
                                        </p:tgtEl>
                                        <p:attrNameLst>
                                          <p:attrName>ppt_x</p:attrName>
                                        </p:attrNameLst>
                                      </p:cBhvr>
                                      <p:tavLst>
                                        <p:tav tm="0">
                                          <p:val>
                                            <p:strVal val="#ppt_x"/>
                                          </p:val>
                                        </p:tav>
                                        <p:tav tm="100000">
                                          <p:val>
                                            <p:strVal val="#ppt_x"/>
                                          </p:val>
                                        </p:tav>
                                      </p:tavLst>
                                    </p:anim>
                                    <p:anim calcmode="lin" valueType="num">
                                      <p:cBhvr additive="base">
                                        <p:cTn id="30" dur="1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500" fill="hold"/>
                                        <p:tgtEl>
                                          <p:spTgt spid="20"/>
                                        </p:tgtEl>
                                        <p:attrNameLst>
                                          <p:attrName>ppt_x</p:attrName>
                                        </p:attrNameLst>
                                      </p:cBhvr>
                                      <p:tavLst>
                                        <p:tav tm="0">
                                          <p:val>
                                            <p:strVal val="#ppt_x"/>
                                          </p:val>
                                        </p:tav>
                                        <p:tav tm="100000">
                                          <p:val>
                                            <p:strVal val="#ppt_x"/>
                                          </p:val>
                                        </p:tav>
                                      </p:tavLst>
                                    </p:anim>
                                    <p:anim calcmode="lin" valueType="num">
                                      <p:cBhvr additive="base">
                                        <p:cTn id="34" dur="1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1500" fill="hold"/>
                                        <p:tgtEl>
                                          <p:spTgt spid="41"/>
                                        </p:tgtEl>
                                        <p:attrNameLst>
                                          <p:attrName>ppt_x</p:attrName>
                                        </p:attrNameLst>
                                      </p:cBhvr>
                                      <p:tavLst>
                                        <p:tav tm="0">
                                          <p:val>
                                            <p:strVal val="#ppt_x"/>
                                          </p:val>
                                        </p:tav>
                                        <p:tav tm="100000">
                                          <p:val>
                                            <p:strVal val="#ppt_x"/>
                                          </p:val>
                                        </p:tav>
                                      </p:tavLst>
                                    </p:anim>
                                    <p:anim calcmode="lin" valueType="num">
                                      <p:cBhvr additive="base">
                                        <p:cTn id="38" dur="1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7584" y="1471938"/>
            <a:ext cx="2389138" cy="1264057"/>
            <a:chOff x="956940" y="1442568"/>
            <a:chExt cx="2389138" cy="1264057"/>
          </a:xfrm>
        </p:grpSpPr>
        <p:sp>
          <p:nvSpPr>
            <p:cNvPr id="3" name="Rectangle 631"/>
            <p:cNvSpPr>
              <a:spLocks noChangeArrowheads="1"/>
            </p:cNvSpPr>
            <p:nvPr/>
          </p:nvSpPr>
          <p:spPr bwMode="auto">
            <a:xfrm>
              <a:off x="1012541" y="1442568"/>
              <a:ext cx="2333537" cy="497085"/>
            </a:xfrm>
            <a:prstGeom prst="rect">
              <a:avLst/>
            </a:prstGeom>
            <a:solidFill>
              <a:srgbClr val="E31A79"/>
            </a:solidFill>
            <a:ln>
              <a:noFill/>
            </a:ln>
          </p:spPr>
          <p:txBody>
            <a:bodyPr/>
            <a:lstStyle/>
            <a:p>
              <a:endParaRPr lang="zh-CN" altLang="zh-CN">
                <a:solidFill>
                  <a:srgbClr val="000000"/>
                </a:solidFill>
                <a:latin typeface="Calibri" pitchFamily="34" charset="0"/>
                <a:sym typeface="宋体" pitchFamily="2" charset="-122"/>
              </a:endParaRPr>
            </a:p>
          </p:txBody>
        </p:sp>
        <p:sp>
          <p:nvSpPr>
            <p:cNvPr id="4" name="矩形 1"/>
            <p:cNvSpPr>
              <a:spLocks noChangeArrowheads="1"/>
            </p:cNvSpPr>
            <p:nvPr/>
          </p:nvSpPr>
          <p:spPr bwMode="auto">
            <a:xfrm>
              <a:off x="956940" y="2060294"/>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5" name="TextBox 707"/>
            <p:cNvSpPr>
              <a:spLocks noChangeArrowheads="1"/>
            </p:cNvSpPr>
            <p:nvPr/>
          </p:nvSpPr>
          <p:spPr bwMode="auto">
            <a:xfrm>
              <a:off x="2182004" y="1552663"/>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dirty="0">
                  <a:solidFill>
                    <a:srgbClr val="FFFFFF"/>
                  </a:solidFill>
                  <a:latin typeface="微软雅黑" pitchFamily="34" charset="-122"/>
                  <a:ea typeface="微软雅黑" pitchFamily="34" charset="-122"/>
                  <a:sym typeface="Arial" pitchFamily="34" charset="0"/>
                </a:rPr>
                <a:t>输入您的</a:t>
              </a:r>
              <a:r>
                <a:rPr lang="zh-CN" altLang="en-US" sz="1500" b="1" dirty="0">
                  <a:solidFill>
                    <a:srgbClr val="FFFFFF"/>
                  </a:solidFill>
                  <a:latin typeface="微软雅黑" pitchFamily="34" charset="-122"/>
                  <a:ea typeface="微软雅黑" pitchFamily="34" charset="-122"/>
                  <a:sym typeface="Arial" pitchFamily="34" charset="0"/>
                </a:rPr>
                <a:t>标题</a:t>
              </a:r>
              <a:endParaRPr lang="zh-CN" altLang="en-US" sz="2400" b="1" dirty="0">
                <a:solidFill>
                  <a:srgbClr val="FFFFFF"/>
                </a:solidFill>
                <a:latin typeface="微软雅黑" pitchFamily="34" charset="-122"/>
                <a:ea typeface="微软雅黑" pitchFamily="34" charset="-122"/>
                <a:sym typeface="Arial" pitchFamily="34" charset="0"/>
              </a:endParaRPr>
            </a:p>
          </p:txBody>
        </p:sp>
        <p:pic>
          <p:nvPicPr>
            <p:cNvPr id="6"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5068" y="1505118"/>
              <a:ext cx="371993"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827585" y="3102503"/>
            <a:ext cx="2389137" cy="1269447"/>
            <a:chOff x="956941" y="3073133"/>
            <a:chExt cx="2389137" cy="1269447"/>
          </a:xfrm>
        </p:grpSpPr>
        <p:sp>
          <p:nvSpPr>
            <p:cNvPr id="8" name="Rectangle 634"/>
            <p:cNvSpPr>
              <a:spLocks noChangeArrowheads="1"/>
            </p:cNvSpPr>
            <p:nvPr/>
          </p:nvSpPr>
          <p:spPr bwMode="auto">
            <a:xfrm>
              <a:off x="1012541" y="3073133"/>
              <a:ext cx="2333537" cy="498669"/>
            </a:xfrm>
            <a:prstGeom prst="rect">
              <a:avLst/>
            </a:prstGeom>
            <a:solidFill>
              <a:srgbClr val="E31A79"/>
            </a:solidFill>
            <a:ln>
              <a:noFill/>
            </a:ln>
          </p:spPr>
          <p:txBody>
            <a:bodyPr/>
            <a:lstStyle/>
            <a:p>
              <a:endParaRPr lang="zh-CN" altLang="zh-CN">
                <a:solidFill>
                  <a:srgbClr val="000000"/>
                </a:solidFill>
                <a:latin typeface="Calibri" pitchFamily="34" charset="0"/>
                <a:sym typeface="宋体" pitchFamily="2" charset="-122"/>
              </a:endParaRPr>
            </a:p>
          </p:txBody>
        </p:sp>
        <p:sp>
          <p:nvSpPr>
            <p:cNvPr id="9" name="TextBox 707"/>
            <p:cNvSpPr>
              <a:spLocks noChangeArrowheads="1"/>
            </p:cNvSpPr>
            <p:nvPr/>
          </p:nvSpPr>
          <p:spPr bwMode="auto">
            <a:xfrm>
              <a:off x="2162378" y="3176879"/>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0" name="Freeform 71"/>
            <p:cNvSpPr>
              <a:spLocks noChangeArrowheads="1"/>
            </p:cNvSpPr>
            <p:nvPr/>
          </p:nvSpPr>
          <p:spPr bwMode="auto">
            <a:xfrm>
              <a:off x="1209998" y="3193775"/>
              <a:ext cx="242642" cy="260947"/>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1" name="矩形 1"/>
            <p:cNvSpPr>
              <a:spLocks noChangeArrowheads="1"/>
            </p:cNvSpPr>
            <p:nvPr/>
          </p:nvSpPr>
          <p:spPr bwMode="auto">
            <a:xfrm>
              <a:off x="956941" y="3696249"/>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grpSp>
      <p:grpSp>
        <p:nvGrpSpPr>
          <p:cNvPr id="12" name="组合 11"/>
          <p:cNvGrpSpPr/>
          <p:nvPr/>
        </p:nvGrpSpPr>
        <p:grpSpPr>
          <a:xfrm>
            <a:off x="5895429" y="1471938"/>
            <a:ext cx="2408352" cy="1243557"/>
            <a:chOff x="5987378" y="1442568"/>
            <a:chExt cx="2408352" cy="1243557"/>
          </a:xfrm>
        </p:grpSpPr>
        <p:sp>
          <p:nvSpPr>
            <p:cNvPr id="13" name="Rectangle 633"/>
            <p:cNvSpPr>
              <a:spLocks noChangeArrowheads="1"/>
            </p:cNvSpPr>
            <p:nvPr/>
          </p:nvSpPr>
          <p:spPr bwMode="auto">
            <a:xfrm>
              <a:off x="6062193" y="1442568"/>
              <a:ext cx="2333537" cy="497085"/>
            </a:xfrm>
            <a:prstGeom prst="rect">
              <a:avLst/>
            </a:prstGeom>
            <a:solidFill>
              <a:srgbClr val="E31A79"/>
            </a:solidFill>
            <a:ln>
              <a:noFill/>
            </a:ln>
          </p:spPr>
          <p:txBody>
            <a:bodyPr/>
            <a:lstStyle/>
            <a:p>
              <a:endParaRPr lang="zh-CN" altLang="zh-CN">
                <a:solidFill>
                  <a:srgbClr val="000000"/>
                </a:solidFill>
                <a:latin typeface="Calibri" pitchFamily="34" charset="0"/>
                <a:sym typeface="宋体" pitchFamily="2" charset="-122"/>
              </a:endParaRPr>
            </a:p>
          </p:txBody>
        </p:sp>
        <p:sp>
          <p:nvSpPr>
            <p:cNvPr id="14" name="TextBox 707"/>
            <p:cNvSpPr>
              <a:spLocks noChangeArrowheads="1"/>
            </p:cNvSpPr>
            <p:nvPr/>
          </p:nvSpPr>
          <p:spPr bwMode="auto">
            <a:xfrm>
              <a:off x="7235333" y="155009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5" name="Freeform 76"/>
            <p:cNvSpPr>
              <a:spLocks noChangeArrowheads="1"/>
            </p:cNvSpPr>
            <p:nvPr/>
          </p:nvSpPr>
          <p:spPr bwMode="auto">
            <a:xfrm>
              <a:off x="6205482" y="1542019"/>
              <a:ext cx="328482" cy="297572"/>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49"/>
                <a:gd name="T26" fmla="*/ 54 w 54"/>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矩形 1"/>
            <p:cNvSpPr>
              <a:spLocks noChangeArrowheads="1"/>
            </p:cNvSpPr>
            <p:nvPr/>
          </p:nvSpPr>
          <p:spPr bwMode="auto">
            <a:xfrm>
              <a:off x="5987378" y="2039794"/>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grpSp>
      <p:grpSp>
        <p:nvGrpSpPr>
          <p:cNvPr id="17" name="组合 16"/>
          <p:cNvGrpSpPr/>
          <p:nvPr/>
        </p:nvGrpSpPr>
        <p:grpSpPr>
          <a:xfrm>
            <a:off x="3334599" y="1471938"/>
            <a:ext cx="2396605" cy="1238699"/>
            <a:chOff x="3463955" y="1442568"/>
            <a:chExt cx="2396605" cy="1238699"/>
          </a:xfrm>
        </p:grpSpPr>
        <p:sp>
          <p:nvSpPr>
            <p:cNvPr id="18" name="Rectangle 632"/>
            <p:cNvSpPr>
              <a:spLocks noChangeArrowheads="1"/>
            </p:cNvSpPr>
            <p:nvPr/>
          </p:nvSpPr>
          <p:spPr bwMode="auto">
            <a:xfrm>
              <a:off x="3527023" y="1442568"/>
              <a:ext cx="2333537" cy="497085"/>
            </a:xfrm>
            <a:prstGeom prst="rect">
              <a:avLst/>
            </a:pr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TextBox 707"/>
            <p:cNvSpPr>
              <a:spLocks noChangeArrowheads="1"/>
            </p:cNvSpPr>
            <p:nvPr/>
          </p:nvSpPr>
          <p:spPr bwMode="auto">
            <a:xfrm>
              <a:off x="4657476" y="1539008"/>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20" name="矩形 1"/>
            <p:cNvSpPr>
              <a:spLocks noChangeArrowheads="1"/>
            </p:cNvSpPr>
            <p:nvPr/>
          </p:nvSpPr>
          <p:spPr bwMode="auto">
            <a:xfrm>
              <a:off x="3463955" y="203493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21" name="Freeform 166"/>
            <p:cNvSpPr>
              <a:spLocks noEditPoints="1"/>
            </p:cNvSpPr>
            <p:nvPr/>
          </p:nvSpPr>
          <p:spPr bwMode="auto">
            <a:xfrm>
              <a:off x="3635896" y="1442568"/>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5858023" y="3102503"/>
            <a:ext cx="2408351" cy="1243444"/>
            <a:chOff x="5987379" y="3073133"/>
            <a:chExt cx="2408351" cy="1243444"/>
          </a:xfrm>
        </p:grpSpPr>
        <p:sp>
          <p:nvSpPr>
            <p:cNvPr id="23" name="Rectangle 636"/>
            <p:cNvSpPr>
              <a:spLocks noChangeArrowheads="1"/>
            </p:cNvSpPr>
            <p:nvPr/>
          </p:nvSpPr>
          <p:spPr bwMode="auto">
            <a:xfrm>
              <a:off x="6062193" y="3073133"/>
              <a:ext cx="2333537" cy="498669"/>
            </a:xfrm>
            <a:prstGeom prst="rect">
              <a:avLst/>
            </a:prstGeom>
            <a:solidFill>
              <a:srgbClr val="E31A79"/>
            </a:solidFill>
            <a:ln>
              <a:noFill/>
            </a:ln>
          </p:spPr>
          <p:txBody>
            <a:bodyPr/>
            <a:lstStyle/>
            <a:p>
              <a:endParaRPr lang="zh-CN" altLang="zh-CN">
                <a:solidFill>
                  <a:srgbClr val="000000"/>
                </a:solidFill>
                <a:latin typeface="Calibri" pitchFamily="34" charset="0"/>
                <a:sym typeface="宋体" pitchFamily="2" charset="-122"/>
              </a:endParaRPr>
            </a:p>
          </p:txBody>
        </p:sp>
        <p:sp>
          <p:nvSpPr>
            <p:cNvPr id="24" name="TextBox 707"/>
            <p:cNvSpPr>
              <a:spLocks noChangeArrowheads="1"/>
            </p:cNvSpPr>
            <p:nvPr/>
          </p:nvSpPr>
          <p:spPr bwMode="auto">
            <a:xfrm>
              <a:off x="7255809" y="3192892"/>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25" name="矩形 1"/>
            <p:cNvSpPr>
              <a:spLocks noChangeArrowheads="1"/>
            </p:cNvSpPr>
            <p:nvPr/>
          </p:nvSpPr>
          <p:spPr bwMode="auto">
            <a:xfrm>
              <a:off x="5987379" y="367024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26" name="Freeform 169"/>
            <p:cNvSpPr>
              <a:spLocks/>
            </p:cNvSpPr>
            <p:nvPr/>
          </p:nvSpPr>
          <p:spPr bwMode="auto">
            <a:xfrm>
              <a:off x="6205482" y="3137468"/>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3327479" y="3102503"/>
            <a:ext cx="2403725" cy="1243444"/>
            <a:chOff x="3456835" y="3073133"/>
            <a:chExt cx="2403725" cy="1243444"/>
          </a:xfrm>
        </p:grpSpPr>
        <p:sp>
          <p:nvSpPr>
            <p:cNvPr id="28" name="Rectangle 635"/>
            <p:cNvSpPr>
              <a:spLocks noChangeArrowheads="1"/>
            </p:cNvSpPr>
            <p:nvPr/>
          </p:nvSpPr>
          <p:spPr bwMode="auto">
            <a:xfrm>
              <a:off x="3527023" y="3073133"/>
              <a:ext cx="2333537" cy="498669"/>
            </a:xfrm>
            <a:prstGeom prst="rect">
              <a:avLst/>
            </a:pr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TextBox 707"/>
            <p:cNvSpPr>
              <a:spLocks noChangeArrowheads="1"/>
            </p:cNvSpPr>
            <p:nvPr/>
          </p:nvSpPr>
          <p:spPr bwMode="auto">
            <a:xfrm>
              <a:off x="4650356" y="318037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30" name="矩形 1"/>
            <p:cNvSpPr>
              <a:spLocks noChangeArrowheads="1"/>
            </p:cNvSpPr>
            <p:nvPr/>
          </p:nvSpPr>
          <p:spPr bwMode="auto">
            <a:xfrm>
              <a:off x="3456835" y="367024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dirty="0">
                  <a:solidFill>
                    <a:schemeClr val="bg1">
                      <a:lumMod val="6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31" name="Freeform 190"/>
            <p:cNvSpPr>
              <a:spLocks noEditPoints="1"/>
            </p:cNvSpPr>
            <p:nvPr/>
          </p:nvSpPr>
          <p:spPr bwMode="auto">
            <a:xfrm>
              <a:off x="3635896" y="313746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8065302" y="270219"/>
            <a:ext cx="972942" cy="309689"/>
            <a:chOff x="5004048" y="274038"/>
            <a:chExt cx="972942" cy="309689"/>
          </a:xfrm>
        </p:grpSpPr>
        <p:pic>
          <p:nvPicPr>
            <p:cNvPr id="3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5" name="组合 34"/>
          <p:cNvGrpSpPr/>
          <p:nvPr/>
        </p:nvGrpSpPr>
        <p:grpSpPr>
          <a:xfrm>
            <a:off x="5004048" y="246381"/>
            <a:ext cx="1052128" cy="368518"/>
            <a:chOff x="5976990" y="246381"/>
            <a:chExt cx="1052128" cy="368518"/>
          </a:xfrm>
        </p:grpSpPr>
        <p:pic>
          <p:nvPicPr>
            <p:cNvPr id="3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38" name="组合 37"/>
          <p:cNvGrpSpPr/>
          <p:nvPr/>
        </p:nvGrpSpPr>
        <p:grpSpPr>
          <a:xfrm>
            <a:off x="6012160" y="259016"/>
            <a:ext cx="1052128" cy="368518"/>
            <a:chOff x="6990781" y="246381"/>
            <a:chExt cx="1052128" cy="368518"/>
          </a:xfrm>
        </p:grpSpPr>
        <p:pic>
          <p:nvPicPr>
            <p:cNvPr id="3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7124463"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41" name="组合 40"/>
          <p:cNvGrpSpPr/>
          <p:nvPr/>
        </p:nvGrpSpPr>
        <p:grpSpPr>
          <a:xfrm>
            <a:off x="7048264" y="246381"/>
            <a:ext cx="1052128" cy="368518"/>
            <a:chOff x="7984694" y="246381"/>
            <a:chExt cx="1052128" cy="368518"/>
          </a:xfrm>
        </p:grpSpPr>
        <p:pic>
          <p:nvPicPr>
            <p:cNvPr id="4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Box 42"/>
            <p:cNvSpPr txBox="1"/>
            <p:nvPr/>
          </p:nvSpPr>
          <p:spPr>
            <a:xfrm>
              <a:off x="8045489"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44" name="图片 43"/>
          <p:cNvPicPr>
            <a:picLocks noChangeAspect="1"/>
          </p:cNvPicPr>
          <p:nvPr/>
        </p:nvPicPr>
        <p:blipFill rotWithShape="1">
          <a:blip r:embed="rId6"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45" name="TextBox 44"/>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4</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8994032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750" fill="hold"/>
                                        <p:tgtEl>
                                          <p:spTgt spid="2"/>
                                        </p:tgtEl>
                                        <p:attrNameLst>
                                          <p:attrName>ppt_x</p:attrName>
                                        </p:attrNameLst>
                                      </p:cBhvr>
                                      <p:tavLst>
                                        <p:tav tm="0">
                                          <p:val>
                                            <p:strVal val="1+#ppt_w/2"/>
                                          </p:val>
                                        </p:tav>
                                        <p:tav tm="100000">
                                          <p:val>
                                            <p:strVal val="#ppt_x"/>
                                          </p:val>
                                        </p:tav>
                                      </p:tavLst>
                                    </p:anim>
                                    <p:anim calcmode="lin" valueType="num">
                                      <p:cBhvr additive="base">
                                        <p:cTn id="8" dur="1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750" fill="hold"/>
                                        <p:tgtEl>
                                          <p:spTgt spid="17"/>
                                        </p:tgtEl>
                                        <p:attrNameLst>
                                          <p:attrName>ppt_x</p:attrName>
                                        </p:attrNameLst>
                                      </p:cBhvr>
                                      <p:tavLst>
                                        <p:tav tm="0">
                                          <p:val>
                                            <p:strVal val="1+#ppt_w/2"/>
                                          </p:val>
                                        </p:tav>
                                        <p:tav tm="100000">
                                          <p:val>
                                            <p:strVal val="#ppt_x"/>
                                          </p:val>
                                        </p:tav>
                                      </p:tavLst>
                                    </p:anim>
                                    <p:anim calcmode="lin" valueType="num">
                                      <p:cBhvr additive="base">
                                        <p:cTn id="12" dur="1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750" fill="hold"/>
                                        <p:tgtEl>
                                          <p:spTgt spid="12"/>
                                        </p:tgtEl>
                                        <p:attrNameLst>
                                          <p:attrName>ppt_x</p:attrName>
                                        </p:attrNameLst>
                                      </p:cBhvr>
                                      <p:tavLst>
                                        <p:tav tm="0">
                                          <p:val>
                                            <p:strVal val="1+#ppt_w/2"/>
                                          </p:val>
                                        </p:tav>
                                        <p:tav tm="100000">
                                          <p:val>
                                            <p:strVal val="#ppt_x"/>
                                          </p:val>
                                        </p:tav>
                                      </p:tavLst>
                                    </p:anim>
                                    <p:anim calcmode="lin" valueType="num">
                                      <p:cBhvr additive="base">
                                        <p:cTn id="16" dur="17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750" fill="hold"/>
                                        <p:tgtEl>
                                          <p:spTgt spid="7"/>
                                        </p:tgtEl>
                                        <p:attrNameLst>
                                          <p:attrName>ppt_x</p:attrName>
                                        </p:attrNameLst>
                                      </p:cBhvr>
                                      <p:tavLst>
                                        <p:tav tm="0">
                                          <p:val>
                                            <p:strVal val="1+#ppt_w/2"/>
                                          </p:val>
                                        </p:tav>
                                        <p:tav tm="100000">
                                          <p:val>
                                            <p:strVal val="#ppt_x"/>
                                          </p:val>
                                        </p:tav>
                                      </p:tavLst>
                                    </p:anim>
                                    <p:anim calcmode="lin" valueType="num">
                                      <p:cBhvr additive="base">
                                        <p:cTn id="21" dur="175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750" fill="hold"/>
                                        <p:tgtEl>
                                          <p:spTgt spid="27"/>
                                        </p:tgtEl>
                                        <p:attrNameLst>
                                          <p:attrName>ppt_x</p:attrName>
                                        </p:attrNameLst>
                                      </p:cBhvr>
                                      <p:tavLst>
                                        <p:tav tm="0">
                                          <p:val>
                                            <p:strVal val="1+#ppt_w/2"/>
                                          </p:val>
                                        </p:tav>
                                        <p:tav tm="100000">
                                          <p:val>
                                            <p:strVal val="#ppt_x"/>
                                          </p:val>
                                        </p:tav>
                                      </p:tavLst>
                                    </p:anim>
                                    <p:anim calcmode="lin" valueType="num">
                                      <p:cBhvr additive="base">
                                        <p:cTn id="25" dur="175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1750" fill="hold"/>
                                        <p:tgtEl>
                                          <p:spTgt spid="22"/>
                                        </p:tgtEl>
                                        <p:attrNameLst>
                                          <p:attrName>ppt_x</p:attrName>
                                        </p:attrNameLst>
                                      </p:cBhvr>
                                      <p:tavLst>
                                        <p:tav tm="0">
                                          <p:val>
                                            <p:strVal val="1+#ppt_w/2"/>
                                          </p:val>
                                        </p:tav>
                                        <p:tav tm="100000">
                                          <p:val>
                                            <p:strVal val="#ppt_x"/>
                                          </p:val>
                                        </p:tav>
                                      </p:tavLst>
                                    </p:anim>
                                    <p:anim calcmode="lin" valueType="num">
                                      <p:cBhvr additive="base">
                                        <p:cTn id="29" dur="1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7730" t="19166" r="23743" b="18809"/>
          <a:stretch/>
        </p:blipFill>
        <p:spPr>
          <a:xfrm>
            <a:off x="453813" y="1090507"/>
            <a:ext cx="4233334" cy="3190240"/>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75467" t="16361" b="39066"/>
          <a:stretch/>
        </p:blipFill>
        <p:spPr>
          <a:xfrm>
            <a:off x="107504" y="2067694"/>
            <a:ext cx="1774471" cy="2292627"/>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75467" t="68664" r="11158" b="-1"/>
          <a:stretch/>
        </p:blipFill>
        <p:spPr>
          <a:xfrm>
            <a:off x="1603071" y="2859782"/>
            <a:ext cx="967409" cy="161179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1563638"/>
            <a:ext cx="1479250" cy="1354546"/>
          </a:xfrm>
          <a:prstGeom prst="rect">
            <a:avLst/>
          </a:prstGeom>
        </p:spPr>
      </p:pic>
      <p:sp>
        <p:nvSpPr>
          <p:cNvPr id="6" name="TextBox 5"/>
          <p:cNvSpPr txBox="1"/>
          <p:nvPr/>
        </p:nvSpPr>
        <p:spPr>
          <a:xfrm>
            <a:off x="4067944" y="2139702"/>
            <a:ext cx="986167" cy="523220"/>
          </a:xfrm>
          <a:prstGeom prst="rect">
            <a:avLst/>
          </a:prstGeom>
          <a:noFill/>
        </p:spPr>
        <p:txBody>
          <a:bodyPr wrap="none" rtlCol="0">
            <a:spAutoFit/>
          </a:bodyPr>
          <a:lstStyle/>
          <a:p>
            <a:r>
              <a:rPr lang="en-US" altLang="zh-CN" sz="2800" dirty="0" smtClean="0">
                <a:solidFill>
                  <a:schemeClr val="bg1"/>
                </a:solidFill>
              </a:rPr>
              <a:t>+20%</a:t>
            </a:r>
            <a:endParaRPr lang="zh-CN" altLang="en-US" sz="2800" dirty="0">
              <a:solidFill>
                <a:schemeClr val="bg1"/>
              </a:solidFill>
            </a:endParaRPr>
          </a:p>
        </p:txBody>
      </p:sp>
      <p:sp>
        <p:nvSpPr>
          <p:cNvPr id="7" name="矩形 6"/>
          <p:cNvSpPr/>
          <p:nvPr/>
        </p:nvSpPr>
        <p:spPr>
          <a:xfrm>
            <a:off x="5364088" y="1131590"/>
            <a:ext cx="3779912" cy="393035"/>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spcCol="0" rtlCol="0" anchor="ctr"/>
          <a:lstStyle/>
          <a:p>
            <a:pPr algn="ctr"/>
            <a:r>
              <a:rPr lang="zh-CN" altLang="en-US" sz="1600" b="1" dirty="0">
                <a:solidFill>
                  <a:schemeClr val="bg1"/>
                </a:solidFill>
                <a:latin typeface="微软雅黑" pitchFamily="34" charset="-122"/>
                <a:ea typeface="微软雅黑" pitchFamily="34" charset="-122"/>
              </a:rPr>
              <a:t>输入您的文字内容</a:t>
            </a:r>
          </a:p>
        </p:txBody>
      </p:sp>
      <p:sp>
        <p:nvSpPr>
          <p:cNvPr id="8" name="TextBox 7"/>
          <p:cNvSpPr txBox="1"/>
          <p:nvPr/>
        </p:nvSpPr>
        <p:spPr>
          <a:xfrm>
            <a:off x="5364088" y="1619428"/>
            <a:ext cx="3362368" cy="2031325"/>
          </a:xfrm>
          <a:prstGeom prst="rect">
            <a:avLst/>
          </a:prstGeom>
          <a:noFill/>
        </p:spPr>
        <p:txBody>
          <a:bodyPr wrap="square" rtlCol="0">
            <a:spAutoFit/>
          </a:bodyPr>
          <a:lstStyle/>
          <a:p>
            <a:r>
              <a:rPr lang="zh-CN" altLang="en-US" sz="900" dirty="0" smtClean="0">
                <a:solidFill>
                  <a:schemeClr val="tx1">
                    <a:lumMod val="65000"/>
                    <a:lumOff val="35000"/>
                  </a:schemeClr>
                </a:solidFill>
              </a:rPr>
              <a:t>一、交易平台</a:t>
            </a:r>
          </a:p>
          <a:p>
            <a:r>
              <a:rPr lang="zh-CN" altLang="en-US" sz="900" dirty="0" smtClean="0">
                <a:solidFill>
                  <a:schemeClr val="tx1">
                    <a:lumMod val="65000"/>
                    <a:lumOff val="35000"/>
                  </a:schemeClr>
                </a:solidFill>
              </a:rPr>
              <a:t>第三方电子商务平台（以下简称第三方交易平台）是指在电子商务活动中为交易双方或多方提供交易撮合及相关服务的信息网络系统总和。</a:t>
            </a:r>
          </a:p>
          <a:p>
            <a:endParaRPr lang="zh-CN" altLang="en-US" sz="900" dirty="0" smtClean="0">
              <a:solidFill>
                <a:schemeClr val="tx1">
                  <a:lumMod val="65000"/>
                  <a:lumOff val="35000"/>
                </a:schemeClr>
              </a:solidFill>
            </a:endParaRPr>
          </a:p>
          <a:p>
            <a:r>
              <a:rPr lang="zh-CN" altLang="en-US" sz="900" dirty="0" smtClean="0">
                <a:solidFill>
                  <a:schemeClr val="tx1">
                    <a:lumMod val="65000"/>
                    <a:lumOff val="35000"/>
                  </a:schemeClr>
                </a:solidFill>
              </a:rPr>
              <a:t>二、平台经营者</a:t>
            </a:r>
          </a:p>
          <a:p>
            <a:r>
              <a:rPr lang="zh-CN" altLang="en-US" sz="900" dirty="0" smtClean="0">
                <a:solidFill>
                  <a:schemeClr val="tx1">
                    <a:lumMod val="65000"/>
                    <a:lumOff val="35000"/>
                  </a:schemeClr>
                </a:solidFill>
              </a:rPr>
              <a:t>第三方交易平台经营者（以下简称平台经营者）是指在工商行政管理部门登记注册并领取营业执照，从事第三方交易平台运营并为交易双方提供服务的自然人、法人和其他组织。</a:t>
            </a:r>
          </a:p>
          <a:p>
            <a:endParaRPr lang="en-US" altLang="zh-CN" sz="900" dirty="0" smtClean="0">
              <a:solidFill>
                <a:schemeClr val="tx1">
                  <a:lumMod val="65000"/>
                  <a:lumOff val="35000"/>
                </a:schemeClr>
              </a:solidFill>
            </a:endParaRPr>
          </a:p>
          <a:p>
            <a:r>
              <a:rPr lang="zh-CN" altLang="en-US" sz="900" dirty="0" smtClean="0">
                <a:solidFill>
                  <a:schemeClr val="tx1">
                    <a:lumMod val="65000"/>
                    <a:lumOff val="35000"/>
                  </a:schemeClr>
                </a:solidFill>
              </a:rPr>
              <a:t>三、站内经营者</a:t>
            </a:r>
          </a:p>
          <a:p>
            <a:r>
              <a:rPr lang="zh-CN" altLang="en-US" sz="900" dirty="0" smtClean="0">
                <a:solidFill>
                  <a:schemeClr val="tx1">
                    <a:lumMod val="65000"/>
                    <a:lumOff val="35000"/>
                  </a:schemeClr>
                </a:solidFill>
              </a:rPr>
              <a:t>第三方交易平台站内经营者（以下简称站内经营者）是指在电子商务交易平台上从事交易及有关服务活动的自然人、法人和其他组织。</a:t>
            </a:r>
            <a:endParaRPr lang="zh-CN" altLang="en-US" sz="900" dirty="0">
              <a:solidFill>
                <a:schemeClr val="tx1">
                  <a:lumMod val="65000"/>
                  <a:lumOff val="35000"/>
                </a:schemeClr>
              </a:solidFill>
            </a:endParaRPr>
          </a:p>
        </p:txBody>
      </p:sp>
      <p:sp>
        <p:nvSpPr>
          <p:cNvPr id="9" name="矩形 8"/>
          <p:cNvSpPr/>
          <p:nvPr/>
        </p:nvSpPr>
        <p:spPr>
          <a:xfrm>
            <a:off x="5460039" y="3861268"/>
            <a:ext cx="1016107" cy="2880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微软雅黑" pitchFamily="34" charset="-122"/>
                <a:ea typeface="微软雅黑" pitchFamily="34" charset="-122"/>
              </a:rPr>
              <a:t>交易平台</a:t>
            </a:r>
            <a:endParaRPr lang="zh-CN" altLang="en-US" sz="1100" dirty="0">
              <a:latin typeface="微软雅黑" pitchFamily="34" charset="-122"/>
              <a:ea typeface="微软雅黑" pitchFamily="34" charset="-122"/>
            </a:endParaRPr>
          </a:p>
        </p:txBody>
      </p:sp>
      <p:sp>
        <p:nvSpPr>
          <p:cNvPr id="10" name="矩形 9"/>
          <p:cNvSpPr/>
          <p:nvPr/>
        </p:nvSpPr>
        <p:spPr>
          <a:xfrm>
            <a:off x="6546717" y="3861268"/>
            <a:ext cx="1016107" cy="28803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微软雅黑" pitchFamily="34" charset="-122"/>
                <a:ea typeface="微软雅黑" pitchFamily="34" charset="-122"/>
              </a:rPr>
              <a:t>平台经营</a:t>
            </a:r>
            <a:endParaRPr lang="zh-CN" altLang="en-US" sz="1100" dirty="0">
              <a:latin typeface="微软雅黑" pitchFamily="34" charset="-122"/>
              <a:ea typeface="微软雅黑" pitchFamily="34" charset="-122"/>
            </a:endParaRPr>
          </a:p>
        </p:txBody>
      </p:sp>
      <p:sp>
        <p:nvSpPr>
          <p:cNvPr id="11" name="矩形 10"/>
          <p:cNvSpPr/>
          <p:nvPr/>
        </p:nvSpPr>
        <p:spPr>
          <a:xfrm>
            <a:off x="7640021" y="3861268"/>
            <a:ext cx="1016107" cy="288032"/>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微软雅黑" pitchFamily="34" charset="-122"/>
                <a:ea typeface="微软雅黑" pitchFamily="34" charset="-122"/>
              </a:rPr>
              <a:t>站内经营</a:t>
            </a:r>
            <a:endParaRPr lang="zh-CN" altLang="en-US" sz="1100" dirty="0">
              <a:latin typeface="微软雅黑" pitchFamily="34" charset="-122"/>
              <a:ea typeface="微软雅黑" pitchFamily="34" charset="-122"/>
            </a:endParaRPr>
          </a:p>
        </p:txBody>
      </p:sp>
      <p:grpSp>
        <p:nvGrpSpPr>
          <p:cNvPr id="12" name="组合 11"/>
          <p:cNvGrpSpPr/>
          <p:nvPr/>
        </p:nvGrpSpPr>
        <p:grpSpPr>
          <a:xfrm>
            <a:off x="5004048" y="274038"/>
            <a:ext cx="972942" cy="309689"/>
            <a:chOff x="5004048" y="274038"/>
            <a:chExt cx="972942" cy="309689"/>
          </a:xfrm>
        </p:grpSpPr>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5" name="组合 14"/>
          <p:cNvGrpSpPr/>
          <p:nvPr/>
        </p:nvGrpSpPr>
        <p:grpSpPr>
          <a:xfrm>
            <a:off x="5976990" y="246381"/>
            <a:ext cx="1052128" cy="368518"/>
            <a:chOff x="5976990" y="246381"/>
            <a:chExt cx="1052128" cy="368518"/>
          </a:xfrm>
        </p:grpSpPr>
        <p:pic>
          <p:nvPicPr>
            <p:cNvPr id="1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8" name="组合 17"/>
          <p:cNvGrpSpPr/>
          <p:nvPr/>
        </p:nvGrpSpPr>
        <p:grpSpPr>
          <a:xfrm>
            <a:off x="6990781" y="246381"/>
            <a:ext cx="1052128" cy="368518"/>
            <a:chOff x="6990781" y="246381"/>
            <a:chExt cx="1052128" cy="368518"/>
          </a:xfrm>
        </p:grpSpPr>
        <p:pic>
          <p:nvPicPr>
            <p:cNvPr id="1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1" name="组合 20"/>
          <p:cNvGrpSpPr/>
          <p:nvPr/>
        </p:nvGrpSpPr>
        <p:grpSpPr>
          <a:xfrm>
            <a:off x="7984694" y="246381"/>
            <a:ext cx="1052128" cy="368518"/>
            <a:chOff x="7984694" y="246381"/>
            <a:chExt cx="1052128" cy="368518"/>
          </a:xfrm>
        </p:grpSpPr>
        <p:pic>
          <p:nvPicPr>
            <p:cNvPr id="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5" name="TextBox 24"/>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spTree>
    <p:extLst>
      <p:ext uri="{BB962C8B-B14F-4D97-AF65-F5344CB8AC3E}">
        <p14:creationId xmlns:p14="http://schemas.microsoft.com/office/powerpoint/2010/main" val="34347628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23" presetClass="entr" presetSubtype="3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strVal val="(6*min(max(#ppt_w*#ppt_h,.3),1)-7.4)/-.7*#ppt_w"/>
                                          </p:val>
                                        </p:tav>
                                        <p:tav tm="100000">
                                          <p:val>
                                            <p:strVal val="#ppt_w"/>
                                          </p:val>
                                        </p:tav>
                                      </p:tavLst>
                                    </p:anim>
                                    <p:anim calcmode="lin" valueType="num">
                                      <p:cBhvr>
                                        <p:cTn id="30" dur="500" fill="hold"/>
                                        <p:tgtEl>
                                          <p:spTgt spid="6"/>
                                        </p:tgtEl>
                                        <p:attrNameLst>
                                          <p:attrName>ppt_h</p:attrName>
                                        </p:attrNameLst>
                                      </p:cBhvr>
                                      <p:tavLst>
                                        <p:tav tm="0">
                                          <p:val>
                                            <p:strVal val="(6*min(max(#ppt_w*#ppt_h,.3),1)-7.4)/-.7*#ppt_h"/>
                                          </p:val>
                                        </p:tav>
                                        <p:tav tm="100000">
                                          <p:val>
                                            <p:strVal val="#ppt_h"/>
                                          </p:val>
                                        </p:tav>
                                      </p:tavLst>
                                    </p:anim>
                                    <p:anim calcmode="lin" valueType="num">
                                      <p:cBhvr>
                                        <p:cTn id="31" dur="500" fill="hold"/>
                                        <p:tgtEl>
                                          <p:spTgt spid="6"/>
                                        </p:tgtEl>
                                        <p:attrNameLst>
                                          <p:attrName>ppt_x</p:attrName>
                                        </p:attrNameLst>
                                      </p:cBhvr>
                                      <p:tavLst>
                                        <p:tav tm="0">
                                          <p:val>
                                            <p:fltVal val="0.5"/>
                                          </p:val>
                                        </p:tav>
                                        <p:tav tm="100000">
                                          <p:val>
                                            <p:strVal val="#ppt_x"/>
                                          </p:val>
                                        </p:tav>
                                      </p:tavLst>
                                    </p:anim>
                                    <p:anim calcmode="lin" valueType="num">
                                      <p:cBhvr>
                                        <p:cTn id="32"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500"/>
                            </p:stCondLst>
                            <p:childTnLst>
                              <p:par>
                                <p:cTn id="43" presetID="5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Scale>
                                      <p:cBhvr>
                                        <p:cTn id="45"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750" decel="50000" fill="hold">
                                          <p:stCondLst>
                                            <p:cond delay="0"/>
                                          </p:stCondLst>
                                        </p:cTn>
                                        <p:tgtEl>
                                          <p:spTgt spid="9"/>
                                        </p:tgtEl>
                                        <p:attrNameLst>
                                          <p:attrName>ppt_x</p:attrName>
                                          <p:attrName>ppt_y</p:attrName>
                                        </p:attrNameLst>
                                      </p:cBhvr>
                                    </p:animMotion>
                                    <p:animEffect transition="in" filter="fade">
                                      <p:cBhvr>
                                        <p:cTn id="47" dur="750"/>
                                        <p:tgtEl>
                                          <p:spTgt spid="9"/>
                                        </p:tgtEl>
                                      </p:cBhvr>
                                    </p:animEffect>
                                  </p:childTnLst>
                                </p:cTn>
                              </p:par>
                            </p:childTnLst>
                          </p:cTn>
                        </p:par>
                        <p:par>
                          <p:cTn id="48" fill="hold">
                            <p:stCondLst>
                              <p:cond delay="4250"/>
                            </p:stCondLst>
                            <p:childTnLst>
                              <p:par>
                                <p:cTn id="49" presetID="52"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Scale>
                                      <p:cBhvr>
                                        <p:cTn id="5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750" decel="50000" fill="hold">
                                          <p:stCondLst>
                                            <p:cond delay="0"/>
                                          </p:stCondLst>
                                        </p:cTn>
                                        <p:tgtEl>
                                          <p:spTgt spid="10"/>
                                        </p:tgtEl>
                                        <p:attrNameLst>
                                          <p:attrName>ppt_x</p:attrName>
                                          <p:attrName>ppt_y</p:attrName>
                                        </p:attrNameLst>
                                      </p:cBhvr>
                                    </p:animMotion>
                                    <p:animEffect transition="in" filter="fade">
                                      <p:cBhvr>
                                        <p:cTn id="53" dur="750"/>
                                        <p:tgtEl>
                                          <p:spTgt spid="10"/>
                                        </p:tgtEl>
                                      </p:cBhvr>
                                    </p:animEffect>
                                  </p:childTnLst>
                                </p:cTn>
                              </p:par>
                            </p:childTnLst>
                          </p:cTn>
                        </p:par>
                        <p:par>
                          <p:cTn id="54" fill="hold">
                            <p:stCondLst>
                              <p:cond delay="5000"/>
                            </p:stCondLst>
                            <p:childTnLst>
                              <p:par>
                                <p:cTn id="55" presetID="5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750" decel="50000" fill="hold">
                                          <p:stCondLst>
                                            <p:cond delay="0"/>
                                          </p:stCondLst>
                                        </p:cTn>
                                        <p:tgtEl>
                                          <p:spTgt spid="11"/>
                                        </p:tgtEl>
                                        <p:attrNameLst>
                                          <p:attrName>ppt_x</p:attrName>
                                          <p:attrName>ppt_y</p:attrName>
                                        </p:attrNameLst>
                                      </p:cBhvr>
                                    </p:animMotion>
                                    <p:animEffect transition="in" filter="fade">
                                      <p:cBhvr>
                                        <p:cTn id="5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436813" y="1846262"/>
            <a:ext cx="203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auto">
              <a:spcBef>
                <a:spcPts val="0"/>
              </a:spcBef>
              <a:spcAft>
                <a:spcPts val="0"/>
              </a:spcAft>
              <a:defRPr/>
            </a:pPr>
            <a:r>
              <a:rPr lang="zh-CN" altLang="en-US" b="1" dirty="0">
                <a:solidFill>
                  <a:srgbClr val="E31A79"/>
                </a:solidFill>
                <a:latin typeface="微软雅黑" pitchFamily="34" charset="-122"/>
                <a:ea typeface="微软雅黑" pitchFamily="34" charset="-122"/>
              </a:rPr>
              <a:t>在此输入你的网站</a:t>
            </a:r>
          </a:p>
        </p:txBody>
      </p:sp>
      <p:grpSp>
        <p:nvGrpSpPr>
          <p:cNvPr id="3" name="组合 35"/>
          <p:cNvGrpSpPr>
            <a:grpSpLocks/>
          </p:cNvGrpSpPr>
          <p:nvPr/>
        </p:nvGrpSpPr>
        <p:grpSpPr bwMode="auto">
          <a:xfrm>
            <a:off x="4378325" y="1665287"/>
            <a:ext cx="2590800" cy="760413"/>
            <a:chOff x="4929995" y="2440769"/>
            <a:chExt cx="2592288" cy="759087"/>
          </a:xfrm>
        </p:grpSpPr>
        <p:pic>
          <p:nvPicPr>
            <p:cNvPr id="4" name="图片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9995" y="2440769"/>
              <a:ext cx="2592288" cy="75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146019" y="2668970"/>
              <a:ext cx="1585235" cy="307438"/>
            </a:xfrm>
            <a:prstGeom prst="rect">
              <a:avLst/>
            </a:prstGeom>
          </p:spPr>
          <p:txBody>
            <a:bodyPr wrap="none">
              <a:spAutoFit/>
            </a:bodyPr>
            <a:lstStyle/>
            <a:p>
              <a:pPr fontAlgn="auto">
                <a:spcBef>
                  <a:spcPts val="0"/>
                </a:spcBef>
                <a:spcAft>
                  <a:spcPts val="0"/>
                </a:spcAft>
                <a:defRPr/>
              </a:pPr>
              <a:r>
                <a:rPr lang="en-US" altLang="zh-CN" sz="1400" b="1" dirty="0">
                  <a:solidFill>
                    <a:schemeClr val="tx1">
                      <a:lumMod val="75000"/>
                      <a:lumOff val="25000"/>
                    </a:schemeClr>
                  </a:solidFill>
                  <a:latin typeface="微软雅黑" pitchFamily="34" charset="-122"/>
                  <a:ea typeface="微软雅黑" pitchFamily="34" charset="-122"/>
                </a:rPr>
                <a:t>www.wotu.com</a:t>
              </a:r>
              <a:endParaRPr lang="zh-CN" altLang="en-US" sz="1400" b="1" dirty="0">
                <a:solidFill>
                  <a:schemeClr val="tx1">
                    <a:lumMod val="75000"/>
                    <a:lumOff val="25000"/>
                  </a:schemeClr>
                </a:solidFill>
                <a:latin typeface="微软雅黑" pitchFamily="34" charset="-122"/>
                <a:ea typeface="微软雅黑" pitchFamily="34" charset="-122"/>
              </a:endParaRPr>
            </a:p>
          </p:txBody>
        </p:sp>
      </p:grpSp>
      <p:grpSp>
        <p:nvGrpSpPr>
          <p:cNvPr id="6" name="组合 5"/>
          <p:cNvGrpSpPr>
            <a:grpSpLocks/>
          </p:cNvGrpSpPr>
          <p:nvPr/>
        </p:nvGrpSpPr>
        <p:grpSpPr bwMode="auto">
          <a:xfrm>
            <a:off x="2493963" y="2328862"/>
            <a:ext cx="4111625" cy="917575"/>
            <a:chOff x="2684445" y="2311052"/>
            <a:chExt cx="4111571" cy="917396"/>
          </a:xfrm>
        </p:grpSpPr>
        <p:grpSp>
          <p:nvGrpSpPr>
            <p:cNvPr id="7" name="组合 63"/>
            <p:cNvGrpSpPr>
              <a:grpSpLocks/>
            </p:cNvGrpSpPr>
            <p:nvPr/>
          </p:nvGrpSpPr>
          <p:grpSpPr bwMode="auto">
            <a:xfrm>
              <a:off x="3370099" y="2400238"/>
              <a:ext cx="539750" cy="743879"/>
              <a:chOff x="2467083" y="3299490"/>
              <a:chExt cx="539750" cy="743879"/>
            </a:xfrm>
          </p:grpSpPr>
          <p:sp>
            <p:nvSpPr>
              <p:cNvPr id="29" name="矩形 28"/>
              <p:cNvSpPr/>
              <p:nvPr/>
            </p:nvSpPr>
            <p:spPr>
              <a:xfrm>
                <a:off x="2467220" y="3597579"/>
                <a:ext cx="533393" cy="1507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矩形 29"/>
              <p:cNvSpPr/>
              <p:nvPr/>
            </p:nvSpPr>
            <p:spPr>
              <a:xfrm>
                <a:off x="2467220" y="3299187"/>
                <a:ext cx="165098" cy="742805"/>
              </a:xfrm>
              <a:prstGeom prst="rect">
                <a:avLst/>
              </a:prstGeom>
              <a:solidFill>
                <a:srgbClr val="0070C0"/>
              </a:solidFill>
              <a:ln>
                <a:noFill/>
              </a:ln>
              <a:effectLst>
                <a:outerShdw blurRad="50800" dist="127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矩形 30"/>
              <p:cNvSpPr/>
              <p:nvPr/>
            </p:nvSpPr>
            <p:spPr>
              <a:xfrm>
                <a:off x="2841865" y="3299187"/>
                <a:ext cx="165098" cy="744393"/>
              </a:xfrm>
              <a:prstGeom prst="rect">
                <a:avLst/>
              </a:prstGeom>
              <a:solidFill>
                <a:srgbClr val="0070C0"/>
              </a:solidFill>
              <a:ln>
                <a:noFill/>
              </a:ln>
              <a:effectLst>
                <a:outerShdw blurRad="50800" dist="12700" dir="108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 name="组合 64"/>
            <p:cNvGrpSpPr>
              <a:grpSpLocks/>
            </p:cNvGrpSpPr>
            <p:nvPr/>
          </p:nvGrpSpPr>
          <p:grpSpPr bwMode="auto">
            <a:xfrm>
              <a:off x="2684445" y="2400239"/>
              <a:ext cx="533400" cy="745331"/>
              <a:chOff x="1781429" y="3299491"/>
              <a:chExt cx="533400" cy="745331"/>
            </a:xfrm>
          </p:grpSpPr>
          <p:sp>
            <p:nvSpPr>
              <p:cNvPr id="27" name="矩形 26"/>
              <p:cNvSpPr/>
              <p:nvPr/>
            </p:nvSpPr>
            <p:spPr>
              <a:xfrm>
                <a:off x="1965577" y="3429337"/>
                <a:ext cx="171448" cy="615830"/>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1781429" y="3299187"/>
                <a:ext cx="533393" cy="165068"/>
              </a:xfrm>
              <a:prstGeom prst="rect">
                <a:avLst/>
              </a:prstGeom>
              <a:solidFill>
                <a:srgbClr val="E31A79"/>
              </a:solidFill>
              <a:ln>
                <a:noFill/>
              </a:ln>
              <a:effectLst>
                <a:outerShdw blurRad="508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 name="组合 65"/>
            <p:cNvGrpSpPr>
              <a:grpSpLocks/>
            </p:cNvGrpSpPr>
            <p:nvPr/>
          </p:nvGrpSpPr>
          <p:grpSpPr bwMode="auto">
            <a:xfrm>
              <a:off x="4059686" y="2360744"/>
              <a:ext cx="372214" cy="824410"/>
              <a:chOff x="3156670" y="3259996"/>
              <a:chExt cx="372214" cy="824410"/>
            </a:xfrm>
          </p:grpSpPr>
          <p:sp>
            <p:nvSpPr>
              <p:cNvPr id="25" name="任意多边形 24"/>
              <p:cNvSpPr/>
              <p:nvPr/>
            </p:nvSpPr>
            <p:spPr>
              <a:xfrm rot="20653324" flipH="1">
                <a:off x="3364145" y="3267443"/>
                <a:ext cx="165098" cy="817403"/>
              </a:xfrm>
              <a:custGeom>
                <a:avLst/>
                <a:gdLst>
                  <a:gd name="connsiteX0" fmla="*/ 0 w 165100"/>
                  <a:gd name="connsiteY0" fmla="*/ 46650 h 803016"/>
                  <a:gd name="connsiteX1" fmla="*/ 165100 w 165100"/>
                  <a:gd name="connsiteY1" fmla="*/ 0 h 803016"/>
                  <a:gd name="connsiteX2" fmla="*/ 165100 w 165100"/>
                  <a:gd name="connsiteY2" fmla="*/ 756366 h 803016"/>
                  <a:gd name="connsiteX3" fmla="*/ 0 w 165100"/>
                  <a:gd name="connsiteY3" fmla="*/ 803016 h 803016"/>
                </a:gdLst>
                <a:ahLst/>
                <a:cxnLst>
                  <a:cxn ang="0">
                    <a:pos x="connsiteX0" y="connsiteY0"/>
                  </a:cxn>
                  <a:cxn ang="0">
                    <a:pos x="connsiteX1" y="connsiteY1"/>
                  </a:cxn>
                  <a:cxn ang="0">
                    <a:pos x="connsiteX2" y="connsiteY2"/>
                  </a:cxn>
                  <a:cxn ang="0">
                    <a:pos x="connsiteX3" y="connsiteY3"/>
                  </a:cxn>
                </a:cxnLst>
                <a:rect l="l" t="t" r="r" b="b"/>
                <a:pathLst>
                  <a:path w="165100" h="803016">
                    <a:moveTo>
                      <a:pt x="0" y="46650"/>
                    </a:moveTo>
                    <a:lnTo>
                      <a:pt x="165100" y="0"/>
                    </a:lnTo>
                    <a:lnTo>
                      <a:pt x="165100" y="756366"/>
                    </a:lnTo>
                    <a:lnTo>
                      <a:pt x="0" y="80301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任意多边形 25"/>
              <p:cNvSpPr/>
              <p:nvPr/>
            </p:nvSpPr>
            <p:spPr>
              <a:xfrm rot="946676">
                <a:off x="3156186" y="3259507"/>
                <a:ext cx="165098" cy="822164"/>
              </a:xfrm>
              <a:custGeom>
                <a:avLst/>
                <a:gdLst>
                  <a:gd name="connsiteX0" fmla="*/ 0 w 165100"/>
                  <a:gd name="connsiteY0" fmla="*/ 46650 h 803016"/>
                  <a:gd name="connsiteX1" fmla="*/ 165100 w 165100"/>
                  <a:gd name="connsiteY1" fmla="*/ 0 h 803016"/>
                  <a:gd name="connsiteX2" fmla="*/ 165100 w 165100"/>
                  <a:gd name="connsiteY2" fmla="*/ 756366 h 803016"/>
                  <a:gd name="connsiteX3" fmla="*/ 0 w 165100"/>
                  <a:gd name="connsiteY3" fmla="*/ 803016 h 803016"/>
                </a:gdLst>
                <a:ahLst/>
                <a:cxnLst>
                  <a:cxn ang="0">
                    <a:pos x="connsiteX0" y="connsiteY0"/>
                  </a:cxn>
                  <a:cxn ang="0">
                    <a:pos x="connsiteX1" y="connsiteY1"/>
                  </a:cxn>
                  <a:cxn ang="0">
                    <a:pos x="connsiteX2" y="connsiteY2"/>
                  </a:cxn>
                  <a:cxn ang="0">
                    <a:pos x="connsiteX3" y="connsiteY3"/>
                  </a:cxn>
                </a:cxnLst>
                <a:rect l="l" t="t" r="r" b="b"/>
                <a:pathLst>
                  <a:path w="165100" h="803016">
                    <a:moveTo>
                      <a:pt x="0" y="46650"/>
                    </a:moveTo>
                    <a:lnTo>
                      <a:pt x="165100" y="0"/>
                    </a:lnTo>
                    <a:lnTo>
                      <a:pt x="165100" y="756366"/>
                    </a:lnTo>
                    <a:lnTo>
                      <a:pt x="0" y="803016"/>
                    </a:lnTo>
                    <a:close/>
                  </a:path>
                </a:pathLst>
              </a:custGeom>
              <a:solidFill>
                <a:schemeClr val="accent6">
                  <a:lumMod val="75000"/>
                </a:schemeClr>
              </a:solidFill>
              <a:ln>
                <a:noFill/>
              </a:ln>
              <a:effectLst>
                <a:outerShdw blurRad="50800" dist="12700" dir="6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0" name="组合 66"/>
            <p:cNvGrpSpPr>
              <a:grpSpLocks/>
            </p:cNvGrpSpPr>
            <p:nvPr/>
          </p:nvGrpSpPr>
          <p:grpSpPr bwMode="auto">
            <a:xfrm>
              <a:off x="5279786" y="2311052"/>
              <a:ext cx="397565" cy="917396"/>
              <a:chOff x="4376770" y="3210304"/>
              <a:chExt cx="397565" cy="917396"/>
            </a:xfrm>
          </p:grpSpPr>
          <p:sp>
            <p:nvSpPr>
              <p:cNvPr id="22" name="矩形 21"/>
              <p:cNvSpPr/>
              <p:nvPr/>
            </p:nvSpPr>
            <p:spPr>
              <a:xfrm>
                <a:off x="4376957" y="3299187"/>
                <a:ext cx="165098" cy="745979"/>
              </a:xfrm>
              <a:prstGeom prst="rect">
                <a:avLst/>
              </a:prstGeom>
              <a:solidFill>
                <a:srgbClr val="E31A79"/>
              </a:solidFill>
              <a:ln>
                <a:noFill/>
              </a:ln>
              <a:effectLst>
                <a:outerShdw blurRad="50800" dist="127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rot="19577384" flipH="1">
                <a:off x="4632542" y="3556311"/>
                <a:ext cx="141285" cy="571389"/>
              </a:xfrm>
              <a:custGeom>
                <a:avLst/>
                <a:gdLst>
                  <a:gd name="connsiteX0" fmla="*/ 0 w 140625"/>
                  <a:gd name="connsiteY0" fmla="*/ 34686 h 568792"/>
                  <a:gd name="connsiteX1" fmla="*/ 0 w 140625"/>
                  <a:gd name="connsiteY1" fmla="*/ 568792 h 568792"/>
                  <a:gd name="connsiteX2" fmla="*/ 41733 w 140625"/>
                  <a:gd name="connsiteY2" fmla="*/ 547251 h 568792"/>
                  <a:gd name="connsiteX3" fmla="*/ 140625 w 140625"/>
                  <a:gd name="connsiteY3" fmla="*/ 481273 h 568792"/>
                  <a:gd name="connsiteX4" fmla="*/ 140625 w 140625"/>
                  <a:gd name="connsiteY4" fmla="*/ 0 h 568792"/>
                  <a:gd name="connsiteX0" fmla="*/ 3299 w 143924"/>
                  <a:gd name="connsiteY0" fmla="*/ 34686 h 576719"/>
                  <a:gd name="connsiteX1" fmla="*/ 0 w 143924"/>
                  <a:gd name="connsiteY1" fmla="*/ 576719 h 576719"/>
                  <a:gd name="connsiteX2" fmla="*/ 45032 w 143924"/>
                  <a:gd name="connsiteY2" fmla="*/ 547251 h 576719"/>
                  <a:gd name="connsiteX3" fmla="*/ 143924 w 143924"/>
                  <a:gd name="connsiteY3" fmla="*/ 481273 h 576719"/>
                  <a:gd name="connsiteX4" fmla="*/ 143924 w 143924"/>
                  <a:gd name="connsiteY4" fmla="*/ 0 h 576719"/>
                  <a:gd name="connsiteX5" fmla="*/ 3299 w 143924"/>
                  <a:gd name="connsiteY5" fmla="*/ 34686 h 576719"/>
                  <a:gd name="connsiteX0" fmla="*/ 121 w 140746"/>
                  <a:gd name="connsiteY0" fmla="*/ 34686 h 571433"/>
                  <a:gd name="connsiteX1" fmla="*/ 4745 w 140746"/>
                  <a:gd name="connsiteY1" fmla="*/ 571433 h 571433"/>
                  <a:gd name="connsiteX2" fmla="*/ 41854 w 140746"/>
                  <a:gd name="connsiteY2" fmla="*/ 547251 h 571433"/>
                  <a:gd name="connsiteX3" fmla="*/ 140746 w 140746"/>
                  <a:gd name="connsiteY3" fmla="*/ 481273 h 571433"/>
                  <a:gd name="connsiteX4" fmla="*/ 140746 w 140746"/>
                  <a:gd name="connsiteY4" fmla="*/ 0 h 571433"/>
                  <a:gd name="connsiteX5" fmla="*/ 121 w 140746"/>
                  <a:gd name="connsiteY5" fmla="*/ 34686 h 57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46" h="571433">
                    <a:moveTo>
                      <a:pt x="121" y="34686"/>
                    </a:moveTo>
                    <a:cubicBezTo>
                      <a:pt x="-979" y="215364"/>
                      <a:pt x="5845" y="390755"/>
                      <a:pt x="4745" y="571433"/>
                    </a:cubicBezTo>
                    <a:lnTo>
                      <a:pt x="41854" y="547251"/>
                    </a:lnTo>
                    <a:lnTo>
                      <a:pt x="140746" y="481273"/>
                    </a:lnTo>
                    <a:lnTo>
                      <a:pt x="140746" y="0"/>
                    </a:lnTo>
                    <a:lnTo>
                      <a:pt x="121" y="34686"/>
                    </a:lnTo>
                    <a:close/>
                  </a:path>
                </a:pathLst>
              </a:cu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任意多边形 23"/>
              <p:cNvSpPr/>
              <p:nvPr/>
            </p:nvSpPr>
            <p:spPr>
              <a:xfrm rot="2022616" flipH="1" flipV="1">
                <a:off x="4627779" y="3210304"/>
                <a:ext cx="139698" cy="572976"/>
              </a:xfrm>
              <a:custGeom>
                <a:avLst/>
                <a:gdLst>
                  <a:gd name="connsiteX0" fmla="*/ 140625 w 140625"/>
                  <a:gd name="connsiteY0" fmla="*/ 478871 h 567419"/>
                  <a:gd name="connsiteX1" fmla="*/ 34632 w 140625"/>
                  <a:gd name="connsiteY1" fmla="*/ 549587 h 567419"/>
                  <a:gd name="connsiteX2" fmla="*/ 0 w 140625"/>
                  <a:gd name="connsiteY2" fmla="*/ 567419 h 567419"/>
                  <a:gd name="connsiteX3" fmla="*/ 0 w 140625"/>
                  <a:gd name="connsiteY3" fmla="*/ 34602 h 567419"/>
                  <a:gd name="connsiteX4" fmla="*/ 140625 w 140625"/>
                  <a:gd name="connsiteY4" fmla="*/ 0 h 567419"/>
                  <a:gd name="connsiteX0" fmla="*/ 140625 w 140625"/>
                  <a:gd name="connsiteY0" fmla="*/ 478871 h 567419"/>
                  <a:gd name="connsiteX1" fmla="*/ 34632 w 140625"/>
                  <a:gd name="connsiteY1" fmla="*/ 549587 h 567419"/>
                  <a:gd name="connsiteX2" fmla="*/ 0 w 140625"/>
                  <a:gd name="connsiteY2" fmla="*/ 567419 h 567419"/>
                  <a:gd name="connsiteX3" fmla="*/ 0 w 140625"/>
                  <a:gd name="connsiteY3" fmla="*/ 34602 h 567419"/>
                  <a:gd name="connsiteX4" fmla="*/ 140625 w 140625"/>
                  <a:gd name="connsiteY4" fmla="*/ 0 h 567419"/>
                  <a:gd name="connsiteX5" fmla="*/ 140625 w 140625"/>
                  <a:gd name="connsiteY5" fmla="*/ 478871 h 567419"/>
                  <a:gd name="connsiteX0" fmla="*/ 140625 w 140625"/>
                  <a:gd name="connsiteY0" fmla="*/ 478871 h 572703"/>
                  <a:gd name="connsiteX1" fmla="*/ 34632 w 140625"/>
                  <a:gd name="connsiteY1" fmla="*/ 549587 h 572703"/>
                  <a:gd name="connsiteX2" fmla="*/ 662 w 140625"/>
                  <a:gd name="connsiteY2" fmla="*/ 572703 h 572703"/>
                  <a:gd name="connsiteX3" fmla="*/ 0 w 140625"/>
                  <a:gd name="connsiteY3" fmla="*/ 34602 h 572703"/>
                  <a:gd name="connsiteX4" fmla="*/ 140625 w 140625"/>
                  <a:gd name="connsiteY4" fmla="*/ 0 h 572703"/>
                  <a:gd name="connsiteX5" fmla="*/ 140625 w 140625"/>
                  <a:gd name="connsiteY5" fmla="*/ 478871 h 57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625" h="572703">
                    <a:moveTo>
                      <a:pt x="140625" y="478871"/>
                    </a:moveTo>
                    <a:lnTo>
                      <a:pt x="34632" y="549587"/>
                    </a:lnTo>
                    <a:lnTo>
                      <a:pt x="662" y="572703"/>
                    </a:lnTo>
                    <a:cubicBezTo>
                      <a:pt x="441" y="393336"/>
                      <a:pt x="221" y="213969"/>
                      <a:pt x="0" y="34602"/>
                    </a:cubicBezTo>
                    <a:lnTo>
                      <a:pt x="140625" y="0"/>
                    </a:lnTo>
                    <a:lnTo>
                      <a:pt x="140625" y="478871"/>
                    </a:lnTo>
                    <a:close/>
                  </a:path>
                </a:pathLst>
              </a:cu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 name="组合 67"/>
            <p:cNvGrpSpPr>
              <a:grpSpLocks/>
            </p:cNvGrpSpPr>
            <p:nvPr/>
          </p:nvGrpSpPr>
          <p:grpSpPr bwMode="auto">
            <a:xfrm>
              <a:off x="5849327" y="2340973"/>
              <a:ext cx="528705" cy="884627"/>
              <a:chOff x="4946311" y="3240225"/>
              <a:chExt cx="528705" cy="884627"/>
            </a:xfrm>
          </p:grpSpPr>
          <p:sp>
            <p:nvSpPr>
              <p:cNvPr id="19" name="矩形 18"/>
              <p:cNvSpPr/>
              <p:nvPr/>
            </p:nvSpPr>
            <p:spPr>
              <a:xfrm>
                <a:off x="4999248" y="3299186"/>
                <a:ext cx="476244" cy="165068"/>
              </a:xfrm>
              <a:prstGeom prst="rect">
                <a:avLst/>
              </a:prstGeom>
              <a:solidFill>
                <a:srgbClr val="0070C0"/>
              </a:solidFill>
              <a:ln>
                <a:noFill/>
              </a:ln>
              <a:effectLst>
                <a:outerShdw blurRad="25400" dist="12700" dir="10800000" algn="t"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4946862" y="3880098"/>
                <a:ext cx="457194" cy="1650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任意多边形 20"/>
              <p:cNvSpPr/>
              <p:nvPr/>
            </p:nvSpPr>
            <p:spPr>
              <a:xfrm rot="19318059" flipH="1">
                <a:off x="5110372" y="3240461"/>
                <a:ext cx="171448" cy="884064"/>
              </a:xfrm>
              <a:custGeom>
                <a:avLst/>
                <a:gdLst>
                  <a:gd name="connsiteX0" fmla="*/ 26795 w 172591"/>
                  <a:gd name="connsiteY0" fmla="*/ 0 h 884627"/>
                  <a:gd name="connsiteX1" fmla="*/ 0 w 172591"/>
                  <a:gd name="connsiteY1" fmla="*/ 20959 h 884627"/>
                  <a:gd name="connsiteX2" fmla="*/ 0 w 172591"/>
                  <a:gd name="connsiteY2" fmla="*/ 814160 h 884627"/>
                  <a:gd name="connsiteX3" fmla="*/ 106651 w 172591"/>
                  <a:gd name="connsiteY3" fmla="*/ 884627 h 884627"/>
                  <a:gd name="connsiteX4" fmla="*/ 172591 w 172591"/>
                  <a:gd name="connsiteY4" fmla="*/ 832304 h 884627"/>
                  <a:gd name="connsiteX5" fmla="*/ 172591 w 172591"/>
                  <a:gd name="connsiteY5" fmla="*/ 96332 h 884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591" h="884627">
                    <a:moveTo>
                      <a:pt x="26795" y="0"/>
                    </a:moveTo>
                    <a:lnTo>
                      <a:pt x="0" y="20959"/>
                    </a:lnTo>
                    <a:lnTo>
                      <a:pt x="0" y="814160"/>
                    </a:lnTo>
                    <a:lnTo>
                      <a:pt x="106651" y="884627"/>
                    </a:lnTo>
                    <a:lnTo>
                      <a:pt x="172591" y="832304"/>
                    </a:lnTo>
                    <a:lnTo>
                      <a:pt x="172591" y="96332"/>
                    </a:lnTo>
                    <a:close/>
                  </a:path>
                </a:pathLst>
              </a:custGeom>
              <a:solidFill>
                <a:srgbClr val="0070C0"/>
              </a:solidFill>
              <a:ln>
                <a:noFill/>
              </a:ln>
              <a:effectLst>
                <a:outerShdw blurRad="508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 name="组合 68"/>
            <p:cNvGrpSpPr>
              <a:grpSpLocks/>
            </p:cNvGrpSpPr>
            <p:nvPr/>
          </p:nvGrpSpPr>
          <p:grpSpPr bwMode="auto">
            <a:xfrm>
              <a:off x="6630916" y="2400239"/>
              <a:ext cx="165100" cy="745331"/>
              <a:chOff x="5727900" y="3299491"/>
              <a:chExt cx="165100" cy="745331"/>
            </a:xfrm>
          </p:grpSpPr>
          <p:sp>
            <p:nvSpPr>
              <p:cNvPr id="17" name="矩形 16"/>
              <p:cNvSpPr/>
              <p:nvPr/>
            </p:nvSpPr>
            <p:spPr>
              <a:xfrm>
                <a:off x="5727902" y="3299187"/>
                <a:ext cx="165098" cy="538058"/>
              </a:xfrm>
              <a:prstGeom prst="rect">
                <a:avLst/>
              </a:prstGeom>
              <a:solidFill>
                <a:schemeClr val="accent6">
                  <a:lumMod val="75000"/>
                </a:schemeClr>
              </a:solidFill>
              <a:ln>
                <a:noFill/>
              </a:ln>
              <a:effectLst>
                <a:outerShdw blurRad="254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5727902" y="3880099"/>
                <a:ext cx="165098" cy="165068"/>
              </a:xfrm>
              <a:prstGeom prst="ellipse">
                <a:avLst/>
              </a:prstGeom>
              <a:solidFill>
                <a:schemeClr val="accent6">
                  <a:lumMod val="75000"/>
                </a:schemeClr>
              </a:solidFill>
              <a:ln>
                <a:noFill/>
              </a:ln>
              <a:effectLst>
                <a:outerShdw blurRad="25400" dist="127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69"/>
            <p:cNvGrpSpPr>
              <a:grpSpLocks/>
            </p:cNvGrpSpPr>
            <p:nvPr/>
          </p:nvGrpSpPr>
          <p:grpSpPr bwMode="auto">
            <a:xfrm>
              <a:off x="4582225" y="2315114"/>
              <a:ext cx="547688" cy="904312"/>
              <a:chOff x="3679209" y="3214366"/>
              <a:chExt cx="547688" cy="904312"/>
            </a:xfrm>
          </p:grpSpPr>
          <p:sp>
            <p:nvSpPr>
              <p:cNvPr id="14" name="矩形 13"/>
              <p:cNvSpPr/>
              <p:nvPr/>
            </p:nvSpPr>
            <p:spPr>
              <a:xfrm>
                <a:off x="3678466" y="3300774"/>
                <a:ext cx="165098" cy="742805"/>
              </a:xfrm>
              <a:prstGeom prst="rect">
                <a:avLst/>
              </a:prstGeom>
              <a:solidFill>
                <a:srgbClr val="4FC9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nvSpPr>
            <p:spPr>
              <a:xfrm rot="19848040" flipH="1">
                <a:off x="3864202" y="3215066"/>
                <a:ext cx="169860" cy="903111"/>
              </a:xfrm>
              <a:custGeom>
                <a:avLst/>
                <a:gdLst>
                  <a:gd name="connsiteX0" fmla="*/ 141593 w 165100"/>
                  <a:gd name="connsiteY0" fmla="*/ 0 h 904312"/>
                  <a:gd name="connsiteX1" fmla="*/ 0 w 165100"/>
                  <a:gd name="connsiteY1" fmla="*/ 79132 h 904312"/>
                  <a:gd name="connsiteX2" fmla="*/ 0 w 165100"/>
                  <a:gd name="connsiteY2" fmla="*/ 868605 h 904312"/>
                  <a:gd name="connsiteX3" fmla="*/ 19955 w 165100"/>
                  <a:gd name="connsiteY3" fmla="*/ 904312 h 904312"/>
                  <a:gd name="connsiteX4" fmla="*/ 165100 w 165100"/>
                  <a:gd name="connsiteY4" fmla="*/ 823196 h 904312"/>
                  <a:gd name="connsiteX5" fmla="*/ 165100 w 165100"/>
                  <a:gd name="connsiteY5" fmla="*/ 42063 h 904312"/>
                  <a:gd name="connsiteX0" fmla="*/ 141593 w 169748"/>
                  <a:gd name="connsiteY0" fmla="*/ 0 h 904312"/>
                  <a:gd name="connsiteX1" fmla="*/ 0 w 169748"/>
                  <a:gd name="connsiteY1" fmla="*/ 79132 h 904312"/>
                  <a:gd name="connsiteX2" fmla="*/ 0 w 169748"/>
                  <a:gd name="connsiteY2" fmla="*/ 868605 h 904312"/>
                  <a:gd name="connsiteX3" fmla="*/ 19955 w 169748"/>
                  <a:gd name="connsiteY3" fmla="*/ 904312 h 904312"/>
                  <a:gd name="connsiteX4" fmla="*/ 169748 w 169748"/>
                  <a:gd name="connsiteY4" fmla="*/ 831511 h 904312"/>
                  <a:gd name="connsiteX5" fmla="*/ 165100 w 169748"/>
                  <a:gd name="connsiteY5" fmla="*/ 42063 h 904312"/>
                  <a:gd name="connsiteX6" fmla="*/ 141593 w 169748"/>
                  <a:gd name="connsiteY6" fmla="*/ 0 h 90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48" h="904312">
                    <a:moveTo>
                      <a:pt x="141593" y="0"/>
                    </a:moveTo>
                    <a:lnTo>
                      <a:pt x="0" y="79132"/>
                    </a:lnTo>
                    <a:lnTo>
                      <a:pt x="0" y="868605"/>
                    </a:lnTo>
                    <a:lnTo>
                      <a:pt x="19955" y="904312"/>
                    </a:lnTo>
                    <a:lnTo>
                      <a:pt x="169748" y="831511"/>
                    </a:lnTo>
                    <a:cubicBezTo>
                      <a:pt x="168199" y="568362"/>
                      <a:pt x="166649" y="305212"/>
                      <a:pt x="165100" y="42063"/>
                    </a:cubicBezTo>
                    <a:lnTo>
                      <a:pt x="141593" y="0"/>
                    </a:lnTo>
                    <a:close/>
                  </a:path>
                </a:pathLst>
              </a:custGeom>
              <a:solidFill>
                <a:srgbClr val="4FC986"/>
              </a:solidFill>
              <a:ln>
                <a:noFill/>
              </a:ln>
              <a:effectLst>
                <a:outerShdw blurRad="50800" dist="12700" dir="60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061049" y="3297600"/>
                <a:ext cx="165098" cy="745980"/>
              </a:xfrm>
              <a:prstGeom prst="rect">
                <a:avLst/>
              </a:prstGeom>
              <a:solidFill>
                <a:srgbClr val="4FC986"/>
              </a:solidFill>
              <a:ln>
                <a:noFill/>
              </a:ln>
              <a:effectLst>
                <a:outerShdw blurRad="50800" dist="12700" dir="108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spTree>
    <p:extLst>
      <p:ext uri="{BB962C8B-B14F-4D97-AF65-F5344CB8AC3E}">
        <p14:creationId xmlns:p14="http://schemas.microsoft.com/office/powerpoint/2010/main" val="2438320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004048" y="274038"/>
            <a:ext cx="972942" cy="309689"/>
            <a:chOff x="5004048" y="274038"/>
            <a:chExt cx="972942" cy="309689"/>
          </a:xfrm>
        </p:grpSpPr>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5" name="组合 14"/>
          <p:cNvGrpSpPr/>
          <p:nvPr/>
        </p:nvGrpSpPr>
        <p:grpSpPr>
          <a:xfrm>
            <a:off x="5976990" y="246381"/>
            <a:ext cx="1052128" cy="368518"/>
            <a:chOff x="5976990" y="246381"/>
            <a:chExt cx="1052128" cy="368518"/>
          </a:xfrm>
        </p:grpSpPr>
        <p:pic>
          <p:nvPicPr>
            <p:cNvPr id="1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8" name="组合 17"/>
          <p:cNvGrpSpPr/>
          <p:nvPr/>
        </p:nvGrpSpPr>
        <p:grpSpPr>
          <a:xfrm>
            <a:off x="6990781" y="246381"/>
            <a:ext cx="1052128" cy="368518"/>
            <a:chOff x="6990781" y="246381"/>
            <a:chExt cx="1052128" cy="368518"/>
          </a:xfrm>
        </p:grpSpPr>
        <p:pic>
          <p:nvPicPr>
            <p:cNvPr id="1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1" name="组合 20"/>
          <p:cNvGrpSpPr/>
          <p:nvPr/>
        </p:nvGrpSpPr>
        <p:grpSpPr>
          <a:xfrm>
            <a:off x="7984694" y="246381"/>
            <a:ext cx="1052128" cy="368518"/>
            <a:chOff x="7984694" y="246381"/>
            <a:chExt cx="1052128" cy="368518"/>
          </a:xfrm>
        </p:grpSpPr>
        <p:pic>
          <p:nvPicPr>
            <p:cNvPr id="2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25" name="TextBox 24"/>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l="7827" r="31892" b="10115"/>
          <a:stretch/>
        </p:blipFill>
        <p:spPr>
          <a:xfrm>
            <a:off x="-1" y="520259"/>
            <a:ext cx="4717775" cy="4623241"/>
          </a:xfrm>
          <a:prstGeom prst="rect">
            <a:avLst/>
          </a:prstGeom>
        </p:spPr>
      </p:pic>
      <p:grpSp>
        <p:nvGrpSpPr>
          <p:cNvPr id="27" name="组合 26"/>
          <p:cNvGrpSpPr/>
          <p:nvPr/>
        </p:nvGrpSpPr>
        <p:grpSpPr>
          <a:xfrm>
            <a:off x="4782421" y="1097931"/>
            <a:ext cx="3728337" cy="907047"/>
            <a:chOff x="956940" y="1442568"/>
            <a:chExt cx="3728337" cy="907047"/>
          </a:xfrm>
        </p:grpSpPr>
        <p:sp>
          <p:nvSpPr>
            <p:cNvPr id="28" name="Rectangle 631"/>
            <p:cNvSpPr>
              <a:spLocks noChangeArrowheads="1"/>
            </p:cNvSpPr>
            <p:nvPr/>
          </p:nvSpPr>
          <p:spPr bwMode="auto">
            <a:xfrm>
              <a:off x="1012541" y="1442568"/>
              <a:ext cx="1843661" cy="497085"/>
            </a:xfrm>
            <a:prstGeom prst="rect">
              <a:avLst/>
            </a:prstGeom>
            <a:solidFill>
              <a:srgbClr val="0070C0"/>
            </a:solidFill>
            <a:ln>
              <a:noFill/>
            </a:ln>
          </p:spPr>
          <p:txBody>
            <a:bodyPr/>
            <a:lstStyle/>
            <a:p>
              <a:endParaRPr lang="zh-CN" altLang="zh-CN">
                <a:solidFill>
                  <a:srgbClr val="000000"/>
                </a:solidFill>
                <a:latin typeface="Calibri" pitchFamily="34" charset="0"/>
                <a:sym typeface="宋体" pitchFamily="2" charset="-122"/>
              </a:endParaRPr>
            </a:p>
          </p:txBody>
        </p:sp>
        <p:sp>
          <p:nvSpPr>
            <p:cNvPr id="29" name="矩形 1"/>
            <p:cNvSpPr>
              <a:spLocks noChangeArrowheads="1"/>
            </p:cNvSpPr>
            <p:nvPr/>
          </p:nvSpPr>
          <p:spPr bwMode="auto">
            <a:xfrm>
              <a:off x="956940" y="1980283"/>
              <a:ext cx="3728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a:r>
                <a:rPr lang="zh-CN" altLang="en-US" sz="900" dirty="0">
                  <a:solidFill>
                    <a:schemeClr val="bg1">
                      <a:lumMod val="50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30" name="TextBox 707"/>
            <p:cNvSpPr>
              <a:spLocks noChangeArrowheads="1"/>
            </p:cNvSpPr>
            <p:nvPr/>
          </p:nvSpPr>
          <p:spPr bwMode="auto">
            <a:xfrm>
              <a:off x="1571522" y="153346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dirty="0">
                  <a:solidFill>
                    <a:srgbClr val="FFFFFF"/>
                  </a:solidFill>
                  <a:latin typeface="微软雅黑" pitchFamily="34" charset="-122"/>
                  <a:ea typeface="微软雅黑" pitchFamily="34" charset="-122"/>
                  <a:sym typeface="Arial" pitchFamily="34" charset="0"/>
                </a:rPr>
                <a:t>输入您的</a:t>
              </a:r>
              <a:r>
                <a:rPr lang="zh-CN" altLang="en-US" sz="1500" b="1" dirty="0">
                  <a:solidFill>
                    <a:srgbClr val="FFFFFF"/>
                  </a:solidFill>
                  <a:latin typeface="微软雅黑" pitchFamily="34" charset="-122"/>
                  <a:ea typeface="微软雅黑" pitchFamily="34" charset="-122"/>
                  <a:sym typeface="Arial" pitchFamily="34" charset="0"/>
                </a:rPr>
                <a:t>标题</a:t>
              </a:r>
              <a:endParaRPr lang="zh-CN" altLang="en-US" sz="2400" b="1" dirty="0">
                <a:solidFill>
                  <a:srgbClr val="FFFFFF"/>
                </a:solidFill>
                <a:latin typeface="微软雅黑" pitchFamily="34" charset="-122"/>
                <a:ea typeface="微软雅黑" pitchFamily="34" charset="-122"/>
                <a:sym typeface="Arial" pitchFamily="34" charset="0"/>
              </a:endParaRPr>
            </a:p>
          </p:txBody>
        </p:sp>
        <p:pic>
          <p:nvPicPr>
            <p:cNvPr id="31" name="图片 4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35068" y="1505118"/>
              <a:ext cx="371993"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组合 31"/>
          <p:cNvGrpSpPr/>
          <p:nvPr/>
        </p:nvGrpSpPr>
        <p:grpSpPr>
          <a:xfrm>
            <a:off x="4838022" y="2320592"/>
            <a:ext cx="3672736" cy="908522"/>
            <a:chOff x="3463955" y="1442568"/>
            <a:chExt cx="3672736" cy="908522"/>
          </a:xfrm>
        </p:grpSpPr>
        <p:sp>
          <p:nvSpPr>
            <p:cNvPr id="33" name="Rectangle 632"/>
            <p:cNvSpPr>
              <a:spLocks noChangeArrowheads="1"/>
            </p:cNvSpPr>
            <p:nvPr/>
          </p:nvSpPr>
          <p:spPr bwMode="auto">
            <a:xfrm>
              <a:off x="3527023" y="1442568"/>
              <a:ext cx="1804834" cy="497085"/>
            </a:xfrm>
            <a:prstGeom prst="rect">
              <a:avLst/>
            </a:prstGeom>
            <a:solidFill>
              <a:srgbClr val="E31A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TextBox 707"/>
            <p:cNvSpPr>
              <a:spLocks noChangeArrowheads="1"/>
            </p:cNvSpPr>
            <p:nvPr/>
          </p:nvSpPr>
          <p:spPr bwMode="auto">
            <a:xfrm>
              <a:off x="4093967" y="1560997"/>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dirty="0">
                  <a:solidFill>
                    <a:srgbClr val="FFFFFF"/>
                  </a:solidFill>
                  <a:latin typeface="微软雅黑" pitchFamily="34" charset="-122"/>
                  <a:ea typeface="微软雅黑" pitchFamily="34" charset="-122"/>
                  <a:sym typeface="Arial" pitchFamily="34" charset="0"/>
                </a:rPr>
                <a:t>输入您的</a:t>
              </a:r>
              <a:r>
                <a:rPr lang="zh-CN" altLang="en-US" sz="1500" b="1" dirty="0">
                  <a:solidFill>
                    <a:srgbClr val="FFFFFF"/>
                  </a:solidFill>
                  <a:latin typeface="微软雅黑" pitchFamily="34" charset="-122"/>
                  <a:ea typeface="微软雅黑" pitchFamily="34" charset="-122"/>
                  <a:sym typeface="Arial" pitchFamily="34" charset="0"/>
                </a:rPr>
                <a:t>标题</a:t>
              </a:r>
              <a:endParaRPr lang="zh-CN" altLang="en-US" sz="2400" b="1" dirty="0">
                <a:solidFill>
                  <a:srgbClr val="FFFFFF"/>
                </a:solidFill>
                <a:latin typeface="微软雅黑" pitchFamily="34" charset="-122"/>
                <a:ea typeface="微软雅黑" pitchFamily="34" charset="-122"/>
                <a:sym typeface="Arial" pitchFamily="34" charset="0"/>
              </a:endParaRPr>
            </a:p>
          </p:txBody>
        </p:sp>
        <p:sp>
          <p:nvSpPr>
            <p:cNvPr id="35" name="矩形 1"/>
            <p:cNvSpPr>
              <a:spLocks noChangeArrowheads="1"/>
            </p:cNvSpPr>
            <p:nvPr/>
          </p:nvSpPr>
          <p:spPr bwMode="auto">
            <a:xfrm>
              <a:off x="3463955" y="1981758"/>
              <a:ext cx="3672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a:r>
                <a:rPr lang="zh-CN" altLang="en-US" sz="900" dirty="0">
                  <a:solidFill>
                    <a:schemeClr val="bg1">
                      <a:lumMod val="50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36" name="Freeform 166"/>
            <p:cNvSpPr>
              <a:spLocks noEditPoints="1"/>
            </p:cNvSpPr>
            <p:nvPr/>
          </p:nvSpPr>
          <p:spPr bwMode="auto">
            <a:xfrm>
              <a:off x="3635896" y="1442568"/>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4782421" y="3478119"/>
            <a:ext cx="3678011" cy="903123"/>
            <a:chOff x="3456835" y="3073133"/>
            <a:chExt cx="3678011" cy="903123"/>
          </a:xfrm>
        </p:grpSpPr>
        <p:sp>
          <p:nvSpPr>
            <p:cNvPr id="38" name="Rectangle 635"/>
            <p:cNvSpPr>
              <a:spLocks noChangeArrowheads="1"/>
            </p:cNvSpPr>
            <p:nvPr/>
          </p:nvSpPr>
          <p:spPr bwMode="auto">
            <a:xfrm>
              <a:off x="3527024" y="3073133"/>
              <a:ext cx="1853314" cy="498669"/>
            </a:xfrm>
            <a:prstGeom prst="rect">
              <a:avLst/>
            </a:pr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TextBox 707"/>
            <p:cNvSpPr>
              <a:spLocks noChangeArrowheads="1"/>
            </p:cNvSpPr>
            <p:nvPr/>
          </p:nvSpPr>
          <p:spPr bwMode="auto">
            <a:xfrm>
              <a:off x="4225293" y="3191526"/>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dirty="0">
                  <a:solidFill>
                    <a:srgbClr val="FFFFFF"/>
                  </a:solidFill>
                  <a:latin typeface="微软雅黑" pitchFamily="34" charset="-122"/>
                  <a:ea typeface="微软雅黑" pitchFamily="34" charset="-122"/>
                  <a:sym typeface="Arial" pitchFamily="34" charset="0"/>
                </a:rPr>
                <a:t>输入您的</a:t>
              </a:r>
              <a:r>
                <a:rPr lang="zh-CN" altLang="en-US" sz="1500" b="1" dirty="0">
                  <a:solidFill>
                    <a:srgbClr val="FFFFFF"/>
                  </a:solidFill>
                  <a:latin typeface="微软雅黑" pitchFamily="34" charset="-122"/>
                  <a:ea typeface="微软雅黑" pitchFamily="34" charset="-122"/>
                  <a:sym typeface="Arial" pitchFamily="34" charset="0"/>
                </a:rPr>
                <a:t>标题</a:t>
              </a:r>
              <a:endParaRPr lang="zh-CN" altLang="en-US" sz="2400" b="1" dirty="0">
                <a:solidFill>
                  <a:srgbClr val="FFFFFF"/>
                </a:solidFill>
                <a:latin typeface="微软雅黑" pitchFamily="34" charset="-122"/>
                <a:ea typeface="微软雅黑" pitchFamily="34" charset="-122"/>
                <a:sym typeface="Arial" pitchFamily="34" charset="0"/>
              </a:endParaRPr>
            </a:p>
          </p:txBody>
        </p:sp>
        <p:sp>
          <p:nvSpPr>
            <p:cNvPr id="40" name="矩形 1"/>
            <p:cNvSpPr>
              <a:spLocks noChangeArrowheads="1"/>
            </p:cNvSpPr>
            <p:nvPr/>
          </p:nvSpPr>
          <p:spPr bwMode="auto">
            <a:xfrm>
              <a:off x="3456835" y="3606924"/>
              <a:ext cx="36780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a:r>
                <a:rPr lang="zh-CN" altLang="en-US" sz="900" dirty="0">
                  <a:solidFill>
                    <a:schemeClr val="bg1">
                      <a:lumMod val="50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p>
          </p:txBody>
        </p:sp>
        <p:sp>
          <p:nvSpPr>
            <p:cNvPr id="41" name="Freeform 190"/>
            <p:cNvSpPr>
              <a:spLocks noEditPoints="1"/>
            </p:cNvSpPr>
            <p:nvPr/>
          </p:nvSpPr>
          <p:spPr bwMode="auto">
            <a:xfrm>
              <a:off x="3635896" y="313746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681732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750" fill="hold"/>
                                        <p:tgtEl>
                                          <p:spTgt spid="27"/>
                                        </p:tgtEl>
                                        <p:attrNameLst>
                                          <p:attrName>ppt_x</p:attrName>
                                        </p:attrNameLst>
                                      </p:cBhvr>
                                      <p:tavLst>
                                        <p:tav tm="0">
                                          <p:val>
                                            <p:strVal val="1+#ppt_w/2"/>
                                          </p:val>
                                        </p:tav>
                                        <p:tav tm="100000">
                                          <p:val>
                                            <p:strVal val="#ppt_x"/>
                                          </p:val>
                                        </p:tav>
                                      </p:tavLst>
                                    </p:anim>
                                    <p:anim calcmode="lin" valueType="num">
                                      <p:cBhvr additive="base">
                                        <p:cTn id="15" dur="750" fill="hold"/>
                                        <p:tgtEl>
                                          <p:spTgt spid="27"/>
                                        </p:tgtEl>
                                        <p:attrNameLst>
                                          <p:attrName>ppt_y</p:attrName>
                                        </p:attrNameLst>
                                      </p:cBhvr>
                                      <p:tavLst>
                                        <p:tav tm="0">
                                          <p:val>
                                            <p:strVal val="#ppt_y"/>
                                          </p:val>
                                        </p:tav>
                                        <p:tav tm="100000">
                                          <p:val>
                                            <p:strVal val="#ppt_y"/>
                                          </p:val>
                                        </p:tav>
                                      </p:tavLst>
                                    </p:anim>
                                  </p:childTnLst>
                                </p:cTn>
                              </p:par>
                            </p:childTnLst>
                          </p:cTn>
                        </p:par>
                        <p:par>
                          <p:cTn id="16" fill="hold">
                            <p:stCondLst>
                              <p:cond delay="1250"/>
                            </p:stCondLst>
                            <p:childTnLst>
                              <p:par>
                                <p:cTn id="17" presetID="2" presetClass="entr" presetSubtype="2"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1+#ppt_w/2"/>
                                          </p:val>
                                        </p:tav>
                                        <p:tav tm="100000">
                                          <p:val>
                                            <p:strVal val="#ppt_x"/>
                                          </p:val>
                                        </p:tav>
                                      </p:tavLst>
                                    </p:anim>
                                    <p:anim calcmode="lin" valueType="num">
                                      <p:cBhvr additive="base">
                                        <p:cTn id="20" dur="75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750" fill="hold"/>
                                        <p:tgtEl>
                                          <p:spTgt spid="37"/>
                                        </p:tgtEl>
                                        <p:attrNameLst>
                                          <p:attrName>ppt_x</p:attrName>
                                        </p:attrNameLst>
                                      </p:cBhvr>
                                      <p:tavLst>
                                        <p:tav tm="0">
                                          <p:val>
                                            <p:strVal val="1+#ppt_w/2"/>
                                          </p:val>
                                        </p:tav>
                                        <p:tav tm="100000">
                                          <p:val>
                                            <p:strVal val="#ppt_x"/>
                                          </p:val>
                                        </p:tav>
                                      </p:tavLst>
                                    </p:anim>
                                    <p:anim calcmode="lin" valueType="num">
                                      <p:cBhvr additive="base">
                                        <p:cTn id="25"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004048"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976990"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79910" y="746842"/>
            <a:ext cx="6764089" cy="4396658"/>
          </a:xfrm>
          <a:prstGeom prst="rect">
            <a:avLst/>
          </a:prstGeom>
        </p:spPr>
      </p:pic>
      <p:sp>
        <p:nvSpPr>
          <p:cNvPr id="32" name="矩形 31"/>
          <p:cNvSpPr/>
          <p:nvPr/>
        </p:nvSpPr>
        <p:spPr>
          <a:xfrm>
            <a:off x="432047" y="1995686"/>
            <a:ext cx="4687173" cy="1938992"/>
          </a:xfrm>
          <a:prstGeom prst="rect">
            <a:avLst/>
          </a:prstGeom>
        </p:spPr>
        <p:txBody>
          <a:bodyPr wrap="square">
            <a:spAutoFit/>
          </a:bodyPr>
          <a:lstStyle/>
          <a:p>
            <a:r>
              <a:rPr lang="zh-CN" altLang="en-US" sz="1000" dirty="0" smtClean="0">
                <a:solidFill>
                  <a:schemeClr val="tx1">
                    <a:lumMod val="65000"/>
                    <a:lumOff val="35000"/>
                  </a:schemeClr>
                </a:solidFill>
              </a:rPr>
              <a:t>苹果公司（</a:t>
            </a:r>
            <a:r>
              <a:rPr lang="en-US" altLang="zh-CN" sz="1000" dirty="0" smtClean="0">
                <a:solidFill>
                  <a:schemeClr val="tx1">
                    <a:lumMod val="65000"/>
                    <a:lumOff val="35000"/>
                  </a:schemeClr>
                </a:solidFill>
              </a:rPr>
              <a:t>Apple Inc.</a:t>
            </a:r>
            <a:r>
              <a:rPr lang="zh-CN" altLang="en-US" sz="1000" dirty="0" smtClean="0">
                <a:solidFill>
                  <a:schemeClr val="tx1">
                    <a:lumMod val="65000"/>
                    <a:lumOff val="35000"/>
                  </a:schemeClr>
                </a:solidFill>
              </a:rPr>
              <a:t>）是美国的一家高科技公司，</a:t>
            </a:r>
            <a:r>
              <a:rPr lang="en-US" altLang="zh-CN" sz="1000" dirty="0" smtClean="0">
                <a:solidFill>
                  <a:schemeClr val="tx1">
                    <a:lumMod val="65000"/>
                    <a:lumOff val="35000"/>
                  </a:schemeClr>
                </a:solidFill>
              </a:rPr>
              <a:t>2007</a:t>
            </a:r>
            <a:r>
              <a:rPr lang="zh-CN" altLang="en-US" sz="1000" dirty="0" smtClean="0">
                <a:solidFill>
                  <a:schemeClr val="tx1">
                    <a:lumMod val="65000"/>
                    <a:lumOff val="35000"/>
                  </a:schemeClr>
                </a:solidFill>
              </a:rPr>
              <a:t>年由苹果电脑公司（</a:t>
            </a:r>
            <a:r>
              <a:rPr lang="en-US" altLang="zh-CN" sz="1000" dirty="0" smtClean="0">
                <a:solidFill>
                  <a:schemeClr val="tx1">
                    <a:lumMod val="65000"/>
                    <a:lumOff val="35000"/>
                  </a:schemeClr>
                </a:solidFill>
              </a:rPr>
              <a:t>Apple Computer, Inc.</a:t>
            </a:r>
            <a:r>
              <a:rPr lang="zh-CN" altLang="en-US" sz="1000" dirty="0" smtClean="0">
                <a:solidFill>
                  <a:schemeClr val="tx1">
                    <a:lumMod val="65000"/>
                    <a:lumOff val="35000"/>
                  </a:schemeClr>
                </a:solidFill>
              </a:rPr>
              <a:t>）更名而来，核心业务为电子科技产品，总部位于加利福尼亚州的库比蒂诺。苹果公司由史蒂夫</a:t>
            </a:r>
            <a:r>
              <a:rPr lang="en-US" altLang="zh-CN" sz="1000" dirty="0" smtClean="0">
                <a:solidFill>
                  <a:schemeClr val="tx1">
                    <a:lumMod val="65000"/>
                    <a:lumOff val="35000"/>
                  </a:schemeClr>
                </a:solidFill>
              </a:rPr>
              <a:t>·</a:t>
            </a:r>
            <a:r>
              <a:rPr lang="zh-CN" altLang="en-US" sz="1000" dirty="0" smtClean="0">
                <a:solidFill>
                  <a:schemeClr val="tx1">
                    <a:lumMod val="65000"/>
                    <a:lumOff val="35000"/>
                  </a:schemeClr>
                </a:solidFill>
              </a:rPr>
              <a:t>乔布斯、斯蒂夫</a:t>
            </a:r>
            <a:r>
              <a:rPr lang="en-US" altLang="zh-CN" sz="1000" dirty="0" smtClean="0">
                <a:solidFill>
                  <a:schemeClr val="tx1">
                    <a:lumMod val="65000"/>
                    <a:lumOff val="35000"/>
                  </a:schemeClr>
                </a:solidFill>
              </a:rPr>
              <a:t>·</a:t>
            </a:r>
            <a:r>
              <a:rPr lang="zh-CN" altLang="en-US" sz="1000" dirty="0" smtClean="0">
                <a:solidFill>
                  <a:schemeClr val="tx1">
                    <a:lumMod val="65000"/>
                    <a:lumOff val="35000"/>
                  </a:schemeClr>
                </a:solidFill>
              </a:rPr>
              <a:t>沃兹尼亚克和</a:t>
            </a:r>
            <a:r>
              <a:rPr lang="en-US" altLang="zh-CN" sz="1000" dirty="0" smtClean="0">
                <a:solidFill>
                  <a:schemeClr val="tx1">
                    <a:lumMod val="65000"/>
                    <a:lumOff val="35000"/>
                  </a:schemeClr>
                </a:solidFill>
              </a:rPr>
              <a:t>Ron Wayne</a:t>
            </a:r>
            <a:r>
              <a:rPr lang="zh-CN" altLang="en-US" sz="1000" dirty="0" smtClean="0">
                <a:solidFill>
                  <a:schemeClr val="tx1">
                    <a:lumMod val="65000"/>
                    <a:lumOff val="35000"/>
                  </a:schemeClr>
                </a:solidFill>
              </a:rPr>
              <a:t>在</a:t>
            </a:r>
            <a:r>
              <a:rPr lang="en-US" altLang="zh-CN" sz="1000" dirty="0" smtClean="0">
                <a:solidFill>
                  <a:schemeClr val="tx1">
                    <a:lumMod val="65000"/>
                    <a:lumOff val="35000"/>
                  </a:schemeClr>
                </a:solidFill>
              </a:rPr>
              <a:t>1976</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4</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1</a:t>
            </a:r>
            <a:r>
              <a:rPr lang="zh-CN" altLang="en-US" sz="1000" dirty="0" smtClean="0">
                <a:solidFill>
                  <a:schemeClr val="tx1">
                    <a:lumMod val="65000"/>
                    <a:lumOff val="35000"/>
                  </a:schemeClr>
                </a:solidFill>
              </a:rPr>
              <a:t>日创立，在高科技企业中以创新而闻名，知名的产品有</a:t>
            </a:r>
            <a:r>
              <a:rPr lang="en-US" altLang="zh-CN" sz="1000" dirty="0" smtClean="0">
                <a:solidFill>
                  <a:schemeClr val="tx1">
                    <a:lumMod val="65000"/>
                    <a:lumOff val="35000"/>
                  </a:schemeClr>
                </a:solidFill>
              </a:rPr>
              <a:t>Apple II</a:t>
            </a:r>
            <a:r>
              <a:rPr lang="zh-CN" altLang="en-US" sz="1000" dirty="0" smtClean="0">
                <a:solidFill>
                  <a:schemeClr val="tx1">
                    <a:lumMod val="65000"/>
                    <a:lumOff val="35000"/>
                  </a:schemeClr>
                </a:solidFill>
              </a:rPr>
              <a:t>、</a:t>
            </a:r>
            <a:r>
              <a:rPr lang="en-US" altLang="zh-CN" sz="1000" dirty="0" smtClean="0">
                <a:solidFill>
                  <a:schemeClr val="tx1">
                    <a:lumMod val="65000"/>
                    <a:lumOff val="35000"/>
                  </a:schemeClr>
                </a:solidFill>
              </a:rPr>
              <a:t>Macintosh</a:t>
            </a:r>
            <a:r>
              <a:rPr lang="zh-CN" altLang="en-US" sz="1000" dirty="0" smtClean="0">
                <a:solidFill>
                  <a:schemeClr val="tx1">
                    <a:lumMod val="65000"/>
                    <a:lumOff val="35000"/>
                  </a:schemeClr>
                </a:solidFill>
              </a:rPr>
              <a:t>电脑、</a:t>
            </a:r>
            <a:r>
              <a:rPr lang="en-US" altLang="zh-CN" sz="1000" dirty="0" err="1" smtClean="0">
                <a:solidFill>
                  <a:schemeClr val="tx1">
                    <a:lumMod val="65000"/>
                    <a:lumOff val="35000"/>
                  </a:schemeClr>
                </a:solidFill>
              </a:rPr>
              <a:t>Macbook</a:t>
            </a:r>
            <a:r>
              <a:rPr lang="zh-CN" altLang="en-US" sz="1000" dirty="0" smtClean="0">
                <a:solidFill>
                  <a:schemeClr val="tx1">
                    <a:lumMod val="65000"/>
                    <a:lumOff val="35000"/>
                  </a:schemeClr>
                </a:solidFill>
              </a:rPr>
              <a:t>笔记本电脑、</a:t>
            </a:r>
            <a:r>
              <a:rPr lang="en-US" altLang="zh-CN" sz="1000" dirty="0" smtClean="0">
                <a:solidFill>
                  <a:schemeClr val="tx1">
                    <a:lumMod val="65000"/>
                    <a:lumOff val="35000"/>
                  </a:schemeClr>
                </a:solidFill>
              </a:rPr>
              <a:t>iPod</a:t>
            </a:r>
            <a:r>
              <a:rPr lang="zh-CN" altLang="en-US" sz="1000" dirty="0" smtClean="0">
                <a:solidFill>
                  <a:schemeClr val="tx1">
                    <a:lumMod val="65000"/>
                    <a:lumOff val="35000"/>
                  </a:schemeClr>
                </a:solidFill>
              </a:rPr>
              <a:t>音乐播放器、</a:t>
            </a:r>
            <a:r>
              <a:rPr lang="en-US" altLang="zh-CN" sz="1000" dirty="0" smtClean="0">
                <a:solidFill>
                  <a:schemeClr val="tx1">
                    <a:lumMod val="65000"/>
                    <a:lumOff val="35000"/>
                  </a:schemeClr>
                </a:solidFill>
              </a:rPr>
              <a:t>iTunes</a:t>
            </a:r>
            <a:r>
              <a:rPr lang="zh-CN" altLang="en-US" sz="1000" dirty="0" smtClean="0">
                <a:solidFill>
                  <a:schemeClr val="tx1">
                    <a:lumMod val="65000"/>
                    <a:lumOff val="35000"/>
                  </a:schemeClr>
                </a:solidFill>
              </a:rPr>
              <a:t>商店、</a:t>
            </a:r>
            <a:r>
              <a:rPr lang="en-US" altLang="zh-CN" sz="1000" dirty="0" smtClean="0">
                <a:solidFill>
                  <a:schemeClr val="tx1">
                    <a:lumMod val="65000"/>
                    <a:lumOff val="35000"/>
                  </a:schemeClr>
                </a:solidFill>
              </a:rPr>
              <a:t>iMac</a:t>
            </a:r>
            <a:r>
              <a:rPr lang="zh-CN" altLang="en-US" sz="1000" dirty="0" smtClean="0">
                <a:solidFill>
                  <a:schemeClr val="tx1">
                    <a:lumMod val="65000"/>
                    <a:lumOff val="35000"/>
                  </a:schemeClr>
                </a:solidFill>
              </a:rPr>
              <a:t>一体机、</a:t>
            </a:r>
            <a:r>
              <a:rPr lang="en-US" altLang="zh-CN" sz="1000" dirty="0" smtClean="0">
                <a:solidFill>
                  <a:schemeClr val="tx1">
                    <a:lumMod val="65000"/>
                    <a:lumOff val="35000"/>
                  </a:schemeClr>
                </a:solidFill>
              </a:rPr>
              <a:t>iPhone</a:t>
            </a:r>
            <a:r>
              <a:rPr lang="zh-CN" altLang="en-US" sz="1000" dirty="0" smtClean="0">
                <a:solidFill>
                  <a:schemeClr val="tx1">
                    <a:lumMod val="65000"/>
                    <a:lumOff val="35000"/>
                  </a:schemeClr>
                </a:solidFill>
              </a:rPr>
              <a:t>手机和</a:t>
            </a:r>
            <a:r>
              <a:rPr lang="en-US" altLang="zh-CN" sz="1000" dirty="0" err="1" smtClean="0">
                <a:solidFill>
                  <a:schemeClr val="tx1">
                    <a:lumMod val="65000"/>
                    <a:lumOff val="35000"/>
                  </a:schemeClr>
                </a:solidFill>
              </a:rPr>
              <a:t>iPad</a:t>
            </a:r>
            <a:r>
              <a:rPr lang="zh-CN" altLang="en-US" sz="1000" dirty="0" smtClean="0">
                <a:solidFill>
                  <a:schemeClr val="tx1">
                    <a:lumMod val="65000"/>
                    <a:lumOff val="35000"/>
                  </a:schemeClr>
                </a:solidFill>
              </a:rPr>
              <a:t>平板电脑等。它在高科技企业中以创新而闻名。</a:t>
            </a:r>
          </a:p>
          <a:p>
            <a:endParaRPr lang="en-US" altLang="zh-CN" sz="1000" dirty="0" smtClean="0">
              <a:solidFill>
                <a:schemeClr val="tx1">
                  <a:lumMod val="65000"/>
                  <a:lumOff val="35000"/>
                </a:schemeClr>
              </a:solidFill>
            </a:endParaRPr>
          </a:p>
          <a:p>
            <a:r>
              <a:rPr lang="en-US" altLang="zh-CN" sz="1000" dirty="0" smtClean="0">
                <a:solidFill>
                  <a:schemeClr val="tx1">
                    <a:lumMod val="65000"/>
                    <a:lumOff val="35000"/>
                  </a:schemeClr>
                </a:solidFill>
              </a:rPr>
              <a:t>2014</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10</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30</a:t>
            </a:r>
            <a:r>
              <a:rPr lang="zh-CN" altLang="en-US" sz="1000" dirty="0" smtClean="0">
                <a:solidFill>
                  <a:schemeClr val="tx1">
                    <a:lumMod val="65000"/>
                    <a:lumOff val="35000"/>
                  </a:schemeClr>
                </a:solidFill>
              </a:rPr>
              <a:t>日，苹果现任</a:t>
            </a:r>
            <a:r>
              <a:rPr lang="en-US" altLang="zh-CN" sz="1000" dirty="0" smtClean="0">
                <a:solidFill>
                  <a:schemeClr val="tx1">
                    <a:lumMod val="65000"/>
                    <a:lumOff val="35000"/>
                  </a:schemeClr>
                </a:solidFill>
              </a:rPr>
              <a:t>CEO</a:t>
            </a:r>
            <a:r>
              <a:rPr lang="zh-CN" altLang="en-US" sz="1000" dirty="0" smtClean="0">
                <a:solidFill>
                  <a:schemeClr val="tx1">
                    <a:lumMod val="65000"/>
                    <a:lumOff val="35000"/>
                  </a:schemeClr>
                </a:solidFill>
              </a:rPr>
              <a:t>公开宣布自己的同性恋身份，并表示“身为同性恋者我感到自豪”。</a:t>
            </a:r>
          </a:p>
          <a:p>
            <a:endParaRPr lang="en-US" altLang="zh-CN" sz="1000" dirty="0" smtClean="0">
              <a:solidFill>
                <a:schemeClr val="tx1">
                  <a:lumMod val="65000"/>
                  <a:lumOff val="35000"/>
                </a:schemeClr>
              </a:solidFill>
            </a:endParaRPr>
          </a:p>
          <a:p>
            <a:r>
              <a:rPr lang="en-US" altLang="zh-CN" sz="1000" dirty="0" smtClean="0">
                <a:solidFill>
                  <a:schemeClr val="tx1">
                    <a:lumMod val="65000"/>
                    <a:lumOff val="35000"/>
                  </a:schemeClr>
                </a:solidFill>
              </a:rPr>
              <a:t>2014</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11</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26</a:t>
            </a:r>
            <a:r>
              <a:rPr lang="zh-CN" altLang="en-US" sz="1000" dirty="0" smtClean="0">
                <a:solidFill>
                  <a:schemeClr val="tx1">
                    <a:lumMod val="65000"/>
                    <a:lumOff val="35000"/>
                  </a:schemeClr>
                </a:solidFill>
              </a:rPr>
              <a:t>日 苹果公司周二盘中市值首次突破</a:t>
            </a:r>
            <a:r>
              <a:rPr lang="en-US" altLang="zh-CN" sz="1000" dirty="0" smtClean="0">
                <a:solidFill>
                  <a:schemeClr val="tx1">
                    <a:lumMod val="65000"/>
                    <a:lumOff val="35000"/>
                  </a:schemeClr>
                </a:solidFill>
              </a:rPr>
              <a:t>7000</a:t>
            </a:r>
            <a:r>
              <a:rPr lang="zh-CN" altLang="en-US" sz="1000" dirty="0" smtClean="0">
                <a:solidFill>
                  <a:schemeClr val="tx1">
                    <a:lumMod val="65000"/>
                    <a:lumOff val="35000"/>
                  </a:schemeClr>
                </a:solidFill>
              </a:rPr>
              <a:t>亿美元，成为标普中首家市值超过</a:t>
            </a:r>
            <a:r>
              <a:rPr lang="en-US" altLang="zh-CN" sz="1000" dirty="0" smtClean="0">
                <a:solidFill>
                  <a:schemeClr val="tx1">
                    <a:lumMod val="65000"/>
                    <a:lumOff val="35000"/>
                  </a:schemeClr>
                </a:solidFill>
              </a:rPr>
              <a:t>7000</a:t>
            </a:r>
            <a:r>
              <a:rPr lang="zh-CN" altLang="en-US" sz="1000" dirty="0" smtClean="0">
                <a:solidFill>
                  <a:schemeClr val="tx1">
                    <a:lumMod val="65000"/>
                    <a:lumOff val="35000"/>
                  </a:schemeClr>
                </a:solidFill>
              </a:rPr>
              <a:t>亿美元的公司。</a:t>
            </a:r>
            <a:endParaRPr lang="zh-CN" altLang="en-US" sz="1000" dirty="0">
              <a:solidFill>
                <a:schemeClr val="tx1">
                  <a:lumMod val="65000"/>
                  <a:lumOff val="35000"/>
                </a:schemeClr>
              </a:solidFill>
            </a:endParaRPr>
          </a:p>
        </p:txBody>
      </p:sp>
      <p:sp>
        <p:nvSpPr>
          <p:cNvPr id="33" name="TextBox 32"/>
          <p:cNvSpPr txBox="1"/>
          <p:nvPr/>
        </p:nvSpPr>
        <p:spPr>
          <a:xfrm>
            <a:off x="467544" y="1460272"/>
            <a:ext cx="1620957" cy="523220"/>
          </a:xfrm>
          <a:prstGeom prst="rect">
            <a:avLst/>
          </a:prstGeom>
          <a:noFill/>
        </p:spPr>
        <p:txBody>
          <a:bodyPr wrap="none" rtlCol="0">
            <a:spAutoFit/>
          </a:bodyPr>
          <a:lstStyle/>
          <a:p>
            <a:r>
              <a:rPr lang="zh-CN" altLang="en-US" sz="2800" b="1" dirty="0" smtClean="0">
                <a:solidFill>
                  <a:srgbClr val="E31A79"/>
                </a:solidFill>
                <a:latin typeface="微软雅黑" pitchFamily="34" charset="-122"/>
                <a:ea typeface="微软雅黑" pitchFamily="34" charset="-122"/>
              </a:rPr>
              <a:t>公司介绍</a:t>
            </a:r>
            <a:endParaRPr lang="zh-CN" altLang="en-US" sz="2800" b="1" dirty="0">
              <a:solidFill>
                <a:srgbClr val="E31A79"/>
              </a:solidFill>
              <a:latin typeface="微软雅黑" pitchFamily="34" charset="-122"/>
              <a:ea typeface="微软雅黑" pitchFamily="34" charset="-122"/>
            </a:endParaRPr>
          </a:p>
        </p:txBody>
      </p:sp>
      <p:sp>
        <p:nvSpPr>
          <p:cNvPr id="35" name="矩形 34"/>
          <p:cNvSpPr/>
          <p:nvPr/>
        </p:nvSpPr>
        <p:spPr>
          <a:xfrm>
            <a:off x="1959555" y="1626354"/>
            <a:ext cx="2684453" cy="369332"/>
          </a:xfrm>
          <a:prstGeom prst="rect">
            <a:avLst/>
          </a:prstGeom>
        </p:spPr>
        <p:txBody>
          <a:bodyPr wrap="none">
            <a:spAutoFit/>
          </a:bodyPr>
          <a:lstStyle/>
          <a:p>
            <a:r>
              <a:rPr lang="en-US" altLang="zh-CN" dirty="0" smtClean="0">
                <a:solidFill>
                  <a:schemeClr val="tx1">
                    <a:lumMod val="75000"/>
                    <a:lumOff val="25000"/>
                  </a:schemeClr>
                </a:solidFill>
              </a:rPr>
              <a:t>COMPANY INTRODUCTION</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37396759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1500"/>
                                        <p:tgtEl>
                                          <p:spTgt spid="31"/>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004048"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976990"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grpSp>
        <p:nvGrpSpPr>
          <p:cNvPr id="3" name="组合 2"/>
          <p:cNvGrpSpPr/>
          <p:nvPr/>
        </p:nvGrpSpPr>
        <p:grpSpPr>
          <a:xfrm>
            <a:off x="323528" y="915566"/>
            <a:ext cx="3168352" cy="3888432"/>
            <a:chOff x="323528" y="915566"/>
            <a:chExt cx="3168352" cy="3888432"/>
          </a:xfrm>
        </p:grpSpPr>
        <p:sp>
          <p:nvSpPr>
            <p:cNvPr id="2" name="矩形 1"/>
            <p:cNvSpPr/>
            <p:nvPr/>
          </p:nvSpPr>
          <p:spPr>
            <a:xfrm>
              <a:off x="323528" y="915566"/>
              <a:ext cx="3168352" cy="3888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descr="d:\users\administrator\appdata\roaming\360se6\User Data\temp\2132240.jpg"/>
            <p:cNvPicPr>
              <a:picLocks noChangeAspect="1" noChangeArrowheads="1"/>
            </p:cNvPicPr>
            <p:nvPr/>
          </p:nvPicPr>
          <p:blipFill rotWithShape="1">
            <a:blip r:embed="rId6">
              <a:extLst>
                <a:ext uri="{28A0092B-C50C-407E-A947-70E740481C1C}">
                  <a14:useLocalDpi xmlns:a14="http://schemas.microsoft.com/office/drawing/2010/main" val="0"/>
                </a:ext>
              </a:extLst>
            </a:blip>
            <a:srcRect l="6539" t="4934" r="6078" b="12786"/>
            <a:stretch/>
          </p:blipFill>
          <p:spPr bwMode="auto">
            <a:xfrm>
              <a:off x="417443" y="993912"/>
              <a:ext cx="3001618" cy="373048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923928" y="1131590"/>
            <a:ext cx="184731" cy="369332"/>
          </a:xfrm>
          <a:prstGeom prst="rect">
            <a:avLst/>
          </a:prstGeom>
          <a:noFill/>
        </p:spPr>
        <p:txBody>
          <a:bodyPr wrap="none" rtlCol="0">
            <a:spAutoFit/>
          </a:bodyPr>
          <a:lstStyle/>
          <a:p>
            <a:endParaRPr lang="zh-CN" altLang="en-US" dirty="0"/>
          </a:p>
        </p:txBody>
      </p:sp>
      <p:sp>
        <p:nvSpPr>
          <p:cNvPr id="38" name="矩形 37"/>
          <p:cNvSpPr/>
          <p:nvPr/>
        </p:nvSpPr>
        <p:spPr>
          <a:xfrm>
            <a:off x="3707904" y="1277351"/>
            <a:ext cx="4027058" cy="646327"/>
          </a:xfrm>
          <a:prstGeom prst="rect">
            <a:avLst/>
          </a:prstGeom>
        </p:spPr>
        <p:txBody>
          <a:bodyPr wrap="none" lIns="91437" tIns="45718" rIns="91437" bIns="45718">
            <a:spAutoFit/>
          </a:bodyPr>
          <a:lstStyle/>
          <a:p>
            <a:r>
              <a:rPr lang="en-US" altLang="zh-CN" sz="3600" b="1" dirty="0" smtClean="0">
                <a:solidFill>
                  <a:srgbClr val="E31A79"/>
                </a:solidFill>
                <a:latin typeface="BatangChe" pitchFamily="49" charset="-127"/>
                <a:ea typeface="BatangChe" pitchFamily="49" charset="-127"/>
              </a:rPr>
              <a:t>TEAM</a:t>
            </a:r>
            <a:r>
              <a:rPr lang="en-US" altLang="zh-CN" sz="3600" b="1" dirty="0" smtClean="0">
                <a:solidFill>
                  <a:schemeClr val="tx1">
                    <a:lumMod val="65000"/>
                    <a:lumOff val="35000"/>
                  </a:schemeClr>
                </a:solidFill>
                <a:latin typeface="BatangChe" pitchFamily="49" charset="-127"/>
                <a:ea typeface="BatangChe" pitchFamily="49" charset="-127"/>
              </a:rPr>
              <a:t> T</a:t>
            </a:r>
            <a:r>
              <a:rPr lang="en-US" altLang="zh-CN" sz="3600" b="1" dirty="0" smtClean="0">
                <a:solidFill>
                  <a:srgbClr val="E31A79"/>
                </a:solidFill>
                <a:latin typeface="BatangChe" pitchFamily="49" charset="-127"/>
                <a:ea typeface="BatangChe" pitchFamily="49" charset="-127"/>
              </a:rPr>
              <a:t>O</a:t>
            </a:r>
            <a:r>
              <a:rPr lang="en-US" altLang="zh-CN" sz="3600" b="1" dirty="0" smtClean="0">
                <a:solidFill>
                  <a:schemeClr val="tx1">
                    <a:lumMod val="65000"/>
                    <a:lumOff val="35000"/>
                  </a:schemeClr>
                </a:solidFill>
                <a:latin typeface="BatangChe" pitchFamily="49" charset="-127"/>
                <a:ea typeface="BatangChe" pitchFamily="49" charset="-127"/>
              </a:rPr>
              <a:t> </a:t>
            </a:r>
            <a:r>
              <a:rPr lang="en-US" altLang="zh-CN" sz="3600" b="1" dirty="0" smtClean="0">
                <a:solidFill>
                  <a:srgbClr val="E31A79"/>
                </a:solidFill>
                <a:latin typeface="BatangChe" pitchFamily="49" charset="-127"/>
                <a:ea typeface="BatangChe" pitchFamily="49" charset="-127"/>
              </a:rPr>
              <a:t>I</a:t>
            </a:r>
            <a:r>
              <a:rPr lang="en-US" altLang="zh-CN" sz="3600" b="1" dirty="0" smtClean="0">
                <a:solidFill>
                  <a:schemeClr val="tx1">
                    <a:lumMod val="65000"/>
                    <a:lumOff val="35000"/>
                  </a:schemeClr>
                </a:solidFill>
                <a:latin typeface="BatangChe" pitchFamily="49" charset="-127"/>
                <a:ea typeface="BatangChe" pitchFamily="49" charset="-127"/>
              </a:rPr>
              <a:t>NT</a:t>
            </a:r>
            <a:r>
              <a:rPr lang="en-US" altLang="zh-CN" sz="3600" b="1" dirty="0" smtClean="0">
                <a:solidFill>
                  <a:srgbClr val="E31A79"/>
                </a:solidFill>
                <a:latin typeface="BatangChe" pitchFamily="49" charset="-127"/>
                <a:ea typeface="BatangChe" pitchFamily="49" charset="-127"/>
              </a:rPr>
              <a:t>R</a:t>
            </a:r>
            <a:r>
              <a:rPr lang="en-US" altLang="zh-CN" sz="3600" b="1" dirty="0" smtClean="0">
                <a:solidFill>
                  <a:schemeClr val="tx1">
                    <a:lumMod val="65000"/>
                    <a:lumOff val="35000"/>
                  </a:schemeClr>
                </a:solidFill>
                <a:latin typeface="BatangChe" pitchFamily="49" charset="-127"/>
                <a:ea typeface="BatangChe" pitchFamily="49" charset="-127"/>
              </a:rPr>
              <a:t>OD</a:t>
            </a:r>
            <a:r>
              <a:rPr lang="en-US" altLang="zh-CN" sz="3600" b="1" dirty="0" smtClean="0">
                <a:solidFill>
                  <a:srgbClr val="E31A79"/>
                </a:solidFill>
                <a:latin typeface="BatangChe" pitchFamily="49" charset="-127"/>
                <a:ea typeface="BatangChe" pitchFamily="49" charset="-127"/>
              </a:rPr>
              <a:t>U</a:t>
            </a:r>
            <a:r>
              <a:rPr lang="en-US" altLang="zh-CN" sz="3600" b="1" dirty="0" smtClean="0">
                <a:solidFill>
                  <a:schemeClr val="tx1">
                    <a:lumMod val="65000"/>
                    <a:lumOff val="35000"/>
                  </a:schemeClr>
                </a:solidFill>
                <a:latin typeface="BatangChe" pitchFamily="49" charset="-127"/>
                <a:ea typeface="BatangChe" pitchFamily="49" charset="-127"/>
              </a:rPr>
              <a:t>CE</a:t>
            </a:r>
            <a:endParaRPr lang="zh-CN" altLang="en-US" sz="3600" b="1" dirty="0">
              <a:solidFill>
                <a:schemeClr val="tx1">
                  <a:lumMod val="65000"/>
                  <a:lumOff val="35000"/>
                </a:schemeClr>
              </a:solidFill>
              <a:latin typeface="BatangChe" pitchFamily="49" charset="-127"/>
              <a:ea typeface="BatangChe" pitchFamily="49" charset="-127"/>
            </a:endParaRPr>
          </a:p>
        </p:txBody>
      </p:sp>
      <p:sp>
        <p:nvSpPr>
          <p:cNvPr id="39" name="TextBox 38"/>
          <p:cNvSpPr txBox="1"/>
          <p:nvPr/>
        </p:nvSpPr>
        <p:spPr>
          <a:xfrm>
            <a:off x="3779912" y="2033768"/>
            <a:ext cx="3955050" cy="2554541"/>
          </a:xfrm>
          <a:prstGeom prst="rect">
            <a:avLst/>
          </a:prstGeom>
          <a:noFill/>
        </p:spPr>
        <p:txBody>
          <a:bodyPr wrap="square" lIns="91437" tIns="45718" rIns="91437" bIns="45718" rtlCol="0">
            <a:spAutoFit/>
          </a:bodyPr>
          <a:lstStyle/>
          <a:p>
            <a:r>
              <a:rPr lang="zh-CN" altLang="en-US" sz="2000" dirty="0" smtClean="0">
                <a:solidFill>
                  <a:srgbClr val="C00000"/>
                </a:solidFill>
                <a:latin typeface="微软雅黑" pitchFamily="34" charset="-122"/>
                <a:ea typeface="微软雅黑" pitchFamily="34" charset="-122"/>
              </a:rPr>
              <a:t>史蒂夫</a:t>
            </a:r>
            <a:r>
              <a:rPr lang="en-US" altLang="zh-CN" sz="2000" dirty="0" smtClean="0">
                <a:solidFill>
                  <a:srgbClr val="C00000"/>
                </a:solidFill>
                <a:latin typeface="微软雅黑" pitchFamily="34" charset="-122"/>
                <a:ea typeface="微软雅黑" pitchFamily="34" charset="-122"/>
              </a:rPr>
              <a:t>·</a:t>
            </a:r>
            <a:r>
              <a:rPr lang="zh-CN" altLang="en-US" sz="2000" dirty="0" smtClean="0">
                <a:solidFill>
                  <a:srgbClr val="C00000"/>
                </a:solidFill>
                <a:latin typeface="微软雅黑" pitchFamily="34" charset="-122"/>
                <a:ea typeface="微软雅黑" pitchFamily="34" charset="-122"/>
              </a:rPr>
              <a:t>乔布斯 </a:t>
            </a:r>
            <a:r>
              <a:rPr lang="en-US" altLang="zh-CN" sz="1100" dirty="0" smtClean="0">
                <a:solidFill>
                  <a:srgbClr val="C00000"/>
                </a:solidFill>
                <a:latin typeface="微软雅黑" pitchFamily="34" charset="-122"/>
                <a:ea typeface="微软雅黑" pitchFamily="34" charset="-122"/>
              </a:rPr>
              <a:t>- </a:t>
            </a:r>
            <a:r>
              <a:rPr lang="zh-CN" altLang="en-US" sz="1100" dirty="0" smtClean="0">
                <a:solidFill>
                  <a:srgbClr val="C00000"/>
                </a:solidFill>
                <a:latin typeface="微软雅黑" pitchFamily="34" charset="-122"/>
                <a:ea typeface="微软雅黑" pitchFamily="34" charset="-122"/>
              </a:rPr>
              <a:t>苹果集团创始人</a:t>
            </a:r>
            <a:endParaRPr lang="en-US" altLang="zh-CN" sz="1100" dirty="0" smtClean="0">
              <a:solidFill>
                <a:srgbClr val="C00000"/>
              </a:solidFill>
              <a:latin typeface="微软雅黑" pitchFamily="34" charset="-122"/>
              <a:ea typeface="微软雅黑" pitchFamily="34" charset="-122"/>
            </a:endParaRPr>
          </a:p>
          <a:p>
            <a:pPr marL="171450" indent="-171450">
              <a:buFont typeface="Wingdings" pitchFamily="2" charset="2"/>
              <a:buChar char="l"/>
            </a:pPr>
            <a:r>
              <a:rPr lang="zh-CN" altLang="en-US" sz="1000" dirty="0" smtClean="0">
                <a:solidFill>
                  <a:srgbClr val="C00000"/>
                </a:solidFill>
              </a:rPr>
              <a:t>姓名：</a:t>
            </a:r>
            <a:r>
              <a:rPr lang="zh-CN" altLang="en-US" sz="1000" dirty="0" smtClean="0">
                <a:solidFill>
                  <a:schemeClr val="tx1">
                    <a:lumMod val="65000"/>
                    <a:lumOff val="35000"/>
                  </a:schemeClr>
                </a:solidFill>
              </a:rPr>
              <a:t>史蒂夫</a:t>
            </a:r>
            <a:r>
              <a:rPr lang="en-US" altLang="zh-CN" sz="1000" dirty="0" smtClean="0">
                <a:solidFill>
                  <a:schemeClr val="tx1">
                    <a:lumMod val="65000"/>
                    <a:lumOff val="35000"/>
                  </a:schemeClr>
                </a:solidFill>
              </a:rPr>
              <a:t>·</a:t>
            </a:r>
            <a:r>
              <a:rPr lang="zh-CN" altLang="en-US" sz="1000" dirty="0" smtClean="0">
                <a:solidFill>
                  <a:schemeClr val="tx1">
                    <a:lumMod val="65000"/>
                    <a:lumOff val="35000"/>
                  </a:schemeClr>
                </a:solidFill>
              </a:rPr>
              <a:t>乔布斯（</a:t>
            </a:r>
            <a:r>
              <a:rPr lang="en-US" altLang="zh-CN" sz="1000" dirty="0" smtClean="0">
                <a:solidFill>
                  <a:schemeClr val="tx1">
                    <a:lumMod val="65000"/>
                    <a:lumOff val="35000"/>
                  </a:schemeClr>
                </a:solidFill>
              </a:rPr>
              <a:t>Steve Jobs)</a:t>
            </a:r>
          </a:p>
          <a:p>
            <a:pPr marL="171450" indent="-171450">
              <a:buFont typeface="Wingdings" pitchFamily="2" charset="2"/>
              <a:buChar char="l"/>
            </a:pPr>
            <a:r>
              <a:rPr lang="zh-CN" altLang="en-US" sz="1000" dirty="0" smtClean="0">
                <a:solidFill>
                  <a:srgbClr val="C00000"/>
                </a:solidFill>
              </a:rPr>
              <a:t>职位：</a:t>
            </a:r>
            <a:r>
              <a:rPr lang="zh-CN" altLang="en-US" sz="1000" dirty="0" smtClean="0">
                <a:solidFill>
                  <a:schemeClr val="tx1">
                    <a:lumMod val="65000"/>
                    <a:lumOff val="35000"/>
                  </a:schemeClr>
                </a:solidFill>
              </a:rPr>
              <a:t>苹果公司联合创始人、前行政总裁。同时也是前皮克斯动画工作室（</a:t>
            </a:r>
            <a:r>
              <a:rPr lang="en-US" altLang="zh-CN" sz="1000" dirty="0" smtClean="0">
                <a:solidFill>
                  <a:schemeClr val="tx1">
                    <a:lumMod val="65000"/>
                    <a:lumOff val="35000"/>
                  </a:schemeClr>
                </a:solidFill>
              </a:rPr>
              <a:t>Pixar Animation Studios</a:t>
            </a:r>
            <a:r>
              <a:rPr lang="zh-CN" altLang="en-US" sz="1000" dirty="0" smtClean="0">
                <a:solidFill>
                  <a:schemeClr val="tx1">
                    <a:lumMod val="65000"/>
                    <a:lumOff val="35000"/>
                  </a:schemeClr>
                </a:solidFill>
              </a:rPr>
              <a:t>，香港译作彼思动画制作室）的董事长及行政总裁（</a:t>
            </a:r>
            <a:r>
              <a:rPr lang="en-US" altLang="zh-CN" sz="1000" dirty="0" smtClean="0">
                <a:solidFill>
                  <a:schemeClr val="tx1">
                    <a:lumMod val="65000"/>
                    <a:lumOff val="35000"/>
                  </a:schemeClr>
                </a:solidFill>
              </a:rPr>
              <a:t>Pixar</a:t>
            </a:r>
            <a:r>
              <a:rPr lang="zh-CN" altLang="en-US" sz="1000" dirty="0" smtClean="0">
                <a:solidFill>
                  <a:schemeClr val="tx1">
                    <a:lumMod val="65000"/>
                    <a:lumOff val="35000"/>
                  </a:schemeClr>
                </a:solidFill>
              </a:rPr>
              <a:t>在</a:t>
            </a:r>
            <a:r>
              <a:rPr lang="en-US" altLang="zh-CN" sz="1000" dirty="0" smtClean="0">
                <a:solidFill>
                  <a:schemeClr val="tx1">
                    <a:lumMod val="65000"/>
                    <a:lumOff val="35000"/>
                  </a:schemeClr>
                </a:solidFill>
              </a:rPr>
              <a:t>2006</a:t>
            </a:r>
            <a:r>
              <a:rPr lang="zh-CN" altLang="en-US" sz="1000" dirty="0" smtClean="0">
                <a:solidFill>
                  <a:schemeClr val="tx1">
                    <a:lumMod val="65000"/>
                    <a:lumOff val="35000"/>
                  </a:schemeClr>
                </a:solidFill>
              </a:rPr>
              <a:t>年被迪士尼收购）。</a:t>
            </a:r>
          </a:p>
          <a:p>
            <a:pPr marL="171450" indent="-171450">
              <a:buFont typeface="Wingdings" pitchFamily="2" charset="2"/>
              <a:buChar char="l"/>
            </a:pPr>
            <a:r>
              <a:rPr lang="zh-CN" altLang="en-US" sz="1000" dirty="0" smtClean="0">
                <a:solidFill>
                  <a:srgbClr val="C00000"/>
                </a:solidFill>
              </a:rPr>
              <a:t>出生日期：</a:t>
            </a:r>
            <a:r>
              <a:rPr lang="en-US" altLang="zh-CN" sz="1000" dirty="0" smtClean="0">
                <a:solidFill>
                  <a:schemeClr val="tx1">
                    <a:lumMod val="65000"/>
                    <a:lumOff val="35000"/>
                  </a:schemeClr>
                </a:solidFill>
              </a:rPr>
              <a:t>1955</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2</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24</a:t>
            </a:r>
            <a:r>
              <a:rPr lang="zh-CN" altLang="en-US" sz="1000" dirty="0" smtClean="0">
                <a:solidFill>
                  <a:schemeClr val="tx1">
                    <a:lumMod val="65000"/>
                    <a:lumOff val="35000"/>
                  </a:schemeClr>
                </a:solidFill>
              </a:rPr>
              <a:t>日　　</a:t>
            </a:r>
          </a:p>
          <a:p>
            <a:pPr marL="171450" indent="-171450">
              <a:buFont typeface="Wingdings" pitchFamily="2" charset="2"/>
              <a:buChar char="l"/>
            </a:pPr>
            <a:r>
              <a:rPr lang="zh-CN" altLang="en-US" sz="1000" dirty="0" smtClean="0">
                <a:solidFill>
                  <a:srgbClr val="C00000"/>
                </a:solidFill>
              </a:rPr>
              <a:t>逝世日期：</a:t>
            </a:r>
            <a:r>
              <a:rPr lang="en-US" altLang="zh-CN" sz="1000" dirty="0" smtClean="0">
                <a:solidFill>
                  <a:schemeClr val="tx1">
                    <a:lumMod val="65000"/>
                    <a:lumOff val="35000"/>
                  </a:schemeClr>
                </a:solidFill>
              </a:rPr>
              <a:t>2011</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10</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5</a:t>
            </a:r>
            <a:r>
              <a:rPr lang="zh-CN" altLang="en-US" sz="1000" dirty="0" smtClean="0">
                <a:solidFill>
                  <a:schemeClr val="tx1">
                    <a:lumMod val="65000"/>
                    <a:lumOff val="35000"/>
                  </a:schemeClr>
                </a:solidFill>
              </a:rPr>
              <a:t>日</a:t>
            </a:r>
            <a:endParaRPr lang="en-US" altLang="zh-CN" sz="1000" dirty="0" smtClean="0">
              <a:solidFill>
                <a:schemeClr val="tx1">
                  <a:lumMod val="65000"/>
                  <a:lumOff val="35000"/>
                </a:schemeClr>
              </a:solidFill>
            </a:endParaRPr>
          </a:p>
          <a:p>
            <a:endParaRPr lang="en-US" altLang="zh-CN" sz="1000" dirty="0">
              <a:solidFill>
                <a:schemeClr val="tx1">
                  <a:lumMod val="65000"/>
                  <a:lumOff val="35000"/>
                </a:schemeClr>
              </a:solidFill>
            </a:endParaRPr>
          </a:p>
          <a:p>
            <a:r>
              <a:rPr lang="zh-CN" altLang="en-US" sz="1000" dirty="0" smtClean="0">
                <a:solidFill>
                  <a:schemeClr val="tx1">
                    <a:lumMod val="65000"/>
                    <a:lumOff val="35000"/>
                  </a:schemeClr>
                </a:solidFill>
              </a:rPr>
              <a:t>史蒂夫▪乔布斯（</a:t>
            </a:r>
            <a:r>
              <a:rPr lang="en-US" altLang="zh-CN" sz="1000" dirty="0" smtClean="0">
                <a:solidFill>
                  <a:schemeClr val="tx1">
                    <a:lumMod val="65000"/>
                    <a:lumOff val="35000"/>
                  </a:schemeClr>
                </a:solidFill>
              </a:rPr>
              <a:t>1955</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2</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24</a:t>
            </a:r>
            <a:r>
              <a:rPr lang="zh-CN" altLang="en-US" sz="1000" dirty="0" smtClean="0">
                <a:solidFill>
                  <a:schemeClr val="tx1">
                    <a:lumMod val="65000"/>
                    <a:lumOff val="35000"/>
                  </a:schemeClr>
                </a:solidFill>
              </a:rPr>
              <a:t>日</a:t>
            </a:r>
            <a:r>
              <a:rPr lang="en-US" altLang="zh-CN" sz="1000" dirty="0" smtClean="0">
                <a:solidFill>
                  <a:schemeClr val="tx1">
                    <a:lumMod val="65000"/>
                    <a:lumOff val="35000"/>
                  </a:schemeClr>
                </a:solidFill>
              </a:rPr>
              <a:t>—2011</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10</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5</a:t>
            </a:r>
            <a:r>
              <a:rPr lang="zh-CN" altLang="en-US" sz="1000" dirty="0" smtClean="0">
                <a:solidFill>
                  <a:schemeClr val="tx1">
                    <a:lumMod val="65000"/>
                    <a:lumOff val="35000"/>
                  </a:schemeClr>
                </a:solidFill>
              </a:rPr>
              <a:t>日），生于美国旧金山，苹果公司联合创办人。</a:t>
            </a:r>
            <a:r>
              <a:rPr lang="en-US" altLang="zh-CN" sz="1000" dirty="0" smtClean="0">
                <a:solidFill>
                  <a:schemeClr val="tx1">
                    <a:lumMod val="65000"/>
                    <a:lumOff val="35000"/>
                  </a:schemeClr>
                </a:solidFill>
              </a:rPr>
              <a:t>1976</a:t>
            </a:r>
            <a:r>
              <a:rPr lang="zh-CN" altLang="en-US" sz="1000" dirty="0" smtClean="0">
                <a:solidFill>
                  <a:schemeClr val="tx1">
                    <a:lumMod val="65000"/>
                    <a:lumOff val="35000"/>
                  </a:schemeClr>
                </a:solidFill>
              </a:rPr>
              <a:t>年乔布斯和朋友“斯蒂夫</a:t>
            </a:r>
            <a:r>
              <a:rPr lang="en-US" altLang="zh-CN" sz="1000" dirty="0" smtClean="0">
                <a:solidFill>
                  <a:schemeClr val="tx1">
                    <a:lumMod val="65000"/>
                    <a:lumOff val="35000"/>
                  </a:schemeClr>
                </a:solidFill>
              </a:rPr>
              <a:t>·</a:t>
            </a:r>
            <a:r>
              <a:rPr lang="zh-CN" altLang="en-US" sz="1000" dirty="0" smtClean="0">
                <a:solidFill>
                  <a:schemeClr val="tx1">
                    <a:lumMod val="65000"/>
                    <a:lumOff val="35000"/>
                  </a:schemeClr>
                </a:solidFill>
              </a:rPr>
              <a:t>盖瑞</a:t>
            </a:r>
            <a:r>
              <a:rPr lang="en-US" altLang="zh-CN" sz="1000" dirty="0" smtClean="0">
                <a:solidFill>
                  <a:schemeClr val="tx1">
                    <a:lumMod val="65000"/>
                    <a:lumOff val="35000"/>
                  </a:schemeClr>
                </a:solidFill>
              </a:rPr>
              <a:t>·</a:t>
            </a:r>
            <a:r>
              <a:rPr lang="zh-CN" altLang="en-US" sz="1000" dirty="0" smtClean="0">
                <a:solidFill>
                  <a:schemeClr val="tx1">
                    <a:lumMod val="65000"/>
                    <a:lumOff val="35000"/>
                  </a:schemeClr>
                </a:solidFill>
              </a:rPr>
              <a:t>沃兹尼亚克”成立苹果电脑公司，</a:t>
            </a:r>
            <a:r>
              <a:rPr lang="en-US" altLang="zh-CN" sz="1000" dirty="0" smtClean="0">
                <a:solidFill>
                  <a:schemeClr val="tx1">
                    <a:lumMod val="65000"/>
                    <a:lumOff val="35000"/>
                  </a:schemeClr>
                </a:solidFill>
              </a:rPr>
              <a:t>1985</a:t>
            </a:r>
            <a:r>
              <a:rPr lang="zh-CN" altLang="en-US" sz="1000" dirty="0" smtClean="0">
                <a:solidFill>
                  <a:schemeClr val="tx1">
                    <a:lumMod val="65000"/>
                    <a:lumOff val="35000"/>
                  </a:schemeClr>
                </a:solidFill>
              </a:rPr>
              <a:t>年在苹果高层权力斗争中离开苹果并成立了</a:t>
            </a:r>
            <a:r>
              <a:rPr lang="en-US" altLang="zh-CN" sz="1000" dirty="0" smtClean="0">
                <a:solidFill>
                  <a:schemeClr val="tx1">
                    <a:lumMod val="65000"/>
                    <a:lumOff val="35000"/>
                  </a:schemeClr>
                </a:solidFill>
              </a:rPr>
              <a:t>NeXT</a:t>
            </a:r>
            <a:r>
              <a:rPr lang="zh-CN" altLang="en-US" sz="1000" dirty="0" smtClean="0">
                <a:solidFill>
                  <a:schemeClr val="tx1">
                    <a:lumMod val="65000"/>
                    <a:lumOff val="35000"/>
                  </a:schemeClr>
                </a:solidFill>
              </a:rPr>
              <a:t>公司，</a:t>
            </a:r>
            <a:r>
              <a:rPr lang="en-US" altLang="zh-CN" sz="1000" dirty="0" smtClean="0">
                <a:solidFill>
                  <a:schemeClr val="tx1">
                    <a:lumMod val="65000"/>
                    <a:lumOff val="35000"/>
                  </a:schemeClr>
                </a:solidFill>
              </a:rPr>
              <a:t>1997</a:t>
            </a:r>
            <a:r>
              <a:rPr lang="zh-CN" altLang="en-US" sz="1000" dirty="0" smtClean="0">
                <a:solidFill>
                  <a:schemeClr val="tx1">
                    <a:lumMod val="65000"/>
                    <a:lumOff val="35000"/>
                  </a:schemeClr>
                </a:solidFill>
              </a:rPr>
              <a:t>年回到苹果接任行政总裁，</a:t>
            </a:r>
            <a:r>
              <a:rPr lang="en-US" altLang="zh-CN" sz="1000" dirty="0" smtClean="0">
                <a:solidFill>
                  <a:schemeClr val="tx1">
                    <a:lumMod val="65000"/>
                    <a:lumOff val="35000"/>
                  </a:schemeClr>
                </a:solidFill>
              </a:rPr>
              <a:t>2011</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8</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24</a:t>
            </a:r>
            <a:r>
              <a:rPr lang="zh-CN" altLang="en-US" sz="1000" dirty="0" smtClean="0">
                <a:solidFill>
                  <a:schemeClr val="tx1">
                    <a:lumMod val="65000"/>
                    <a:lumOff val="35000"/>
                  </a:schemeClr>
                </a:solidFill>
              </a:rPr>
              <a:t>日辞去苹果公司行政总裁职位，</a:t>
            </a:r>
            <a:r>
              <a:rPr lang="en-US" altLang="zh-CN" sz="1000" dirty="0" smtClean="0">
                <a:solidFill>
                  <a:schemeClr val="tx1">
                    <a:lumMod val="65000"/>
                    <a:lumOff val="35000"/>
                  </a:schemeClr>
                </a:solidFill>
              </a:rPr>
              <a:t>2011</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10</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5</a:t>
            </a:r>
            <a:r>
              <a:rPr lang="zh-CN" altLang="en-US" sz="1000" dirty="0" smtClean="0">
                <a:solidFill>
                  <a:schemeClr val="tx1">
                    <a:lumMod val="65000"/>
                    <a:lumOff val="35000"/>
                  </a:schemeClr>
                </a:solidFill>
              </a:rPr>
              <a:t>日因胰腺癌逝世。乔布斯让苹果产品引领全球科技潮流，</a:t>
            </a:r>
            <a:r>
              <a:rPr lang="en-US" altLang="zh-CN" sz="1000" dirty="0" smtClean="0">
                <a:solidFill>
                  <a:schemeClr val="tx1">
                    <a:lumMod val="65000"/>
                    <a:lumOff val="35000"/>
                  </a:schemeClr>
                </a:solidFill>
              </a:rPr>
              <a:t>2012</a:t>
            </a:r>
            <a:r>
              <a:rPr lang="zh-CN" altLang="en-US" sz="1000" dirty="0" smtClean="0">
                <a:solidFill>
                  <a:schemeClr val="tx1">
                    <a:lumMod val="65000"/>
                    <a:lumOff val="35000"/>
                  </a:schemeClr>
                </a:solidFill>
              </a:rPr>
              <a:t>年</a:t>
            </a:r>
            <a:r>
              <a:rPr lang="en-US" altLang="zh-CN" sz="1000" dirty="0" smtClean="0">
                <a:solidFill>
                  <a:schemeClr val="tx1">
                    <a:lumMod val="65000"/>
                    <a:lumOff val="35000"/>
                  </a:schemeClr>
                </a:solidFill>
              </a:rPr>
              <a:t>8</a:t>
            </a:r>
            <a:r>
              <a:rPr lang="zh-CN" altLang="en-US" sz="1000" dirty="0" smtClean="0">
                <a:solidFill>
                  <a:schemeClr val="tx1">
                    <a:lumMod val="65000"/>
                    <a:lumOff val="35000"/>
                  </a:schemeClr>
                </a:solidFill>
              </a:rPr>
              <a:t>月</a:t>
            </a:r>
            <a:r>
              <a:rPr lang="en-US" altLang="zh-CN" sz="1000" dirty="0" smtClean="0">
                <a:solidFill>
                  <a:schemeClr val="tx1">
                    <a:lumMod val="65000"/>
                    <a:lumOff val="35000"/>
                  </a:schemeClr>
                </a:solidFill>
              </a:rPr>
              <a:t>21</a:t>
            </a:r>
            <a:r>
              <a:rPr lang="zh-CN" altLang="en-US" sz="1000" dirty="0" smtClean="0">
                <a:solidFill>
                  <a:schemeClr val="tx1">
                    <a:lumMod val="65000"/>
                    <a:lumOff val="35000"/>
                  </a:schemeClr>
                </a:solidFill>
              </a:rPr>
              <a:t>日，苹果以市值</a:t>
            </a:r>
            <a:r>
              <a:rPr lang="en-US" altLang="zh-CN" sz="1000" dirty="0" smtClean="0">
                <a:solidFill>
                  <a:schemeClr val="tx1">
                    <a:lumMod val="65000"/>
                    <a:lumOff val="35000"/>
                  </a:schemeClr>
                </a:solidFill>
              </a:rPr>
              <a:t>6235</a:t>
            </a:r>
            <a:r>
              <a:rPr lang="zh-CN" altLang="en-US" sz="1000" dirty="0" smtClean="0">
                <a:solidFill>
                  <a:schemeClr val="tx1">
                    <a:lumMod val="65000"/>
                    <a:lumOff val="35000"/>
                  </a:schemeClr>
                </a:solidFill>
              </a:rPr>
              <a:t>亿美元成为世界市值第一的上市公司。</a:t>
            </a:r>
            <a:endParaRPr lang="zh-CN" altLang="en-US" sz="1000" dirty="0">
              <a:solidFill>
                <a:schemeClr val="tx1">
                  <a:lumMod val="65000"/>
                  <a:lumOff val="35000"/>
                </a:schemeClr>
              </a:solidFill>
            </a:endParaRPr>
          </a:p>
        </p:txBody>
      </p:sp>
    </p:spTree>
    <p:extLst>
      <p:ext uri="{BB962C8B-B14F-4D97-AF65-F5344CB8AC3E}">
        <p14:creationId xmlns:p14="http://schemas.microsoft.com/office/powerpoint/2010/main" val="2147753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up)">
                                      <p:cBhvr>
                                        <p:cTn id="16" dur="1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004048"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976990"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sp>
        <p:nvSpPr>
          <p:cNvPr id="4" name="TextBox 3"/>
          <p:cNvSpPr txBox="1"/>
          <p:nvPr/>
        </p:nvSpPr>
        <p:spPr>
          <a:xfrm>
            <a:off x="3923928" y="1131590"/>
            <a:ext cx="184731" cy="369332"/>
          </a:xfrm>
          <a:prstGeom prst="rect">
            <a:avLst/>
          </a:prstGeom>
          <a:noFill/>
        </p:spPr>
        <p:txBody>
          <a:bodyPr wrap="none" rtlCol="0">
            <a:spAutoFit/>
          </a:bodyPr>
          <a:lstStyle/>
          <a:p>
            <a:endParaRPr lang="zh-CN" altLang="en-US" dirty="0"/>
          </a:p>
        </p:txBody>
      </p:sp>
      <p:grpSp>
        <p:nvGrpSpPr>
          <p:cNvPr id="22" name="组合 21"/>
          <p:cNvGrpSpPr/>
          <p:nvPr/>
        </p:nvGrpSpPr>
        <p:grpSpPr>
          <a:xfrm>
            <a:off x="813791" y="1903021"/>
            <a:ext cx="2095065" cy="2409076"/>
            <a:chOff x="1115616" y="1419622"/>
            <a:chExt cx="2095065" cy="2409076"/>
          </a:xfrm>
        </p:grpSpPr>
        <p:sp>
          <p:nvSpPr>
            <p:cNvPr id="31" name="矩形 30"/>
            <p:cNvSpPr/>
            <p:nvPr/>
          </p:nvSpPr>
          <p:spPr>
            <a:xfrm>
              <a:off x="1208520" y="1419622"/>
              <a:ext cx="2002161" cy="11016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66"/>
            <p:cNvSpPr>
              <a:spLocks noEditPoints="1"/>
            </p:cNvSpPr>
            <p:nvPr/>
          </p:nvSpPr>
          <p:spPr bwMode="auto">
            <a:xfrm>
              <a:off x="1913301" y="1534939"/>
              <a:ext cx="592598" cy="871048"/>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619672" y="2643758"/>
              <a:ext cx="889987" cy="477054"/>
            </a:xfrm>
            <a:prstGeom prst="rect">
              <a:avLst/>
            </a:prstGeom>
            <a:noFill/>
          </p:spPr>
          <p:txBody>
            <a:bodyPr wrap="none" rtlCol="0">
              <a:spAutoFit/>
            </a:bodyPr>
            <a:lstStyle/>
            <a:p>
              <a:r>
                <a:rPr lang="zh-CN" altLang="en-US" sz="1100" dirty="0">
                  <a:latin typeface="微软雅黑" pitchFamily="34" charset="-122"/>
                  <a:ea typeface="微软雅黑" pitchFamily="34" charset="-122"/>
                </a:rPr>
                <a:t>资深设计师</a:t>
              </a:r>
              <a:endParaRPr lang="en-US" altLang="zh-CN" sz="1100" dirty="0">
                <a:latin typeface="微软雅黑" pitchFamily="34" charset="-122"/>
                <a:ea typeface="微软雅黑" pitchFamily="34" charset="-122"/>
              </a:endParaRPr>
            </a:p>
            <a:p>
              <a:pPr algn="ctr"/>
              <a:r>
                <a:rPr lang="zh-CN" altLang="en-US" sz="1400" dirty="0">
                  <a:solidFill>
                    <a:srgbClr val="C00000"/>
                  </a:solidFill>
                </a:rPr>
                <a:t>郝幸福</a:t>
              </a:r>
            </a:p>
          </p:txBody>
        </p:sp>
        <p:sp>
          <p:nvSpPr>
            <p:cNvPr id="35" name="矩形 34"/>
            <p:cNvSpPr/>
            <p:nvPr/>
          </p:nvSpPr>
          <p:spPr>
            <a:xfrm>
              <a:off x="1115616" y="3120812"/>
              <a:ext cx="2095065" cy="707886"/>
            </a:xfrm>
            <a:prstGeom prst="rect">
              <a:avLst/>
            </a:prstGeom>
          </p:spPr>
          <p:txBody>
            <a:bodyPr wrap="square">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258817" y="1903021"/>
            <a:ext cx="2095065" cy="2409076"/>
            <a:chOff x="3560642" y="1419622"/>
            <a:chExt cx="2095065" cy="2409076"/>
          </a:xfrm>
        </p:grpSpPr>
        <p:sp>
          <p:nvSpPr>
            <p:cNvPr id="37" name="矩形 36"/>
            <p:cNvSpPr/>
            <p:nvPr/>
          </p:nvSpPr>
          <p:spPr>
            <a:xfrm>
              <a:off x="3653546" y="1419622"/>
              <a:ext cx="2002161" cy="1101682"/>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66"/>
            <p:cNvSpPr>
              <a:spLocks noEditPoints="1"/>
            </p:cNvSpPr>
            <p:nvPr/>
          </p:nvSpPr>
          <p:spPr bwMode="auto">
            <a:xfrm>
              <a:off x="4358327" y="1534939"/>
              <a:ext cx="592598" cy="871048"/>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TextBox 40"/>
            <p:cNvSpPr txBox="1"/>
            <p:nvPr/>
          </p:nvSpPr>
          <p:spPr>
            <a:xfrm>
              <a:off x="4064698" y="2643758"/>
              <a:ext cx="889987" cy="477054"/>
            </a:xfrm>
            <a:prstGeom prst="rect">
              <a:avLst/>
            </a:prstGeom>
            <a:noFill/>
          </p:spPr>
          <p:txBody>
            <a:bodyPr wrap="none" rtlCol="0">
              <a:spAutoFit/>
            </a:bodyPr>
            <a:lstStyle/>
            <a:p>
              <a:r>
                <a:rPr lang="zh-CN" altLang="en-US" sz="1100" dirty="0">
                  <a:latin typeface="微软雅黑" pitchFamily="34" charset="-122"/>
                  <a:ea typeface="微软雅黑" pitchFamily="34" charset="-122"/>
                </a:rPr>
                <a:t>资深设计师</a:t>
              </a:r>
              <a:endParaRPr lang="en-US" altLang="zh-CN" sz="1100" dirty="0">
                <a:latin typeface="微软雅黑" pitchFamily="34" charset="-122"/>
                <a:ea typeface="微软雅黑" pitchFamily="34" charset="-122"/>
              </a:endParaRPr>
            </a:p>
            <a:p>
              <a:pPr algn="ctr"/>
              <a:r>
                <a:rPr lang="zh-CN" altLang="en-US" sz="1400" dirty="0">
                  <a:solidFill>
                    <a:srgbClr val="C00000"/>
                  </a:solidFill>
                </a:rPr>
                <a:t>乔帮主</a:t>
              </a:r>
            </a:p>
          </p:txBody>
        </p:sp>
        <p:sp>
          <p:nvSpPr>
            <p:cNvPr id="42" name="矩形 41"/>
            <p:cNvSpPr/>
            <p:nvPr/>
          </p:nvSpPr>
          <p:spPr>
            <a:xfrm>
              <a:off x="3560642" y="3120812"/>
              <a:ext cx="2095065" cy="707886"/>
            </a:xfrm>
            <a:prstGeom prst="rect">
              <a:avLst/>
            </a:prstGeom>
          </p:spPr>
          <p:txBody>
            <a:bodyPr wrap="square">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5776731" y="1889768"/>
            <a:ext cx="2095065" cy="2409076"/>
            <a:chOff x="6078555" y="1406369"/>
            <a:chExt cx="2095065" cy="2409076"/>
          </a:xfrm>
        </p:grpSpPr>
        <p:sp>
          <p:nvSpPr>
            <p:cNvPr id="44" name="矩形 43"/>
            <p:cNvSpPr/>
            <p:nvPr/>
          </p:nvSpPr>
          <p:spPr>
            <a:xfrm>
              <a:off x="6171459" y="1406369"/>
              <a:ext cx="2002161" cy="11016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66"/>
            <p:cNvSpPr>
              <a:spLocks noEditPoints="1"/>
            </p:cNvSpPr>
            <p:nvPr/>
          </p:nvSpPr>
          <p:spPr bwMode="auto">
            <a:xfrm>
              <a:off x="6876240" y="1521686"/>
              <a:ext cx="592598" cy="871048"/>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6582611" y="2630505"/>
              <a:ext cx="889987" cy="477054"/>
            </a:xfrm>
            <a:prstGeom prst="rect">
              <a:avLst/>
            </a:prstGeom>
            <a:noFill/>
          </p:spPr>
          <p:txBody>
            <a:bodyPr wrap="none" rtlCol="0">
              <a:spAutoFit/>
            </a:bodyPr>
            <a:lstStyle/>
            <a:p>
              <a:r>
                <a:rPr lang="zh-CN" altLang="en-US" sz="1100" dirty="0">
                  <a:latin typeface="微软雅黑" pitchFamily="34" charset="-122"/>
                  <a:ea typeface="微软雅黑" pitchFamily="34" charset="-122"/>
                </a:rPr>
                <a:t>资深设计师</a:t>
              </a:r>
              <a:endParaRPr lang="en-US" altLang="zh-CN" sz="1100" dirty="0">
                <a:latin typeface="微软雅黑" pitchFamily="34" charset="-122"/>
                <a:ea typeface="微软雅黑" pitchFamily="34" charset="-122"/>
              </a:endParaRPr>
            </a:p>
            <a:p>
              <a:pPr algn="ctr"/>
              <a:r>
                <a:rPr lang="zh-CN" altLang="en-US" sz="1400" dirty="0">
                  <a:solidFill>
                    <a:srgbClr val="C00000"/>
                  </a:solidFill>
                </a:rPr>
                <a:t>横完美</a:t>
              </a:r>
            </a:p>
          </p:txBody>
        </p:sp>
        <p:sp>
          <p:nvSpPr>
            <p:cNvPr id="47" name="矩形 46"/>
            <p:cNvSpPr/>
            <p:nvPr/>
          </p:nvSpPr>
          <p:spPr>
            <a:xfrm>
              <a:off x="6078555" y="3107559"/>
              <a:ext cx="2095065" cy="707886"/>
            </a:xfrm>
            <a:prstGeom prst="rect">
              <a:avLst/>
            </a:prstGeom>
          </p:spPr>
          <p:txBody>
            <a:bodyPr wrap="square">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9" name="矩形 38"/>
          <p:cNvSpPr/>
          <p:nvPr/>
        </p:nvSpPr>
        <p:spPr>
          <a:xfrm>
            <a:off x="2639331" y="1177758"/>
            <a:ext cx="4027058" cy="646327"/>
          </a:xfrm>
          <a:prstGeom prst="rect">
            <a:avLst/>
          </a:prstGeom>
        </p:spPr>
        <p:txBody>
          <a:bodyPr wrap="none" lIns="91437" tIns="45718" rIns="91437" bIns="45718">
            <a:spAutoFit/>
          </a:bodyPr>
          <a:lstStyle/>
          <a:p>
            <a:r>
              <a:rPr lang="en-US" altLang="zh-CN" sz="3600" b="1" dirty="0" smtClean="0">
                <a:solidFill>
                  <a:srgbClr val="E31A79"/>
                </a:solidFill>
                <a:latin typeface="BatangChe" pitchFamily="49" charset="-127"/>
                <a:ea typeface="BatangChe" pitchFamily="49" charset="-127"/>
              </a:rPr>
              <a:t>TEAM</a:t>
            </a:r>
            <a:r>
              <a:rPr lang="en-US" altLang="zh-CN" sz="3600" b="1" dirty="0" smtClean="0">
                <a:solidFill>
                  <a:schemeClr val="tx1">
                    <a:lumMod val="65000"/>
                    <a:lumOff val="35000"/>
                  </a:schemeClr>
                </a:solidFill>
                <a:latin typeface="BatangChe" pitchFamily="49" charset="-127"/>
                <a:ea typeface="BatangChe" pitchFamily="49" charset="-127"/>
              </a:rPr>
              <a:t> T</a:t>
            </a:r>
            <a:r>
              <a:rPr lang="en-US" altLang="zh-CN" sz="3600" b="1" dirty="0" smtClean="0">
                <a:solidFill>
                  <a:srgbClr val="E31A79"/>
                </a:solidFill>
                <a:latin typeface="BatangChe" pitchFamily="49" charset="-127"/>
                <a:ea typeface="BatangChe" pitchFamily="49" charset="-127"/>
              </a:rPr>
              <a:t>O</a:t>
            </a:r>
            <a:r>
              <a:rPr lang="en-US" altLang="zh-CN" sz="3600" b="1" dirty="0" smtClean="0">
                <a:solidFill>
                  <a:schemeClr val="tx1">
                    <a:lumMod val="65000"/>
                    <a:lumOff val="35000"/>
                  </a:schemeClr>
                </a:solidFill>
                <a:latin typeface="BatangChe" pitchFamily="49" charset="-127"/>
                <a:ea typeface="BatangChe" pitchFamily="49" charset="-127"/>
              </a:rPr>
              <a:t> </a:t>
            </a:r>
            <a:r>
              <a:rPr lang="en-US" altLang="zh-CN" sz="3600" b="1" dirty="0" smtClean="0">
                <a:solidFill>
                  <a:srgbClr val="E31A79"/>
                </a:solidFill>
                <a:latin typeface="BatangChe" pitchFamily="49" charset="-127"/>
                <a:ea typeface="BatangChe" pitchFamily="49" charset="-127"/>
              </a:rPr>
              <a:t>I</a:t>
            </a:r>
            <a:r>
              <a:rPr lang="en-US" altLang="zh-CN" sz="3600" b="1" dirty="0" smtClean="0">
                <a:solidFill>
                  <a:schemeClr val="tx1">
                    <a:lumMod val="65000"/>
                    <a:lumOff val="35000"/>
                  </a:schemeClr>
                </a:solidFill>
                <a:latin typeface="BatangChe" pitchFamily="49" charset="-127"/>
                <a:ea typeface="BatangChe" pitchFamily="49" charset="-127"/>
              </a:rPr>
              <a:t>NT</a:t>
            </a:r>
            <a:r>
              <a:rPr lang="en-US" altLang="zh-CN" sz="3600" b="1" dirty="0" smtClean="0">
                <a:solidFill>
                  <a:srgbClr val="E31A79"/>
                </a:solidFill>
                <a:latin typeface="BatangChe" pitchFamily="49" charset="-127"/>
                <a:ea typeface="BatangChe" pitchFamily="49" charset="-127"/>
              </a:rPr>
              <a:t>R</a:t>
            </a:r>
            <a:r>
              <a:rPr lang="en-US" altLang="zh-CN" sz="3600" b="1" dirty="0" smtClean="0">
                <a:solidFill>
                  <a:schemeClr val="tx1">
                    <a:lumMod val="65000"/>
                    <a:lumOff val="35000"/>
                  </a:schemeClr>
                </a:solidFill>
                <a:latin typeface="BatangChe" pitchFamily="49" charset="-127"/>
                <a:ea typeface="BatangChe" pitchFamily="49" charset="-127"/>
              </a:rPr>
              <a:t>OD</a:t>
            </a:r>
            <a:r>
              <a:rPr lang="en-US" altLang="zh-CN" sz="3600" b="1" dirty="0" smtClean="0">
                <a:solidFill>
                  <a:srgbClr val="E31A79"/>
                </a:solidFill>
                <a:latin typeface="BatangChe" pitchFamily="49" charset="-127"/>
                <a:ea typeface="BatangChe" pitchFamily="49" charset="-127"/>
              </a:rPr>
              <a:t>U</a:t>
            </a:r>
            <a:r>
              <a:rPr lang="en-US" altLang="zh-CN" sz="3600" b="1" dirty="0" smtClean="0">
                <a:solidFill>
                  <a:schemeClr val="tx1">
                    <a:lumMod val="65000"/>
                    <a:lumOff val="35000"/>
                  </a:schemeClr>
                </a:solidFill>
                <a:latin typeface="BatangChe" pitchFamily="49" charset="-127"/>
                <a:ea typeface="BatangChe" pitchFamily="49" charset="-127"/>
              </a:rPr>
              <a:t>CE</a:t>
            </a:r>
            <a:endParaRPr lang="zh-CN" altLang="en-US" sz="3600" b="1" dirty="0">
              <a:solidFill>
                <a:schemeClr val="tx1">
                  <a:lumMod val="65000"/>
                  <a:lumOff val="35000"/>
                </a:schemeClr>
              </a:solidFill>
              <a:latin typeface="BatangChe" pitchFamily="49" charset="-127"/>
              <a:ea typeface="BatangChe" pitchFamily="49" charset="-127"/>
            </a:endParaRPr>
          </a:p>
        </p:txBody>
      </p:sp>
    </p:spTree>
    <p:extLst>
      <p:ext uri="{BB962C8B-B14F-4D97-AF65-F5344CB8AC3E}">
        <p14:creationId xmlns:p14="http://schemas.microsoft.com/office/powerpoint/2010/main" val="1816665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 presetClass="entr" presetSubtype="2"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250" fill="hold"/>
                                        <p:tgtEl>
                                          <p:spTgt spid="22"/>
                                        </p:tgtEl>
                                        <p:attrNameLst>
                                          <p:attrName>ppt_x</p:attrName>
                                        </p:attrNameLst>
                                      </p:cBhvr>
                                      <p:tavLst>
                                        <p:tav tm="0">
                                          <p:val>
                                            <p:strVal val="1+#ppt_w/2"/>
                                          </p:val>
                                        </p:tav>
                                        <p:tav tm="100000">
                                          <p:val>
                                            <p:strVal val="#ppt_x"/>
                                          </p:val>
                                        </p:tav>
                                      </p:tavLst>
                                    </p:anim>
                                    <p:anim calcmode="lin" valueType="num">
                                      <p:cBhvr additive="base">
                                        <p:cTn id="11" dur="125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1250" fill="hold"/>
                                        <p:tgtEl>
                                          <p:spTgt spid="36"/>
                                        </p:tgtEl>
                                        <p:attrNameLst>
                                          <p:attrName>ppt_x</p:attrName>
                                        </p:attrNameLst>
                                      </p:cBhvr>
                                      <p:tavLst>
                                        <p:tav tm="0">
                                          <p:val>
                                            <p:strVal val="1+#ppt_w/2"/>
                                          </p:val>
                                        </p:tav>
                                        <p:tav tm="100000">
                                          <p:val>
                                            <p:strVal val="#ppt_x"/>
                                          </p:val>
                                        </p:tav>
                                      </p:tavLst>
                                    </p:anim>
                                    <p:anim calcmode="lin" valueType="num">
                                      <p:cBhvr additive="base">
                                        <p:cTn id="15" dur="1250" fill="hold"/>
                                        <p:tgtEl>
                                          <p:spTgt spid="36"/>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1250" fill="hold"/>
                                        <p:tgtEl>
                                          <p:spTgt spid="43"/>
                                        </p:tgtEl>
                                        <p:attrNameLst>
                                          <p:attrName>ppt_x</p:attrName>
                                        </p:attrNameLst>
                                      </p:cBhvr>
                                      <p:tavLst>
                                        <p:tav tm="0">
                                          <p:val>
                                            <p:strVal val="1+#ppt_w/2"/>
                                          </p:val>
                                        </p:tav>
                                        <p:tav tm="100000">
                                          <p:val>
                                            <p:strVal val="#ppt_x"/>
                                          </p:val>
                                        </p:tav>
                                      </p:tavLst>
                                    </p:anim>
                                    <p:anim calcmode="lin" valueType="num">
                                      <p:cBhvr additive="base">
                                        <p:cTn id="19" dur="1250" fill="hold"/>
                                        <p:tgtEl>
                                          <p:spTgt spid="43"/>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2"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2"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1+#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004048"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1"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976990"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8"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43473"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1</a:t>
            </a:r>
            <a:endParaRPr lang="zh-CN" altLang="en-US" b="1" dirty="0">
              <a:solidFill>
                <a:srgbClr val="0141A3"/>
              </a:solidFill>
              <a:latin typeface="Impact" pitchFamily="34" charset="0"/>
              <a:ea typeface="BatangChe" pitchFamily="49" charset="-127"/>
            </a:endParaRPr>
          </a:p>
        </p:txBody>
      </p:sp>
      <p:sp>
        <p:nvSpPr>
          <p:cNvPr id="39" name="矩形 38"/>
          <p:cNvSpPr/>
          <p:nvPr/>
        </p:nvSpPr>
        <p:spPr>
          <a:xfrm>
            <a:off x="5187820" y="1290300"/>
            <a:ext cx="2048959" cy="646331"/>
          </a:xfrm>
          <a:prstGeom prst="rect">
            <a:avLst/>
          </a:prstGeom>
        </p:spPr>
        <p:txBody>
          <a:bodyPr wrap="none" lIns="91437" tIns="45718" rIns="91437" bIns="45718">
            <a:spAutoFit/>
          </a:bodyPr>
          <a:lstStyle/>
          <a:p>
            <a:r>
              <a:rPr lang="en-US" altLang="zh-CN" sz="3600" dirty="0">
                <a:solidFill>
                  <a:schemeClr val="bg1">
                    <a:lumMod val="65000"/>
                  </a:schemeClr>
                </a:solidFill>
                <a:latin typeface="Kozuka Gothic Pro L" pitchFamily="34" charset="-128"/>
                <a:ea typeface="Kozuka Gothic Pro L" pitchFamily="34" charset="-128"/>
              </a:rPr>
              <a:t>About us</a:t>
            </a:r>
            <a:endParaRPr lang="zh-CN" altLang="en-US" sz="3600" dirty="0">
              <a:solidFill>
                <a:schemeClr val="bg1">
                  <a:lumMod val="65000"/>
                </a:schemeClr>
              </a:solidFill>
              <a:latin typeface="Kozuka Gothic Pro L" pitchFamily="34" charset="-128"/>
              <a:ea typeface="Kozuka Gothic Pro L" pitchFamily="34" charset="-128"/>
            </a:endParaRPr>
          </a:p>
        </p:txBody>
      </p:sp>
      <p:sp>
        <p:nvSpPr>
          <p:cNvPr id="48" name="矩形 47"/>
          <p:cNvSpPr/>
          <p:nvPr/>
        </p:nvSpPr>
        <p:spPr>
          <a:xfrm>
            <a:off x="4539749" y="1144543"/>
            <a:ext cx="649154" cy="667971"/>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spcCol="0" rtlCol="0" anchor="ctr"/>
          <a:lstStyle/>
          <a:p>
            <a:pPr algn="ctr"/>
            <a:r>
              <a:rPr lang="en-US" altLang="zh-CN" sz="3200" dirty="0">
                <a:latin typeface="+mj-ea"/>
                <a:ea typeface="+mj-ea"/>
              </a:rPr>
              <a:t>&gt;&gt;</a:t>
            </a:r>
            <a:endParaRPr lang="zh-CN" altLang="en-US" sz="3200" dirty="0">
              <a:latin typeface="+mj-ea"/>
              <a:ea typeface="+mj-ea"/>
            </a:endParaRPr>
          </a:p>
        </p:txBody>
      </p:sp>
      <p:sp>
        <p:nvSpPr>
          <p:cNvPr id="49" name="TextBox 48"/>
          <p:cNvSpPr txBox="1"/>
          <p:nvPr/>
        </p:nvSpPr>
        <p:spPr>
          <a:xfrm>
            <a:off x="4467740" y="2394807"/>
            <a:ext cx="4640764" cy="2062099"/>
          </a:xfrm>
          <a:prstGeom prst="rect">
            <a:avLst/>
          </a:prstGeom>
          <a:noFill/>
        </p:spPr>
        <p:txBody>
          <a:bodyPr wrap="square" lIns="91437" tIns="45718" rIns="91437" bIns="45718" rtlCol="0">
            <a:spAutoFit/>
          </a:bodyPr>
          <a:lstStyle/>
          <a:p>
            <a:r>
              <a:rPr lang="zh-CN" altLang="en-US" sz="800" dirty="0" smtClean="0">
                <a:solidFill>
                  <a:schemeClr val="tx1">
                    <a:lumMod val="50000"/>
                    <a:lumOff val="50000"/>
                  </a:schemeClr>
                </a:solidFill>
              </a:rPr>
              <a:t>世界著名企业</a:t>
            </a:r>
            <a:r>
              <a:rPr lang="en-US" altLang="zh-CN" sz="800" dirty="0" smtClean="0">
                <a:solidFill>
                  <a:schemeClr val="tx1">
                    <a:lumMod val="50000"/>
                    <a:lumOff val="50000"/>
                  </a:schemeClr>
                </a:solidFill>
              </a:rPr>
              <a:t>500</a:t>
            </a:r>
            <a:r>
              <a:rPr lang="zh-CN" altLang="en-US" sz="800" dirty="0" smtClean="0">
                <a:solidFill>
                  <a:schemeClr val="tx1">
                    <a:lumMod val="50000"/>
                    <a:lumOff val="50000"/>
                  </a:schemeClr>
                </a:solidFill>
              </a:rPr>
              <a:t>强企业</a:t>
            </a:r>
          </a:p>
          <a:p>
            <a:r>
              <a:rPr lang="zh-CN" altLang="en-US" sz="800" dirty="0" smtClean="0">
                <a:solidFill>
                  <a:schemeClr val="tx1">
                    <a:lumMod val="50000"/>
                    <a:lumOff val="50000"/>
                  </a:schemeClr>
                </a:solidFill>
              </a:rPr>
              <a:t>世界科技协会电子产业百强企业</a:t>
            </a:r>
          </a:p>
          <a:p>
            <a:r>
              <a:rPr lang="zh-CN" altLang="en-US" sz="800" dirty="0" smtClean="0">
                <a:solidFill>
                  <a:schemeClr val="tx1">
                    <a:lumMod val="50000"/>
                    <a:lumOff val="50000"/>
                  </a:schemeClr>
                </a:solidFill>
              </a:rPr>
              <a:t>世界手机著名品牌企业</a:t>
            </a:r>
          </a:p>
          <a:p>
            <a:r>
              <a:rPr lang="zh-CN" altLang="en-US" sz="800" dirty="0" smtClean="0">
                <a:solidFill>
                  <a:schemeClr val="tx1">
                    <a:lumMod val="50000"/>
                    <a:lumOff val="50000"/>
                  </a:schemeClr>
                </a:solidFill>
              </a:rPr>
              <a:t>世界电子产业行业</a:t>
            </a:r>
            <a:r>
              <a:rPr lang="en-US" altLang="zh-CN" sz="800" dirty="0" smtClean="0">
                <a:solidFill>
                  <a:schemeClr val="tx1">
                    <a:lumMod val="50000"/>
                    <a:lumOff val="50000"/>
                  </a:schemeClr>
                </a:solidFill>
              </a:rPr>
              <a:t>AAAAA</a:t>
            </a:r>
            <a:r>
              <a:rPr lang="zh-CN" altLang="en-US" sz="800" dirty="0" smtClean="0">
                <a:solidFill>
                  <a:schemeClr val="tx1">
                    <a:lumMod val="50000"/>
                    <a:lumOff val="50000"/>
                  </a:schemeClr>
                </a:solidFill>
              </a:rPr>
              <a:t>级诚信企业</a:t>
            </a:r>
          </a:p>
          <a:p>
            <a:r>
              <a:rPr lang="zh-CN" altLang="en-US" sz="800" dirty="0" smtClean="0">
                <a:solidFill>
                  <a:schemeClr val="tx1">
                    <a:lumMod val="50000"/>
                    <a:lumOff val="50000"/>
                  </a:schemeClr>
                </a:solidFill>
              </a:rPr>
              <a:t>世界主流电子产品信赖的科技饰品牌</a:t>
            </a:r>
          </a:p>
          <a:p>
            <a:r>
              <a:rPr lang="zh-CN" altLang="en-US" sz="800" dirty="0" smtClean="0">
                <a:solidFill>
                  <a:schemeClr val="tx1">
                    <a:lumMod val="50000"/>
                    <a:lumOff val="50000"/>
                  </a:schemeClr>
                </a:solidFill>
              </a:rPr>
              <a:t>全国住宅装饰装修行业知名品牌企业</a:t>
            </a:r>
          </a:p>
          <a:p>
            <a:r>
              <a:rPr lang="zh-CN" altLang="en-US" sz="800" dirty="0" smtClean="0">
                <a:solidFill>
                  <a:schemeClr val="tx1">
                    <a:lumMod val="50000"/>
                    <a:lumOff val="50000"/>
                  </a:schemeClr>
                </a:solidFill>
              </a:rPr>
              <a:t>荣获“</a:t>
            </a:r>
            <a:r>
              <a:rPr lang="en-US" altLang="zh-CN" sz="800" dirty="0" smtClean="0">
                <a:solidFill>
                  <a:schemeClr val="tx1">
                    <a:lumMod val="50000"/>
                    <a:lumOff val="50000"/>
                  </a:schemeClr>
                </a:solidFill>
              </a:rPr>
              <a:t>3.15</a:t>
            </a:r>
            <a:r>
              <a:rPr lang="zh-CN" altLang="en-US" sz="800" dirty="0" smtClean="0">
                <a:solidFill>
                  <a:schemeClr val="tx1">
                    <a:lumMod val="50000"/>
                    <a:lumOff val="50000"/>
                  </a:schemeClr>
                </a:solidFill>
              </a:rPr>
              <a:t>质量无投诉、服务无投诉诚信企业”称号</a:t>
            </a:r>
          </a:p>
          <a:p>
            <a:r>
              <a:rPr lang="zh-CN" altLang="en-US" sz="800" dirty="0" smtClean="0">
                <a:solidFill>
                  <a:schemeClr val="tx1">
                    <a:lumMod val="50000"/>
                    <a:lumOff val="50000"/>
                  </a:schemeClr>
                </a:solidFill>
              </a:rPr>
              <a:t>被评为科技界消费者信得过品牌公司</a:t>
            </a:r>
          </a:p>
          <a:p>
            <a:r>
              <a:rPr lang="zh-CN" altLang="en-US" sz="800" dirty="0" smtClean="0">
                <a:solidFill>
                  <a:schemeClr val="tx1">
                    <a:lumMod val="50000"/>
                    <a:lumOff val="50000"/>
                  </a:schemeClr>
                </a:solidFill>
              </a:rPr>
              <a:t>获“世界先进科技示范工程奖”</a:t>
            </a:r>
          </a:p>
          <a:p>
            <a:r>
              <a:rPr lang="zh-CN" altLang="en-US" sz="800" dirty="0" smtClean="0">
                <a:solidFill>
                  <a:schemeClr val="tx1">
                    <a:lumMod val="50000"/>
                    <a:lumOff val="50000"/>
                  </a:schemeClr>
                </a:solidFill>
              </a:rPr>
              <a:t>荣膺科技界消费者信得过品牌“三连冠”企业</a:t>
            </a:r>
          </a:p>
          <a:p>
            <a:r>
              <a:rPr lang="zh-CN" altLang="en-US" sz="800" dirty="0" smtClean="0">
                <a:solidFill>
                  <a:schemeClr val="tx1">
                    <a:lumMod val="50000"/>
                    <a:lumOff val="50000"/>
                  </a:schemeClr>
                </a:solidFill>
              </a:rPr>
              <a:t>被评为消费者满意科技品牌</a:t>
            </a:r>
          </a:p>
          <a:p>
            <a:r>
              <a:rPr lang="zh-CN" altLang="en-US" sz="800" dirty="0" smtClean="0">
                <a:solidFill>
                  <a:schemeClr val="tx1">
                    <a:lumMod val="50000"/>
                    <a:lumOff val="50000"/>
                  </a:schemeClr>
                </a:solidFill>
              </a:rPr>
              <a:t>世界最具影响力科技品牌</a:t>
            </a:r>
          </a:p>
          <a:p>
            <a:r>
              <a:rPr lang="zh-CN" altLang="en-US" sz="800" dirty="0" smtClean="0">
                <a:solidFill>
                  <a:schemeClr val="tx1">
                    <a:lumMod val="50000"/>
                    <a:lumOff val="50000"/>
                  </a:schemeClr>
                </a:solidFill>
              </a:rPr>
              <a:t>美国十大最具影响力品牌</a:t>
            </a:r>
          </a:p>
          <a:p>
            <a:r>
              <a:rPr lang="zh-CN" altLang="en-US" sz="800" dirty="0" smtClean="0">
                <a:solidFill>
                  <a:schemeClr val="tx1">
                    <a:lumMod val="50000"/>
                    <a:lumOff val="50000"/>
                  </a:schemeClr>
                </a:solidFill>
              </a:rPr>
              <a:t>世界杰出电子品牌</a:t>
            </a:r>
            <a:endParaRPr lang="en-US" altLang="zh-CN" sz="800" dirty="0" smtClean="0">
              <a:solidFill>
                <a:schemeClr val="tx1">
                  <a:lumMod val="50000"/>
                  <a:lumOff val="50000"/>
                </a:schemeClr>
              </a:solidFill>
            </a:endParaRPr>
          </a:p>
          <a:p>
            <a:endParaRPr lang="en-US" altLang="zh-CN" sz="800" dirty="0">
              <a:solidFill>
                <a:schemeClr val="tx1">
                  <a:lumMod val="50000"/>
                  <a:lumOff val="50000"/>
                </a:schemeClr>
              </a:solidFill>
            </a:endParaRPr>
          </a:p>
          <a:p>
            <a:r>
              <a:rPr lang="zh-CN" altLang="en-US" sz="800" dirty="0" smtClean="0">
                <a:solidFill>
                  <a:schemeClr val="tx1">
                    <a:lumMod val="50000"/>
                    <a:lumOff val="50000"/>
                  </a:schemeClr>
                </a:solidFill>
              </a:rPr>
              <a:t>以上文字仅为随意填写，具体根据您的公司情况填写</a:t>
            </a:r>
          </a:p>
        </p:txBody>
      </p:sp>
      <p:sp>
        <p:nvSpPr>
          <p:cNvPr id="50" name="TextBox 49"/>
          <p:cNvSpPr txBox="1"/>
          <p:nvPr/>
        </p:nvSpPr>
        <p:spPr>
          <a:xfrm>
            <a:off x="4467740" y="1917466"/>
            <a:ext cx="1620957" cy="523220"/>
          </a:xfrm>
          <a:prstGeom prst="rect">
            <a:avLst/>
          </a:prstGeom>
          <a:noFill/>
        </p:spPr>
        <p:txBody>
          <a:bodyPr wrap="none" lIns="91437" tIns="45718" rIns="91437" bIns="45718" rtlCol="0">
            <a:spAutoFit/>
          </a:bodyPr>
          <a:lstStyle/>
          <a:p>
            <a:r>
              <a:rPr lang="zh-CN" altLang="en-US" sz="2800" dirty="0">
                <a:solidFill>
                  <a:srgbClr val="E31A79"/>
                </a:solidFill>
                <a:latin typeface="微软雅黑" pitchFamily="34" charset="-122"/>
                <a:ea typeface="微软雅黑" pitchFamily="34" charset="-122"/>
              </a:rPr>
              <a:t>公司荣誉</a:t>
            </a:r>
          </a:p>
        </p:txBody>
      </p:sp>
      <p:pic>
        <p:nvPicPr>
          <p:cNvPr id="55"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28041" y="972254"/>
            <a:ext cx="1130897" cy="113089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2929" y="2474076"/>
            <a:ext cx="1119187" cy="111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28041" y="3756039"/>
            <a:ext cx="1134075" cy="1236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d:\users\administrator\appdata\roaming\360se6\User Data\temp\b2b074f082025aaf6fcdf113f9edab64014f1a8a.jpg"/>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347529" y="844921"/>
            <a:ext cx="2792423" cy="4193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5423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170"/>
                                        </p:tgtEl>
                                        <p:attrNameLst>
                                          <p:attrName>style.visibility</p:attrName>
                                        </p:attrNameLst>
                                      </p:cBhvr>
                                      <p:to>
                                        <p:strVal val="visible"/>
                                      </p:to>
                                    </p:set>
                                    <p:anim calcmode="lin" valueType="num">
                                      <p:cBhvr>
                                        <p:cTn id="17" dur="500" fill="hold"/>
                                        <p:tgtEl>
                                          <p:spTgt spid="7170"/>
                                        </p:tgtEl>
                                        <p:attrNameLst>
                                          <p:attrName>ppt_w</p:attrName>
                                        </p:attrNameLst>
                                      </p:cBhvr>
                                      <p:tavLst>
                                        <p:tav tm="0">
                                          <p:val>
                                            <p:fltVal val="0"/>
                                          </p:val>
                                        </p:tav>
                                        <p:tav tm="100000">
                                          <p:val>
                                            <p:strVal val="#ppt_w"/>
                                          </p:val>
                                        </p:tav>
                                      </p:tavLst>
                                    </p:anim>
                                    <p:anim calcmode="lin" valueType="num">
                                      <p:cBhvr>
                                        <p:cTn id="18" dur="500" fill="hold"/>
                                        <p:tgtEl>
                                          <p:spTgt spid="7170"/>
                                        </p:tgtEl>
                                        <p:attrNameLst>
                                          <p:attrName>ppt_h</p:attrName>
                                        </p:attrNameLst>
                                      </p:cBhvr>
                                      <p:tavLst>
                                        <p:tav tm="0">
                                          <p:val>
                                            <p:fltVal val="0"/>
                                          </p:val>
                                        </p:tav>
                                        <p:tav tm="100000">
                                          <p:val>
                                            <p:strVal val="#ppt_h"/>
                                          </p:val>
                                        </p:tav>
                                      </p:tavLst>
                                    </p:anim>
                                    <p:animEffect transition="in" filter="fade">
                                      <p:cBhvr>
                                        <p:cTn id="19" dur="500"/>
                                        <p:tgtEl>
                                          <p:spTgt spid="7170"/>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172"/>
                                        </p:tgtEl>
                                        <p:attrNameLst>
                                          <p:attrName>style.visibility</p:attrName>
                                        </p:attrNameLst>
                                      </p:cBhvr>
                                      <p:to>
                                        <p:strVal val="visible"/>
                                      </p:to>
                                    </p:set>
                                    <p:animEffect transition="in" filter="wipe(down)">
                                      <p:cBhvr>
                                        <p:cTn id="23" dur="500"/>
                                        <p:tgtEl>
                                          <p:spTgt spid="717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750"/>
                                        <p:tgtEl>
                                          <p:spTgt spid="48"/>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750"/>
                                        <p:tgtEl>
                                          <p:spTgt spid="3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750"/>
                                        <p:tgtEl>
                                          <p:spTgt spid="50"/>
                                        </p:tgtEl>
                                      </p:cBhvr>
                                    </p:animEffect>
                                  </p:childTnLst>
                                </p:cTn>
                              </p:par>
                            </p:childTnLst>
                          </p:cTn>
                        </p:par>
                        <p:par>
                          <p:cTn id="36" fill="hold">
                            <p:stCondLst>
                              <p:cond delay="4250"/>
                            </p:stCondLst>
                            <p:childTnLst>
                              <p:par>
                                <p:cTn id="37" presetID="22" presetClass="entr" presetSubtype="1"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up)">
                                      <p:cBhvr>
                                        <p:cTn id="39"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6012160" y="274038"/>
            <a:ext cx="972942" cy="309689"/>
            <a:chOff x="5004048" y="274038"/>
            <a:chExt cx="972942" cy="309689"/>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77553"/>
              <a:ext cx="972942" cy="30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119220"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业务介绍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4" name="组合 13"/>
          <p:cNvGrpSpPr/>
          <p:nvPr/>
        </p:nvGrpSpPr>
        <p:grpSpPr>
          <a:xfrm>
            <a:off x="5004048" y="246381"/>
            <a:ext cx="1052128" cy="368518"/>
            <a:chOff x="5976990" y="246381"/>
            <a:chExt cx="1052128" cy="368518"/>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990"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084167" y="274038"/>
              <a:ext cx="697628"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公司介绍</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16" name="组合 15"/>
          <p:cNvGrpSpPr/>
          <p:nvPr/>
        </p:nvGrpSpPr>
        <p:grpSpPr>
          <a:xfrm>
            <a:off x="6990781" y="246381"/>
            <a:ext cx="1052128" cy="368518"/>
            <a:chOff x="6990781" y="246381"/>
            <a:chExt cx="1052128" cy="368518"/>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781"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124463"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成功案例</a:t>
              </a:r>
              <a:endParaRPr lang="zh-CN" altLang="en-US" sz="10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7984694" y="246381"/>
            <a:ext cx="1052128" cy="368518"/>
            <a:chOff x="7984694" y="246381"/>
            <a:chExt cx="1052128" cy="368518"/>
          </a:xfrm>
        </p:grpSpPr>
        <p:pic>
          <p:nvPicPr>
            <p:cNvPr id="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4694" y="246381"/>
              <a:ext cx="1052128" cy="36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8045489" y="274038"/>
              <a:ext cx="697627" cy="246221"/>
            </a:xfrm>
            <a:prstGeom prst="rect">
              <a:avLst/>
            </a:prstGeom>
            <a:noFill/>
          </p:spPr>
          <p:txBody>
            <a:bodyPr wrap="none" rtlCol="0">
              <a:spAutoFit/>
            </a:bodyPr>
            <a:lstStyle/>
            <a:p>
              <a:pPr algn="ctr"/>
              <a:r>
                <a:rPr lang="zh-CN" altLang="en-US" sz="1000" dirty="0" smtClean="0">
                  <a:solidFill>
                    <a:schemeClr val="bg1">
                      <a:lumMod val="95000"/>
                    </a:schemeClr>
                  </a:solidFill>
                  <a:latin typeface="微软雅黑" pitchFamily="34" charset="-122"/>
                  <a:ea typeface="微软雅黑" pitchFamily="34" charset="-122"/>
                </a:rPr>
                <a:t>未来规划</a:t>
              </a:r>
              <a:endParaRPr lang="zh-CN" altLang="en-US" sz="1000" dirty="0">
                <a:solidFill>
                  <a:schemeClr val="bg1">
                    <a:lumMod val="95000"/>
                  </a:schemeClr>
                </a:solidFill>
                <a:latin typeface="微软雅黑" pitchFamily="34" charset="-122"/>
                <a:ea typeface="微软雅黑" pitchFamily="34" charset="-122"/>
              </a:endParaRPr>
            </a:p>
          </p:txBody>
        </p:sp>
      </p:gr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42746" t="6178" r="44258" b="52266"/>
          <a:stretch/>
        </p:blipFill>
        <p:spPr>
          <a:xfrm>
            <a:off x="212846" y="91091"/>
            <a:ext cx="728262" cy="679097"/>
          </a:xfrm>
          <a:prstGeom prst="rect">
            <a:avLst/>
          </a:prstGeom>
        </p:spPr>
      </p:pic>
      <p:sp>
        <p:nvSpPr>
          <p:cNvPr id="30" name="TextBox 29"/>
          <p:cNvSpPr txBox="1"/>
          <p:nvPr/>
        </p:nvSpPr>
        <p:spPr>
          <a:xfrm>
            <a:off x="975793" y="247935"/>
            <a:ext cx="770724"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Impact" pitchFamily="34" charset="0"/>
                <a:ea typeface="BatangChe" pitchFamily="49" charset="-127"/>
              </a:rPr>
              <a:t>Part  </a:t>
            </a:r>
            <a:r>
              <a:rPr lang="en-US" altLang="zh-CN" b="1" dirty="0" smtClean="0">
                <a:solidFill>
                  <a:srgbClr val="0141A3"/>
                </a:solidFill>
                <a:latin typeface="Impact" pitchFamily="34" charset="0"/>
                <a:ea typeface="BatangChe" pitchFamily="49" charset="-127"/>
              </a:rPr>
              <a:t>2</a:t>
            </a:r>
            <a:endParaRPr lang="zh-CN" altLang="en-US" b="1" dirty="0">
              <a:solidFill>
                <a:srgbClr val="0141A3"/>
              </a:solidFill>
              <a:latin typeface="Impact" pitchFamily="34" charset="0"/>
              <a:ea typeface="BatangChe" pitchFamily="49" charset="-127"/>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3341" y="1972119"/>
            <a:ext cx="2808032" cy="1500678"/>
          </a:xfrm>
          <a:prstGeom prst="rect">
            <a:avLst/>
          </a:prstGeom>
        </p:spPr>
      </p:pic>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8770" y="1972119"/>
            <a:ext cx="2808032" cy="1500678"/>
          </a:xfrm>
          <a:prstGeom prst="rect">
            <a:avLst/>
          </a:prstGeom>
        </p:spPr>
      </p:pic>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9072" y="1972119"/>
            <a:ext cx="2808032" cy="1500678"/>
          </a:xfrm>
          <a:prstGeom prst="rect">
            <a:avLst/>
          </a:prstGeom>
        </p:spPr>
      </p:pic>
      <p:pic>
        <p:nvPicPr>
          <p:cNvPr id="5124" name="Picture 4" descr="d:\users\administrator\appdata\roaming\360se6\User Data\temp\530d9227f009coriginal.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2326" b="100000" l="0" r="100000"/>
                    </a14:imgEffect>
                  </a14:imgLayer>
                </a14:imgProps>
              </a:ext>
              <a:ext uri="{28A0092B-C50C-407E-A947-70E740481C1C}">
                <a14:useLocalDpi xmlns:a14="http://schemas.microsoft.com/office/drawing/2010/main" val="0"/>
              </a:ext>
            </a:extLst>
          </a:blip>
          <a:srcRect/>
          <a:stretch>
            <a:fillRect/>
          </a:stretch>
        </p:blipFill>
        <p:spPr bwMode="auto">
          <a:xfrm>
            <a:off x="647852" y="1187866"/>
            <a:ext cx="2219010" cy="156850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d:\users\administrator\appdata\roaming\360se6\User Data\temp\0df431adcbef760980c704722fdda3cc7dd99e0b.jpg"/>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316" b="100000" l="0" r="90000">
                        <a14:foregroundMark x1="16053" y1="44737" x2="16053" y2="44737"/>
                        <a14:foregroundMark x1="15000" y1="36316" x2="15000" y2="36316"/>
                        <a14:foregroundMark x1="15000" y1="30526" x2="15000" y2="30526"/>
                        <a14:foregroundMark x1="15000" y1="23158" x2="15000" y2="23158"/>
                        <a14:foregroundMark x1="15263" y1="26316" x2="15263" y2="26316"/>
                        <a14:foregroundMark x1="14737" y1="17895" x2="14737" y2="17895"/>
                        <a14:foregroundMark x1="15000" y1="20263" x2="15000" y2="20263"/>
                        <a14:foregroundMark x1="14211" y1="15263" x2="14211" y2="15263"/>
                        <a14:foregroundMark x1="14737" y1="12632" x2="14737" y2="12632"/>
                        <a14:foregroundMark x1="15000" y1="11053" x2="15000" y2="11053"/>
                        <a14:foregroundMark x1="59474" y1="89737" x2="59474" y2="89737"/>
                      </a14:backgroundRemoval>
                    </a14:imgEffect>
                  </a14:imgLayer>
                </a14:imgProps>
              </a:ext>
              <a:ext uri="{28A0092B-C50C-407E-A947-70E740481C1C}">
                <a14:useLocalDpi xmlns:a14="http://schemas.microsoft.com/office/drawing/2010/main" val="0"/>
              </a:ext>
            </a:extLst>
          </a:blip>
          <a:srcRect/>
          <a:stretch>
            <a:fillRect/>
          </a:stretch>
        </p:blipFill>
        <p:spPr bwMode="auto">
          <a:xfrm>
            <a:off x="3561022" y="987574"/>
            <a:ext cx="1969090" cy="1969090"/>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41566" y="1187866"/>
            <a:ext cx="2463420" cy="1662007"/>
          </a:xfrm>
          <a:prstGeom prst="rect">
            <a:avLst/>
          </a:prstGeom>
        </p:spPr>
      </p:pic>
      <p:grpSp>
        <p:nvGrpSpPr>
          <p:cNvPr id="8" name="组合 7"/>
          <p:cNvGrpSpPr/>
          <p:nvPr/>
        </p:nvGrpSpPr>
        <p:grpSpPr>
          <a:xfrm>
            <a:off x="1009661" y="3430178"/>
            <a:ext cx="1205220" cy="425412"/>
            <a:chOff x="1009661" y="3867894"/>
            <a:chExt cx="1205220" cy="425412"/>
          </a:xfrm>
        </p:grpSpPr>
        <p:sp>
          <p:nvSpPr>
            <p:cNvPr id="6" name="矩形 5"/>
            <p:cNvSpPr/>
            <p:nvPr/>
          </p:nvSpPr>
          <p:spPr>
            <a:xfrm>
              <a:off x="1009661" y="3867894"/>
              <a:ext cx="1205220" cy="280479"/>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主营业务</a:t>
              </a:r>
              <a:r>
                <a:rPr lang="en-US" altLang="zh-CN" sz="1200" dirty="0" smtClean="0"/>
                <a:t>-1</a:t>
              </a:r>
              <a:endParaRPr lang="zh-CN" altLang="en-US" sz="1200" dirty="0"/>
            </a:p>
          </p:txBody>
        </p:sp>
        <p:sp>
          <p:nvSpPr>
            <p:cNvPr id="7" name="等腰三角形 6"/>
            <p:cNvSpPr/>
            <p:nvPr/>
          </p:nvSpPr>
          <p:spPr>
            <a:xfrm flipV="1">
              <a:off x="1462097" y="4148372"/>
              <a:ext cx="257169" cy="144934"/>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881555" y="3450498"/>
            <a:ext cx="1205220" cy="425412"/>
            <a:chOff x="1009661" y="3867894"/>
            <a:chExt cx="1205220" cy="425412"/>
          </a:xfrm>
        </p:grpSpPr>
        <p:sp>
          <p:nvSpPr>
            <p:cNvPr id="39" name="矩形 38"/>
            <p:cNvSpPr/>
            <p:nvPr/>
          </p:nvSpPr>
          <p:spPr>
            <a:xfrm>
              <a:off x="1009661" y="3867894"/>
              <a:ext cx="1205220" cy="280479"/>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主营业务</a:t>
              </a:r>
              <a:r>
                <a:rPr lang="en-US" altLang="zh-CN" sz="1200" dirty="0" smtClean="0"/>
                <a:t>-2</a:t>
              </a:r>
              <a:endParaRPr lang="zh-CN" altLang="en-US" sz="1200" dirty="0"/>
            </a:p>
          </p:txBody>
        </p:sp>
        <p:sp>
          <p:nvSpPr>
            <p:cNvPr id="40" name="等腰三角形 39"/>
            <p:cNvSpPr/>
            <p:nvPr/>
          </p:nvSpPr>
          <p:spPr>
            <a:xfrm flipV="1">
              <a:off x="1462097" y="4148372"/>
              <a:ext cx="257169" cy="144934"/>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010835" y="3450498"/>
            <a:ext cx="1205220" cy="425412"/>
            <a:chOff x="1009661" y="3867894"/>
            <a:chExt cx="1205220" cy="425412"/>
          </a:xfrm>
        </p:grpSpPr>
        <p:sp>
          <p:nvSpPr>
            <p:cNvPr id="42" name="矩形 41"/>
            <p:cNvSpPr/>
            <p:nvPr/>
          </p:nvSpPr>
          <p:spPr>
            <a:xfrm>
              <a:off x="1009661" y="3867894"/>
              <a:ext cx="1205220" cy="280479"/>
            </a:xfrm>
            <a:prstGeom prst="rect">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主营业务</a:t>
              </a:r>
              <a:r>
                <a:rPr lang="en-US" altLang="zh-CN" sz="1200" dirty="0" smtClean="0"/>
                <a:t>-3</a:t>
              </a:r>
              <a:endParaRPr lang="zh-CN" altLang="en-US" sz="1200" dirty="0"/>
            </a:p>
          </p:txBody>
        </p:sp>
        <p:sp>
          <p:nvSpPr>
            <p:cNvPr id="43" name="等腰三角形 42"/>
            <p:cNvSpPr/>
            <p:nvPr/>
          </p:nvSpPr>
          <p:spPr>
            <a:xfrm flipV="1">
              <a:off x="1462097" y="4148372"/>
              <a:ext cx="257169" cy="144934"/>
            </a:xfrm>
            <a:prstGeom prst="triangle">
              <a:avLst/>
            </a:prstGeom>
            <a:solidFill>
              <a:srgbClr val="E31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p:cNvSpPr/>
          <p:nvPr/>
        </p:nvSpPr>
        <p:spPr>
          <a:xfrm>
            <a:off x="671733" y="3877675"/>
            <a:ext cx="2095065"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3421706" y="3897995"/>
            <a:ext cx="2095065"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6581391" y="3897995"/>
            <a:ext cx="2095065"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7267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5126"/>
                                        </p:tgtEl>
                                        <p:attrNameLst>
                                          <p:attrName>style.visibility</p:attrName>
                                        </p:attrNameLst>
                                      </p:cBhvr>
                                      <p:to>
                                        <p:strVal val="visible"/>
                                      </p:to>
                                    </p:set>
                                    <p:anim calcmode="lin" valueType="num">
                                      <p:cBhvr additive="base">
                                        <p:cTn id="32" dur="500" fill="hold"/>
                                        <p:tgtEl>
                                          <p:spTgt spid="5126"/>
                                        </p:tgtEl>
                                        <p:attrNameLst>
                                          <p:attrName>ppt_x</p:attrName>
                                        </p:attrNameLst>
                                      </p:cBhvr>
                                      <p:tavLst>
                                        <p:tav tm="0">
                                          <p:val>
                                            <p:strVal val="#ppt_x"/>
                                          </p:val>
                                        </p:tav>
                                        <p:tav tm="100000">
                                          <p:val>
                                            <p:strVal val="#ppt_x"/>
                                          </p:val>
                                        </p:tav>
                                      </p:tavLst>
                                    </p:anim>
                                    <p:anim calcmode="lin" valueType="num">
                                      <p:cBhvr additive="base">
                                        <p:cTn id="33" dur="500" fill="hold"/>
                                        <p:tgtEl>
                                          <p:spTgt spid="512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1"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fill="hold"/>
                                        <p:tgtEl>
                                          <p:spTgt spid="4"/>
                                        </p:tgtEl>
                                        <p:attrNameLst>
                                          <p:attrName>ppt_x</p:attrName>
                                        </p:attrNameLst>
                                      </p:cBhvr>
                                      <p:tavLst>
                                        <p:tav tm="0">
                                          <p:val>
                                            <p:strVal val="#ppt_x"/>
                                          </p:val>
                                        </p:tav>
                                        <p:tav tm="100000">
                                          <p:val>
                                            <p:strVal val="#ppt_x"/>
                                          </p:val>
                                        </p:tav>
                                      </p:tavLst>
                                    </p:anim>
                                    <p:anim calcmode="lin" valueType="num">
                                      <p:cBhvr additive="base">
                                        <p:cTn id="52" dur="500" fill="hold"/>
                                        <p:tgtEl>
                                          <p:spTgt spid="4"/>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ppt_x"/>
                                          </p:val>
                                        </p:tav>
                                        <p:tav tm="100000">
                                          <p:val>
                                            <p:strVal val="#ppt_x"/>
                                          </p:val>
                                        </p:tav>
                                      </p:tavLst>
                                    </p:anim>
                                    <p:anim calcmode="lin" valueType="num">
                                      <p:cBhvr additive="base">
                                        <p:cTn id="57" dur="500" fill="hold"/>
                                        <p:tgtEl>
                                          <p:spTgt spid="41"/>
                                        </p:tgtEl>
                                        <p:attrNameLst>
                                          <p:attrName>ppt_y</p:attrName>
                                        </p:attrNameLst>
                                      </p:cBhvr>
                                      <p:tavLst>
                                        <p:tav tm="0">
                                          <p:val>
                                            <p:strVal val="0-#ppt_h/2"/>
                                          </p:val>
                                        </p:tav>
                                        <p:tav tm="100000">
                                          <p:val>
                                            <p:strVal val="#ppt_y"/>
                                          </p:val>
                                        </p:tav>
                                      </p:tavLst>
                                    </p:anim>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c8b91fd9be4d53aaf8d2fee196166bcae4ccc"/>
  <p:tag name="ISPRING_SCORM_RATE_SLIDES" val="1"/>
  <p:tag name="ISPRING_SCORM_RATE_QUIZZES" val="0"/>
  <p:tag name="ISPRING_SCORM_PASSING_SCORE" val="100.0000000000"/>
  <p:tag name="GENSWF_OUTPUT_FILE_NAME" val="电子商务0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TotalTime>
  <Words>2700</Words>
  <Application>Microsoft Office PowerPoint</Application>
  <PresentationFormat>全屏显示(16:9)</PresentationFormat>
  <Paragraphs>425</Paragraphs>
  <Slides>30</Slides>
  <Notes>30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46</cp:revision>
  <dcterms:created xsi:type="dcterms:W3CDTF">2015-01-18T05:09:36Z</dcterms:created>
  <dcterms:modified xsi:type="dcterms:W3CDTF">2015-01-18T09:21:13Z</dcterms:modified>
</cp:coreProperties>
</file>