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71" r:id="rId4"/>
    <p:sldId id="278" r:id="rId5"/>
    <p:sldId id="258" r:id="rId6"/>
    <p:sldId id="259" r:id="rId7"/>
    <p:sldId id="260" r:id="rId8"/>
    <p:sldId id="263" r:id="rId9"/>
    <p:sldId id="261" r:id="rId10"/>
    <p:sldId id="262" r:id="rId11"/>
    <p:sldId id="266" r:id="rId12"/>
    <p:sldId id="267" r:id="rId13"/>
    <p:sldId id="268" r:id="rId14"/>
    <p:sldId id="280" r:id="rId15"/>
    <p:sldId id="265" r:id="rId16"/>
    <p:sldId id="269" r:id="rId17"/>
    <p:sldId id="264" r:id="rId18"/>
    <p:sldId id="272" r:id="rId19"/>
    <p:sldId id="277" r:id="rId20"/>
    <p:sldId id="275" r:id="rId21"/>
    <p:sldId id="282" r:id="rId22"/>
    <p:sldId id="281" r:id="rId23"/>
    <p:sldId id="283" r:id="rId24"/>
    <p:sldId id="284" r:id="rId25"/>
    <p:sldId id="285" r:id="rId26"/>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82A7"/>
    <a:srgbClr val="2681A7"/>
    <a:srgbClr val="2F9CC7"/>
    <a:srgbClr val="38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705" autoAdjust="0"/>
  </p:normalViewPr>
  <p:slideViewPr>
    <p:cSldViewPr>
      <p:cViewPr>
        <p:scale>
          <a:sx n="100" d="100"/>
          <a:sy n="100" d="100"/>
        </p:scale>
        <p:origin x="-1944" y="-81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17389C-EE16-4559-9D8D-137F06C11B9B}" type="doc">
      <dgm:prSet loTypeId="urn:microsoft.com/office/officeart/2005/8/layout/chart3" loCatId="cycle" qsTypeId="urn:microsoft.com/office/officeart/2005/8/quickstyle/simple4" qsCatId="simple" csTypeId="urn:microsoft.com/office/officeart/2005/8/colors/accent1_2" csCatId="accent1" phldr="1"/>
      <dgm:spPr/>
    </dgm:pt>
    <dgm:pt modelId="{7875780F-B637-417F-99EE-E7B86C37CE17}">
      <dgm:prSet phldrT="[Text]"/>
      <dgm:spPr>
        <a:solidFill>
          <a:srgbClr val="2782A7"/>
        </a:solidFill>
        <a:ln>
          <a:noFill/>
        </a:ln>
      </dgm:spPr>
      <dgm:t>
        <a:bodyPr/>
        <a:lstStyle/>
        <a:p>
          <a:r>
            <a:rPr lang="tr-TR" dirty="0" smtClean="0">
              <a:latin typeface="Cordia New" panose="020B0304020202020204" pitchFamily="34" charset="-34"/>
            </a:rPr>
            <a:t>DEVELOPMENT</a:t>
          </a:r>
          <a:endParaRPr lang="tr-TR" dirty="0">
            <a:latin typeface="Cordia New" panose="020B0304020202020204" pitchFamily="34" charset="-34"/>
          </a:endParaRPr>
        </a:p>
      </dgm:t>
    </dgm:pt>
    <dgm:pt modelId="{B4D3E2B5-FE30-4B3F-BF22-72A1A1DDA518}" type="parTrans" cxnId="{92590450-4862-4D63-8280-A36C48F585EC}">
      <dgm:prSet/>
      <dgm:spPr/>
      <dgm:t>
        <a:bodyPr/>
        <a:lstStyle/>
        <a:p>
          <a:endParaRPr lang="tr-TR"/>
        </a:p>
      </dgm:t>
    </dgm:pt>
    <dgm:pt modelId="{FE13C9D2-35C8-4D51-971F-525254C3756D}" type="sibTrans" cxnId="{92590450-4862-4D63-8280-A36C48F585EC}">
      <dgm:prSet/>
      <dgm:spPr/>
      <dgm:t>
        <a:bodyPr/>
        <a:lstStyle/>
        <a:p>
          <a:endParaRPr lang="tr-TR"/>
        </a:p>
      </dgm:t>
    </dgm:pt>
    <dgm:pt modelId="{4BB7FAE7-B339-429B-A7C1-241B7F615C9E}">
      <dgm:prSet phldrT="[Text]"/>
      <dgm:spPr>
        <a:solidFill>
          <a:srgbClr val="2F9CC7"/>
        </a:solidFill>
        <a:ln>
          <a:noFill/>
        </a:ln>
      </dgm:spPr>
      <dgm:t>
        <a:bodyPr/>
        <a:lstStyle/>
        <a:p>
          <a:r>
            <a:rPr lang="tr-TR" dirty="0" smtClean="0">
              <a:latin typeface="Cordia New" panose="020B0304020202020204" pitchFamily="34" charset="-34"/>
            </a:rPr>
            <a:t>RESEARCH</a:t>
          </a:r>
          <a:endParaRPr lang="tr-TR" dirty="0">
            <a:latin typeface="Cordia New" panose="020B0304020202020204" pitchFamily="34" charset="-34"/>
          </a:endParaRPr>
        </a:p>
      </dgm:t>
    </dgm:pt>
    <dgm:pt modelId="{0664B09F-C6A2-45F0-9529-6F850B31B319}" type="parTrans" cxnId="{98F409F2-4138-492A-9188-6B3756A5D098}">
      <dgm:prSet/>
      <dgm:spPr/>
      <dgm:t>
        <a:bodyPr/>
        <a:lstStyle/>
        <a:p>
          <a:endParaRPr lang="tr-TR"/>
        </a:p>
      </dgm:t>
    </dgm:pt>
    <dgm:pt modelId="{D8B1DD3B-8277-4896-842C-057790B992B1}" type="sibTrans" cxnId="{98F409F2-4138-492A-9188-6B3756A5D098}">
      <dgm:prSet/>
      <dgm:spPr/>
      <dgm:t>
        <a:bodyPr/>
        <a:lstStyle/>
        <a:p>
          <a:endParaRPr lang="tr-TR"/>
        </a:p>
      </dgm:t>
    </dgm:pt>
    <dgm:pt modelId="{6DDE4448-5ABB-4C8A-8E41-2A0B04735451}">
      <dgm:prSet phldrT="[Text]"/>
      <dgm:spPr>
        <a:solidFill>
          <a:srgbClr val="38A5D0"/>
        </a:solidFill>
        <a:ln>
          <a:noFill/>
        </a:ln>
        <a:effectLst>
          <a:reflection blurRad="38100" stA="27000" endPos="28000" dir="5400000" sy="-100000" algn="bl" rotWithShape="0"/>
        </a:effectLst>
      </dgm:spPr>
      <dgm:t>
        <a:bodyPr/>
        <a:lstStyle/>
        <a:p>
          <a:r>
            <a:rPr lang="tr-TR" dirty="0" smtClean="0">
              <a:latin typeface="Cordia New" panose="020B0304020202020204" pitchFamily="34" charset="-34"/>
            </a:rPr>
            <a:t>MARKETING</a:t>
          </a:r>
          <a:endParaRPr lang="tr-TR" dirty="0">
            <a:latin typeface="Cordia New" panose="020B0304020202020204" pitchFamily="34" charset="-34"/>
          </a:endParaRPr>
        </a:p>
      </dgm:t>
    </dgm:pt>
    <dgm:pt modelId="{83E445C0-F6D6-44B3-A562-CD30CAD50FD2}" type="sibTrans" cxnId="{E262AB1F-BFBE-4773-A7D9-5F62D655B08A}">
      <dgm:prSet/>
      <dgm:spPr/>
      <dgm:t>
        <a:bodyPr/>
        <a:lstStyle/>
        <a:p>
          <a:endParaRPr lang="tr-TR"/>
        </a:p>
      </dgm:t>
    </dgm:pt>
    <dgm:pt modelId="{FBA951F0-606F-420B-BF22-B6831D6104FA}" type="parTrans" cxnId="{E262AB1F-BFBE-4773-A7D9-5F62D655B08A}">
      <dgm:prSet/>
      <dgm:spPr/>
      <dgm:t>
        <a:bodyPr/>
        <a:lstStyle/>
        <a:p>
          <a:endParaRPr lang="tr-TR"/>
        </a:p>
      </dgm:t>
    </dgm:pt>
    <dgm:pt modelId="{642E41A8-DBF8-4439-BD2C-1F78786CAC9B}" type="pres">
      <dgm:prSet presAssocID="{4617389C-EE16-4559-9D8D-137F06C11B9B}" presName="compositeShape" presStyleCnt="0">
        <dgm:presLayoutVars>
          <dgm:chMax val="7"/>
          <dgm:dir/>
          <dgm:resizeHandles val="exact"/>
        </dgm:presLayoutVars>
      </dgm:prSet>
      <dgm:spPr/>
    </dgm:pt>
    <dgm:pt modelId="{964689BD-2B7A-490B-8E63-58DC4C3DB684}" type="pres">
      <dgm:prSet presAssocID="{4617389C-EE16-4559-9D8D-137F06C11B9B}" presName="wedge1" presStyleLbl="node1" presStyleIdx="0" presStyleCnt="3"/>
      <dgm:spPr/>
      <dgm:t>
        <a:bodyPr/>
        <a:lstStyle/>
        <a:p>
          <a:endParaRPr lang="tr-TR"/>
        </a:p>
      </dgm:t>
    </dgm:pt>
    <dgm:pt modelId="{0E2EBDD7-79C4-4BD0-8068-2B7138E9BDB1}" type="pres">
      <dgm:prSet presAssocID="{4617389C-EE16-4559-9D8D-137F06C11B9B}" presName="wedge1Tx" presStyleLbl="node1" presStyleIdx="0" presStyleCnt="3">
        <dgm:presLayoutVars>
          <dgm:chMax val="0"/>
          <dgm:chPref val="0"/>
          <dgm:bulletEnabled val="1"/>
        </dgm:presLayoutVars>
      </dgm:prSet>
      <dgm:spPr/>
      <dgm:t>
        <a:bodyPr/>
        <a:lstStyle/>
        <a:p>
          <a:endParaRPr lang="tr-TR"/>
        </a:p>
      </dgm:t>
    </dgm:pt>
    <dgm:pt modelId="{F26CC665-8C6B-4AC0-AABD-4B6E4F684245}" type="pres">
      <dgm:prSet presAssocID="{4617389C-EE16-4559-9D8D-137F06C11B9B}" presName="wedge2" presStyleLbl="node1" presStyleIdx="1" presStyleCnt="3" custLinFactNeighborX="-108" custLinFactNeighborY="-1136"/>
      <dgm:spPr/>
      <dgm:t>
        <a:bodyPr/>
        <a:lstStyle/>
        <a:p>
          <a:endParaRPr lang="tr-TR"/>
        </a:p>
      </dgm:t>
    </dgm:pt>
    <dgm:pt modelId="{CD534954-BE9E-465D-9D5B-287637B72C1F}" type="pres">
      <dgm:prSet presAssocID="{4617389C-EE16-4559-9D8D-137F06C11B9B}" presName="wedge2Tx" presStyleLbl="node1" presStyleIdx="1" presStyleCnt="3">
        <dgm:presLayoutVars>
          <dgm:chMax val="0"/>
          <dgm:chPref val="0"/>
          <dgm:bulletEnabled val="1"/>
        </dgm:presLayoutVars>
      </dgm:prSet>
      <dgm:spPr/>
      <dgm:t>
        <a:bodyPr/>
        <a:lstStyle/>
        <a:p>
          <a:endParaRPr lang="tr-TR"/>
        </a:p>
      </dgm:t>
    </dgm:pt>
    <dgm:pt modelId="{4CCF251E-AD37-4BB5-AE8A-AEC6499FD8D3}" type="pres">
      <dgm:prSet presAssocID="{4617389C-EE16-4559-9D8D-137F06C11B9B}" presName="wedge3" presStyleLbl="node1" presStyleIdx="2" presStyleCnt="3"/>
      <dgm:spPr/>
      <dgm:t>
        <a:bodyPr/>
        <a:lstStyle/>
        <a:p>
          <a:endParaRPr lang="tr-TR"/>
        </a:p>
      </dgm:t>
    </dgm:pt>
    <dgm:pt modelId="{28EE5FD8-F91A-4F37-85E6-0576FCC3587B}" type="pres">
      <dgm:prSet presAssocID="{4617389C-EE16-4559-9D8D-137F06C11B9B}" presName="wedge3Tx" presStyleLbl="node1" presStyleIdx="2" presStyleCnt="3">
        <dgm:presLayoutVars>
          <dgm:chMax val="0"/>
          <dgm:chPref val="0"/>
          <dgm:bulletEnabled val="1"/>
        </dgm:presLayoutVars>
      </dgm:prSet>
      <dgm:spPr/>
      <dgm:t>
        <a:bodyPr/>
        <a:lstStyle/>
        <a:p>
          <a:endParaRPr lang="tr-TR"/>
        </a:p>
      </dgm:t>
    </dgm:pt>
  </dgm:ptLst>
  <dgm:cxnLst>
    <dgm:cxn modelId="{957EAA84-96F2-428D-A8E0-8A9B65F58C6D}" type="presOf" srcId="{4BB7FAE7-B339-429B-A7C1-241B7F615C9E}" destId="{4CCF251E-AD37-4BB5-AE8A-AEC6499FD8D3}" srcOrd="0" destOrd="0" presId="urn:microsoft.com/office/officeart/2005/8/layout/chart3"/>
    <dgm:cxn modelId="{2E19D943-6A7D-4502-9885-CBC6A488265D}" type="presOf" srcId="{7875780F-B637-417F-99EE-E7B86C37CE17}" destId="{0E2EBDD7-79C4-4BD0-8068-2B7138E9BDB1}" srcOrd="1" destOrd="0" presId="urn:microsoft.com/office/officeart/2005/8/layout/chart3"/>
    <dgm:cxn modelId="{47931680-7A77-4E99-98A6-9126131329C7}" type="presOf" srcId="{6DDE4448-5ABB-4C8A-8E41-2A0B04735451}" destId="{F26CC665-8C6B-4AC0-AABD-4B6E4F684245}" srcOrd="0" destOrd="0" presId="urn:microsoft.com/office/officeart/2005/8/layout/chart3"/>
    <dgm:cxn modelId="{A1F695E9-8AFC-460F-A2E4-3EA21415577B}" type="presOf" srcId="{4617389C-EE16-4559-9D8D-137F06C11B9B}" destId="{642E41A8-DBF8-4439-BD2C-1F78786CAC9B}" srcOrd="0" destOrd="0" presId="urn:microsoft.com/office/officeart/2005/8/layout/chart3"/>
    <dgm:cxn modelId="{D3C58F31-72D1-483B-9614-6F34A2C0B09E}" type="presOf" srcId="{6DDE4448-5ABB-4C8A-8E41-2A0B04735451}" destId="{CD534954-BE9E-465D-9D5B-287637B72C1F}" srcOrd="1" destOrd="0" presId="urn:microsoft.com/office/officeart/2005/8/layout/chart3"/>
    <dgm:cxn modelId="{BD08A620-0E7D-475F-A374-8B5C775CA839}" type="presOf" srcId="{4BB7FAE7-B339-429B-A7C1-241B7F615C9E}" destId="{28EE5FD8-F91A-4F37-85E6-0576FCC3587B}" srcOrd="1" destOrd="0" presId="urn:microsoft.com/office/officeart/2005/8/layout/chart3"/>
    <dgm:cxn modelId="{98F409F2-4138-492A-9188-6B3756A5D098}" srcId="{4617389C-EE16-4559-9D8D-137F06C11B9B}" destId="{4BB7FAE7-B339-429B-A7C1-241B7F615C9E}" srcOrd="2" destOrd="0" parTransId="{0664B09F-C6A2-45F0-9529-6F850B31B319}" sibTransId="{D8B1DD3B-8277-4896-842C-057790B992B1}"/>
    <dgm:cxn modelId="{92590450-4862-4D63-8280-A36C48F585EC}" srcId="{4617389C-EE16-4559-9D8D-137F06C11B9B}" destId="{7875780F-B637-417F-99EE-E7B86C37CE17}" srcOrd="0" destOrd="0" parTransId="{B4D3E2B5-FE30-4B3F-BF22-72A1A1DDA518}" sibTransId="{FE13C9D2-35C8-4D51-971F-525254C3756D}"/>
    <dgm:cxn modelId="{1E7B3640-ADC9-428C-88D9-016AFDEEF74A}" type="presOf" srcId="{7875780F-B637-417F-99EE-E7B86C37CE17}" destId="{964689BD-2B7A-490B-8E63-58DC4C3DB684}" srcOrd="0" destOrd="0" presId="urn:microsoft.com/office/officeart/2005/8/layout/chart3"/>
    <dgm:cxn modelId="{E262AB1F-BFBE-4773-A7D9-5F62D655B08A}" srcId="{4617389C-EE16-4559-9D8D-137F06C11B9B}" destId="{6DDE4448-5ABB-4C8A-8E41-2A0B04735451}" srcOrd="1" destOrd="0" parTransId="{FBA951F0-606F-420B-BF22-B6831D6104FA}" sibTransId="{83E445C0-F6D6-44B3-A562-CD30CAD50FD2}"/>
    <dgm:cxn modelId="{B1B0C1D5-921A-4C29-9FF4-854A4847803D}" type="presParOf" srcId="{642E41A8-DBF8-4439-BD2C-1F78786CAC9B}" destId="{964689BD-2B7A-490B-8E63-58DC4C3DB684}" srcOrd="0" destOrd="0" presId="urn:microsoft.com/office/officeart/2005/8/layout/chart3"/>
    <dgm:cxn modelId="{B144D02D-5BD4-46B6-984E-F6BBAFA2CB1B}" type="presParOf" srcId="{642E41A8-DBF8-4439-BD2C-1F78786CAC9B}" destId="{0E2EBDD7-79C4-4BD0-8068-2B7138E9BDB1}" srcOrd="1" destOrd="0" presId="urn:microsoft.com/office/officeart/2005/8/layout/chart3"/>
    <dgm:cxn modelId="{E976E2E5-4211-4121-9C65-7A350E7B1729}" type="presParOf" srcId="{642E41A8-DBF8-4439-BD2C-1F78786CAC9B}" destId="{F26CC665-8C6B-4AC0-AABD-4B6E4F684245}" srcOrd="2" destOrd="0" presId="urn:microsoft.com/office/officeart/2005/8/layout/chart3"/>
    <dgm:cxn modelId="{2DCAE5DE-725A-45B0-B39B-899F3CAC6421}" type="presParOf" srcId="{642E41A8-DBF8-4439-BD2C-1F78786CAC9B}" destId="{CD534954-BE9E-465D-9D5B-287637B72C1F}" srcOrd="3" destOrd="0" presId="urn:microsoft.com/office/officeart/2005/8/layout/chart3"/>
    <dgm:cxn modelId="{111691A0-6F61-477E-AD6B-27307A6504BF}" type="presParOf" srcId="{642E41A8-DBF8-4439-BD2C-1F78786CAC9B}" destId="{4CCF251E-AD37-4BB5-AE8A-AEC6499FD8D3}" srcOrd="4" destOrd="0" presId="urn:microsoft.com/office/officeart/2005/8/layout/chart3"/>
    <dgm:cxn modelId="{A680F114-2FDF-452F-8C2E-44FA07852411}" type="presParOf" srcId="{642E41A8-DBF8-4439-BD2C-1F78786CAC9B}" destId="{28EE5FD8-F91A-4F37-85E6-0576FCC3587B}"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Cordia New" panose="020B0304020202020204" pitchFamily="34" charset="-34"/>
            </a:rPr>
            <a:t>AGENCY</a:t>
          </a:r>
          <a:endParaRPr lang="tr-TR" sz="2200" dirty="0">
            <a:latin typeface="Cordia New" panose="020B0304020202020204" pitchFamily="34" charset="-34"/>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4B7159C4-2A56-4BE8-9FA1-EAFE39CB6ACE}" type="asst">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Cordia New" panose="020B0304020202020204" pitchFamily="34" charset="-34"/>
            </a:rPr>
            <a:t>LIBRARIES</a:t>
          </a:r>
          <a:endParaRPr lang="tr-TR" sz="2200" dirty="0">
            <a:latin typeface="Cordia New" panose="020B0304020202020204" pitchFamily="34" charset="-34"/>
          </a:endParaRPr>
        </a:p>
      </dgm:t>
    </dgm:pt>
    <dgm:pt modelId="{11EC63F0-C4AC-4C23-84AE-6C02BDA91ACC}" type="parTrans" cxnId="{07687551-BE70-4CD2-9ABE-5F60F04C076F}">
      <dgm:prSet/>
      <dgm:spPr/>
      <dgm:t>
        <a:bodyPr/>
        <a:lstStyle/>
        <a:p>
          <a:endParaRPr lang="tr-TR"/>
        </a:p>
      </dgm:t>
    </dgm:pt>
    <dgm:pt modelId="{C7C8926C-2813-4D7C-98FB-EFC1DF7DD09F}" type="sibTrans" cxnId="{07687551-BE70-4CD2-9ABE-5F60F04C076F}">
      <dgm:prSet/>
      <dgm:spPr/>
      <dgm:t>
        <a:bodyPr/>
        <a:lstStyle/>
        <a:p>
          <a:endParaRPr lang="tr-TR"/>
        </a:p>
      </dgm:t>
    </dgm:pt>
    <dgm:pt modelId="{70C53326-40C8-4006-978D-EEDD4D770F27}">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Cordia New" panose="020B0304020202020204" pitchFamily="34" charset="-34"/>
            </a:rPr>
            <a:t>BROKER</a:t>
          </a:r>
          <a:endParaRPr lang="tr-TR" sz="2200" dirty="0">
            <a:latin typeface="Cordia New" panose="020B0304020202020204" pitchFamily="34" charset="-34"/>
          </a:endParaRPr>
        </a:p>
      </dgm:t>
    </dgm:pt>
    <dgm:pt modelId="{B198A292-8BF8-4F9B-B3B6-0C13E21A3AFD}" type="parTrans" cxnId="{97547143-9442-4E5A-A60C-407AF437D4BD}">
      <dgm:prSet/>
      <dgm:spPr>
        <a:solidFill>
          <a:srgbClr val="2681A7"/>
        </a:solidFill>
        <a:ln>
          <a:noFill/>
        </a:ln>
      </dgm:spPr>
      <dgm:t>
        <a:bodyPr/>
        <a:lstStyle/>
        <a:p>
          <a:endParaRPr lang="tr-TR"/>
        </a:p>
      </dgm:t>
    </dgm:pt>
    <dgm:pt modelId="{DA4052C8-0C2B-4923-91F5-4025A1E827D4}" type="sibTrans" cxnId="{97547143-9442-4E5A-A60C-407AF437D4BD}">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Cordia New" panose="020B0304020202020204" pitchFamily="34" charset="-34"/>
            </a:rPr>
            <a:t>PUBLISHER</a:t>
          </a:r>
          <a:endParaRPr lang="tr-TR" sz="2200" dirty="0">
            <a:latin typeface="Cordia New" panose="020B0304020202020204" pitchFamily="34" charset="-34"/>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Cordia New" panose="020B0304020202020204" pitchFamily="34" charset="-34"/>
            </a:rPr>
            <a:t>CONSUMER</a:t>
          </a:r>
          <a:endParaRPr lang="tr-TR" sz="2200" dirty="0">
            <a:latin typeface="Cordia New" panose="020B0304020202020204" pitchFamily="34" charset="-34"/>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3392889F-219D-4504-A86B-488769B4D08A}" type="pres">
      <dgm:prSet presAssocID="{B198A292-8BF8-4F9B-B3B6-0C13E21A3AFD}" presName="Name37" presStyleLbl="parChTrans1D2" presStyleIdx="0" presStyleCnt="4"/>
      <dgm:spPr/>
      <dgm:t>
        <a:bodyPr/>
        <a:lstStyle/>
        <a:p>
          <a:endParaRPr lang="tr-TR"/>
        </a:p>
      </dgm:t>
    </dgm:pt>
    <dgm:pt modelId="{92CDC041-C4CF-4A0D-A7D5-F2AB11ACF63A}" type="pres">
      <dgm:prSet presAssocID="{70C53326-40C8-4006-978D-EEDD4D770F27}" presName="hierRoot2" presStyleCnt="0">
        <dgm:presLayoutVars>
          <dgm:hierBranch val="init"/>
        </dgm:presLayoutVars>
      </dgm:prSet>
      <dgm:spPr/>
    </dgm:pt>
    <dgm:pt modelId="{CADD1789-672D-4F90-88A0-D911CCB00E4D}" type="pres">
      <dgm:prSet presAssocID="{70C53326-40C8-4006-978D-EEDD4D770F27}" presName="rootComposite" presStyleCnt="0"/>
      <dgm:spPr/>
    </dgm:pt>
    <dgm:pt modelId="{BE306BA9-6592-4B43-A5A0-BA390086DB1F}" type="pres">
      <dgm:prSet presAssocID="{70C53326-40C8-4006-978D-EEDD4D770F27}" presName="rootText" presStyleLbl="node2" presStyleIdx="0" presStyleCnt="3" custLinFactNeighborX="2660" custLinFactNeighborY="92">
        <dgm:presLayoutVars>
          <dgm:chPref val="3"/>
        </dgm:presLayoutVars>
      </dgm:prSet>
      <dgm:spPr/>
      <dgm:t>
        <a:bodyPr/>
        <a:lstStyle/>
        <a:p>
          <a:endParaRPr lang="tr-TR"/>
        </a:p>
      </dgm:t>
    </dgm:pt>
    <dgm:pt modelId="{2BF0B66F-7A26-48C6-81DE-89B58E68A3AC}" type="pres">
      <dgm:prSet presAssocID="{70C53326-40C8-4006-978D-EEDD4D770F27}" presName="rootConnector" presStyleLbl="node2" presStyleIdx="0" presStyleCnt="3"/>
      <dgm:spPr/>
      <dgm:t>
        <a:bodyPr/>
        <a:lstStyle/>
        <a:p>
          <a:endParaRPr lang="tr-TR"/>
        </a:p>
      </dgm:t>
    </dgm:pt>
    <dgm:pt modelId="{51BF4B79-B873-437B-8FCF-B68B47A91A63}" type="pres">
      <dgm:prSet presAssocID="{70C53326-40C8-4006-978D-EEDD4D770F27}" presName="hierChild4" presStyleCnt="0"/>
      <dgm:spPr/>
    </dgm:pt>
    <dgm:pt modelId="{C3A73FB0-8C7B-440E-AC79-6B5F200D3F07}" type="pres">
      <dgm:prSet presAssocID="{70C53326-40C8-4006-978D-EEDD4D770F27}" presName="hierChild5" presStyleCnt="0"/>
      <dgm:spPr/>
    </dgm:pt>
    <dgm:pt modelId="{21EB35EE-E984-41E2-BA22-3E25F9EFEE0F}" type="pres">
      <dgm:prSet presAssocID="{7DC3B062-CB2A-4782-B3CB-EC11C5806F71}" presName="Name37" presStyleLbl="parChTrans1D2" presStyleIdx="1" presStyleCnt="4"/>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1" presStyleCnt="3">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1" presStyleCnt="3"/>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2" presStyleCnt="4"/>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2" presStyleCnt="3" custLinFactNeighborX="3428" custLinFactNeighborY="-584">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2" presStyleCnt="3"/>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 modelId="{D937E0F2-E196-443E-A2A6-941FA566C5B4}" type="pres">
      <dgm:prSet presAssocID="{11EC63F0-C4AC-4C23-84AE-6C02BDA91ACC}" presName="Name111" presStyleLbl="parChTrans1D2" presStyleIdx="3" presStyleCnt="4"/>
      <dgm:spPr/>
      <dgm:t>
        <a:bodyPr/>
        <a:lstStyle/>
        <a:p>
          <a:endParaRPr lang="tr-TR"/>
        </a:p>
      </dgm:t>
    </dgm:pt>
    <dgm:pt modelId="{415BB185-0D7B-414A-BC4D-ADAA87A8D95D}" type="pres">
      <dgm:prSet presAssocID="{4B7159C4-2A56-4BE8-9FA1-EAFE39CB6ACE}" presName="hierRoot3" presStyleCnt="0">
        <dgm:presLayoutVars>
          <dgm:hierBranch val="init"/>
        </dgm:presLayoutVars>
      </dgm:prSet>
      <dgm:spPr/>
    </dgm:pt>
    <dgm:pt modelId="{BDC6B145-F682-4721-9B67-37FABF0AB7F8}" type="pres">
      <dgm:prSet presAssocID="{4B7159C4-2A56-4BE8-9FA1-EAFE39CB6ACE}" presName="rootComposite3" presStyleCnt="0"/>
      <dgm:spPr/>
    </dgm:pt>
    <dgm:pt modelId="{D68755F5-E571-4A5A-A338-E4C393D842D5}" type="pres">
      <dgm:prSet presAssocID="{4B7159C4-2A56-4BE8-9FA1-EAFE39CB6ACE}" presName="rootText3" presStyleLbl="asst1" presStyleIdx="0" presStyleCnt="1" custLinFactNeighborX="-14485" custLinFactNeighborY="-3516">
        <dgm:presLayoutVars>
          <dgm:chPref val="3"/>
        </dgm:presLayoutVars>
      </dgm:prSet>
      <dgm:spPr/>
      <dgm:t>
        <a:bodyPr/>
        <a:lstStyle/>
        <a:p>
          <a:endParaRPr lang="tr-TR"/>
        </a:p>
      </dgm:t>
    </dgm:pt>
    <dgm:pt modelId="{3EF2BF3B-8612-4922-8ECA-BB662E228D0D}" type="pres">
      <dgm:prSet presAssocID="{4B7159C4-2A56-4BE8-9FA1-EAFE39CB6ACE}" presName="rootConnector3" presStyleLbl="asst1" presStyleIdx="0" presStyleCnt="1"/>
      <dgm:spPr/>
      <dgm:t>
        <a:bodyPr/>
        <a:lstStyle/>
        <a:p>
          <a:endParaRPr lang="tr-TR"/>
        </a:p>
      </dgm:t>
    </dgm:pt>
    <dgm:pt modelId="{F7A531F2-6AE8-48C5-8F54-A8DDE6CC6D1B}" type="pres">
      <dgm:prSet presAssocID="{4B7159C4-2A56-4BE8-9FA1-EAFE39CB6ACE}" presName="hierChild6" presStyleCnt="0"/>
      <dgm:spPr/>
    </dgm:pt>
    <dgm:pt modelId="{DAB2ADC7-78B3-4B3D-98C8-A846B2549DBE}" type="pres">
      <dgm:prSet presAssocID="{4B7159C4-2A56-4BE8-9FA1-EAFE39CB6ACE}" presName="hierChild7" presStyleCnt="0"/>
      <dgm:spPr/>
    </dgm:pt>
  </dgm:ptLst>
  <dgm:cxnLst>
    <dgm:cxn modelId="{20753EF1-D5F8-462F-8839-5FCA145C393F}" type="presOf" srcId="{DA8B0233-72F4-4BC6-8614-276DB9C5E5B1}" destId="{66B35250-676E-4D8B-9E01-90524BECB365}" srcOrd="1" destOrd="0" presId="urn:microsoft.com/office/officeart/2005/8/layout/orgChart1"/>
    <dgm:cxn modelId="{62C31FD7-3009-4FFC-9AA0-833BA2BBA465}" srcId="{3307C71D-1868-4917-AE54-E3090AA811E4}" destId="{DA8B0233-72F4-4BC6-8614-276DB9C5E5B1}" srcOrd="2" destOrd="0" parTransId="{7DC3B062-CB2A-4782-B3CB-EC11C5806F71}" sibTransId="{E2670FB7-46B0-496D-A9BA-D2F96AC5399C}"/>
    <dgm:cxn modelId="{07687551-BE70-4CD2-9ABE-5F60F04C076F}" srcId="{3307C71D-1868-4917-AE54-E3090AA811E4}" destId="{4B7159C4-2A56-4BE8-9FA1-EAFE39CB6ACE}" srcOrd="0" destOrd="0" parTransId="{11EC63F0-C4AC-4C23-84AE-6C02BDA91ACC}" sibTransId="{C7C8926C-2813-4D7C-98FB-EFC1DF7DD09F}"/>
    <dgm:cxn modelId="{F99E10F0-A7A8-45A6-A47C-12C60C825B91}" srcId="{3307C71D-1868-4917-AE54-E3090AA811E4}" destId="{9C8F68A8-301D-4F8C-8CE0-742C377AE9B4}" srcOrd="3" destOrd="0" parTransId="{12EEDEF4-C332-4A80-AEC6-C2E8C4949BBD}" sibTransId="{CB882474-8B63-4F39-A5AA-293CA6298A40}"/>
    <dgm:cxn modelId="{9ACBF2EB-9060-48BC-9424-F37A844BB730}" type="presOf" srcId="{7DC3B062-CB2A-4782-B3CB-EC11C5806F71}" destId="{21EB35EE-E984-41E2-BA22-3E25F9EFEE0F}" srcOrd="0" destOrd="0" presId="urn:microsoft.com/office/officeart/2005/8/layout/orgChart1"/>
    <dgm:cxn modelId="{97547143-9442-4E5A-A60C-407AF437D4BD}" srcId="{3307C71D-1868-4917-AE54-E3090AA811E4}" destId="{70C53326-40C8-4006-978D-EEDD4D770F27}" srcOrd="1" destOrd="0" parTransId="{B198A292-8BF8-4F9B-B3B6-0C13E21A3AFD}" sibTransId="{DA4052C8-0C2B-4923-91F5-4025A1E827D4}"/>
    <dgm:cxn modelId="{D6B68208-45F7-4BF4-9FC5-83DB77CA8293}" type="presOf" srcId="{11EC63F0-C4AC-4C23-84AE-6C02BDA91ACC}" destId="{D937E0F2-E196-443E-A2A6-941FA566C5B4}" srcOrd="0" destOrd="0" presId="urn:microsoft.com/office/officeart/2005/8/layout/orgChart1"/>
    <dgm:cxn modelId="{63C605E5-981C-4EC4-A322-215893FE1C77}" type="presOf" srcId="{B198A292-8BF8-4F9B-B3B6-0C13E21A3AFD}" destId="{3392889F-219D-4504-A86B-488769B4D08A}" srcOrd="0" destOrd="0" presId="urn:microsoft.com/office/officeart/2005/8/layout/orgChart1"/>
    <dgm:cxn modelId="{0F60E63F-9273-4240-94C6-5E5E44807806}" type="presOf" srcId="{3307C71D-1868-4917-AE54-E3090AA811E4}" destId="{7D6EEBAA-AB34-4C0E-B8D0-3042143FCE11}" srcOrd="0" destOrd="0" presId="urn:microsoft.com/office/officeart/2005/8/layout/orgChart1"/>
    <dgm:cxn modelId="{0BF4F2C1-1CB8-445A-A52C-F67EC83C88B7}" type="presOf" srcId="{12EEDEF4-C332-4A80-AEC6-C2E8C4949BBD}" destId="{752F74B4-C555-4D48-9705-88685BBC69D8}" srcOrd="0" destOrd="0" presId="urn:microsoft.com/office/officeart/2005/8/layout/orgChart1"/>
    <dgm:cxn modelId="{37B513FA-DA33-4A49-A71E-D30FEE66A467}" type="presOf" srcId="{DA8B0233-72F4-4BC6-8614-276DB9C5E5B1}" destId="{A25FA72E-0173-436A-AF1E-D198B51B2265}" srcOrd="0" destOrd="0" presId="urn:microsoft.com/office/officeart/2005/8/layout/orgChart1"/>
    <dgm:cxn modelId="{DE963A3C-8BEB-4AB6-9480-C85A106CC480}" type="presOf" srcId="{4B7159C4-2A56-4BE8-9FA1-EAFE39CB6ACE}" destId="{3EF2BF3B-8612-4922-8ECA-BB662E228D0D}" srcOrd="1" destOrd="0" presId="urn:microsoft.com/office/officeart/2005/8/layout/orgChart1"/>
    <dgm:cxn modelId="{FE09EE78-F8F9-44CB-AB71-A0EDBBBE5B96}" type="presOf" srcId="{9C8F68A8-301D-4F8C-8CE0-742C377AE9B4}" destId="{74AA2355-DA76-4DDA-8BAC-E774C3452621}" srcOrd="1" destOrd="0" presId="urn:microsoft.com/office/officeart/2005/8/layout/orgChart1"/>
    <dgm:cxn modelId="{2ADA1DBA-4271-46AE-A972-19811969D2E5}" type="presOf" srcId="{70C53326-40C8-4006-978D-EEDD4D770F27}" destId="{BE306BA9-6592-4B43-A5A0-BA390086DB1F}" srcOrd="0" destOrd="0" presId="urn:microsoft.com/office/officeart/2005/8/layout/orgChart1"/>
    <dgm:cxn modelId="{28A3479F-8A1A-4F5C-929C-280F6B264626}" type="presOf" srcId="{9C8F68A8-301D-4F8C-8CE0-742C377AE9B4}" destId="{7C413185-78B7-4FCD-8DBE-06064206C375}" srcOrd="0" destOrd="0" presId="urn:microsoft.com/office/officeart/2005/8/layout/orgChart1"/>
    <dgm:cxn modelId="{2EF2556C-4CB6-4F8A-9393-88037683A399}" type="presOf" srcId="{3307C71D-1868-4917-AE54-E3090AA811E4}" destId="{E1FBE1C0-F977-4FBF-9754-96B13A57901D}" srcOrd="1" destOrd="0" presId="urn:microsoft.com/office/officeart/2005/8/layout/orgChart1"/>
    <dgm:cxn modelId="{31A08379-29F0-4371-A425-73D7AE234A21}" type="presOf" srcId="{4B7159C4-2A56-4BE8-9FA1-EAFE39CB6ACE}" destId="{D68755F5-E571-4A5A-A338-E4C393D842D5}" srcOrd="0" destOrd="0" presId="urn:microsoft.com/office/officeart/2005/8/layout/orgChart1"/>
    <dgm:cxn modelId="{F984683D-B808-4006-AF09-D3984CF556E7}"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E068410C-21C9-47C7-973A-2737CE94FBF3}" type="presOf" srcId="{70C53326-40C8-4006-978D-EEDD4D770F27}" destId="{2BF0B66F-7A26-48C6-81DE-89B58E68A3AC}" srcOrd="1" destOrd="0" presId="urn:microsoft.com/office/officeart/2005/8/layout/orgChart1"/>
    <dgm:cxn modelId="{52F8D19C-B2B0-47A7-9D6E-67192D6F401D}" type="presParOf" srcId="{C65A4AE2-31FA-4BDE-A320-DF7809A953A4}" destId="{B85D0033-0BF9-4B96-B47D-5A27528DCCC5}" srcOrd="0" destOrd="0" presId="urn:microsoft.com/office/officeart/2005/8/layout/orgChart1"/>
    <dgm:cxn modelId="{116E4969-E323-4462-A1B3-670092997329}" type="presParOf" srcId="{B85D0033-0BF9-4B96-B47D-5A27528DCCC5}" destId="{E7BAE277-D34F-40F0-B856-D57E414B708A}" srcOrd="0" destOrd="0" presId="urn:microsoft.com/office/officeart/2005/8/layout/orgChart1"/>
    <dgm:cxn modelId="{29A63E39-26B3-4D7E-B698-7F9048CD7379}" type="presParOf" srcId="{E7BAE277-D34F-40F0-B856-D57E414B708A}" destId="{7D6EEBAA-AB34-4C0E-B8D0-3042143FCE11}" srcOrd="0" destOrd="0" presId="urn:microsoft.com/office/officeart/2005/8/layout/orgChart1"/>
    <dgm:cxn modelId="{2DA716BD-A157-4CBC-93DB-B6706B4AD60D}" type="presParOf" srcId="{E7BAE277-D34F-40F0-B856-D57E414B708A}" destId="{E1FBE1C0-F977-4FBF-9754-96B13A57901D}" srcOrd="1" destOrd="0" presId="urn:microsoft.com/office/officeart/2005/8/layout/orgChart1"/>
    <dgm:cxn modelId="{609DE147-9447-4F26-B3C3-258B3145C38A}" type="presParOf" srcId="{B85D0033-0BF9-4B96-B47D-5A27528DCCC5}" destId="{DEBBFEB6-563D-49E9-857C-15F8DACA8DAE}" srcOrd="1" destOrd="0" presId="urn:microsoft.com/office/officeart/2005/8/layout/orgChart1"/>
    <dgm:cxn modelId="{99468CFB-234C-485F-AAD5-7E99F1A9FF0B}" type="presParOf" srcId="{DEBBFEB6-563D-49E9-857C-15F8DACA8DAE}" destId="{3392889F-219D-4504-A86B-488769B4D08A}" srcOrd="0" destOrd="0" presId="urn:microsoft.com/office/officeart/2005/8/layout/orgChart1"/>
    <dgm:cxn modelId="{E317C109-1DD9-4605-A042-45BFE7CEDB04}" type="presParOf" srcId="{DEBBFEB6-563D-49E9-857C-15F8DACA8DAE}" destId="{92CDC041-C4CF-4A0D-A7D5-F2AB11ACF63A}" srcOrd="1" destOrd="0" presId="urn:microsoft.com/office/officeart/2005/8/layout/orgChart1"/>
    <dgm:cxn modelId="{2FE9607C-C943-488F-A0CF-150C0348EEBD}" type="presParOf" srcId="{92CDC041-C4CF-4A0D-A7D5-F2AB11ACF63A}" destId="{CADD1789-672D-4F90-88A0-D911CCB00E4D}" srcOrd="0" destOrd="0" presId="urn:microsoft.com/office/officeart/2005/8/layout/orgChart1"/>
    <dgm:cxn modelId="{E093B06E-AA3F-4706-9980-422E159D6784}" type="presParOf" srcId="{CADD1789-672D-4F90-88A0-D911CCB00E4D}" destId="{BE306BA9-6592-4B43-A5A0-BA390086DB1F}" srcOrd="0" destOrd="0" presId="urn:microsoft.com/office/officeart/2005/8/layout/orgChart1"/>
    <dgm:cxn modelId="{C8F46665-96BC-44A2-80E2-F396A257144A}" type="presParOf" srcId="{CADD1789-672D-4F90-88A0-D911CCB00E4D}" destId="{2BF0B66F-7A26-48C6-81DE-89B58E68A3AC}" srcOrd="1" destOrd="0" presId="urn:microsoft.com/office/officeart/2005/8/layout/orgChart1"/>
    <dgm:cxn modelId="{F4BECC98-EFAD-4516-BD84-9892F1175080}" type="presParOf" srcId="{92CDC041-C4CF-4A0D-A7D5-F2AB11ACF63A}" destId="{51BF4B79-B873-437B-8FCF-B68B47A91A63}" srcOrd="1" destOrd="0" presId="urn:microsoft.com/office/officeart/2005/8/layout/orgChart1"/>
    <dgm:cxn modelId="{D014847F-3470-46C4-AA60-0F1BE9CB0869}" type="presParOf" srcId="{92CDC041-C4CF-4A0D-A7D5-F2AB11ACF63A}" destId="{C3A73FB0-8C7B-440E-AC79-6B5F200D3F07}" srcOrd="2" destOrd="0" presId="urn:microsoft.com/office/officeart/2005/8/layout/orgChart1"/>
    <dgm:cxn modelId="{3A37B9E2-737B-43EF-9D03-75E85230C45A}" type="presParOf" srcId="{DEBBFEB6-563D-49E9-857C-15F8DACA8DAE}" destId="{21EB35EE-E984-41E2-BA22-3E25F9EFEE0F}" srcOrd="2" destOrd="0" presId="urn:microsoft.com/office/officeart/2005/8/layout/orgChart1"/>
    <dgm:cxn modelId="{5686398A-688D-49AB-8F7E-B8DC2B296417}" type="presParOf" srcId="{DEBBFEB6-563D-49E9-857C-15F8DACA8DAE}" destId="{D9C4EC26-E483-46F5-B99C-CD6EB65C6959}" srcOrd="3" destOrd="0" presId="urn:microsoft.com/office/officeart/2005/8/layout/orgChart1"/>
    <dgm:cxn modelId="{045C79C2-DEAC-49E2-ABBF-DA42B9163476}" type="presParOf" srcId="{D9C4EC26-E483-46F5-B99C-CD6EB65C6959}" destId="{71DC2F2B-2314-4AAF-AB03-85F1A546E5AC}" srcOrd="0" destOrd="0" presId="urn:microsoft.com/office/officeart/2005/8/layout/orgChart1"/>
    <dgm:cxn modelId="{3C2C8FC1-69E5-4EBA-914B-0FEA731D0642}" type="presParOf" srcId="{71DC2F2B-2314-4AAF-AB03-85F1A546E5AC}" destId="{A25FA72E-0173-436A-AF1E-D198B51B2265}" srcOrd="0" destOrd="0" presId="urn:microsoft.com/office/officeart/2005/8/layout/orgChart1"/>
    <dgm:cxn modelId="{161BA5F5-AB8E-4C02-8CEA-2364F9308DCC}" type="presParOf" srcId="{71DC2F2B-2314-4AAF-AB03-85F1A546E5AC}" destId="{66B35250-676E-4D8B-9E01-90524BECB365}" srcOrd="1" destOrd="0" presId="urn:microsoft.com/office/officeart/2005/8/layout/orgChart1"/>
    <dgm:cxn modelId="{D10E2F4A-6500-4F18-BDA9-117F74E85641}" type="presParOf" srcId="{D9C4EC26-E483-46F5-B99C-CD6EB65C6959}" destId="{ED10AE69-952F-4266-BA62-FB6E7F054BAA}" srcOrd="1" destOrd="0" presId="urn:microsoft.com/office/officeart/2005/8/layout/orgChart1"/>
    <dgm:cxn modelId="{811CF461-C723-4AB3-8342-D458A77A9549}" type="presParOf" srcId="{D9C4EC26-E483-46F5-B99C-CD6EB65C6959}" destId="{4D527A17-ABF2-49B1-A54A-77D8FF88E527}" srcOrd="2" destOrd="0" presId="urn:microsoft.com/office/officeart/2005/8/layout/orgChart1"/>
    <dgm:cxn modelId="{D16AF7AD-292B-430B-8B2E-D025B5FA8753}" type="presParOf" srcId="{DEBBFEB6-563D-49E9-857C-15F8DACA8DAE}" destId="{752F74B4-C555-4D48-9705-88685BBC69D8}" srcOrd="4" destOrd="0" presId="urn:microsoft.com/office/officeart/2005/8/layout/orgChart1"/>
    <dgm:cxn modelId="{096B892E-30B4-477E-B9CD-EDF71ECA190A}" type="presParOf" srcId="{DEBBFEB6-563D-49E9-857C-15F8DACA8DAE}" destId="{1F4F8008-1BC8-4671-9DED-CE110F1D0A3D}" srcOrd="5" destOrd="0" presId="urn:microsoft.com/office/officeart/2005/8/layout/orgChart1"/>
    <dgm:cxn modelId="{1F9EA59C-81A3-4BD2-8263-1390773404E9}" type="presParOf" srcId="{1F4F8008-1BC8-4671-9DED-CE110F1D0A3D}" destId="{D51DC254-263F-48B6-B312-678FFD26620C}" srcOrd="0" destOrd="0" presId="urn:microsoft.com/office/officeart/2005/8/layout/orgChart1"/>
    <dgm:cxn modelId="{C33E9461-DF26-4D06-9C58-EE92BD97C948}" type="presParOf" srcId="{D51DC254-263F-48B6-B312-678FFD26620C}" destId="{7C413185-78B7-4FCD-8DBE-06064206C375}" srcOrd="0" destOrd="0" presId="urn:microsoft.com/office/officeart/2005/8/layout/orgChart1"/>
    <dgm:cxn modelId="{99EA08CD-DDEB-4AA0-834E-5B7C8C78F5FE}" type="presParOf" srcId="{D51DC254-263F-48B6-B312-678FFD26620C}" destId="{74AA2355-DA76-4DDA-8BAC-E774C3452621}" srcOrd="1" destOrd="0" presId="urn:microsoft.com/office/officeart/2005/8/layout/orgChart1"/>
    <dgm:cxn modelId="{A7CAEF1C-4DD3-4C69-B5CF-345536D0A0D9}" type="presParOf" srcId="{1F4F8008-1BC8-4671-9DED-CE110F1D0A3D}" destId="{374A1D51-C4E9-432A-A8E1-6B7FB41CAA7C}" srcOrd="1" destOrd="0" presId="urn:microsoft.com/office/officeart/2005/8/layout/orgChart1"/>
    <dgm:cxn modelId="{DA601C44-AFF6-42DC-B7E6-78C638A1DE63}" type="presParOf" srcId="{1F4F8008-1BC8-4671-9DED-CE110F1D0A3D}" destId="{94AD7621-AB14-4029-AAD9-A7589F614A26}" srcOrd="2" destOrd="0" presId="urn:microsoft.com/office/officeart/2005/8/layout/orgChart1"/>
    <dgm:cxn modelId="{C41ECC2E-5816-430D-A784-CD332CE33CDE}" type="presParOf" srcId="{B85D0033-0BF9-4B96-B47D-5A27528DCCC5}" destId="{EA9FA811-65A5-4A8F-A0A1-79F909BC2581}" srcOrd="2" destOrd="0" presId="urn:microsoft.com/office/officeart/2005/8/layout/orgChart1"/>
    <dgm:cxn modelId="{E21E2891-1813-478E-B54F-66E95192A7FD}" type="presParOf" srcId="{EA9FA811-65A5-4A8F-A0A1-79F909BC2581}" destId="{D937E0F2-E196-443E-A2A6-941FA566C5B4}" srcOrd="0" destOrd="0" presId="urn:microsoft.com/office/officeart/2005/8/layout/orgChart1"/>
    <dgm:cxn modelId="{1764CC20-2283-4C0C-8454-D90C8FB31124}" type="presParOf" srcId="{EA9FA811-65A5-4A8F-A0A1-79F909BC2581}" destId="{415BB185-0D7B-414A-BC4D-ADAA87A8D95D}" srcOrd="1" destOrd="0" presId="urn:microsoft.com/office/officeart/2005/8/layout/orgChart1"/>
    <dgm:cxn modelId="{8536FAB4-7CC2-4CF2-B202-0B208D5DB6C6}" type="presParOf" srcId="{415BB185-0D7B-414A-BC4D-ADAA87A8D95D}" destId="{BDC6B145-F682-4721-9B67-37FABF0AB7F8}" srcOrd="0" destOrd="0" presId="urn:microsoft.com/office/officeart/2005/8/layout/orgChart1"/>
    <dgm:cxn modelId="{D4FD01B6-9225-463C-A225-3954BC891BE3}" type="presParOf" srcId="{BDC6B145-F682-4721-9B67-37FABF0AB7F8}" destId="{D68755F5-E571-4A5A-A338-E4C393D842D5}" srcOrd="0" destOrd="0" presId="urn:microsoft.com/office/officeart/2005/8/layout/orgChart1"/>
    <dgm:cxn modelId="{A4479741-5A8F-47C4-884E-7DB7C068FE3F}" type="presParOf" srcId="{BDC6B145-F682-4721-9B67-37FABF0AB7F8}" destId="{3EF2BF3B-8612-4922-8ECA-BB662E228D0D}" srcOrd="1" destOrd="0" presId="urn:microsoft.com/office/officeart/2005/8/layout/orgChart1"/>
    <dgm:cxn modelId="{DCEE4C95-FED6-4A4D-9A32-381D19A06714}" type="presParOf" srcId="{415BB185-0D7B-414A-BC4D-ADAA87A8D95D}" destId="{F7A531F2-6AE8-48C5-8F54-A8DDE6CC6D1B}" srcOrd="1" destOrd="0" presId="urn:microsoft.com/office/officeart/2005/8/layout/orgChart1"/>
    <dgm:cxn modelId="{A889C721-185E-4D9E-815E-72769E1C4DEB}" type="presParOf" srcId="{415BB185-0D7B-414A-BC4D-ADAA87A8D95D}" destId="{DAB2ADC7-78B3-4B3D-98C8-A846B2549DBE}"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Cordia New" panose="020B0304020202020204" pitchFamily="34" charset="-34"/>
            </a:rPr>
            <a:t>AGENCY</a:t>
          </a:r>
          <a:endParaRPr lang="tr-TR" sz="1400" dirty="0">
            <a:latin typeface="Cordia New" panose="020B0304020202020204" pitchFamily="34" charset="-34"/>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Cordia New" panose="020B0304020202020204" pitchFamily="34" charset="-34"/>
            </a:rPr>
            <a:t>PUBLISHER</a:t>
          </a:r>
          <a:endParaRPr lang="tr-TR" sz="1400" dirty="0">
            <a:latin typeface="Cordia New" panose="020B0304020202020204" pitchFamily="34" charset="-34"/>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Cordia New" panose="020B0304020202020204" pitchFamily="34" charset="-34"/>
            </a:rPr>
            <a:t>CONSUMER</a:t>
          </a:r>
          <a:endParaRPr lang="tr-TR" sz="1400" dirty="0">
            <a:latin typeface="Cordia New" panose="020B0304020202020204" pitchFamily="34" charset="-34"/>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21EB35EE-E984-41E2-BA22-3E25F9EFEE0F}" type="pres">
      <dgm:prSet presAssocID="{7DC3B062-CB2A-4782-B3CB-EC11C5806F71}" presName="Name37" presStyleLbl="parChTrans1D2" presStyleIdx="0" presStyleCnt="2"/>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0" presStyleCnt="2" custScaleX="137677">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0" presStyleCnt="2"/>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1" presStyleCnt="2"/>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1" presStyleCnt="2" custScaleX="152031" custLinFactNeighborY="1630">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1" presStyleCnt="2"/>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Lst>
  <dgm:cxnLst>
    <dgm:cxn modelId="{912DDE21-7812-4E56-9758-5D769538A98F}"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DC5BCEE2-486F-4DA3-979C-DD7F93B9D141}" type="presOf" srcId="{12EEDEF4-C332-4A80-AEC6-C2E8C4949BBD}" destId="{752F74B4-C555-4D48-9705-88685BBC69D8}" srcOrd="0" destOrd="0" presId="urn:microsoft.com/office/officeart/2005/8/layout/orgChart1"/>
    <dgm:cxn modelId="{F99E10F0-A7A8-45A6-A47C-12C60C825B91}" srcId="{3307C71D-1868-4917-AE54-E3090AA811E4}" destId="{9C8F68A8-301D-4F8C-8CE0-742C377AE9B4}" srcOrd="1" destOrd="0" parTransId="{12EEDEF4-C332-4A80-AEC6-C2E8C4949BBD}" sibTransId="{CB882474-8B63-4F39-A5AA-293CA6298A40}"/>
    <dgm:cxn modelId="{6C816175-1141-4054-95CA-EA3944523F75}" type="presOf" srcId="{9C8F68A8-301D-4F8C-8CE0-742C377AE9B4}" destId="{74AA2355-DA76-4DDA-8BAC-E774C3452621}" srcOrd="1" destOrd="0" presId="urn:microsoft.com/office/officeart/2005/8/layout/orgChart1"/>
    <dgm:cxn modelId="{98BDBE20-8D30-4919-8C8D-32617A49F832}" type="presOf" srcId="{DA8B0233-72F4-4BC6-8614-276DB9C5E5B1}" destId="{66B35250-676E-4D8B-9E01-90524BECB365}" srcOrd="1" destOrd="0" presId="urn:microsoft.com/office/officeart/2005/8/layout/orgChart1"/>
    <dgm:cxn modelId="{72645467-77BF-46CC-B2BB-228203ADBD9C}" type="presOf" srcId="{DA8B0233-72F4-4BC6-8614-276DB9C5E5B1}" destId="{A25FA72E-0173-436A-AF1E-D198B51B2265}" srcOrd="0" destOrd="0" presId="urn:microsoft.com/office/officeart/2005/8/layout/orgChart1"/>
    <dgm:cxn modelId="{F1FD535F-1E12-47C6-A3FC-59C8FD34AD2E}" type="presOf" srcId="{7DC3B062-CB2A-4782-B3CB-EC11C5806F71}" destId="{21EB35EE-E984-41E2-BA22-3E25F9EFEE0F}" srcOrd="0" destOrd="0" presId="urn:microsoft.com/office/officeart/2005/8/layout/orgChart1"/>
    <dgm:cxn modelId="{4CB66D0D-3E88-4CAB-94CD-13F92B53286E}" type="presOf" srcId="{3307C71D-1868-4917-AE54-E3090AA811E4}" destId="{7D6EEBAA-AB34-4C0E-B8D0-3042143FCE11}" srcOrd="0" destOrd="0" presId="urn:microsoft.com/office/officeart/2005/8/layout/orgChart1"/>
    <dgm:cxn modelId="{1AB687D8-51D6-4DD7-B149-4DF3E961B8D7}" type="presOf" srcId="{9C8F68A8-301D-4F8C-8CE0-742C377AE9B4}" destId="{7C413185-78B7-4FCD-8DBE-06064206C375}" srcOrd="0" destOrd="0" presId="urn:microsoft.com/office/officeart/2005/8/layout/orgChart1"/>
    <dgm:cxn modelId="{803D5625-2468-4479-A6DF-8B67731C3462}" type="presOf" srcId="{3307C71D-1868-4917-AE54-E3090AA811E4}" destId="{E1FBE1C0-F977-4FBF-9754-96B13A57901D}" srcOrd="1" destOrd="0" presId="urn:microsoft.com/office/officeart/2005/8/layout/orgChart1"/>
    <dgm:cxn modelId="{62C31FD7-3009-4FFC-9AA0-833BA2BBA465}" srcId="{3307C71D-1868-4917-AE54-E3090AA811E4}" destId="{DA8B0233-72F4-4BC6-8614-276DB9C5E5B1}" srcOrd="0" destOrd="0" parTransId="{7DC3B062-CB2A-4782-B3CB-EC11C5806F71}" sibTransId="{E2670FB7-46B0-496D-A9BA-D2F96AC5399C}"/>
    <dgm:cxn modelId="{0418E011-87B2-4D3A-860B-4C5417FCB333}" type="presParOf" srcId="{C65A4AE2-31FA-4BDE-A320-DF7809A953A4}" destId="{B85D0033-0BF9-4B96-B47D-5A27528DCCC5}" srcOrd="0" destOrd="0" presId="urn:microsoft.com/office/officeart/2005/8/layout/orgChart1"/>
    <dgm:cxn modelId="{6F95D600-4C83-4173-B723-4BEE3E208937}" type="presParOf" srcId="{B85D0033-0BF9-4B96-B47D-5A27528DCCC5}" destId="{E7BAE277-D34F-40F0-B856-D57E414B708A}" srcOrd="0" destOrd="0" presId="urn:microsoft.com/office/officeart/2005/8/layout/orgChart1"/>
    <dgm:cxn modelId="{B285F2D5-9CC9-4D3C-800B-D0EA8E21B766}" type="presParOf" srcId="{E7BAE277-D34F-40F0-B856-D57E414B708A}" destId="{7D6EEBAA-AB34-4C0E-B8D0-3042143FCE11}" srcOrd="0" destOrd="0" presId="urn:microsoft.com/office/officeart/2005/8/layout/orgChart1"/>
    <dgm:cxn modelId="{0D694A13-22D4-484E-BF82-B6A90AD0BFD8}" type="presParOf" srcId="{E7BAE277-D34F-40F0-B856-D57E414B708A}" destId="{E1FBE1C0-F977-4FBF-9754-96B13A57901D}" srcOrd="1" destOrd="0" presId="urn:microsoft.com/office/officeart/2005/8/layout/orgChart1"/>
    <dgm:cxn modelId="{91507F63-AC25-4497-99BD-C61421389601}" type="presParOf" srcId="{B85D0033-0BF9-4B96-B47D-5A27528DCCC5}" destId="{DEBBFEB6-563D-49E9-857C-15F8DACA8DAE}" srcOrd="1" destOrd="0" presId="urn:microsoft.com/office/officeart/2005/8/layout/orgChart1"/>
    <dgm:cxn modelId="{0DC81848-19B9-4DEF-A619-99BB3543259B}" type="presParOf" srcId="{DEBBFEB6-563D-49E9-857C-15F8DACA8DAE}" destId="{21EB35EE-E984-41E2-BA22-3E25F9EFEE0F}" srcOrd="0" destOrd="0" presId="urn:microsoft.com/office/officeart/2005/8/layout/orgChart1"/>
    <dgm:cxn modelId="{2AD08A6C-5C97-4C93-ADB6-99D22B3D2E5E}" type="presParOf" srcId="{DEBBFEB6-563D-49E9-857C-15F8DACA8DAE}" destId="{D9C4EC26-E483-46F5-B99C-CD6EB65C6959}" srcOrd="1" destOrd="0" presId="urn:microsoft.com/office/officeart/2005/8/layout/orgChart1"/>
    <dgm:cxn modelId="{0AD29029-67C7-459F-806E-5A05EFA08D02}" type="presParOf" srcId="{D9C4EC26-E483-46F5-B99C-CD6EB65C6959}" destId="{71DC2F2B-2314-4AAF-AB03-85F1A546E5AC}" srcOrd="0" destOrd="0" presId="urn:microsoft.com/office/officeart/2005/8/layout/orgChart1"/>
    <dgm:cxn modelId="{BAAFFD8A-572C-400F-A417-BE05B8970F71}" type="presParOf" srcId="{71DC2F2B-2314-4AAF-AB03-85F1A546E5AC}" destId="{A25FA72E-0173-436A-AF1E-D198B51B2265}" srcOrd="0" destOrd="0" presId="urn:microsoft.com/office/officeart/2005/8/layout/orgChart1"/>
    <dgm:cxn modelId="{FA174456-BCCB-4C6F-8142-DA5F320A30EC}" type="presParOf" srcId="{71DC2F2B-2314-4AAF-AB03-85F1A546E5AC}" destId="{66B35250-676E-4D8B-9E01-90524BECB365}" srcOrd="1" destOrd="0" presId="urn:microsoft.com/office/officeart/2005/8/layout/orgChart1"/>
    <dgm:cxn modelId="{889CCF29-4CCC-4F9D-971C-967A53C92DBD}" type="presParOf" srcId="{D9C4EC26-E483-46F5-B99C-CD6EB65C6959}" destId="{ED10AE69-952F-4266-BA62-FB6E7F054BAA}" srcOrd="1" destOrd="0" presId="urn:microsoft.com/office/officeart/2005/8/layout/orgChart1"/>
    <dgm:cxn modelId="{7B830411-9679-49D4-A4A7-FBA85792771A}" type="presParOf" srcId="{D9C4EC26-E483-46F5-B99C-CD6EB65C6959}" destId="{4D527A17-ABF2-49B1-A54A-77D8FF88E527}" srcOrd="2" destOrd="0" presId="urn:microsoft.com/office/officeart/2005/8/layout/orgChart1"/>
    <dgm:cxn modelId="{B20A4FCB-248E-48F5-A96B-F7404C88864A}" type="presParOf" srcId="{DEBBFEB6-563D-49E9-857C-15F8DACA8DAE}" destId="{752F74B4-C555-4D48-9705-88685BBC69D8}" srcOrd="2" destOrd="0" presId="urn:microsoft.com/office/officeart/2005/8/layout/orgChart1"/>
    <dgm:cxn modelId="{6EE1AD90-0584-4798-AC26-C1D7C4120D68}" type="presParOf" srcId="{DEBBFEB6-563D-49E9-857C-15F8DACA8DAE}" destId="{1F4F8008-1BC8-4671-9DED-CE110F1D0A3D}" srcOrd="3" destOrd="0" presId="urn:microsoft.com/office/officeart/2005/8/layout/orgChart1"/>
    <dgm:cxn modelId="{1189EC03-390C-4DA6-A83B-99164CE7486D}" type="presParOf" srcId="{1F4F8008-1BC8-4671-9DED-CE110F1D0A3D}" destId="{D51DC254-263F-48B6-B312-678FFD26620C}" srcOrd="0" destOrd="0" presId="urn:microsoft.com/office/officeart/2005/8/layout/orgChart1"/>
    <dgm:cxn modelId="{14733935-F36C-4FA7-84CC-F7D99BB254EF}" type="presParOf" srcId="{D51DC254-263F-48B6-B312-678FFD26620C}" destId="{7C413185-78B7-4FCD-8DBE-06064206C375}" srcOrd="0" destOrd="0" presId="urn:microsoft.com/office/officeart/2005/8/layout/orgChart1"/>
    <dgm:cxn modelId="{8104D941-2FD3-4AF5-8B22-97A149C676C7}" type="presParOf" srcId="{D51DC254-263F-48B6-B312-678FFD26620C}" destId="{74AA2355-DA76-4DDA-8BAC-E774C3452621}" srcOrd="1" destOrd="0" presId="urn:microsoft.com/office/officeart/2005/8/layout/orgChart1"/>
    <dgm:cxn modelId="{4B3CA9D9-4DB2-44E1-AA26-0910FD87D7AE}" type="presParOf" srcId="{1F4F8008-1BC8-4671-9DED-CE110F1D0A3D}" destId="{374A1D51-C4E9-432A-A8E1-6B7FB41CAA7C}" srcOrd="1" destOrd="0" presId="urn:microsoft.com/office/officeart/2005/8/layout/orgChart1"/>
    <dgm:cxn modelId="{368667CA-E405-4AB4-A503-C90833083017}" type="presParOf" srcId="{1F4F8008-1BC8-4671-9DED-CE110F1D0A3D}" destId="{94AD7621-AB14-4029-AAD9-A7589F614A26}" srcOrd="2" destOrd="0" presId="urn:microsoft.com/office/officeart/2005/8/layout/orgChart1"/>
    <dgm:cxn modelId="{BEAFECA5-FCFC-4ACE-AB5B-0BF5675690D7}" type="presParOf" srcId="{B85D0033-0BF9-4B96-B47D-5A27528DCCC5}" destId="{EA9FA811-65A5-4A8F-A0A1-79F909BC2581}"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689BD-2B7A-490B-8E63-58DC4C3DB684}">
      <dsp:nvSpPr>
        <dsp:cNvPr id="0" name=""/>
        <dsp:cNvSpPr/>
      </dsp:nvSpPr>
      <dsp:spPr>
        <a:xfrm>
          <a:off x="1012864" y="194421"/>
          <a:ext cx="2419468" cy="2419468"/>
        </a:xfrm>
        <a:prstGeom prst="pie">
          <a:avLst>
            <a:gd name="adj1" fmla="val 16200000"/>
            <a:gd name="adj2" fmla="val 1800000"/>
          </a:avLst>
        </a:prstGeom>
        <a:solidFill>
          <a:srgbClr val="2782A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Cordia New" panose="020B0304020202020204" pitchFamily="34" charset="-34"/>
            </a:rPr>
            <a:t>DEVELOPMENT</a:t>
          </a:r>
          <a:endParaRPr lang="tr-TR" sz="800" kern="1200" dirty="0">
            <a:latin typeface="Cordia New" panose="020B0304020202020204" pitchFamily="34" charset="-34"/>
          </a:endParaRPr>
        </a:p>
      </dsp:txBody>
      <dsp:txXfrm>
        <a:off x="2328306" y="640871"/>
        <a:ext cx="820891" cy="806489"/>
      </dsp:txXfrm>
    </dsp:sp>
    <dsp:sp modelId="{F26CC665-8C6B-4AC0-AABD-4B6E4F684245}">
      <dsp:nvSpPr>
        <dsp:cNvPr id="0" name=""/>
        <dsp:cNvSpPr/>
      </dsp:nvSpPr>
      <dsp:spPr>
        <a:xfrm>
          <a:off x="885533" y="238944"/>
          <a:ext cx="2419468" cy="2419468"/>
        </a:xfrm>
        <a:prstGeom prst="pie">
          <a:avLst>
            <a:gd name="adj1" fmla="val 1800000"/>
            <a:gd name="adj2" fmla="val 9000000"/>
          </a:avLst>
        </a:prstGeom>
        <a:solidFill>
          <a:srgbClr val="38A5D0"/>
        </a:solidFill>
        <a:ln>
          <a:noFill/>
        </a:ln>
        <a:effectLst>
          <a:reflection blurRad="38100" stA="27000" endPos="28000" dir="5400000" sy="-100000" algn="bl" rotWithShape="0"/>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Cordia New" panose="020B0304020202020204" pitchFamily="34" charset="-34"/>
            </a:rPr>
            <a:t>MARKETING</a:t>
          </a:r>
          <a:endParaRPr lang="tr-TR" sz="800" kern="1200" dirty="0">
            <a:latin typeface="Cordia New" panose="020B0304020202020204" pitchFamily="34" charset="-34"/>
          </a:endParaRPr>
        </a:p>
      </dsp:txBody>
      <dsp:txXfrm>
        <a:off x="1548007" y="1765514"/>
        <a:ext cx="1094521" cy="748883"/>
      </dsp:txXfrm>
    </dsp:sp>
    <dsp:sp modelId="{4CCF251E-AD37-4BB5-AE8A-AEC6499FD8D3}">
      <dsp:nvSpPr>
        <dsp:cNvPr id="0" name=""/>
        <dsp:cNvSpPr/>
      </dsp:nvSpPr>
      <dsp:spPr>
        <a:xfrm>
          <a:off x="888146" y="266429"/>
          <a:ext cx="2419468" cy="2419468"/>
        </a:xfrm>
        <a:prstGeom prst="pie">
          <a:avLst>
            <a:gd name="adj1" fmla="val 9000000"/>
            <a:gd name="adj2" fmla="val 16200000"/>
          </a:avLst>
        </a:prstGeom>
        <a:solidFill>
          <a:srgbClr val="2F9CC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tr-TR" sz="800" kern="1200" dirty="0" smtClean="0">
              <a:latin typeface="Cordia New" panose="020B0304020202020204" pitchFamily="34" charset="-34"/>
            </a:rPr>
            <a:t>RESEARCH</a:t>
          </a:r>
          <a:endParaRPr lang="tr-TR" sz="800" kern="1200" dirty="0">
            <a:latin typeface="Cordia New" panose="020B0304020202020204" pitchFamily="34" charset="-34"/>
          </a:endParaRPr>
        </a:p>
      </dsp:txBody>
      <dsp:txXfrm>
        <a:off x="1147375" y="741682"/>
        <a:ext cx="820891" cy="8064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37E0F2-E196-443E-A2A6-941FA566C5B4}">
      <dsp:nvSpPr>
        <dsp:cNvPr id="0" name=""/>
        <dsp:cNvSpPr/>
      </dsp:nvSpPr>
      <dsp:spPr>
        <a:xfrm>
          <a:off x="1808634" y="842348"/>
          <a:ext cx="309431" cy="547923"/>
        </a:xfrm>
        <a:custGeom>
          <a:avLst/>
          <a:gdLst/>
          <a:ahLst/>
          <a:cxnLst/>
          <a:rect l="0" t="0" r="0" b="0"/>
          <a:pathLst>
            <a:path>
              <a:moveTo>
                <a:pt x="309431" y="0"/>
              </a:moveTo>
              <a:lnTo>
                <a:pt x="309431" y="547923"/>
              </a:lnTo>
              <a:lnTo>
                <a:pt x="0" y="54792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2F74B4-C555-4D48-9705-88685BBC69D8}">
      <dsp:nvSpPr>
        <dsp:cNvPr id="0" name=""/>
        <dsp:cNvSpPr/>
      </dsp:nvSpPr>
      <dsp:spPr>
        <a:xfrm>
          <a:off x="2118065" y="842348"/>
          <a:ext cx="1498831" cy="1135774"/>
        </a:xfrm>
        <a:custGeom>
          <a:avLst/>
          <a:gdLst/>
          <a:ahLst/>
          <a:cxnLst/>
          <a:rect l="0" t="0" r="0" b="0"/>
          <a:pathLst>
            <a:path>
              <a:moveTo>
                <a:pt x="0" y="0"/>
              </a:moveTo>
              <a:lnTo>
                <a:pt x="0" y="1005735"/>
              </a:lnTo>
              <a:lnTo>
                <a:pt x="1498831" y="1005735"/>
              </a:lnTo>
              <a:lnTo>
                <a:pt x="1498831" y="113577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EB35EE-E984-41E2-BA22-3E25F9EFEE0F}">
      <dsp:nvSpPr>
        <dsp:cNvPr id="0" name=""/>
        <dsp:cNvSpPr/>
      </dsp:nvSpPr>
      <dsp:spPr>
        <a:xfrm>
          <a:off x="2072345" y="842348"/>
          <a:ext cx="91440" cy="1139391"/>
        </a:xfrm>
        <a:custGeom>
          <a:avLst/>
          <a:gdLst/>
          <a:ahLst/>
          <a:cxnLst/>
          <a:rect l="0" t="0" r="0" b="0"/>
          <a:pathLst>
            <a:path>
              <a:moveTo>
                <a:pt x="45720" y="0"/>
              </a:moveTo>
              <a:lnTo>
                <a:pt x="45720" y="11393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92889F-219D-4504-A86B-488769B4D08A}">
      <dsp:nvSpPr>
        <dsp:cNvPr id="0" name=""/>
        <dsp:cNvSpPr/>
      </dsp:nvSpPr>
      <dsp:spPr>
        <a:xfrm>
          <a:off x="652462" y="842348"/>
          <a:ext cx="1465603" cy="1139960"/>
        </a:xfrm>
        <a:custGeom>
          <a:avLst/>
          <a:gdLst/>
          <a:ahLst/>
          <a:cxnLst/>
          <a:rect l="0" t="0" r="0" b="0"/>
          <a:pathLst>
            <a:path>
              <a:moveTo>
                <a:pt x="1465603" y="0"/>
              </a:moveTo>
              <a:lnTo>
                <a:pt x="1465603" y="1009921"/>
              </a:lnTo>
              <a:lnTo>
                <a:pt x="0" y="1009921"/>
              </a:lnTo>
              <a:lnTo>
                <a:pt x="0" y="1139960"/>
              </a:lnTo>
            </a:path>
          </a:pathLst>
        </a:custGeom>
        <a:noFill/>
        <a:ln w="25400" cap="flat" cmpd="sng" algn="ctr">
          <a:noFill/>
          <a:prstDash val="solid"/>
        </a:ln>
        <a:effectLst/>
      </dsp:spPr>
      <dsp:style>
        <a:lnRef idx="2">
          <a:scrgbClr r="0" g="0" b="0"/>
        </a:lnRef>
        <a:fillRef idx="0">
          <a:scrgbClr r="0" g="0" b="0"/>
        </a:fillRef>
        <a:effectRef idx="0">
          <a:scrgbClr r="0" g="0" b="0"/>
        </a:effectRef>
        <a:fontRef idx="minor"/>
      </dsp:style>
    </dsp:sp>
    <dsp:sp modelId="{7D6EEBAA-AB34-4C0E-B8D0-3042143FCE11}">
      <dsp:nvSpPr>
        <dsp:cNvPr id="0" name=""/>
        <dsp:cNvSpPr/>
      </dsp:nvSpPr>
      <dsp:spPr>
        <a:xfrm>
          <a:off x="1498831" y="223113"/>
          <a:ext cx="1238468" cy="619234"/>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ordia New" panose="020B0304020202020204" pitchFamily="34" charset="-34"/>
            </a:rPr>
            <a:t>AGENCY</a:t>
          </a:r>
          <a:endParaRPr lang="tr-TR" sz="2200" kern="1200" dirty="0">
            <a:latin typeface="Cordia New" panose="020B0304020202020204" pitchFamily="34" charset="-34"/>
          </a:endParaRPr>
        </a:p>
      </dsp:txBody>
      <dsp:txXfrm>
        <a:off x="1498831" y="223113"/>
        <a:ext cx="1238468" cy="619234"/>
      </dsp:txXfrm>
    </dsp:sp>
    <dsp:sp modelId="{BE306BA9-6592-4B43-A5A0-BA390086DB1F}">
      <dsp:nvSpPr>
        <dsp:cNvPr id="0" name=""/>
        <dsp:cNvSpPr/>
      </dsp:nvSpPr>
      <dsp:spPr>
        <a:xfrm>
          <a:off x="33227" y="1982309"/>
          <a:ext cx="1238468" cy="619234"/>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ordia New" panose="020B0304020202020204" pitchFamily="34" charset="-34"/>
            </a:rPr>
            <a:t>BROKER</a:t>
          </a:r>
          <a:endParaRPr lang="tr-TR" sz="2200" kern="1200" dirty="0">
            <a:latin typeface="Cordia New" panose="020B0304020202020204" pitchFamily="34" charset="-34"/>
          </a:endParaRPr>
        </a:p>
      </dsp:txBody>
      <dsp:txXfrm>
        <a:off x="33227" y="1982309"/>
        <a:ext cx="1238468" cy="619234"/>
      </dsp:txXfrm>
    </dsp:sp>
    <dsp:sp modelId="{A25FA72E-0173-436A-AF1E-D198B51B2265}">
      <dsp:nvSpPr>
        <dsp:cNvPr id="0" name=""/>
        <dsp:cNvSpPr/>
      </dsp:nvSpPr>
      <dsp:spPr>
        <a:xfrm>
          <a:off x="1498831" y="1981739"/>
          <a:ext cx="1238468" cy="619234"/>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ordia New" panose="020B0304020202020204" pitchFamily="34" charset="-34"/>
            </a:rPr>
            <a:t>PUBLISHER</a:t>
          </a:r>
          <a:endParaRPr lang="tr-TR" sz="2200" kern="1200" dirty="0">
            <a:latin typeface="Cordia New" panose="020B0304020202020204" pitchFamily="34" charset="-34"/>
          </a:endParaRPr>
        </a:p>
      </dsp:txBody>
      <dsp:txXfrm>
        <a:off x="1498831" y="1981739"/>
        <a:ext cx="1238468" cy="619234"/>
      </dsp:txXfrm>
    </dsp:sp>
    <dsp:sp modelId="{7C413185-78B7-4FCD-8DBE-06064206C375}">
      <dsp:nvSpPr>
        <dsp:cNvPr id="0" name=""/>
        <dsp:cNvSpPr/>
      </dsp:nvSpPr>
      <dsp:spPr>
        <a:xfrm>
          <a:off x="2997663" y="1978123"/>
          <a:ext cx="1238468" cy="619234"/>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ordia New" panose="020B0304020202020204" pitchFamily="34" charset="-34"/>
            </a:rPr>
            <a:t>CONSUMER</a:t>
          </a:r>
          <a:endParaRPr lang="tr-TR" sz="2200" kern="1200" dirty="0">
            <a:latin typeface="Cordia New" panose="020B0304020202020204" pitchFamily="34" charset="-34"/>
          </a:endParaRPr>
        </a:p>
      </dsp:txBody>
      <dsp:txXfrm>
        <a:off x="2997663" y="1978123"/>
        <a:ext cx="1238468" cy="619234"/>
      </dsp:txXfrm>
    </dsp:sp>
    <dsp:sp modelId="{D68755F5-E571-4A5A-A338-E4C393D842D5}">
      <dsp:nvSpPr>
        <dsp:cNvPr id="0" name=""/>
        <dsp:cNvSpPr/>
      </dsp:nvSpPr>
      <dsp:spPr>
        <a:xfrm>
          <a:off x="570165" y="1080654"/>
          <a:ext cx="1238468" cy="619234"/>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tr-TR" sz="2200" kern="1200" dirty="0" smtClean="0">
              <a:latin typeface="Cordia New" panose="020B0304020202020204" pitchFamily="34" charset="-34"/>
            </a:rPr>
            <a:t>LIBRARIES</a:t>
          </a:r>
          <a:endParaRPr lang="tr-TR" sz="2200" kern="1200" dirty="0">
            <a:latin typeface="Cordia New" panose="020B0304020202020204" pitchFamily="34" charset="-34"/>
          </a:endParaRPr>
        </a:p>
      </dsp:txBody>
      <dsp:txXfrm>
        <a:off x="570165" y="1080654"/>
        <a:ext cx="1238468" cy="6192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2F74B4-C555-4D48-9705-88685BBC69D8}">
      <dsp:nvSpPr>
        <dsp:cNvPr id="0" name=""/>
        <dsp:cNvSpPr/>
      </dsp:nvSpPr>
      <dsp:spPr>
        <a:xfrm>
          <a:off x="1347064" y="807052"/>
          <a:ext cx="687532" cy="189044"/>
        </a:xfrm>
        <a:custGeom>
          <a:avLst/>
          <a:gdLst/>
          <a:ahLst/>
          <a:cxnLst/>
          <a:rect l="0" t="0" r="0" b="0"/>
          <a:pathLst>
            <a:path>
              <a:moveTo>
                <a:pt x="0" y="0"/>
              </a:moveTo>
              <a:lnTo>
                <a:pt x="0" y="98053"/>
              </a:lnTo>
              <a:lnTo>
                <a:pt x="687532" y="98053"/>
              </a:lnTo>
              <a:lnTo>
                <a:pt x="687532" y="1890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EB35EE-E984-41E2-BA22-3E25F9EFEE0F}">
      <dsp:nvSpPr>
        <dsp:cNvPr id="0" name=""/>
        <dsp:cNvSpPr/>
      </dsp:nvSpPr>
      <dsp:spPr>
        <a:xfrm>
          <a:off x="597338" y="807052"/>
          <a:ext cx="749726" cy="181982"/>
        </a:xfrm>
        <a:custGeom>
          <a:avLst/>
          <a:gdLst/>
          <a:ahLst/>
          <a:cxnLst/>
          <a:rect l="0" t="0" r="0" b="0"/>
          <a:pathLst>
            <a:path>
              <a:moveTo>
                <a:pt x="749726" y="0"/>
              </a:moveTo>
              <a:lnTo>
                <a:pt x="749726" y="90991"/>
              </a:lnTo>
              <a:lnTo>
                <a:pt x="0" y="90991"/>
              </a:lnTo>
              <a:lnTo>
                <a:pt x="0" y="1819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6EEBAA-AB34-4C0E-B8D0-3042143FCE11}">
      <dsp:nvSpPr>
        <dsp:cNvPr id="0" name=""/>
        <dsp:cNvSpPr/>
      </dsp:nvSpPr>
      <dsp:spPr>
        <a:xfrm>
          <a:off x="913774" y="373761"/>
          <a:ext cx="866581" cy="433290"/>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latin typeface="Cordia New" panose="020B0304020202020204" pitchFamily="34" charset="-34"/>
            </a:rPr>
            <a:t>AGENCY</a:t>
          </a:r>
          <a:endParaRPr lang="tr-TR" sz="1400" kern="1200" dirty="0">
            <a:latin typeface="Cordia New" panose="020B0304020202020204" pitchFamily="34" charset="-34"/>
          </a:endParaRPr>
        </a:p>
      </dsp:txBody>
      <dsp:txXfrm>
        <a:off x="913774" y="373761"/>
        <a:ext cx="866581" cy="433290"/>
      </dsp:txXfrm>
    </dsp:sp>
    <dsp:sp modelId="{A25FA72E-0173-436A-AF1E-D198B51B2265}">
      <dsp:nvSpPr>
        <dsp:cNvPr id="0" name=""/>
        <dsp:cNvSpPr/>
      </dsp:nvSpPr>
      <dsp:spPr>
        <a:xfrm>
          <a:off x="796" y="989034"/>
          <a:ext cx="1193082" cy="433290"/>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latin typeface="Cordia New" panose="020B0304020202020204" pitchFamily="34" charset="-34"/>
            </a:rPr>
            <a:t>PUBLISHER</a:t>
          </a:r>
          <a:endParaRPr lang="tr-TR" sz="1400" kern="1200" dirty="0">
            <a:latin typeface="Cordia New" panose="020B0304020202020204" pitchFamily="34" charset="-34"/>
          </a:endParaRPr>
        </a:p>
      </dsp:txBody>
      <dsp:txXfrm>
        <a:off x="796" y="989034"/>
        <a:ext cx="1193082" cy="433290"/>
      </dsp:txXfrm>
    </dsp:sp>
    <dsp:sp modelId="{7C413185-78B7-4FCD-8DBE-06064206C375}">
      <dsp:nvSpPr>
        <dsp:cNvPr id="0" name=""/>
        <dsp:cNvSpPr/>
      </dsp:nvSpPr>
      <dsp:spPr>
        <a:xfrm>
          <a:off x="1375861" y="996097"/>
          <a:ext cx="1317471" cy="433290"/>
        </a:xfrm>
        <a:prstGeom prst="rect">
          <a:avLst/>
        </a:prstGeom>
        <a:solidFill>
          <a:srgbClr val="2681A7"/>
        </a:solidFill>
        <a:ln w="25400" cap="flat" cmpd="sng" algn="ctr">
          <a:solidFill>
            <a:schemeClr val="bg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latin typeface="Cordia New" panose="020B0304020202020204" pitchFamily="34" charset="-34"/>
            </a:rPr>
            <a:t>CONSUMER</a:t>
          </a:r>
          <a:endParaRPr lang="tr-TR" sz="1400" kern="1200" dirty="0">
            <a:latin typeface="Cordia New" panose="020B0304020202020204" pitchFamily="34" charset="-34"/>
          </a:endParaRPr>
        </a:p>
      </dsp:txBody>
      <dsp:txXfrm>
        <a:off x="1375861" y="996097"/>
        <a:ext cx="1317471" cy="433290"/>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12.12.2015</a:t>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a:t>
            </a:fld>
            <a:endParaRPr lang="tr-TR"/>
          </a:p>
        </p:txBody>
      </p:sp>
    </p:spTree>
    <p:extLst>
      <p:ext uri="{BB962C8B-B14F-4D97-AF65-F5344CB8AC3E}">
        <p14:creationId xmlns:p14="http://schemas.microsoft.com/office/powerpoint/2010/main" val="4276667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20</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10</a:t>
            </a:fld>
            <a:endParaRPr lang="tr-TR"/>
          </a:p>
        </p:txBody>
      </p:sp>
    </p:spTree>
    <p:extLst>
      <p:ext uri="{BB962C8B-B14F-4D97-AF65-F5344CB8AC3E}">
        <p14:creationId xmlns:p14="http://schemas.microsoft.com/office/powerpoint/2010/main" val="3575312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12.12.2015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553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12.12.2015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157731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12.12.2015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417520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12.12.2015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951241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6D5100-D169-4D11-A42E-AB29946F005D}" type="datetimeFigureOut">
              <a:rPr lang="tr-TR" smtClean="0"/>
              <a:t>12.12.2015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64134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546D5100-D169-4D11-A42E-AB29946F005D}" type="datetimeFigureOut">
              <a:rPr lang="tr-TR" smtClean="0"/>
              <a:t>12.12.2015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30206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546D5100-D169-4D11-A42E-AB29946F005D}" type="datetimeFigureOut">
              <a:rPr lang="tr-TR" smtClean="0"/>
              <a:t>12.12.2015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430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546D5100-D169-4D11-A42E-AB29946F005D}" type="datetimeFigureOut">
              <a:rPr lang="tr-TR" smtClean="0"/>
              <a:t>12.12.2015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84390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D5100-D169-4D11-A42E-AB29946F005D}" type="datetimeFigureOut">
              <a:rPr lang="tr-TR" smtClean="0"/>
              <a:t>12.12.2015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473960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12.12.2015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117676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12.12.2015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04276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46D5100-D169-4D11-A42E-AB29946F005D}" type="datetimeFigureOut">
              <a:rPr lang="tr-TR" smtClean="0"/>
              <a:t>12.12.2015</a:t>
            </a:fld>
            <a:endParaRPr lang="tr-T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2E5724B-CCFC-40FC-A297-AA6389FC8C89}" type="slidenum">
              <a:rPr lang="tr-TR" smtClean="0"/>
              <a:t>‹#›</a:t>
            </a:fld>
            <a:endParaRPr lang="tr-TR"/>
          </a:p>
        </p:txBody>
      </p:sp>
    </p:spTree>
    <p:extLst>
      <p:ext uri="{BB962C8B-B14F-4D97-AF65-F5344CB8AC3E}">
        <p14:creationId xmlns:p14="http://schemas.microsoft.com/office/powerpoint/2010/main" val="260414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8.png"/><Relationship Id="rId7"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9.jpeg"/></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8.png"/><Relationship Id="rId7"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43.jpeg"/><Relationship Id="rId5" Type="http://schemas.openxmlformats.org/officeDocument/2006/relationships/image" Target="../media/image3.png"/><Relationship Id="rId10" Type="http://schemas.openxmlformats.org/officeDocument/2006/relationships/image" Target="../media/image42.jpeg"/><Relationship Id="rId4" Type="http://schemas.openxmlformats.org/officeDocument/2006/relationships/image" Target="../media/image2.png"/><Relationship Id="rId9"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8.pn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image" Target="../media/image8.png"/><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52.png"/><Relationship Id="rId2" Type="http://schemas.openxmlformats.org/officeDocument/2006/relationships/notesSlide" Target="../notesSlides/notesSlide22.xml"/><Relationship Id="rId16" Type="http://schemas.microsoft.com/office/2007/relationships/diagramDrawing" Target="../diagrams/drawing3.xml"/><Relationship Id="rId1" Type="http://schemas.openxmlformats.org/officeDocument/2006/relationships/slideLayout" Target="../slideLayouts/slideLayout1.xml"/><Relationship Id="rId6" Type="http://schemas.openxmlformats.org/officeDocument/2006/relationships/image" Target="../media/image4.png"/><Relationship Id="rId11" Type="http://schemas.microsoft.com/office/2007/relationships/diagramDrawing" Target="../diagrams/drawing2.xml"/><Relationship Id="rId5" Type="http://schemas.openxmlformats.org/officeDocument/2006/relationships/image" Target="../media/image3.png"/><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image" Target="../media/image2.png"/><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8.png"/><Relationship Id="rId7"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6.jpg"/><Relationship Id="rId4" Type="http://schemas.openxmlformats.org/officeDocument/2006/relationships/image" Target="../media/image2.png"/><Relationship Id="rId9" Type="http://schemas.openxmlformats.org/officeDocument/2006/relationships/image" Target="../media/image15.jp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8.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9.jpg"/><Relationship Id="rId5" Type="http://schemas.openxmlformats.org/officeDocument/2006/relationships/image" Target="../media/image3.png"/><Relationship Id="rId10" Type="http://schemas.openxmlformats.org/officeDocument/2006/relationships/image" Target="../media/image18.jpg"/><Relationship Id="rId4" Type="http://schemas.openxmlformats.org/officeDocument/2006/relationships/image" Target="../media/image2.png"/><Relationship Id="rId9" Type="http://schemas.openxmlformats.org/officeDocument/2006/relationships/image" Target="../media/image14.jp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8.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4.png"/><Relationship Id="rId5" Type="http://schemas.openxmlformats.org/officeDocument/2006/relationships/image" Target="../media/image3.png"/><Relationship Id="rId10" Type="http://schemas.openxmlformats.org/officeDocument/2006/relationships/image" Target="../media/image23.png"/><Relationship Id="rId4" Type="http://schemas.openxmlformats.org/officeDocument/2006/relationships/image" Target="../media/image2.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6.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4.png"/><Relationship Id="rId5" Type="http://schemas.openxmlformats.org/officeDocument/2006/relationships/diagramQuickStyle" Target="../diagrams/quickStyle1.xml"/><Relationship Id="rId10" Type="http://schemas.openxmlformats.org/officeDocument/2006/relationships/image" Target="../media/image3.png"/><Relationship Id="rId4" Type="http://schemas.openxmlformats.org/officeDocument/2006/relationships/diagramLayout" Target="../diagrams/layout1.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1.png"/><Relationship Id="rId4" Type="http://schemas.openxmlformats.org/officeDocument/2006/relationships/image" Target="../media/image2.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8.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5.png"/><Relationship Id="rId4" Type="http://schemas.openxmlformats.org/officeDocument/2006/relationships/image" Target="../media/image2.png"/><Relationship Id="rId9"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3180065"/>
            <a:ext cx="9144000" cy="141645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TextBox 10"/>
          <p:cNvSpPr txBox="1"/>
          <p:nvPr/>
        </p:nvSpPr>
        <p:spPr>
          <a:xfrm>
            <a:off x="1982965" y="3285577"/>
            <a:ext cx="5194474"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A PROFESSIONAL BUSINESS</a:t>
            </a:r>
            <a:endParaRPr lang="tr-TR" sz="4400" dirty="0">
              <a:solidFill>
                <a:schemeClr val="bg1"/>
              </a:solidFill>
              <a:latin typeface="Cordia New" panose="020B0304020202020204" pitchFamily="34" charset="-34"/>
            </a:endParaRPr>
          </a:p>
        </p:txBody>
      </p:sp>
      <p:sp>
        <p:nvSpPr>
          <p:cNvPr id="12" name="TextBox 11"/>
          <p:cNvSpPr txBox="1"/>
          <p:nvPr/>
        </p:nvSpPr>
        <p:spPr>
          <a:xfrm>
            <a:off x="1982965" y="3753011"/>
            <a:ext cx="5194474"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PRESENTATION</a:t>
            </a:r>
            <a:endParaRPr lang="tr-TR" sz="4400" dirty="0">
              <a:solidFill>
                <a:schemeClr val="bg1"/>
              </a:solidFill>
              <a:latin typeface="Cordia New" panose="020B0304020202020204" pitchFamily="34" charset="-34"/>
            </a:endParaRPr>
          </a:p>
        </p:txBody>
      </p:sp>
      <p:sp>
        <p:nvSpPr>
          <p:cNvPr id="13" name="TextBox 12"/>
          <p:cNvSpPr txBox="1"/>
          <p:nvPr/>
        </p:nvSpPr>
        <p:spPr>
          <a:xfrm>
            <a:off x="611560" y="4736419"/>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2483768" y="4741016"/>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sp>
        <p:nvSpPr>
          <p:cNvPr id="19" name="TextBox 18"/>
          <p:cNvSpPr txBox="1"/>
          <p:nvPr/>
        </p:nvSpPr>
        <p:spPr>
          <a:xfrm>
            <a:off x="6228184" y="4736419"/>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9" name="Oval 8"/>
          <p:cNvSpPr/>
          <p:nvPr/>
        </p:nvSpPr>
        <p:spPr>
          <a:xfrm>
            <a:off x="2820104" y="41151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Oval 23"/>
          <p:cNvSpPr/>
          <p:nvPr/>
        </p:nvSpPr>
        <p:spPr>
          <a:xfrm>
            <a:off x="5184068" y="41151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Oval 24"/>
          <p:cNvSpPr/>
          <p:nvPr/>
        </p:nvSpPr>
        <p:spPr>
          <a:xfrm>
            <a:off x="4008237" y="41151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9672" y="4763303"/>
            <a:ext cx="219278" cy="232423"/>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4741784"/>
            <a:ext cx="263318" cy="27910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62497" y="4711441"/>
            <a:ext cx="277455" cy="294088"/>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4604" y="559686"/>
            <a:ext cx="675428" cy="715920"/>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95209" y="540102"/>
            <a:ext cx="693905" cy="735504"/>
          </a:xfrm>
          <a:prstGeom prst="rect">
            <a:avLst/>
          </a:prstGeom>
        </p:spPr>
      </p:pic>
      <p:pic>
        <p:nvPicPr>
          <p:cNvPr id="21" name="Picture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6542" y="591530"/>
            <a:ext cx="645385" cy="684076"/>
          </a:xfrm>
          <a:prstGeom prst="rect">
            <a:avLst/>
          </a:prstGeom>
        </p:spPr>
      </p:pic>
      <p:sp>
        <p:nvSpPr>
          <p:cNvPr id="6" name="TextBox 5"/>
          <p:cNvSpPr txBox="1"/>
          <p:nvPr/>
        </p:nvSpPr>
        <p:spPr>
          <a:xfrm>
            <a:off x="2696400" y="1592279"/>
            <a:ext cx="3747808" cy="1446550"/>
          </a:xfrm>
          <a:prstGeom prst="rect">
            <a:avLst/>
          </a:prstGeom>
          <a:noFill/>
          <a:effectLst/>
        </p:spPr>
        <p:txBody>
          <a:bodyPr wrap="square" rtlCol="0">
            <a:spAutoFit/>
          </a:bodyPr>
          <a:lstStyle/>
          <a:p>
            <a:pPr algn="ctr"/>
            <a:r>
              <a:rPr lang="tr-TR" sz="8800" dirty="0" smtClean="0">
                <a:solidFill>
                  <a:srgbClr val="2782A7"/>
                </a:solidFill>
                <a:latin typeface="Cordia New" panose="020B0304020202020204" pitchFamily="34" charset="-34"/>
              </a:rPr>
              <a:t>KEYNES</a:t>
            </a:r>
            <a:endParaRPr lang="tr-TR" sz="8800"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24060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922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Market shares</a:t>
            </a:r>
            <a:endParaRPr lang="tr-TR" sz="4400" dirty="0">
              <a:solidFill>
                <a:srgbClr val="2681A7"/>
              </a:solidFill>
              <a:latin typeface="Cordia New" panose="020B0304020202020204" pitchFamily="34" charset="-34"/>
            </a:endParaRPr>
          </a:p>
        </p:txBody>
      </p:sp>
      <p:sp>
        <p:nvSpPr>
          <p:cNvPr id="62" name="TextBox 61"/>
          <p:cNvSpPr txBox="1"/>
          <p:nvPr/>
        </p:nvSpPr>
        <p:spPr>
          <a:xfrm>
            <a:off x="1642302" y="3595102"/>
            <a:ext cx="5862787"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We are experts at resource allocatıon</a:t>
            </a:r>
            <a:endParaRPr lang="tr-TR" sz="2400" dirty="0">
              <a:solidFill>
                <a:srgbClr val="2681A7"/>
              </a:solidFill>
              <a:latin typeface="Cordia New" panose="020B0304020202020204" pitchFamily="34" charset="-34"/>
            </a:endParaRPr>
          </a:p>
        </p:txBody>
      </p:sp>
      <p:sp>
        <p:nvSpPr>
          <p:cNvPr id="63" name="TextBox 62"/>
          <p:cNvSpPr txBox="1"/>
          <p:nvPr/>
        </p:nvSpPr>
        <p:spPr>
          <a:xfrm>
            <a:off x="2666832" y="4011910"/>
            <a:ext cx="3770528" cy="553998"/>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pic>
        <p:nvPicPr>
          <p:cNvPr id="2" name="Picture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11760" y="963346"/>
            <a:ext cx="3816424" cy="2377632"/>
          </a:xfrm>
          <a:prstGeom prst="rect">
            <a:avLst/>
          </a:prstGeom>
        </p:spPr>
      </p:pic>
      <p:sp>
        <p:nvSpPr>
          <p:cNvPr id="42" name="TextBox 41"/>
          <p:cNvSpPr txBox="1"/>
          <p:nvPr/>
        </p:nvSpPr>
        <p:spPr>
          <a:xfrm>
            <a:off x="4594860" y="2367941"/>
            <a:ext cx="707713"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20%</a:t>
            </a:r>
            <a:endParaRPr lang="tr-TR" sz="2400" dirty="0">
              <a:solidFill>
                <a:srgbClr val="2681A7"/>
              </a:solidFill>
              <a:latin typeface="Cordia New" panose="020B0304020202020204" pitchFamily="34" charset="-34"/>
            </a:endParaRPr>
          </a:p>
        </p:txBody>
      </p:sp>
      <p:sp>
        <p:nvSpPr>
          <p:cNvPr id="52" name="TextBox 51"/>
          <p:cNvSpPr txBox="1"/>
          <p:nvPr/>
        </p:nvSpPr>
        <p:spPr>
          <a:xfrm>
            <a:off x="4306828" y="1450505"/>
            <a:ext cx="936104" cy="553998"/>
          </a:xfrm>
          <a:prstGeom prst="rect">
            <a:avLst/>
          </a:prstGeom>
          <a:noFill/>
        </p:spPr>
        <p:txBody>
          <a:bodyPr wrap="square" rtlCol="0">
            <a:spAutoFit/>
          </a:bodyPr>
          <a:lstStyle/>
          <a:p>
            <a:pPr algn="ctr"/>
            <a:r>
              <a:rPr lang="tr-TR" sz="3000" dirty="0" smtClean="0">
                <a:solidFill>
                  <a:srgbClr val="2681A7"/>
                </a:solidFill>
                <a:latin typeface="Cordia New" panose="020B0304020202020204" pitchFamily="34" charset="-34"/>
              </a:rPr>
              <a:t>30%</a:t>
            </a:r>
            <a:endParaRPr lang="tr-TR" sz="3000" dirty="0">
              <a:solidFill>
                <a:srgbClr val="2681A7"/>
              </a:solidFill>
              <a:latin typeface="Cordia New" panose="020B0304020202020204" pitchFamily="34" charset="-34"/>
            </a:endParaRPr>
          </a:p>
        </p:txBody>
      </p:sp>
      <p:sp>
        <p:nvSpPr>
          <p:cNvPr id="59" name="TextBox 58"/>
          <p:cNvSpPr txBox="1"/>
          <p:nvPr/>
        </p:nvSpPr>
        <p:spPr>
          <a:xfrm>
            <a:off x="3462636" y="2083238"/>
            <a:ext cx="988208" cy="615553"/>
          </a:xfrm>
          <a:prstGeom prst="rect">
            <a:avLst/>
          </a:prstGeom>
          <a:noFill/>
        </p:spPr>
        <p:txBody>
          <a:bodyPr wrap="square" rtlCol="0">
            <a:spAutoFit/>
          </a:bodyPr>
          <a:lstStyle/>
          <a:p>
            <a:pPr algn="ctr"/>
            <a:r>
              <a:rPr lang="tr-TR" sz="3400" dirty="0" smtClean="0">
                <a:solidFill>
                  <a:srgbClr val="2681A7"/>
                </a:solidFill>
                <a:latin typeface="Cordia New" panose="020B0304020202020204" pitchFamily="34" charset="-34"/>
              </a:rPr>
              <a:t>50%</a:t>
            </a:r>
            <a:endParaRPr lang="tr-TR" sz="3400" dirty="0">
              <a:solidFill>
                <a:srgbClr val="2681A7"/>
              </a:solidFill>
              <a:latin typeface="Cordia New" panose="020B0304020202020204" pitchFamily="34" charset="-34"/>
            </a:endParaRPr>
          </a:p>
        </p:txBody>
      </p:sp>
      <p:sp>
        <p:nvSpPr>
          <p:cNvPr id="64" name="TextBox 63"/>
          <p:cNvSpPr txBox="1"/>
          <p:nvPr/>
        </p:nvSpPr>
        <p:spPr>
          <a:xfrm>
            <a:off x="194752" y="1403014"/>
            <a:ext cx="293139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Our top percentage</a:t>
            </a:r>
            <a:endParaRPr lang="tr-TR" dirty="0">
              <a:solidFill>
                <a:schemeClr val="bg1"/>
              </a:solidFill>
              <a:latin typeface="Cordia New" panose="020B0304020202020204" pitchFamily="34" charset="-34"/>
            </a:endParaRPr>
          </a:p>
        </p:txBody>
      </p:sp>
      <p:sp>
        <p:nvSpPr>
          <p:cNvPr id="65" name="TextBox 64"/>
          <p:cNvSpPr txBox="1"/>
          <p:nvPr/>
        </p:nvSpPr>
        <p:spPr>
          <a:xfrm>
            <a:off x="577652" y="1677478"/>
            <a:ext cx="2153540" cy="784830"/>
          </a:xfrm>
          <a:prstGeom prst="rect">
            <a:avLst/>
          </a:prstGeom>
          <a:noFill/>
        </p:spPr>
        <p:txBody>
          <a:bodyPr wrap="square"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chemeClr val="bg1"/>
                </a:solidFill>
                <a:latin typeface="Open Sans" pitchFamily="34" charset="0"/>
                <a:ea typeface="Open Sans" pitchFamily="34" charset="0"/>
                <a:cs typeface="Open Sans" pitchFamily="34" charset="0"/>
              </a:rPr>
              <a:t>veniam</a:t>
            </a:r>
            <a:endParaRPr lang="tr-TR" sz="900" dirty="0">
              <a:solidFill>
                <a:schemeClr val="bg1"/>
              </a:solidFill>
              <a:latin typeface="Open Sans" pitchFamily="34" charset="0"/>
              <a:ea typeface="Open Sans" pitchFamily="34" charset="0"/>
              <a:cs typeface="Open Sans" pitchFamily="34" charset="0"/>
            </a:endParaRPr>
          </a:p>
        </p:txBody>
      </p:sp>
      <p:sp>
        <p:nvSpPr>
          <p:cNvPr id="66" name="TextBox 65"/>
          <p:cNvSpPr txBox="1"/>
          <p:nvPr/>
        </p:nvSpPr>
        <p:spPr>
          <a:xfrm>
            <a:off x="5818996" y="915566"/>
            <a:ext cx="293139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Our secondary demographıc</a:t>
            </a:r>
            <a:endParaRPr lang="tr-TR" dirty="0">
              <a:solidFill>
                <a:schemeClr val="bg1"/>
              </a:solidFill>
              <a:latin typeface="Cordia New" panose="020B0304020202020204" pitchFamily="34" charset="-34"/>
            </a:endParaRPr>
          </a:p>
        </p:txBody>
      </p:sp>
      <p:sp>
        <p:nvSpPr>
          <p:cNvPr id="67" name="TextBox 66"/>
          <p:cNvSpPr txBox="1"/>
          <p:nvPr/>
        </p:nvSpPr>
        <p:spPr>
          <a:xfrm>
            <a:off x="6201896" y="1190030"/>
            <a:ext cx="2153540" cy="784830"/>
          </a:xfrm>
          <a:prstGeom prst="rect">
            <a:avLst/>
          </a:prstGeom>
          <a:noFill/>
        </p:spPr>
        <p:txBody>
          <a:bodyPr wrap="square"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chemeClr val="bg1"/>
                </a:solidFill>
                <a:latin typeface="Open Sans" pitchFamily="34" charset="0"/>
                <a:ea typeface="Open Sans" pitchFamily="34" charset="0"/>
                <a:cs typeface="Open Sans" pitchFamily="34" charset="0"/>
              </a:rPr>
              <a:t>veniam</a:t>
            </a:r>
            <a:endParaRPr lang="tr-TR" sz="900" dirty="0">
              <a:solidFill>
                <a:schemeClr val="bg1"/>
              </a:solidFill>
              <a:latin typeface="Open Sans" pitchFamily="34" charset="0"/>
              <a:ea typeface="Open Sans" pitchFamily="34" charset="0"/>
              <a:cs typeface="Open Sans" pitchFamily="34" charset="0"/>
            </a:endParaRPr>
          </a:p>
        </p:txBody>
      </p:sp>
      <p:sp>
        <p:nvSpPr>
          <p:cNvPr id="68" name="TextBox 67"/>
          <p:cNvSpPr txBox="1"/>
          <p:nvPr/>
        </p:nvSpPr>
        <p:spPr>
          <a:xfrm>
            <a:off x="5673055" y="2977510"/>
            <a:ext cx="293139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The neglıgıble segment</a:t>
            </a:r>
            <a:endParaRPr lang="tr-TR" dirty="0">
              <a:solidFill>
                <a:schemeClr val="bg1"/>
              </a:solidFill>
              <a:latin typeface="Cordia New" panose="020B0304020202020204" pitchFamily="34" charset="-34"/>
            </a:endParaRPr>
          </a:p>
        </p:txBody>
      </p:sp>
    </p:spTree>
    <p:extLst>
      <p:ext uri="{BB962C8B-B14F-4D97-AF65-F5344CB8AC3E}">
        <p14:creationId xmlns:p14="http://schemas.microsoft.com/office/powerpoint/2010/main" val="78517178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42" grpId="0"/>
      <p:bldP spid="52" grpId="0"/>
      <p:bldP spid="59" grpId="0"/>
      <p:bldP spid="64" grpId="0"/>
      <p:bldP spid="65" grpId="0"/>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1121554" y="1962984"/>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123728" y="45542"/>
            <a:ext cx="5040560"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SOME INFORMATION</a:t>
            </a:r>
            <a:endParaRPr lang="tr-TR" sz="4400" dirty="0">
              <a:solidFill>
                <a:schemeClr val="bg1"/>
              </a:solidFill>
              <a:latin typeface="Cordia New" panose="020B0304020202020204" pitchFamily="34" charset="-34"/>
            </a:endParaRPr>
          </a:p>
        </p:txBody>
      </p:sp>
      <p:sp>
        <p:nvSpPr>
          <p:cNvPr id="67" name="TextBox 66"/>
          <p:cNvSpPr txBox="1"/>
          <p:nvPr/>
        </p:nvSpPr>
        <p:spPr>
          <a:xfrm>
            <a:off x="1236096" y="2411779"/>
            <a:ext cx="1730333" cy="1061829"/>
          </a:xfrm>
          <a:prstGeom prst="rect">
            <a:avLst/>
          </a:prstGeom>
          <a:noFill/>
        </p:spPr>
        <p:txBody>
          <a:bodyPr wrap="square"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chemeClr val="bg1"/>
                </a:solidFill>
                <a:latin typeface="Open Sans" pitchFamily="34" charset="0"/>
                <a:ea typeface="Open Sans" pitchFamily="34" charset="0"/>
                <a:cs typeface="Open Sans" pitchFamily="34" charset="0"/>
              </a:rPr>
              <a:t>veniam</a:t>
            </a:r>
            <a:endParaRPr lang="tr-TR" sz="900" dirty="0">
              <a:solidFill>
                <a:schemeClr val="bg1"/>
              </a:solidFill>
              <a:latin typeface="Open Sans" pitchFamily="34" charset="0"/>
              <a:ea typeface="Open Sans" pitchFamily="34" charset="0"/>
              <a:cs typeface="Open Sans" pitchFamily="34" charset="0"/>
            </a:endParaRPr>
          </a:p>
        </p:txBody>
      </p:sp>
      <p:sp>
        <p:nvSpPr>
          <p:cNvPr id="68" name="TextBox 67"/>
          <p:cNvSpPr txBox="1"/>
          <p:nvPr/>
        </p:nvSpPr>
        <p:spPr>
          <a:xfrm>
            <a:off x="213696" y="1491630"/>
            <a:ext cx="3775132" cy="461665"/>
          </a:xfrm>
          <a:prstGeom prst="rect">
            <a:avLst/>
          </a:prstGeom>
          <a:noFill/>
        </p:spPr>
        <p:txBody>
          <a:bodyPr wrap="square" rtlCol="0">
            <a:spAutoFit/>
          </a:bodyPr>
          <a:lstStyle/>
          <a:p>
            <a:pPr algn="ctr"/>
            <a:r>
              <a:rPr lang="tr-TR" sz="2400" dirty="0" smtClean="0">
                <a:solidFill>
                  <a:srgbClr val="2782A7"/>
                </a:solidFill>
                <a:latin typeface="Cordia New" panose="020B0304020202020204" pitchFamily="34" charset="-34"/>
              </a:rPr>
              <a:t>TEXT BOX</a:t>
            </a:r>
            <a:endParaRPr lang="tr-TR" sz="2400" dirty="0">
              <a:solidFill>
                <a:srgbClr val="2782A7"/>
              </a:solidFill>
              <a:latin typeface="Cordia New" panose="020B0304020202020204" pitchFamily="34" charset="-34"/>
            </a:endParaRPr>
          </a:p>
        </p:txBody>
      </p:sp>
      <p:sp>
        <p:nvSpPr>
          <p:cNvPr id="53" name="Oval 52"/>
          <p:cNvSpPr/>
          <p:nvPr/>
        </p:nvSpPr>
        <p:spPr>
          <a:xfrm>
            <a:off x="3621274" y="1962984"/>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TextBox 61"/>
          <p:cNvSpPr txBox="1"/>
          <p:nvPr/>
        </p:nvSpPr>
        <p:spPr>
          <a:xfrm>
            <a:off x="3735816" y="2411779"/>
            <a:ext cx="1730333" cy="1061829"/>
          </a:xfrm>
          <a:prstGeom prst="rect">
            <a:avLst/>
          </a:prstGeom>
          <a:noFill/>
        </p:spPr>
        <p:txBody>
          <a:bodyPr wrap="square"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chemeClr val="bg1"/>
                </a:solidFill>
                <a:latin typeface="Open Sans" pitchFamily="34" charset="0"/>
                <a:ea typeface="Open Sans" pitchFamily="34" charset="0"/>
                <a:cs typeface="Open Sans" pitchFamily="34" charset="0"/>
              </a:rPr>
              <a:t>veniam</a:t>
            </a:r>
            <a:endParaRPr lang="tr-TR" sz="900" dirty="0">
              <a:solidFill>
                <a:schemeClr val="bg1"/>
              </a:solidFill>
              <a:latin typeface="Open Sans" pitchFamily="34" charset="0"/>
              <a:ea typeface="Open Sans" pitchFamily="34" charset="0"/>
              <a:cs typeface="Open Sans" pitchFamily="34" charset="0"/>
            </a:endParaRPr>
          </a:p>
        </p:txBody>
      </p:sp>
      <p:sp>
        <p:nvSpPr>
          <p:cNvPr id="69" name="TextBox 68"/>
          <p:cNvSpPr txBox="1"/>
          <p:nvPr/>
        </p:nvSpPr>
        <p:spPr>
          <a:xfrm>
            <a:off x="2713416" y="1491630"/>
            <a:ext cx="3775132" cy="461665"/>
          </a:xfrm>
          <a:prstGeom prst="rect">
            <a:avLst/>
          </a:prstGeom>
          <a:noFill/>
        </p:spPr>
        <p:txBody>
          <a:bodyPr wrap="square" rtlCol="0">
            <a:spAutoFit/>
          </a:bodyPr>
          <a:lstStyle/>
          <a:p>
            <a:pPr algn="ctr"/>
            <a:r>
              <a:rPr lang="tr-TR" sz="2400" dirty="0" smtClean="0">
                <a:solidFill>
                  <a:srgbClr val="2782A7"/>
                </a:solidFill>
                <a:latin typeface="Cordia New" panose="020B0304020202020204" pitchFamily="34" charset="-34"/>
              </a:rPr>
              <a:t>TEXT BOX</a:t>
            </a:r>
            <a:endParaRPr lang="tr-TR" sz="2400" dirty="0">
              <a:solidFill>
                <a:srgbClr val="2782A7"/>
              </a:solidFill>
              <a:latin typeface="Cordia New" panose="020B0304020202020204" pitchFamily="34" charset="-34"/>
            </a:endParaRPr>
          </a:p>
        </p:txBody>
      </p:sp>
      <p:sp>
        <p:nvSpPr>
          <p:cNvPr id="70" name="Oval 69"/>
          <p:cNvSpPr/>
          <p:nvPr/>
        </p:nvSpPr>
        <p:spPr>
          <a:xfrm>
            <a:off x="6079992" y="1962984"/>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TextBox 70"/>
          <p:cNvSpPr txBox="1"/>
          <p:nvPr/>
        </p:nvSpPr>
        <p:spPr>
          <a:xfrm>
            <a:off x="6194534" y="2411779"/>
            <a:ext cx="1730333" cy="1061829"/>
          </a:xfrm>
          <a:prstGeom prst="rect">
            <a:avLst/>
          </a:prstGeom>
          <a:noFill/>
        </p:spPr>
        <p:txBody>
          <a:bodyPr wrap="square"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chemeClr val="bg1"/>
                </a:solidFill>
                <a:latin typeface="Open Sans" pitchFamily="34" charset="0"/>
                <a:ea typeface="Open Sans" pitchFamily="34" charset="0"/>
                <a:cs typeface="Open Sans" pitchFamily="34" charset="0"/>
              </a:rPr>
              <a:t>veniam</a:t>
            </a:r>
            <a:endParaRPr lang="tr-TR" sz="900" dirty="0">
              <a:solidFill>
                <a:schemeClr val="bg1"/>
              </a:solidFill>
              <a:latin typeface="Open Sans" pitchFamily="34" charset="0"/>
              <a:ea typeface="Open Sans" pitchFamily="34" charset="0"/>
              <a:cs typeface="Open Sans" pitchFamily="34" charset="0"/>
            </a:endParaRPr>
          </a:p>
        </p:txBody>
      </p:sp>
      <p:sp>
        <p:nvSpPr>
          <p:cNvPr id="72" name="TextBox 71"/>
          <p:cNvSpPr txBox="1"/>
          <p:nvPr/>
        </p:nvSpPr>
        <p:spPr>
          <a:xfrm>
            <a:off x="5172134" y="1491630"/>
            <a:ext cx="3775132" cy="461665"/>
          </a:xfrm>
          <a:prstGeom prst="rect">
            <a:avLst/>
          </a:prstGeom>
          <a:noFill/>
        </p:spPr>
        <p:txBody>
          <a:bodyPr wrap="square" rtlCol="0">
            <a:spAutoFit/>
          </a:bodyPr>
          <a:lstStyle/>
          <a:p>
            <a:pPr algn="ctr"/>
            <a:r>
              <a:rPr lang="tr-TR" sz="2400" dirty="0" smtClean="0">
                <a:solidFill>
                  <a:srgbClr val="2782A7"/>
                </a:solidFill>
                <a:latin typeface="Cordia New" panose="020B0304020202020204" pitchFamily="34" charset="-34"/>
              </a:rPr>
              <a:t>TEXT BOX</a:t>
            </a:r>
            <a:endParaRPr lang="tr-TR" sz="2400"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138269338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500"/>
                                        <p:tgtEl>
                                          <p:spTgt spid="5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67" grpId="0"/>
      <p:bldP spid="68" grpId="0"/>
      <p:bldP spid="53" grpId="0" animBg="1"/>
      <p:bldP spid="62" grpId="0"/>
      <p:bldP spid="69" grpId="0"/>
      <p:bldP spid="70" grpId="0" animBg="1"/>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OUR LATEST WORK</a:t>
            </a:r>
            <a:endParaRPr lang="tr-TR" sz="4400" dirty="0">
              <a:solidFill>
                <a:srgbClr val="2681A7"/>
              </a:solidFill>
              <a:latin typeface="Cordia New" panose="020B0304020202020204" pitchFamily="34" charset="-34"/>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82266" y="1227570"/>
            <a:ext cx="1800200" cy="1194403"/>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50018" y="1225673"/>
            <a:ext cx="1822535" cy="1179985"/>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40152" y="1223045"/>
            <a:ext cx="1764241" cy="1178087"/>
          </a:xfrm>
          <a:prstGeom prst="rect">
            <a:avLst/>
          </a:prstGeom>
        </p:spPr>
      </p:pic>
      <p:sp>
        <p:nvSpPr>
          <p:cNvPr id="30" name="TextBox 29"/>
          <p:cNvSpPr txBox="1"/>
          <p:nvPr/>
        </p:nvSpPr>
        <p:spPr>
          <a:xfrm>
            <a:off x="827584" y="3089374"/>
            <a:ext cx="2931393"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REPLACING THUMBNAILS</a:t>
            </a:r>
            <a:endParaRPr lang="tr-TR" dirty="0">
              <a:solidFill>
                <a:srgbClr val="2782A7"/>
              </a:solidFill>
              <a:latin typeface="Cordia New" panose="020B0304020202020204" pitchFamily="34" charset="-34"/>
            </a:endParaRPr>
          </a:p>
        </p:txBody>
      </p:sp>
      <p:sp>
        <p:nvSpPr>
          <p:cNvPr id="31" name="TextBox 30"/>
          <p:cNvSpPr txBox="1"/>
          <p:nvPr/>
        </p:nvSpPr>
        <p:spPr>
          <a:xfrm>
            <a:off x="1216510" y="3430986"/>
            <a:ext cx="2153540" cy="784830"/>
          </a:xfrm>
          <a:prstGeom prst="rect">
            <a:avLst/>
          </a:prstGeom>
          <a:noFill/>
        </p:spPr>
        <p:txBody>
          <a:bodyPr wrap="square" rtlCol="0">
            <a:spAutoFit/>
          </a:bodyPr>
          <a:lstStyle/>
          <a:p>
            <a:pPr algn="ctr"/>
            <a:r>
              <a:rPr lang="tr-TR" sz="900" dirty="0" smtClean="0">
                <a:solidFill>
                  <a:srgbClr val="2782A7"/>
                </a:solidFill>
                <a:latin typeface="Open Sans" pitchFamily="34" charset="0"/>
                <a:ea typeface="Open Sans" pitchFamily="34" charset="0"/>
                <a:cs typeface="Open Sans" pitchFamily="34" charset="0"/>
              </a:rPr>
              <a:t>Just insert your own pictures and delete the current ones. To make sure the white frame is on top of your pics, right click the frame and click «Bring to Front». </a:t>
            </a:r>
            <a:endParaRPr lang="tr-TR" sz="900" dirty="0">
              <a:solidFill>
                <a:srgbClr val="2782A7"/>
              </a:solidFill>
              <a:latin typeface="Open Sans" pitchFamily="34" charset="0"/>
              <a:ea typeface="Open Sans" pitchFamily="34" charset="0"/>
              <a:cs typeface="Open Sans" pitchFamily="34" charset="0"/>
            </a:endParaRPr>
          </a:p>
        </p:txBody>
      </p:sp>
      <p:sp>
        <p:nvSpPr>
          <p:cNvPr id="34" name="TextBox 33"/>
          <p:cNvSpPr txBox="1"/>
          <p:nvPr/>
        </p:nvSpPr>
        <p:spPr>
          <a:xfrm>
            <a:off x="3140386" y="3089374"/>
            <a:ext cx="2931393"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Changıng sıze</a:t>
            </a:r>
            <a:endParaRPr lang="tr-TR" dirty="0">
              <a:solidFill>
                <a:srgbClr val="2782A7"/>
              </a:solidFill>
              <a:latin typeface="Cordia New" panose="020B0304020202020204" pitchFamily="34" charset="-34"/>
            </a:endParaRPr>
          </a:p>
        </p:txBody>
      </p:sp>
      <p:sp>
        <p:nvSpPr>
          <p:cNvPr id="35" name="TextBox 34"/>
          <p:cNvSpPr txBox="1"/>
          <p:nvPr/>
        </p:nvSpPr>
        <p:spPr>
          <a:xfrm>
            <a:off x="3529312" y="3430986"/>
            <a:ext cx="2153540" cy="1061829"/>
          </a:xfrm>
          <a:prstGeom prst="rect">
            <a:avLst/>
          </a:prstGeom>
          <a:noFill/>
        </p:spPr>
        <p:txBody>
          <a:bodyPr wrap="square" rtlCol="0">
            <a:spAutoFit/>
          </a:bodyPr>
          <a:lstStyle/>
          <a:p>
            <a:pPr algn="ctr"/>
            <a:r>
              <a:rPr lang="tr-TR" sz="900" dirty="0" smtClean="0">
                <a:solidFill>
                  <a:srgbClr val="2782A7"/>
                </a:solidFill>
                <a:latin typeface="Open Sans" pitchFamily="34" charset="0"/>
                <a:ea typeface="Open Sans" pitchFamily="34" charset="0"/>
                <a:cs typeface="Open Sans" pitchFamily="34" charset="0"/>
              </a:rPr>
              <a:t>Grab/enlarge the borders</a:t>
            </a:r>
          </a:p>
          <a:p>
            <a:pPr algn="ctr"/>
            <a:r>
              <a:rPr lang="tr-TR" sz="900" dirty="0">
                <a:solidFill>
                  <a:srgbClr val="2782A7"/>
                </a:solidFill>
                <a:latin typeface="Open Sans" pitchFamily="34" charset="0"/>
                <a:ea typeface="Open Sans" pitchFamily="34" charset="0"/>
                <a:cs typeface="Open Sans" pitchFamily="34" charset="0"/>
              </a:rPr>
              <a:t>a</a:t>
            </a:r>
            <a:r>
              <a:rPr lang="tr-TR" sz="900" dirty="0" smtClean="0">
                <a:solidFill>
                  <a:srgbClr val="2782A7"/>
                </a:solidFill>
                <a:latin typeface="Open Sans" pitchFamily="34" charset="0"/>
                <a:ea typeface="Open Sans" pitchFamily="34" charset="0"/>
                <a:cs typeface="Open Sans" pitchFamily="34" charset="0"/>
              </a:rPr>
              <a:t>s much as you want to fit the </a:t>
            </a:r>
          </a:p>
          <a:p>
            <a:pPr algn="ctr"/>
            <a:r>
              <a:rPr lang="tr-TR" sz="900" dirty="0" smtClean="0">
                <a:solidFill>
                  <a:srgbClr val="2782A7"/>
                </a:solidFill>
                <a:latin typeface="Open Sans" pitchFamily="34" charset="0"/>
                <a:ea typeface="Open Sans" pitchFamily="34" charset="0"/>
                <a:cs typeface="Open Sans" pitchFamily="34" charset="0"/>
              </a:rPr>
              <a:t>picture of your choice. It doesn’t necessarily have to be a rectangle. Careful not to delete the borders when deleting the current pictures!</a:t>
            </a:r>
            <a:endParaRPr lang="tr-TR" sz="900" dirty="0">
              <a:solidFill>
                <a:srgbClr val="2782A7"/>
              </a:solidFill>
              <a:latin typeface="Open Sans" pitchFamily="34" charset="0"/>
              <a:ea typeface="Open Sans" pitchFamily="34" charset="0"/>
              <a:cs typeface="Open Sans" pitchFamily="34" charset="0"/>
            </a:endParaRPr>
          </a:p>
        </p:txBody>
      </p:sp>
      <p:sp>
        <p:nvSpPr>
          <p:cNvPr id="38" name="Rectangle 37"/>
          <p:cNvSpPr/>
          <p:nvPr/>
        </p:nvSpPr>
        <p:spPr>
          <a:xfrm>
            <a:off x="3663474" y="1203598"/>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ectangle 39"/>
          <p:cNvSpPr/>
          <p:nvPr/>
        </p:nvSpPr>
        <p:spPr>
          <a:xfrm>
            <a:off x="1450018" y="1203598"/>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TextBox 40"/>
          <p:cNvSpPr txBox="1"/>
          <p:nvPr/>
        </p:nvSpPr>
        <p:spPr>
          <a:xfrm>
            <a:off x="5411575" y="3089374"/>
            <a:ext cx="2931393"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Need More Slots?</a:t>
            </a:r>
            <a:endParaRPr lang="tr-TR" dirty="0">
              <a:solidFill>
                <a:srgbClr val="2782A7"/>
              </a:solidFill>
              <a:latin typeface="Cordia New" panose="020B0304020202020204" pitchFamily="34" charset="-34"/>
            </a:endParaRPr>
          </a:p>
        </p:txBody>
      </p:sp>
      <p:sp>
        <p:nvSpPr>
          <p:cNvPr id="42" name="TextBox 41"/>
          <p:cNvSpPr txBox="1"/>
          <p:nvPr/>
        </p:nvSpPr>
        <p:spPr>
          <a:xfrm>
            <a:off x="5800501" y="3430986"/>
            <a:ext cx="2153540" cy="784830"/>
          </a:xfrm>
          <a:prstGeom prst="rect">
            <a:avLst/>
          </a:prstGeom>
          <a:noFill/>
        </p:spPr>
        <p:txBody>
          <a:bodyPr wrap="square" rtlCol="0">
            <a:spAutoFit/>
          </a:bodyPr>
          <a:lstStyle/>
          <a:p>
            <a:pPr algn="ctr"/>
            <a:r>
              <a:rPr lang="tr-TR" sz="900" dirty="0" smtClean="0">
                <a:solidFill>
                  <a:srgbClr val="2782A7"/>
                </a:solidFill>
                <a:latin typeface="Open Sans" pitchFamily="34" charset="0"/>
                <a:ea typeface="Open Sans" pitchFamily="34" charset="0"/>
                <a:cs typeface="Open Sans" pitchFamily="34" charset="0"/>
              </a:rPr>
              <a:t>Just duplicate this slide for 3 more slots or use the slide next to this one. If you run into any trouble, feel free to contact me through GraphicRiver.</a:t>
            </a:r>
            <a:endParaRPr lang="tr-TR" sz="900" dirty="0">
              <a:solidFill>
                <a:srgbClr val="2782A7"/>
              </a:solidFill>
              <a:latin typeface="Open Sans" pitchFamily="34" charset="0"/>
              <a:ea typeface="Open Sans" pitchFamily="34" charset="0"/>
              <a:cs typeface="Open Sans" pitchFamily="34" charset="0"/>
            </a:endParaRPr>
          </a:p>
        </p:txBody>
      </p:sp>
      <p:sp>
        <p:nvSpPr>
          <p:cNvPr id="21" name="Rectangle 20"/>
          <p:cNvSpPr/>
          <p:nvPr/>
        </p:nvSpPr>
        <p:spPr>
          <a:xfrm>
            <a:off x="5914514" y="1203598"/>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3353586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P spid="31" grpId="0"/>
      <p:bldP spid="34" grpId="0"/>
      <p:bldP spid="35"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More of our WORK</a:t>
            </a:r>
            <a:endParaRPr lang="tr-TR" sz="4400" dirty="0">
              <a:solidFill>
                <a:srgbClr val="2681A7"/>
              </a:solidFill>
              <a:latin typeface="Cordia New" panose="020B0304020202020204" pitchFamily="34" charset="-34"/>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82266" y="1385869"/>
            <a:ext cx="1800200" cy="1200133"/>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50018" y="1386837"/>
            <a:ext cx="1822535" cy="1179985"/>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14514" y="1396249"/>
            <a:ext cx="1800200" cy="1200423"/>
          </a:xfrm>
          <a:prstGeom prst="rect">
            <a:avLst/>
          </a:prstGeom>
        </p:spPr>
      </p:pic>
      <p:sp>
        <p:nvSpPr>
          <p:cNvPr id="38" name="Rectangle 37"/>
          <p:cNvSpPr/>
          <p:nvPr/>
        </p:nvSpPr>
        <p:spPr>
          <a:xfrm>
            <a:off x="3663474" y="1364762"/>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ectangle 39"/>
          <p:cNvSpPr/>
          <p:nvPr/>
        </p:nvSpPr>
        <p:spPr>
          <a:xfrm>
            <a:off x="1450018" y="1364762"/>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a:off x="1450018" y="3020945"/>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TextBox 44"/>
          <p:cNvSpPr txBox="1"/>
          <p:nvPr/>
        </p:nvSpPr>
        <p:spPr>
          <a:xfrm>
            <a:off x="1245043" y="3190979"/>
            <a:ext cx="2210150" cy="923330"/>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Your</a:t>
            </a:r>
          </a:p>
          <a:p>
            <a:pPr algn="ctr"/>
            <a:r>
              <a:rPr lang="tr-TR" dirty="0" smtClean="0">
                <a:solidFill>
                  <a:schemeClr val="bg1"/>
                </a:solidFill>
                <a:latin typeface="Cordia New" panose="020B0304020202020204" pitchFamily="34" charset="-34"/>
              </a:rPr>
              <a:t>Image</a:t>
            </a:r>
          </a:p>
          <a:p>
            <a:pPr algn="ctr"/>
            <a:r>
              <a:rPr lang="tr-TR" dirty="0" smtClean="0">
                <a:solidFill>
                  <a:schemeClr val="bg1"/>
                </a:solidFill>
                <a:latin typeface="Cordia New" panose="020B0304020202020204" pitchFamily="34" charset="-34"/>
              </a:rPr>
              <a:t>here</a:t>
            </a:r>
            <a:endParaRPr lang="tr-TR" dirty="0">
              <a:solidFill>
                <a:schemeClr val="bg1"/>
              </a:solidFill>
              <a:latin typeface="Cordia New" panose="020B0304020202020204" pitchFamily="34" charset="-34"/>
            </a:endParaRPr>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63474" y="3053164"/>
            <a:ext cx="1800200" cy="1198961"/>
          </a:xfrm>
          <a:prstGeom prst="rect">
            <a:avLst/>
          </a:prstGeom>
        </p:spPr>
      </p:pic>
      <p:sp>
        <p:nvSpPr>
          <p:cNvPr id="33" name="Rectangle 32"/>
          <p:cNvSpPr/>
          <p:nvPr/>
        </p:nvSpPr>
        <p:spPr>
          <a:xfrm>
            <a:off x="3663474" y="3020945"/>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Picture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27056" y="3029482"/>
            <a:ext cx="1760367" cy="1215599"/>
          </a:xfrm>
          <a:prstGeom prst="rect">
            <a:avLst/>
          </a:prstGeom>
        </p:spPr>
      </p:pic>
      <p:sp>
        <p:nvSpPr>
          <p:cNvPr id="29" name="Rectangle 28"/>
          <p:cNvSpPr/>
          <p:nvPr/>
        </p:nvSpPr>
        <p:spPr>
          <a:xfrm>
            <a:off x="5914514" y="3020945"/>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a:off x="5914514" y="1364762"/>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8504480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1"/>
            <a:ext cx="9144000" cy="475827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509879" y="2444579"/>
            <a:ext cx="8136904"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INTERMISSION</a:t>
            </a:r>
            <a:endParaRPr lang="tr-TR" sz="4400" dirty="0">
              <a:solidFill>
                <a:schemeClr val="bg1"/>
              </a:solidFill>
              <a:latin typeface="Cordia New" panose="020B0304020202020204" pitchFamily="34" charset="-34"/>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730591" y="1104349"/>
            <a:ext cx="1686753" cy="1340230"/>
          </a:xfrm>
          <a:prstGeom prst="rect">
            <a:avLst/>
          </a:prstGeom>
        </p:spPr>
      </p:pic>
      <p:sp>
        <p:nvSpPr>
          <p:cNvPr id="62" name="TextBox 61"/>
          <p:cNvSpPr txBox="1"/>
          <p:nvPr/>
        </p:nvSpPr>
        <p:spPr>
          <a:xfrm>
            <a:off x="509879" y="2938467"/>
            <a:ext cx="8136904" cy="569387"/>
          </a:xfrm>
          <a:prstGeom prst="rect">
            <a:avLst/>
          </a:prstGeom>
          <a:noFill/>
        </p:spPr>
        <p:txBody>
          <a:bodyPr wrap="square" rtlCol="0">
            <a:spAutoFit/>
          </a:bodyPr>
          <a:lstStyle/>
          <a:p>
            <a:pPr algn="ctr"/>
            <a:r>
              <a:rPr lang="tr-TR" sz="3000" dirty="0" smtClean="0">
                <a:solidFill>
                  <a:schemeClr val="bg1"/>
                </a:solidFill>
                <a:latin typeface="Cordia New" panose="020B0304020202020204" pitchFamily="34" charset="-34"/>
              </a:rPr>
              <a:t>SEE YOU BACK IN 15!</a:t>
            </a:r>
            <a:endParaRPr lang="tr-TR" sz="3000" dirty="0">
              <a:solidFill>
                <a:schemeClr val="bg1"/>
              </a:solidFill>
              <a:latin typeface="Cordia New" panose="020B0304020202020204" pitchFamily="34" charset="-34"/>
            </a:endParaRPr>
          </a:p>
        </p:txBody>
      </p:sp>
    </p:spTree>
    <p:extLst>
      <p:ext uri="{BB962C8B-B14F-4D97-AF65-F5344CB8AC3E}">
        <p14:creationId xmlns:p14="http://schemas.microsoft.com/office/powerpoint/2010/main" val="86609154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300"/>
                                        <p:tgtEl>
                                          <p:spTgt spid="62"/>
                                        </p:tgtEl>
                                      </p:cBhvr>
                                    </p:animEffect>
                                  </p:childTnLst>
                                </p:cTn>
                              </p:par>
                            </p:childTnLst>
                          </p:cTn>
                        </p:par>
                        <p:par>
                          <p:cTn id="12" fill="hold">
                            <p:stCondLst>
                              <p:cond delay="600"/>
                            </p:stCondLst>
                            <p:childTnLst>
                              <p:par>
                                <p:cTn id="13" presetID="32" presetClass="emph" presetSubtype="0" repeatCount="indefinite" fill="hold" nodeType="afterEffect">
                                  <p:stCondLst>
                                    <p:cond delay="500"/>
                                  </p:stCondLst>
                                  <p:endCondLst>
                                    <p:cond evt="onNext" delay="0">
                                      <p:tgtEl>
                                        <p:sldTgt/>
                                      </p:tgtEl>
                                    </p:cond>
                                  </p:endCondLst>
                                  <p:childTnLst>
                                    <p:animRot by="120000">
                                      <p:cBhvr>
                                        <p:cTn id="14" dur="200" fill="hold">
                                          <p:stCondLst>
                                            <p:cond delay="0"/>
                                          </p:stCondLst>
                                        </p:cTn>
                                        <p:tgtEl>
                                          <p:spTgt spid="3"/>
                                        </p:tgtEl>
                                        <p:attrNameLst>
                                          <p:attrName>r</p:attrName>
                                        </p:attrNameLst>
                                      </p:cBhvr>
                                    </p:animRot>
                                    <p:animRot by="-240000">
                                      <p:cBhvr>
                                        <p:cTn id="15" dur="400" fill="hold">
                                          <p:stCondLst>
                                            <p:cond delay="400"/>
                                          </p:stCondLst>
                                        </p:cTn>
                                        <p:tgtEl>
                                          <p:spTgt spid="3"/>
                                        </p:tgtEl>
                                        <p:attrNameLst>
                                          <p:attrName>r</p:attrName>
                                        </p:attrNameLst>
                                      </p:cBhvr>
                                    </p:animRot>
                                    <p:animRot by="240000">
                                      <p:cBhvr>
                                        <p:cTn id="16" dur="400" fill="hold">
                                          <p:stCondLst>
                                            <p:cond delay="800"/>
                                          </p:stCondLst>
                                        </p:cTn>
                                        <p:tgtEl>
                                          <p:spTgt spid="3"/>
                                        </p:tgtEl>
                                        <p:attrNameLst>
                                          <p:attrName>r</p:attrName>
                                        </p:attrNameLst>
                                      </p:cBhvr>
                                    </p:animRot>
                                    <p:animRot by="-240000">
                                      <p:cBhvr>
                                        <p:cTn id="17" dur="400" fill="hold">
                                          <p:stCondLst>
                                            <p:cond delay="1200"/>
                                          </p:stCondLst>
                                        </p:cTn>
                                        <p:tgtEl>
                                          <p:spTgt spid="3"/>
                                        </p:tgtEl>
                                        <p:attrNameLst>
                                          <p:attrName>r</p:attrName>
                                        </p:attrNameLst>
                                      </p:cBhvr>
                                    </p:animRot>
                                    <p:animRot by="120000">
                                      <p:cBhvr>
                                        <p:cTn id="18" dur="400" fill="hold">
                                          <p:stCondLst>
                                            <p:cond delay="16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0" y="2067131"/>
            <a:ext cx="6948264"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Rectangle 1"/>
          <p:cNvSpPr/>
          <p:nvPr/>
        </p:nvSpPr>
        <p:spPr>
          <a:xfrm>
            <a:off x="596957"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a:off x="596957" y="2499742"/>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1180853"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1180853"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766701"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766701" y="3111810"/>
            <a:ext cx="360040" cy="612068"/>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a:off x="2358343"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Rectangle 31"/>
          <p:cNvSpPr/>
          <p:nvPr/>
        </p:nvSpPr>
        <p:spPr>
          <a:xfrm>
            <a:off x="2358343" y="1978099"/>
            <a:ext cx="360040" cy="1745779"/>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a:off x="2949679"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a:off x="2949679"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a:off x="3532057"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a:off x="3532057" y="2499742"/>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Rectangle 42"/>
          <p:cNvSpPr/>
          <p:nvPr/>
        </p:nvSpPr>
        <p:spPr>
          <a:xfrm>
            <a:off x="4137811" y="1491630"/>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Rectangle 43"/>
          <p:cNvSpPr/>
          <p:nvPr/>
        </p:nvSpPr>
        <p:spPr>
          <a:xfrm>
            <a:off x="4137811" y="1793433"/>
            <a:ext cx="360040" cy="1930445"/>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Yearly stats</a:t>
            </a:r>
            <a:endParaRPr lang="tr-TR" sz="4400" dirty="0">
              <a:solidFill>
                <a:schemeClr val="bg1"/>
              </a:solidFill>
              <a:latin typeface="Cordia New" panose="020B0304020202020204" pitchFamily="34" charset="-34"/>
            </a:endParaRPr>
          </a:p>
        </p:txBody>
      </p:sp>
      <p:sp>
        <p:nvSpPr>
          <p:cNvPr id="58" name="TextBox 57"/>
          <p:cNvSpPr txBox="1"/>
          <p:nvPr/>
        </p:nvSpPr>
        <p:spPr>
          <a:xfrm>
            <a:off x="380933"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2006</a:t>
            </a:r>
            <a:endParaRPr lang="tr-TR" dirty="0">
              <a:solidFill>
                <a:srgbClr val="2782A7"/>
              </a:solidFill>
              <a:latin typeface="Cordia New" panose="020B0304020202020204" pitchFamily="34" charset="-34"/>
            </a:endParaRPr>
          </a:p>
        </p:txBody>
      </p:sp>
      <p:sp>
        <p:nvSpPr>
          <p:cNvPr id="59" name="TextBox 58"/>
          <p:cNvSpPr txBox="1"/>
          <p:nvPr/>
        </p:nvSpPr>
        <p:spPr>
          <a:xfrm>
            <a:off x="4813662" y="2237348"/>
            <a:ext cx="1730333" cy="1323439"/>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Drag the colums up and</a:t>
            </a:r>
          </a:p>
          <a:p>
            <a:pPr algn="ctr"/>
            <a:r>
              <a:rPr lang="tr-TR" sz="1000" dirty="0">
                <a:solidFill>
                  <a:srgbClr val="2782A7"/>
                </a:solidFill>
                <a:latin typeface="Open Sans" pitchFamily="34" charset="0"/>
                <a:ea typeface="Open Sans" pitchFamily="34" charset="0"/>
                <a:cs typeface="Open Sans" pitchFamily="34" charset="0"/>
              </a:rPr>
              <a:t>d</a:t>
            </a:r>
            <a:r>
              <a:rPr lang="tr-TR" sz="1000" dirty="0" smtClean="0">
                <a:solidFill>
                  <a:srgbClr val="2782A7"/>
                </a:solidFill>
                <a:latin typeface="Open Sans" pitchFamily="34" charset="0"/>
                <a:ea typeface="Open Sans" pitchFamily="34" charset="0"/>
                <a:cs typeface="Open Sans" pitchFamily="34" charset="0"/>
              </a:rPr>
              <a:t>own to adjust their</a:t>
            </a:r>
          </a:p>
          <a:p>
            <a:pPr algn="ctr"/>
            <a:r>
              <a:rPr lang="tr-TR" sz="1000" dirty="0">
                <a:solidFill>
                  <a:srgbClr val="2782A7"/>
                </a:solidFill>
                <a:latin typeface="Open Sans" pitchFamily="34" charset="0"/>
                <a:ea typeface="Open Sans" pitchFamily="34" charset="0"/>
                <a:cs typeface="Open Sans" pitchFamily="34" charset="0"/>
              </a:rPr>
              <a:t>h</a:t>
            </a:r>
            <a:r>
              <a:rPr lang="tr-TR" sz="1000" dirty="0" smtClean="0">
                <a:solidFill>
                  <a:srgbClr val="2782A7"/>
                </a:solidFill>
                <a:latin typeface="Open Sans" pitchFamily="34" charset="0"/>
                <a:ea typeface="Open Sans" pitchFamily="34" charset="0"/>
                <a:cs typeface="Open Sans" pitchFamily="34" charset="0"/>
              </a:rPr>
              <a:t>eight. You will also have to drag the text as</a:t>
            </a:r>
          </a:p>
          <a:p>
            <a:pPr algn="ctr"/>
            <a:r>
              <a:rPr lang="tr-TR" sz="1000" dirty="0">
                <a:solidFill>
                  <a:srgbClr val="2782A7"/>
                </a:solidFill>
                <a:latin typeface="Open Sans" pitchFamily="34" charset="0"/>
                <a:ea typeface="Open Sans" pitchFamily="34" charset="0"/>
                <a:cs typeface="Open Sans" pitchFamily="34" charset="0"/>
              </a:rPr>
              <a:t>w</a:t>
            </a:r>
            <a:r>
              <a:rPr lang="tr-TR" sz="1000" dirty="0" smtClean="0">
                <a:solidFill>
                  <a:srgbClr val="2782A7"/>
                </a:solidFill>
                <a:latin typeface="Open Sans" pitchFamily="34" charset="0"/>
                <a:ea typeface="Open Sans" pitchFamily="34" charset="0"/>
                <a:cs typeface="Open Sans" pitchFamily="34" charset="0"/>
              </a:rPr>
              <a:t>ell to retain the current look.  There’s no</a:t>
            </a:r>
          </a:p>
          <a:p>
            <a:pPr algn="ctr"/>
            <a:r>
              <a:rPr lang="tr-TR" sz="1000" dirty="0" smtClean="0">
                <a:solidFill>
                  <a:srgbClr val="2782A7"/>
                </a:solidFill>
                <a:latin typeface="Open Sans" pitchFamily="34" charset="0"/>
                <a:ea typeface="Open Sans" pitchFamily="34" charset="0"/>
                <a:cs typeface="Open Sans" pitchFamily="34" charset="0"/>
              </a:rPr>
              <a:t>Excel or Photoshop involved.</a:t>
            </a:r>
            <a:endParaRPr lang="tr-TR" sz="1000" dirty="0">
              <a:solidFill>
                <a:srgbClr val="2782A7"/>
              </a:solidFill>
              <a:latin typeface="Open Sans" pitchFamily="34" charset="0"/>
              <a:ea typeface="Open Sans" pitchFamily="34" charset="0"/>
              <a:cs typeface="Open Sans" pitchFamily="34" charset="0"/>
            </a:endParaRPr>
          </a:p>
        </p:txBody>
      </p:sp>
      <p:sp>
        <p:nvSpPr>
          <p:cNvPr id="45" name="TextBox 44"/>
          <p:cNvSpPr txBox="1"/>
          <p:nvPr/>
        </p:nvSpPr>
        <p:spPr>
          <a:xfrm>
            <a:off x="956997"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2007</a:t>
            </a:r>
            <a:endParaRPr lang="tr-TR" dirty="0">
              <a:solidFill>
                <a:srgbClr val="2782A7"/>
              </a:solidFill>
              <a:latin typeface="Cordia New" panose="020B0304020202020204" pitchFamily="34" charset="-34"/>
            </a:endParaRPr>
          </a:p>
        </p:txBody>
      </p:sp>
      <p:sp>
        <p:nvSpPr>
          <p:cNvPr id="46" name="TextBox 45"/>
          <p:cNvSpPr txBox="1"/>
          <p:nvPr/>
        </p:nvSpPr>
        <p:spPr>
          <a:xfrm>
            <a:off x="1554069"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2008</a:t>
            </a:r>
            <a:endParaRPr lang="tr-TR" dirty="0">
              <a:solidFill>
                <a:srgbClr val="2782A7"/>
              </a:solidFill>
              <a:latin typeface="Cordia New" panose="020B0304020202020204" pitchFamily="34" charset="-34"/>
            </a:endParaRPr>
          </a:p>
        </p:txBody>
      </p:sp>
      <p:sp>
        <p:nvSpPr>
          <p:cNvPr id="47" name="TextBox 46"/>
          <p:cNvSpPr txBox="1"/>
          <p:nvPr/>
        </p:nvSpPr>
        <p:spPr>
          <a:xfrm>
            <a:off x="2130133"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2009</a:t>
            </a:r>
            <a:endParaRPr lang="tr-TR" dirty="0">
              <a:solidFill>
                <a:srgbClr val="2782A7"/>
              </a:solidFill>
              <a:latin typeface="Cordia New" panose="020B0304020202020204" pitchFamily="34" charset="-34"/>
            </a:endParaRPr>
          </a:p>
        </p:txBody>
      </p:sp>
      <p:sp>
        <p:nvSpPr>
          <p:cNvPr id="48" name="TextBox 47"/>
          <p:cNvSpPr txBox="1"/>
          <p:nvPr/>
        </p:nvSpPr>
        <p:spPr>
          <a:xfrm>
            <a:off x="2731559"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2010</a:t>
            </a:r>
            <a:endParaRPr lang="tr-TR" dirty="0">
              <a:solidFill>
                <a:srgbClr val="2782A7"/>
              </a:solidFill>
              <a:latin typeface="Cordia New" panose="020B0304020202020204" pitchFamily="34" charset="-34"/>
            </a:endParaRPr>
          </a:p>
        </p:txBody>
      </p:sp>
      <p:sp>
        <p:nvSpPr>
          <p:cNvPr id="49" name="TextBox 48"/>
          <p:cNvSpPr txBox="1"/>
          <p:nvPr/>
        </p:nvSpPr>
        <p:spPr>
          <a:xfrm>
            <a:off x="3311539"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2011</a:t>
            </a:r>
            <a:endParaRPr lang="tr-TR" dirty="0">
              <a:solidFill>
                <a:srgbClr val="2782A7"/>
              </a:solidFill>
              <a:latin typeface="Cordia New" panose="020B0304020202020204" pitchFamily="34" charset="-34"/>
            </a:endParaRPr>
          </a:p>
        </p:txBody>
      </p:sp>
      <p:sp>
        <p:nvSpPr>
          <p:cNvPr id="50" name="TextBox 49"/>
          <p:cNvSpPr txBox="1"/>
          <p:nvPr/>
        </p:nvSpPr>
        <p:spPr>
          <a:xfrm>
            <a:off x="3921787" y="3795886"/>
            <a:ext cx="79208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2012</a:t>
            </a:r>
            <a:endParaRPr lang="tr-TR" dirty="0">
              <a:solidFill>
                <a:srgbClr val="2782A7"/>
              </a:solidFill>
              <a:latin typeface="Cordia New" panose="020B0304020202020204" pitchFamily="34" charset="-34"/>
            </a:endParaRPr>
          </a:p>
        </p:txBody>
      </p:sp>
      <p:sp>
        <p:nvSpPr>
          <p:cNvPr id="51" name="TextBox 50"/>
          <p:cNvSpPr txBox="1"/>
          <p:nvPr/>
        </p:nvSpPr>
        <p:spPr>
          <a:xfrm>
            <a:off x="380219" y="2464812"/>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2k</a:t>
            </a:r>
            <a:endParaRPr lang="tr-TR" sz="1600" dirty="0">
              <a:solidFill>
                <a:schemeClr val="bg1"/>
              </a:solidFill>
              <a:latin typeface="Cordia New" panose="020B0304020202020204" pitchFamily="34" charset="-34"/>
            </a:endParaRPr>
          </a:p>
        </p:txBody>
      </p:sp>
      <p:sp>
        <p:nvSpPr>
          <p:cNvPr id="54" name="TextBox 53"/>
          <p:cNvSpPr txBox="1"/>
          <p:nvPr/>
        </p:nvSpPr>
        <p:spPr>
          <a:xfrm>
            <a:off x="965543" y="2127004"/>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2.5k</a:t>
            </a:r>
            <a:endParaRPr lang="tr-TR" sz="1600" dirty="0">
              <a:solidFill>
                <a:schemeClr val="bg1"/>
              </a:solidFill>
              <a:latin typeface="Cordia New" panose="020B0304020202020204" pitchFamily="34" charset="-34"/>
            </a:endParaRPr>
          </a:p>
        </p:txBody>
      </p:sp>
      <p:sp>
        <p:nvSpPr>
          <p:cNvPr id="55" name="TextBox 54"/>
          <p:cNvSpPr txBox="1"/>
          <p:nvPr/>
        </p:nvSpPr>
        <p:spPr>
          <a:xfrm>
            <a:off x="1550677" y="3079290"/>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1k</a:t>
            </a:r>
            <a:endParaRPr lang="tr-TR" sz="1600" dirty="0">
              <a:solidFill>
                <a:schemeClr val="bg1"/>
              </a:solidFill>
              <a:latin typeface="Cordia New" panose="020B0304020202020204" pitchFamily="34" charset="-34"/>
            </a:endParaRPr>
          </a:p>
        </p:txBody>
      </p:sp>
      <p:sp>
        <p:nvSpPr>
          <p:cNvPr id="60" name="TextBox 59"/>
          <p:cNvSpPr txBox="1"/>
          <p:nvPr/>
        </p:nvSpPr>
        <p:spPr>
          <a:xfrm>
            <a:off x="2135287" y="1934895"/>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3k</a:t>
            </a:r>
            <a:endParaRPr lang="tr-TR" sz="1600" dirty="0">
              <a:solidFill>
                <a:schemeClr val="bg1"/>
              </a:solidFill>
              <a:latin typeface="Cordia New" panose="020B0304020202020204" pitchFamily="34" charset="-34"/>
            </a:endParaRPr>
          </a:p>
        </p:txBody>
      </p:sp>
      <p:sp>
        <p:nvSpPr>
          <p:cNvPr id="61" name="TextBox 60"/>
          <p:cNvSpPr txBox="1"/>
          <p:nvPr/>
        </p:nvSpPr>
        <p:spPr>
          <a:xfrm>
            <a:off x="2728484" y="2127272"/>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2.7k</a:t>
            </a:r>
            <a:endParaRPr lang="tr-TR" sz="1600" dirty="0">
              <a:solidFill>
                <a:schemeClr val="bg1"/>
              </a:solidFill>
              <a:latin typeface="Cordia New" panose="020B0304020202020204" pitchFamily="34" charset="-34"/>
            </a:endParaRPr>
          </a:p>
        </p:txBody>
      </p:sp>
      <p:sp>
        <p:nvSpPr>
          <p:cNvPr id="63" name="TextBox 62"/>
          <p:cNvSpPr txBox="1"/>
          <p:nvPr/>
        </p:nvSpPr>
        <p:spPr>
          <a:xfrm>
            <a:off x="3303834" y="2464812"/>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2k</a:t>
            </a:r>
            <a:endParaRPr lang="tr-TR" sz="1600" dirty="0">
              <a:solidFill>
                <a:schemeClr val="bg1"/>
              </a:solidFill>
              <a:latin typeface="Cordia New" panose="020B0304020202020204" pitchFamily="34" charset="-34"/>
            </a:endParaRPr>
          </a:p>
        </p:txBody>
      </p:sp>
      <p:sp>
        <p:nvSpPr>
          <p:cNvPr id="64" name="TextBox 63"/>
          <p:cNvSpPr txBox="1"/>
          <p:nvPr/>
        </p:nvSpPr>
        <p:spPr>
          <a:xfrm>
            <a:off x="3921787" y="1748526"/>
            <a:ext cx="792088"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3.5k</a:t>
            </a:r>
            <a:endParaRPr lang="tr-TR" sz="1600" dirty="0">
              <a:solidFill>
                <a:schemeClr val="bg1"/>
              </a:solidFill>
              <a:latin typeface="Cordia New" panose="020B0304020202020204" pitchFamily="34" charset="-34"/>
            </a:endParaRPr>
          </a:p>
        </p:txBody>
      </p:sp>
      <p:sp>
        <p:nvSpPr>
          <p:cNvPr id="66" name="Rectangle 65"/>
          <p:cNvSpPr/>
          <p:nvPr/>
        </p:nvSpPr>
        <p:spPr>
          <a:xfrm>
            <a:off x="6948264" y="2067131"/>
            <a:ext cx="2232668" cy="166373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TextBox 66"/>
          <p:cNvSpPr txBox="1"/>
          <p:nvPr/>
        </p:nvSpPr>
        <p:spPr>
          <a:xfrm>
            <a:off x="7199431" y="2289938"/>
            <a:ext cx="1730333" cy="1169551"/>
          </a:xfrm>
          <a:prstGeom prst="rect">
            <a:avLst/>
          </a:prstGeom>
          <a:noFill/>
        </p:spPr>
        <p:txBody>
          <a:bodyPr wrap="square" rtlCol="0">
            <a:spAutoFit/>
          </a:bodyPr>
          <a:lstStyle/>
          <a:p>
            <a:pPr algn="ctr"/>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chemeClr val="bg1"/>
                </a:solidFill>
                <a:latin typeface="Open Sans" pitchFamily="34" charset="0"/>
                <a:ea typeface="Open Sans" pitchFamily="34" charset="0"/>
                <a:cs typeface="Open Sans" pitchFamily="34" charset="0"/>
              </a:rPr>
              <a:t>veniam</a:t>
            </a:r>
            <a:endParaRPr lang="tr-TR" sz="1000" dirty="0">
              <a:solidFill>
                <a:schemeClr val="bg1"/>
              </a:solidFill>
              <a:latin typeface="Open Sans" pitchFamily="34" charset="0"/>
              <a:ea typeface="Open Sans" pitchFamily="34" charset="0"/>
              <a:cs typeface="Open Sans" pitchFamily="34" charset="0"/>
            </a:endParaRPr>
          </a:p>
        </p:txBody>
      </p:sp>
      <p:sp>
        <p:nvSpPr>
          <p:cNvPr id="68" name="TextBox 67"/>
          <p:cNvSpPr txBox="1"/>
          <p:nvPr/>
        </p:nvSpPr>
        <p:spPr>
          <a:xfrm>
            <a:off x="4664568" y="1699108"/>
            <a:ext cx="444393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OUR ANNUAL REPORTS ARE NOTHING SHORT OF WOW</a:t>
            </a:r>
            <a:endParaRPr lang="tr-TR"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31992237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3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3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300"/>
                                        <p:tgtEl>
                                          <p:spTgt spid="5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300"/>
                                        <p:tgtEl>
                                          <p:spTgt spid="5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300"/>
                                        <p:tgtEl>
                                          <p:spTgt spid="4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3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3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300"/>
                                        <p:tgtEl>
                                          <p:spTgt spid="25"/>
                                        </p:tgtEl>
                                      </p:cBhvr>
                                    </p:animEffect>
                                  </p:childTnLst>
                                </p:cTn>
                              </p:par>
                            </p:childTnLst>
                          </p:cTn>
                        </p:par>
                        <p:par>
                          <p:cTn id="42" fill="hold">
                            <p:stCondLst>
                              <p:cond delay="8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300"/>
                                        <p:tgtEl>
                                          <p:spTgt spid="4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3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3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300"/>
                                        <p:tgtEl>
                                          <p:spTgt spid="29"/>
                                        </p:tgtEl>
                                      </p:cBhvr>
                                    </p:animEffect>
                                  </p:childTnLst>
                                </p:cTn>
                              </p:par>
                            </p:childTnLst>
                          </p:cTn>
                        </p:par>
                        <p:par>
                          <p:cTn id="55" fill="hold">
                            <p:stCondLst>
                              <p:cond delay="11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3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3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300"/>
                                        <p:tgtEl>
                                          <p:spTgt spid="31"/>
                                        </p:tgtEl>
                                      </p:cBhvr>
                                    </p:animEffect>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300"/>
                                        <p:tgtEl>
                                          <p:spTgt spid="6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300"/>
                                        <p:tgtEl>
                                          <p:spTgt spid="3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300"/>
                                        <p:tgtEl>
                                          <p:spTgt spid="33"/>
                                        </p:tgtEl>
                                      </p:cBhvr>
                                    </p:animEffect>
                                  </p:childTnLst>
                                </p:cTn>
                              </p:par>
                            </p:childTnLst>
                          </p:cTn>
                        </p:par>
                        <p:par>
                          <p:cTn id="81" fill="hold">
                            <p:stCondLst>
                              <p:cond delay="1700"/>
                            </p:stCondLst>
                            <p:childTnLst>
                              <p:par>
                                <p:cTn id="82" presetID="10"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300"/>
                                        <p:tgtEl>
                                          <p:spTgt spid="4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3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300"/>
                                        <p:tgtEl>
                                          <p:spTgt spid="6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300"/>
                                        <p:tgtEl>
                                          <p:spTgt spid="36"/>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00"/>
                                        <p:tgtEl>
                                          <p:spTgt spid="5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300"/>
                                        <p:tgtEl>
                                          <p:spTgt spid="4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300"/>
                                        <p:tgtEl>
                                          <p:spTgt spid="6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P spid="26" grpId="0" animBg="1"/>
      <p:bldP spid="29" grpId="0" animBg="1"/>
      <p:bldP spid="30" grpId="0" animBg="1"/>
      <p:bldP spid="31" grpId="0" animBg="1"/>
      <p:bldP spid="32" grpId="0" animBg="1"/>
      <p:bldP spid="33" grpId="0" animBg="1"/>
      <p:bldP spid="34" grpId="0" animBg="1"/>
      <p:bldP spid="36" grpId="0" animBg="1"/>
      <p:bldP spid="37" grpId="0" animBg="1"/>
      <p:bldP spid="43" grpId="0" animBg="1"/>
      <p:bldP spid="44" grpId="0" animBg="1"/>
      <p:bldP spid="57" grpId="0"/>
      <p:bldP spid="58" grpId="0"/>
      <p:bldP spid="59" grpId="0"/>
      <p:bldP spid="45" grpId="0"/>
      <p:bldP spid="46" grpId="0"/>
      <p:bldP spid="47" grpId="0"/>
      <p:bldP spid="48" grpId="0"/>
      <p:bldP spid="49" grpId="0"/>
      <p:bldP spid="50" grpId="0"/>
      <p:bldP spid="51" grpId="0"/>
      <p:bldP spid="54" grpId="0"/>
      <p:bldP spid="55" grpId="0"/>
      <p:bldP spid="60" grpId="0"/>
      <p:bldP spid="61" grpId="0"/>
      <p:bldP spid="63" grpId="0"/>
      <p:bldP spid="64"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2883366" y="3804432"/>
            <a:ext cx="6260634"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STEPS</a:t>
            </a:r>
            <a:endParaRPr lang="tr-TR" sz="4400" dirty="0">
              <a:solidFill>
                <a:schemeClr val="bg1"/>
              </a:solidFill>
              <a:latin typeface="Cordia New" panose="020B0304020202020204" pitchFamily="34" charset="-34"/>
            </a:endParaRPr>
          </a:p>
        </p:txBody>
      </p:sp>
      <p:sp>
        <p:nvSpPr>
          <p:cNvPr id="68" name="TextBox 67"/>
          <p:cNvSpPr txBox="1"/>
          <p:nvPr/>
        </p:nvSpPr>
        <p:spPr>
          <a:xfrm>
            <a:off x="1372932" y="1919922"/>
            <a:ext cx="1758908"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 YOUR FIRST HEADER</a:t>
            </a:r>
            <a:endParaRPr lang="tr-TR" dirty="0">
              <a:solidFill>
                <a:srgbClr val="2782A7"/>
              </a:solidFill>
              <a:latin typeface="Cordia New" panose="020B0304020202020204" pitchFamily="34" charset="-34"/>
            </a:endParaRPr>
          </a:p>
        </p:txBody>
      </p:sp>
      <p:sp>
        <p:nvSpPr>
          <p:cNvPr id="3" name="Pentagon 2"/>
          <p:cNvSpPr/>
          <p:nvPr/>
        </p:nvSpPr>
        <p:spPr>
          <a:xfrm>
            <a:off x="-14414" y="1885854"/>
            <a:ext cx="149007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Pentagon 51"/>
          <p:cNvSpPr/>
          <p:nvPr/>
        </p:nvSpPr>
        <p:spPr>
          <a:xfrm>
            <a:off x="0" y="2528594"/>
            <a:ext cx="205172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Pentagon 52"/>
          <p:cNvSpPr/>
          <p:nvPr/>
        </p:nvSpPr>
        <p:spPr>
          <a:xfrm>
            <a:off x="-14414" y="3162322"/>
            <a:ext cx="2642198"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Pentagon 61"/>
          <p:cNvSpPr/>
          <p:nvPr/>
        </p:nvSpPr>
        <p:spPr>
          <a:xfrm>
            <a:off x="-14414" y="3804432"/>
            <a:ext cx="3218262"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TextBox 68"/>
          <p:cNvSpPr txBox="1"/>
          <p:nvPr/>
        </p:nvSpPr>
        <p:spPr>
          <a:xfrm>
            <a:off x="107504" y="1929973"/>
            <a:ext cx="112717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STEP 1</a:t>
            </a:r>
            <a:endParaRPr lang="tr-TR" dirty="0">
              <a:solidFill>
                <a:schemeClr val="bg1"/>
              </a:solidFill>
              <a:latin typeface="Cordia New" panose="020B0304020202020204" pitchFamily="34" charset="-34"/>
            </a:endParaRPr>
          </a:p>
        </p:txBody>
      </p:sp>
      <p:sp>
        <p:nvSpPr>
          <p:cNvPr id="70" name="TextBox 69"/>
          <p:cNvSpPr txBox="1"/>
          <p:nvPr/>
        </p:nvSpPr>
        <p:spPr>
          <a:xfrm>
            <a:off x="348483" y="2555679"/>
            <a:ext cx="112717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STEP 2</a:t>
            </a:r>
            <a:endParaRPr lang="tr-TR" dirty="0">
              <a:solidFill>
                <a:schemeClr val="bg1"/>
              </a:solidFill>
              <a:latin typeface="Cordia New" panose="020B0304020202020204" pitchFamily="34" charset="-34"/>
            </a:endParaRPr>
          </a:p>
        </p:txBody>
      </p:sp>
      <p:sp>
        <p:nvSpPr>
          <p:cNvPr id="71" name="TextBox 70"/>
          <p:cNvSpPr txBox="1"/>
          <p:nvPr/>
        </p:nvSpPr>
        <p:spPr>
          <a:xfrm>
            <a:off x="565784" y="3189407"/>
            <a:ext cx="112717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STEP 3</a:t>
            </a:r>
            <a:endParaRPr lang="tr-TR" dirty="0">
              <a:solidFill>
                <a:schemeClr val="bg1"/>
              </a:solidFill>
              <a:latin typeface="Cordia New" panose="020B0304020202020204" pitchFamily="34" charset="-34"/>
            </a:endParaRPr>
          </a:p>
        </p:txBody>
      </p:sp>
      <p:sp>
        <p:nvSpPr>
          <p:cNvPr id="72" name="TextBox 71"/>
          <p:cNvSpPr txBox="1"/>
          <p:nvPr/>
        </p:nvSpPr>
        <p:spPr>
          <a:xfrm>
            <a:off x="894156" y="3838616"/>
            <a:ext cx="1127173"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STEP 4</a:t>
            </a:r>
            <a:endParaRPr lang="tr-TR" dirty="0">
              <a:solidFill>
                <a:schemeClr val="bg1"/>
              </a:solidFill>
              <a:latin typeface="Cordia New" panose="020B0304020202020204" pitchFamily="34" charset="-34"/>
            </a:endParaRPr>
          </a:p>
        </p:txBody>
      </p:sp>
      <p:sp>
        <p:nvSpPr>
          <p:cNvPr id="73" name="TextBox 72"/>
          <p:cNvSpPr txBox="1"/>
          <p:nvPr/>
        </p:nvSpPr>
        <p:spPr>
          <a:xfrm>
            <a:off x="1780780" y="2554658"/>
            <a:ext cx="2287164"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 YOUR SECOND HEADER</a:t>
            </a:r>
            <a:endParaRPr lang="tr-TR" dirty="0">
              <a:solidFill>
                <a:srgbClr val="2782A7"/>
              </a:solidFill>
              <a:latin typeface="Cordia New" panose="020B0304020202020204" pitchFamily="34" charset="-34"/>
            </a:endParaRPr>
          </a:p>
        </p:txBody>
      </p:sp>
      <p:sp>
        <p:nvSpPr>
          <p:cNvPr id="74" name="TextBox 73"/>
          <p:cNvSpPr txBox="1"/>
          <p:nvPr/>
        </p:nvSpPr>
        <p:spPr>
          <a:xfrm>
            <a:off x="2339752" y="3188171"/>
            <a:ext cx="2173692"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 YOUR THIRD HEADER</a:t>
            </a:r>
            <a:endParaRPr lang="tr-TR" dirty="0">
              <a:solidFill>
                <a:srgbClr val="2782A7"/>
              </a:solidFill>
              <a:latin typeface="Cordia New" panose="020B0304020202020204" pitchFamily="34" charset="-34"/>
            </a:endParaRPr>
          </a:p>
        </p:txBody>
      </p:sp>
      <p:sp>
        <p:nvSpPr>
          <p:cNvPr id="75" name="TextBox 74"/>
          <p:cNvSpPr txBox="1"/>
          <p:nvPr/>
        </p:nvSpPr>
        <p:spPr>
          <a:xfrm>
            <a:off x="3043333" y="3836621"/>
            <a:ext cx="2104731"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 YOUR FOURTH HEADER</a:t>
            </a:r>
            <a:endParaRPr lang="tr-TR" dirty="0">
              <a:solidFill>
                <a:srgbClr val="2782A7"/>
              </a:solidFill>
              <a:latin typeface="Cordia New" panose="020B0304020202020204" pitchFamily="34" charset="-34"/>
            </a:endParaRPr>
          </a:p>
        </p:txBody>
      </p:sp>
      <p:sp>
        <p:nvSpPr>
          <p:cNvPr id="76" name="Rectangle 75"/>
          <p:cNvSpPr/>
          <p:nvPr/>
        </p:nvSpPr>
        <p:spPr>
          <a:xfrm>
            <a:off x="2003912" y="3162322"/>
            <a:ext cx="7140088"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7" name="Rectangle 76"/>
          <p:cNvSpPr/>
          <p:nvPr/>
        </p:nvSpPr>
        <p:spPr>
          <a:xfrm>
            <a:off x="1240666" y="2529362"/>
            <a:ext cx="7903333"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8" name="Rectangle 77"/>
          <p:cNvSpPr/>
          <p:nvPr/>
        </p:nvSpPr>
        <p:spPr>
          <a:xfrm>
            <a:off x="773123" y="1885854"/>
            <a:ext cx="8370877"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TextBox 66"/>
          <p:cNvSpPr txBox="1"/>
          <p:nvPr/>
        </p:nvSpPr>
        <p:spPr>
          <a:xfrm>
            <a:off x="3135480" y="1883608"/>
            <a:ext cx="5832648" cy="400110"/>
          </a:xfrm>
          <a:prstGeom prst="rect">
            <a:avLst/>
          </a:prstGeom>
          <a:noFill/>
        </p:spPr>
        <p:txBody>
          <a:bodyPr wrap="square"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
        <p:nvSpPr>
          <p:cNvPr id="79" name="TextBox 78"/>
          <p:cNvSpPr txBox="1"/>
          <p:nvPr/>
        </p:nvSpPr>
        <p:spPr>
          <a:xfrm>
            <a:off x="3763207" y="2523880"/>
            <a:ext cx="5832648" cy="400110"/>
          </a:xfrm>
          <a:prstGeom prst="rect">
            <a:avLst/>
          </a:prstGeom>
          <a:noFill/>
        </p:spPr>
        <p:txBody>
          <a:bodyPr wrap="square"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a:t>
            </a:r>
            <a:r>
              <a:rPr lang="tr-TR" sz="1000" dirty="0" smtClean="0">
                <a:solidFill>
                  <a:srgbClr val="2782A7"/>
                </a:solidFill>
                <a:latin typeface="Open Sans" pitchFamily="34" charset="0"/>
                <a:ea typeface="Open Sans" pitchFamily="34" charset="0"/>
                <a:cs typeface="Open Sans" pitchFamily="34" charset="0"/>
              </a:rPr>
              <a:t>incididunt</a:t>
            </a:r>
            <a:endParaRPr lang="en-US" sz="1000" dirty="0" smtClean="0">
              <a:solidFill>
                <a:srgbClr val="2782A7"/>
              </a:solidFill>
              <a:latin typeface="Open Sans" pitchFamily="34" charset="0"/>
              <a:ea typeface="Open Sans" pitchFamily="34" charset="0"/>
              <a:cs typeface="Open Sans" pitchFamily="34" charset="0"/>
            </a:endParaRPr>
          </a:p>
          <a:p>
            <a:r>
              <a:rPr lang="tr-TR" sz="1000" dirty="0" smtClean="0">
                <a:solidFill>
                  <a:srgbClr val="2782A7"/>
                </a:solidFill>
                <a:latin typeface="Open Sans" pitchFamily="34" charset="0"/>
                <a:ea typeface="Open Sans" pitchFamily="34" charset="0"/>
                <a:cs typeface="Open Sans" pitchFamily="34" charset="0"/>
              </a:rPr>
              <a:t>ut </a:t>
            </a:r>
            <a:r>
              <a:rPr lang="tr-TR" sz="1000" dirty="0">
                <a:solidFill>
                  <a:srgbClr val="2782A7"/>
                </a:solidFill>
                <a:latin typeface="Open Sans" pitchFamily="34" charset="0"/>
                <a:ea typeface="Open Sans" pitchFamily="34" charset="0"/>
                <a:cs typeface="Open Sans" pitchFamily="34" charset="0"/>
              </a:rPr>
              <a:t>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
        <p:nvSpPr>
          <p:cNvPr id="80" name="TextBox 79"/>
          <p:cNvSpPr txBox="1"/>
          <p:nvPr/>
        </p:nvSpPr>
        <p:spPr>
          <a:xfrm>
            <a:off x="4323019" y="3169165"/>
            <a:ext cx="5832648" cy="400110"/>
          </a:xfrm>
          <a:prstGeom prst="rect">
            <a:avLst/>
          </a:prstGeom>
          <a:noFill/>
        </p:spPr>
        <p:txBody>
          <a:bodyPr wrap="square"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a:t>
            </a:r>
            <a:endParaRPr lang="tr-TR" sz="1000" dirty="0" smtClean="0">
              <a:solidFill>
                <a:srgbClr val="2782A7"/>
              </a:solidFill>
              <a:latin typeface="Open Sans" pitchFamily="34" charset="0"/>
              <a:ea typeface="Open Sans" pitchFamily="34" charset="0"/>
              <a:cs typeface="Open Sans" pitchFamily="34" charset="0"/>
            </a:endParaRPr>
          </a:p>
          <a:p>
            <a:r>
              <a:rPr lang="tr-TR" sz="1000" dirty="0" smtClean="0">
                <a:solidFill>
                  <a:srgbClr val="2782A7"/>
                </a:solidFill>
                <a:latin typeface="Open Sans" pitchFamily="34" charset="0"/>
                <a:ea typeface="Open Sans" pitchFamily="34" charset="0"/>
                <a:cs typeface="Open Sans" pitchFamily="34" charset="0"/>
              </a:rPr>
              <a:t>tempor </a:t>
            </a:r>
            <a:r>
              <a:rPr lang="tr-TR" sz="1000" dirty="0">
                <a:solidFill>
                  <a:srgbClr val="2782A7"/>
                </a:solidFill>
                <a:latin typeface="Open Sans" pitchFamily="34" charset="0"/>
                <a:ea typeface="Open Sans" pitchFamily="34" charset="0"/>
                <a:cs typeface="Open Sans" pitchFamily="34" charset="0"/>
              </a:rPr>
              <a:t>incididunt ut labore et dolore magna aliqua. </a:t>
            </a:r>
          </a:p>
        </p:txBody>
      </p:sp>
      <p:sp>
        <p:nvSpPr>
          <p:cNvPr id="81" name="TextBox 80"/>
          <p:cNvSpPr txBox="1"/>
          <p:nvPr/>
        </p:nvSpPr>
        <p:spPr>
          <a:xfrm>
            <a:off x="4954592" y="3814681"/>
            <a:ext cx="5832648" cy="400110"/>
          </a:xfrm>
          <a:prstGeom prst="rect">
            <a:avLst/>
          </a:prstGeom>
          <a:noFill/>
        </p:spPr>
        <p:txBody>
          <a:bodyPr wrap="square"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a:t>
            </a:r>
            <a:r>
              <a:rPr lang="tr-TR" sz="1000" dirty="0" smtClean="0">
                <a:solidFill>
                  <a:srgbClr val="2782A7"/>
                </a:solidFill>
                <a:latin typeface="Open Sans" pitchFamily="34" charset="0"/>
                <a:ea typeface="Open Sans" pitchFamily="34" charset="0"/>
                <a:cs typeface="Open Sans" pitchFamily="34" charset="0"/>
              </a:rPr>
              <a:t>elit</a:t>
            </a:r>
          </a:p>
          <a:p>
            <a:r>
              <a:rPr lang="tr-TR" sz="1000" dirty="0" smtClean="0">
                <a:solidFill>
                  <a:srgbClr val="2782A7"/>
                </a:solidFill>
                <a:latin typeface="Open Sans" pitchFamily="34" charset="0"/>
                <a:ea typeface="Open Sans" pitchFamily="34" charset="0"/>
                <a:cs typeface="Open Sans" pitchFamily="34" charset="0"/>
              </a:rPr>
              <a:t>tempor </a:t>
            </a:r>
            <a:r>
              <a:rPr lang="tr-TR" sz="1000" dirty="0">
                <a:solidFill>
                  <a:srgbClr val="2782A7"/>
                </a:solidFill>
                <a:latin typeface="Open Sans" pitchFamily="34" charset="0"/>
                <a:ea typeface="Open Sans" pitchFamily="34" charset="0"/>
                <a:cs typeface="Open Sans" pitchFamily="34" charset="0"/>
              </a:rPr>
              <a:t>incididunt ut labore et dolore magna aliqua. </a:t>
            </a:r>
          </a:p>
        </p:txBody>
      </p:sp>
      <p:sp>
        <p:nvSpPr>
          <p:cNvPr id="82" name="TextBox 81"/>
          <p:cNvSpPr txBox="1"/>
          <p:nvPr/>
        </p:nvSpPr>
        <p:spPr>
          <a:xfrm>
            <a:off x="2229244" y="1081648"/>
            <a:ext cx="4659198" cy="553998"/>
          </a:xfrm>
          <a:prstGeom prst="rect">
            <a:avLst/>
          </a:prstGeom>
          <a:noFill/>
        </p:spPr>
        <p:txBody>
          <a:bodyPr wrap="square" rtlCol="0">
            <a:spAutoFit/>
          </a:bodyPr>
          <a:lstStyle/>
          <a:p>
            <a:pPr algn="ctr"/>
            <a:r>
              <a:rPr lang="tr-TR" sz="3000" dirty="0" smtClean="0">
                <a:solidFill>
                  <a:srgbClr val="2782A7"/>
                </a:solidFill>
                <a:latin typeface="Cordia New" panose="020B0304020202020204" pitchFamily="34" charset="-34"/>
              </a:rPr>
              <a:t>THE STEPS BELOW WILL BE USEFUL</a:t>
            </a:r>
            <a:endParaRPr lang="tr-TR" sz="3000"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28668550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300"/>
                                        <p:tgtEl>
                                          <p:spTgt spid="82"/>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childTnLst>
                          </p:cTn>
                        </p:par>
                        <p:par>
                          <p:cTn id="31" fill="hold">
                            <p:stCondLst>
                              <p:cond delay="13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par>
                          <p:cTn id="41" fill="hold">
                            <p:stCondLst>
                              <p:cond delay="1800"/>
                            </p:stCondLst>
                            <p:childTnLst>
                              <p:par>
                                <p:cTn id="42" presetID="10" presetClass="entr" presetSubtype="0"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8" grpId="0"/>
      <p:bldP spid="69" grpId="0"/>
      <p:bldP spid="70" grpId="0"/>
      <p:bldP spid="71" grpId="0"/>
      <p:bldP spid="72" grpId="0"/>
      <p:bldP spid="73" grpId="0"/>
      <p:bldP spid="74" grpId="0"/>
      <p:bldP spid="75" grpId="0"/>
      <p:bldP spid="67"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2037" y="1588844"/>
            <a:ext cx="3568964" cy="2207042"/>
          </a:xfrm>
          <a:prstGeom prst="rect">
            <a:avLst/>
          </a:prstGeom>
          <a:effectLst>
            <a:reflection blurRad="6350" stA="9000" endPos="20000" dir="5400000" sy="-100000" algn="bl" rotWithShape="0"/>
          </a:effec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QUALITIES</a:t>
            </a:r>
            <a:endParaRPr lang="tr-TR" sz="4400" dirty="0">
              <a:solidFill>
                <a:srgbClr val="2681A7"/>
              </a:solidFill>
              <a:latin typeface="Cordia New" panose="020B0304020202020204" pitchFamily="34" charset="-34"/>
            </a:endParaRPr>
          </a:p>
        </p:txBody>
      </p:sp>
      <p:sp>
        <p:nvSpPr>
          <p:cNvPr id="66" name="TextBox 65"/>
          <p:cNvSpPr txBox="1"/>
          <p:nvPr/>
        </p:nvSpPr>
        <p:spPr>
          <a:xfrm>
            <a:off x="1712615" y="2067694"/>
            <a:ext cx="2931393" cy="415498"/>
          </a:xfrm>
          <a:prstGeom prst="rect">
            <a:avLst/>
          </a:prstGeom>
          <a:noFill/>
        </p:spPr>
        <p:txBody>
          <a:bodyPr wrap="square" rtlCol="0">
            <a:spAutoFit/>
          </a:bodyPr>
          <a:lstStyle/>
          <a:p>
            <a:pPr algn="ctr"/>
            <a:r>
              <a:rPr lang="tr-TR" sz="2100" dirty="0" smtClean="0">
                <a:solidFill>
                  <a:schemeClr val="bg1"/>
                </a:solidFill>
                <a:latin typeface="Cordia New" panose="020B0304020202020204" pitchFamily="34" charset="-34"/>
              </a:rPr>
              <a:t>We promıse you THIS</a:t>
            </a:r>
            <a:endParaRPr lang="tr-TR" sz="2100" dirty="0">
              <a:solidFill>
                <a:schemeClr val="bg1"/>
              </a:solidFill>
              <a:latin typeface="Cordia New" panose="020B0304020202020204" pitchFamily="34" charset="-34"/>
            </a:endParaRPr>
          </a:p>
        </p:txBody>
      </p:sp>
      <p:sp>
        <p:nvSpPr>
          <p:cNvPr id="67" name="TextBox 66"/>
          <p:cNvSpPr txBox="1"/>
          <p:nvPr/>
        </p:nvSpPr>
        <p:spPr>
          <a:xfrm>
            <a:off x="1943879" y="2393002"/>
            <a:ext cx="2449253" cy="584775"/>
          </a:xfrm>
          <a:prstGeom prst="rect">
            <a:avLst/>
          </a:prstGeom>
          <a:noFill/>
        </p:spPr>
        <p:txBody>
          <a:bodyPr wrap="square" rtlCol="0">
            <a:spAutoFit/>
          </a:bodyPr>
          <a:lstStyle/>
          <a:p>
            <a:pPr algn="ctr"/>
            <a:r>
              <a:rPr lang="tr-TR" sz="8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800" dirty="0" smtClean="0">
                <a:solidFill>
                  <a:schemeClr val="bg1"/>
                </a:solidFill>
                <a:latin typeface="Open Sans" pitchFamily="34" charset="0"/>
                <a:ea typeface="Open Sans" pitchFamily="34" charset="0"/>
                <a:cs typeface="Open Sans" pitchFamily="34" charset="0"/>
              </a:rPr>
              <a:t>veniam</a:t>
            </a:r>
            <a:endParaRPr lang="tr-TR" sz="800" dirty="0">
              <a:solidFill>
                <a:schemeClr val="bg1"/>
              </a:solidFill>
              <a:latin typeface="Open Sans" pitchFamily="34" charset="0"/>
              <a:ea typeface="Open Sans" pitchFamily="34" charset="0"/>
              <a:cs typeface="Open Sans" pitchFamily="34" charset="0"/>
            </a:endParaRPr>
          </a:p>
        </p:txBody>
      </p:sp>
      <p:sp>
        <p:nvSpPr>
          <p:cNvPr id="25" name="TextBox 24"/>
          <p:cNvSpPr txBox="1"/>
          <p:nvPr/>
        </p:nvSpPr>
        <p:spPr>
          <a:xfrm>
            <a:off x="5168999" y="1825536"/>
            <a:ext cx="2931393" cy="2031325"/>
          </a:xfrm>
          <a:prstGeom prst="rect">
            <a:avLst/>
          </a:prstGeom>
          <a:noFill/>
        </p:spPr>
        <p:txBody>
          <a:bodyPr wrap="square" rtlCol="0">
            <a:spAutoFit/>
          </a:bodyPr>
          <a:lstStyle/>
          <a:p>
            <a:pPr marL="285750" indent="-285750">
              <a:buFont typeface="Arial" pitchFamily="34" charset="0"/>
              <a:buChar char="•"/>
            </a:pPr>
            <a:r>
              <a:rPr lang="tr-TR" dirty="0" smtClean="0">
                <a:solidFill>
                  <a:schemeClr val="bg1"/>
                </a:solidFill>
                <a:latin typeface="Cordia New" panose="020B0304020202020204" pitchFamily="34" charset="-34"/>
              </a:rPr>
              <a:t>CUSTOMER FOCUSED SERVICE</a:t>
            </a:r>
          </a:p>
          <a:p>
            <a:pPr marL="285750" indent="-285750">
              <a:buFont typeface="Arial" pitchFamily="34" charset="0"/>
              <a:buChar char="•"/>
            </a:pPr>
            <a:r>
              <a:rPr lang="tr-TR" dirty="0" smtClean="0">
                <a:solidFill>
                  <a:schemeClr val="bg1"/>
                </a:solidFill>
                <a:latin typeface="Cordia New" panose="020B0304020202020204" pitchFamily="34" charset="-34"/>
              </a:rPr>
              <a:t>COMPLETE CONTROL OVER PROJECT</a:t>
            </a:r>
          </a:p>
          <a:p>
            <a:pPr marL="285750" indent="-285750">
              <a:buFont typeface="Arial" pitchFamily="34" charset="0"/>
              <a:buChar char="•"/>
            </a:pPr>
            <a:r>
              <a:rPr lang="tr-TR" dirty="0" smtClean="0">
                <a:solidFill>
                  <a:schemeClr val="bg1"/>
                </a:solidFill>
                <a:latin typeface="Cordia New" panose="020B0304020202020204" pitchFamily="34" charset="-34"/>
              </a:rPr>
              <a:t>USER FRIENDLY INTERFACE</a:t>
            </a:r>
          </a:p>
          <a:p>
            <a:pPr marL="285750" indent="-285750">
              <a:buFont typeface="Arial" pitchFamily="34" charset="0"/>
              <a:buChar char="•"/>
            </a:pPr>
            <a:r>
              <a:rPr lang="tr-TR" dirty="0" smtClean="0">
                <a:solidFill>
                  <a:schemeClr val="bg1"/>
                </a:solidFill>
                <a:latin typeface="Cordia New" panose="020B0304020202020204" pitchFamily="34" charset="-34"/>
              </a:rPr>
              <a:t>APOCALYPSE PROOF</a:t>
            </a:r>
          </a:p>
          <a:p>
            <a:pPr marL="285750" indent="-285750">
              <a:buFont typeface="Arial" pitchFamily="34" charset="0"/>
              <a:buChar char="•"/>
            </a:pPr>
            <a:r>
              <a:rPr lang="tr-TR" dirty="0" smtClean="0">
                <a:solidFill>
                  <a:schemeClr val="bg1"/>
                </a:solidFill>
                <a:latin typeface="Cordia New" panose="020B0304020202020204" pitchFamily="34" charset="-34"/>
              </a:rPr>
              <a:t>VERSATILE COMPONENTS</a:t>
            </a:r>
          </a:p>
          <a:p>
            <a:pPr marL="285750" indent="-285750">
              <a:buFont typeface="Arial" pitchFamily="34" charset="0"/>
              <a:buChar char="•"/>
            </a:pPr>
            <a:endParaRPr lang="tr-TR" dirty="0" smtClean="0">
              <a:solidFill>
                <a:schemeClr val="bg1"/>
              </a:solidFill>
              <a:latin typeface="Cordia New" panose="020B0304020202020204" pitchFamily="34" charset="-34"/>
            </a:endParaRPr>
          </a:p>
        </p:txBody>
      </p:sp>
    </p:spTree>
    <p:extLst>
      <p:ext uri="{BB962C8B-B14F-4D97-AF65-F5344CB8AC3E}">
        <p14:creationId xmlns:p14="http://schemas.microsoft.com/office/powerpoint/2010/main" val="24600293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67"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414" y="293704"/>
            <a:ext cx="9158414" cy="4487434"/>
          </a:xfrm>
          <a:prstGeom prst="rect">
            <a:avLst/>
          </a:prstGeom>
          <a:noFill/>
          <a:ln>
            <a:noFill/>
          </a:ln>
          <a:effectLst/>
        </p:spPr>
      </p:pic>
      <p:sp>
        <p:nvSpPr>
          <p:cNvPr id="56" name="Rectangle 55"/>
          <p:cNvSpPr/>
          <p:nvPr/>
        </p:nvSpPr>
        <p:spPr>
          <a:xfrm>
            <a:off x="-14414" y="0"/>
            <a:ext cx="9158414" cy="843558"/>
          </a:xfrm>
          <a:prstGeom prst="rect">
            <a:avLst/>
          </a:prstGeom>
          <a:solidFill>
            <a:srgbClr val="2782A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FULL WIDTH PHOTO</a:t>
            </a:r>
            <a:endParaRPr lang="tr-TR" sz="4400" dirty="0">
              <a:solidFill>
                <a:schemeClr val="bg1"/>
              </a:solidFill>
              <a:latin typeface="Cordia New" panose="020B0304020202020204" pitchFamily="34" charset="-34"/>
            </a:endParaRPr>
          </a:p>
        </p:txBody>
      </p:sp>
      <p:sp>
        <p:nvSpPr>
          <p:cNvPr id="36" name="Rectangle 35"/>
          <p:cNvSpPr/>
          <p:nvPr/>
        </p:nvSpPr>
        <p:spPr>
          <a:xfrm>
            <a:off x="-14414" y="1912337"/>
            <a:ext cx="9158414" cy="1663735"/>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TextBox 36"/>
          <p:cNvSpPr txBox="1"/>
          <p:nvPr/>
        </p:nvSpPr>
        <p:spPr>
          <a:xfrm>
            <a:off x="558602" y="2078742"/>
            <a:ext cx="1584176"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Photo slıde</a:t>
            </a:r>
            <a:endParaRPr lang="tr-TR" dirty="0">
              <a:solidFill>
                <a:schemeClr val="bg1"/>
              </a:solidFill>
              <a:latin typeface="Cordia New" panose="020B0304020202020204" pitchFamily="34" charset="-34"/>
            </a:endParaRPr>
          </a:p>
        </p:txBody>
      </p:sp>
      <p:sp>
        <p:nvSpPr>
          <p:cNvPr id="38" name="TextBox 37"/>
          <p:cNvSpPr txBox="1"/>
          <p:nvPr/>
        </p:nvSpPr>
        <p:spPr>
          <a:xfrm>
            <a:off x="289620" y="2359223"/>
            <a:ext cx="2122140" cy="1015663"/>
          </a:xfrm>
          <a:prstGeom prst="rect">
            <a:avLst/>
          </a:prstGeom>
          <a:noFill/>
        </p:spPr>
        <p:txBody>
          <a:bodyPr wrap="square" rtlCol="0">
            <a:spAutoFit/>
          </a:bodyPr>
          <a:lstStyle/>
          <a:p>
            <a:pPr algn="ctr"/>
            <a:r>
              <a:rPr lang="tr-TR" sz="1000" dirty="0" smtClean="0">
                <a:solidFill>
                  <a:schemeClr val="bg1"/>
                </a:solidFill>
                <a:latin typeface="Open Sans" pitchFamily="34" charset="0"/>
                <a:ea typeface="Open Sans" pitchFamily="34" charset="0"/>
                <a:cs typeface="Open Sans" pitchFamily="34" charset="0"/>
              </a:rPr>
              <a:t>Insert your own photo, right click it and select Send to Back. eemember to delete the</a:t>
            </a:r>
          </a:p>
          <a:p>
            <a:pPr algn="ctr"/>
            <a:r>
              <a:rPr lang="tr-TR" sz="1000" dirty="0">
                <a:solidFill>
                  <a:schemeClr val="bg1"/>
                </a:solidFill>
                <a:latin typeface="Open Sans" pitchFamily="34" charset="0"/>
                <a:ea typeface="Open Sans" pitchFamily="34" charset="0"/>
                <a:cs typeface="Open Sans" pitchFamily="34" charset="0"/>
              </a:rPr>
              <a:t>e</a:t>
            </a:r>
            <a:r>
              <a:rPr lang="tr-TR" sz="1000" dirty="0" smtClean="0">
                <a:solidFill>
                  <a:schemeClr val="bg1"/>
                </a:solidFill>
                <a:latin typeface="Open Sans" pitchFamily="34" charset="0"/>
                <a:ea typeface="Open Sans" pitchFamily="34" charset="0"/>
                <a:cs typeface="Open Sans" pitchFamily="34" charset="0"/>
              </a:rPr>
              <a:t>xisting photo! You can also drag and expand the blue line for versatile</a:t>
            </a:r>
            <a:r>
              <a:rPr lang="tr-TR" sz="1000" dirty="0">
                <a:solidFill>
                  <a:schemeClr val="bg1"/>
                </a:solidFill>
                <a:latin typeface="Open Sans" pitchFamily="34" charset="0"/>
                <a:ea typeface="Open Sans" pitchFamily="34" charset="0"/>
                <a:cs typeface="Open Sans" pitchFamily="34" charset="0"/>
              </a:rPr>
              <a:t> </a:t>
            </a:r>
            <a:r>
              <a:rPr lang="tr-TR" sz="1000" dirty="0" smtClean="0">
                <a:solidFill>
                  <a:schemeClr val="bg1"/>
                </a:solidFill>
                <a:latin typeface="Open Sans" pitchFamily="34" charset="0"/>
                <a:ea typeface="Open Sans" pitchFamily="34" charset="0"/>
                <a:cs typeface="Open Sans" pitchFamily="34" charset="0"/>
              </a:rPr>
              <a:t>text area</a:t>
            </a:r>
          </a:p>
        </p:txBody>
      </p:sp>
    </p:spTree>
    <p:extLst>
      <p:ext uri="{BB962C8B-B14F-4D97-AF65-F5344CB8AC3E}">
        <p14:creationId xmlns:p14="http://schemas.microsoft.com/office/powerpoint/2010/main" val="15398582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25" presetClass="emph" presetSubtype="0" fill="hold" grpId="0" nodeType="withEffect">
                                  <p:stCondLst>
                                    <p:cond delay="0"/>
                                  </p:stCondLst>
                                  <p:childTnLst>
                                    <p:animClr clrSpc="hsl" dir="cw">
                                      <p:cBhvr override="childStyle">
                                        <p:cTn id="16" dur="3000" fill="hold"/>
                                        <p:tgtEl>
                                          <p:spTgt spid="36"/>
                                        </p:tgtEl>
                                        <p:attrNameLst>
                                          <p:attrName>style.color</p:attrName>
                                        </p:attrNameLst>
                                      </p:cBhvr>
                                      <p:by>
                                        <p:hsl h="0" s="-70588" l="0"/>
                                      </p:by>
                                    </p:animClr>
                                    <p:animClr clrSpc="hsl" dir="cw">
                                      <p:cBhvr>
                                        <p:cTn id="17" dur="3000" fill="hold"/>
                                        <p:tgtEl>
                                          <p:spTgt spid="36"/>
                                        </p:tgtEl>
                                        <p:attrNameLst>
                                          <p:attrName>fillcolor</p:attrName>
                                        </p:attrNameLst>
                                      </p:cBhvr>
                                      <p:by>
                                        <p:hsl h="0" s="-70588" l="0"/>
                                      </p:by>
                                    </p:animClr>
                                    <p:animClr clrSpc="hsl" dir="cw">
                                      <p:cBhvr>
                                        <p:cTn id="18" dur="3000" fill="hold"/>
                                        <p:tgtEl>
                                          <p:spTgt spid="36"/>
                                        </p:tgtEl>
                                        <p:attrNameLst>
                                          <p:attrName>stroke.color</p:attrName>
                                        </p:attrNameLst>
                                      </p:cBhvr>
                                      <p:by>
                                        <p:hsl h="0" s="-70588" l="0"/>
                                      </p:by>
                                    </p:animClr>
                                    <p:set>
                                      <p:cBhvr>
                                        <p:cTn id="19" dur="3000" fill="hold"/>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6" grpId="0" animBg="1"/>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3288207"/>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Rectangle 31"/>
          <p:cNvSpPr/>
          <p:nvPr/>
        </p:nvSpPr>
        <p:spPr>
          <a:xfrm>
            <a:off x="0" y="2386372"/>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a:off x="0" y="1572021"/>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Oval 51"/>
          <p:cNvSpPr/>
          <p:nvPr/>
        </p:nvSpPr>
        <p:spPr>
          <a:xfrm>
            <a:off x="1188098" y="1333700"/>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features</a:t>
            </a:r>
            <a:endParaRPr lang="tr-TR" sz="4400" dirty="0">
              <a:solidFill>
                <a:schemeClr val="bg1"/>
              </a:solidFill>
              <a:latin typeface="Cordia New" panose="020B0304020202020204" pitchFamily="34" charset="-34"/>
            </a:endParaRPr>
          </a:p>
        </p:txBody>
      </p:sp>
      <p:sp>
        <p:nvSpPr>
          <p:cNvPr id="72" name="TextBox 71"/>
          <p:cNvSpPr txBox="1"/>
          <p:nvPr/>
        </p:nvSpPr>
        <p:spPr>
          <a:xfrm>
            <a:off x="2339752" y="1563554"/>
            <a:ext cx="3696732" cy="646331"/>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Some of our features are lorem ıpsum dynamıc content management</a:t>
            </a:r>
            <a:endParaRPr lang="tr-TR" dirty="0">
              <a:solidFill>
                <a:srgbClr val="2782A7"/>
              </a:solidFill>
              <a:latin typeface="Cordia New" panose="020B0304020202020204" pitchFamily="34" charset="-34"/>
            </a:endParaRPr>
          </a:p>
        </p:txBody>
      </p:sp>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547397" y="1638499"/>
            <a:ext cx="351442" cy="474756"/>
          </a:xfrm>
          <a:prstGeom prst="rect">
            <a:avLst/>
          </a:prstGeom>
        </p:spPr>
      </p:pic>
      <p:sp>
        <p:nvSpPr>
          <p:cNvPr id="23" name="Oval 22"/>
          <p:cNvSpPr/>
          <p:nvPr/>
        </p:nvSpPr>
        <p:spPr>
          <a:xfrm>
            <a:off x="7066360" y="2102342"/>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TextBox 23"/>
          <p:cNvSpPr txBox="1"/>
          <p:nvPr/>
        </p:nvSpPr>
        <p:spPr>
          <a:xfrm>
            <a:off x="3323540" y="2378154"/>
            <a:ext cx="3696732" cy="646331"/>
          </a:xfrm>
          <a:prstGeom prst="rect">
            <a:avLst/>
          </a:prstGeom>
          <a:noFill/>
        </p:spPr>
        <p:txBody>
          <a:bodyPr wrap="square" rtlCol="0">
            <a:spAutoFit/>
          </a:bodyPr>
          <a:lstStyle/>
          <a:p>
            <a:pPr algn="r"/>
            <a:r>
              <a:rPr lang="tr-TR" dirty="0" smtClean="0">
                <a:solidFill>
                  <a:srgbClr val="2782A7"/>
                </a:solidFill>
                <a:latin typeface="Cordia New" panose="020B0304020202020204" pitchFamily="34" charset="-34"/>
              </a:rPr>
              <a:t>We are organızed and dılıgent.</a:t>
            </a:r>
          </a:p>
          <a:p>
            <a:pPr algn="r"/>
            <a:r>
              <a:rPr lang="tr-TR" dirty="0" smtClean="0">
                <a:solidFill>
                  <a:srgbClr val="2782A7"/>
                </a:solidFill>
                <a:latin typeface="Cordia New" panose="020B0304020202020204" pitchFamily="34" charset="-34"/>
              </a:rPr>
              <a:t>Customer deadlınes are always met</a:t>
            </a:r>
            <a:endParaRPr lang="tr-TR" dirty="0">
              <a:solidFill>
                <a:srgbClr val="2782A7"/>
              </a:solidFill>
              <a:latin typeface="Cordia New" panose="020B0304020202020204" pitchFamily="34" charset="-34"/>
            </a:endParaRPr>
          </a:p>
        </p:txBody>
      </p:sp>
      <p:pic>
        <p:nvPicPr>
          <p:cNvPr id="25" name="Picture 2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371845" y="2382998"/>
            <a:ext cx="505023" cy="532570"/>
          </a:xfrm>
          <a:prstGeom prst="rect">
            <a:avLst/>
          </a:prstGeom>
        </p:spPr>
      </p:pic>
      <p:sp>
        <p:nvSpPr>
          <p:cNvPr id="26" name="Oval 25"/>
          <p:cNvSpPr/>
          <p:nvPr/>
        </p:nvSpPr>
        <p:spPr>
          <a:xfrm>
            <a:off x="1188098" y="3041419"/>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TextBox 28"/>
          <p:cNvSpPr txBox="1"/>
          <p:nvPr/>
        </p:nvSpPr>
        <p:spPr>
          <a:xfrm>
            <a:off x="2339752" y="3271273"/>
            <a:ext cx="3696732" cy="646331"/>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We store everythıng on cloud. Your data ıs safe wıth us.</a:t>
            </a:r>
            <a:endParaRPr lang="tr-TR" dirty="0">
              <a:solidFill>
                <a:srgbClr val="2782A7"/>
              </a:solidFill>
              <a:latin typeface="Cordia New" panose="020B0304020202020204" pitchFamily="34" charset="-34"/>
            </a:endParaRPr>
          </a:p>
        </p:txBody>
      </p:sp>
      <p:pic>
        <p:nvPicPr>
          <p:cNvPr id="30" name="Picture 29"/>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0909" y="3352396"/>
            <a:ext cx="692137" cy="457514"/>
          </a:xfrm>
          <a:prstGeom prst="rect">
            <a:avLst/>
          </a:prstGeom>
        </p:spPr>
      </p:pic>
    </p:spTree>
    <p:extLst>
      <p:ext uri="{BB962C8B-B14F-4D97-AF65-F5344CB8AC3E}">
        <p14:creationId xmlns:p14="http://schemas.microsoft.com/office/powerpoint/2010/main" val="25487425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72" grpId="0"/>
      <p:bldP spid="23" grpId="0" animBg="1"/>
      <p:bldP spid="24" grpId="0"/>
      <p:bldP spid="26"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03798"/>
            <a:ext cx="9144000" cy="1754481"/>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a:off x="0" y="2997921"/>
            <a:ext cx="9144000" cy="509933"/>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96400" y="45542"/>
            <a:ext cx="3747808" cy="769441"/>
          </a:xfrm>
          <a:prstGeom prst="rect">
            <a:avLst/>
          </a:prstGeom>
          <a:noFill/>
        </p:spPr>
        <p:txBody>
          <a:bodyPr wrap="square" rtlCol="0">
            <a:spAutoFit/>
          </a:bodyPr>
          <a:lstStyle/>
          <a:p>
            <a:pPr algn="ctr"/>
            <a:r>
              <a:rPr lang="en-US" sz="4400" dirty="0" smtClean="0">
                <a:solidFill>
                  <a:schemeClr val="bg1"/>
                </a:solidFill>
                <a:latin typeface="Cordia New" panose="020B0304020202020204" pitchFamily="34" charset="-34"/>
              </a:rPr>
              <a:t>About us</a:t>
            </a:r>
            <a:endParaRPr lang="tr-TR" sz="4400" dirty="0">
              <a:solidFill>
                <a:schemeClr val="bg1"/>
              </a:solidFill>
              <a:latin typeface="Cordia New" panose="020B0304020202020204" pitchFamily="34" charset="-34"/>
            </a:endParaRPr>
          </a:p>
        </p:txBody>
      </p:sp>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sp>
        <p:nvSpPr>
          <p:cNvPr id="19" name="TextBox 18"/>
          <p:cNvSpPr txBox="1"/>
          <p:nvPr/>
        </p:nvSpPr>
        <p:spPr>
          <a:xfrm>
            <a:off x="758295" y="3075806"/>
            <a:ext cx="1193570" cy="646331"/>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FULL OF IDEAS</a:t>
            </a:r>
            <a:endParaRPr lang="tr-TR" dirty="0">
              <a:solidFill>
                <a:srgbClr val="2782A7"/>
              </a:solidFill>
              <a:latin typeface="Cordia New" panose="020B0304020202020204" pitchFamily="34" charset="-34"/>
            </a:endParaRPr>
          </a:p>
        </p:txBody>
      </p:sp>
      <p:sp>
        <p:nvSpPr>
          <p:cNvPr id="9" name="Oval 8"/>
          <p:cNvSpPr/>
          <p:nvPr/>
        </p:nvSpPr>
        <p:spPr>
          <a:xfrm>
            <a:off x="833022" y="1116389"/>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Oval 23"/>
          <p:cNvSpPr/>
          <p:nvPr/>
        </p:nvSpPr>
        <p:spPr>
          <a:xfrm>
            <a:off x="5134714" y="111639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Oval 24"/>
          <p:cNvSpPr/>
          <p:nvPr/>
        </p:nvSpPr>
        <p:spPr>
          <a:xfrm>
            <a:off x="3023828" y="1096086"/>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5" name="Down Arrow 4"/>
          <p:cNvSpPr/>
          <p:nvPr/>
        </p:nvSpPr>
        <p:spPr>
          <a:xfrm>
            <a:off x="1220065" y="231324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681A7"/>
              </a:solidFill>
            </a:endParaRPr>
          </a:p>
        </p:txBody>
      </p:sp>
      <p:sp>
        <p:nvSpPr>
          <p:cNvPr id="23" name="Down Arrow 22"/>
          <p:cNvSpPr/>
          <p:nvPr/>
        </p:nvSpPr>
        <p:spPr>
          <a:xfrm>
            <a:off x="3410871" y="231324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681A7"/>
              </a:solidFill>
            </a:endParaRPr>
          </a:p>
        </p:txBody>
      </p:sp>
      <p:sp>
        <p:nvSpPr>
          <p:cNvPr id="26" name="Down Arrow 25"/>
          <p:cNvSpPr/>
          <p:nvPr/>
        </p:nvSpPr>
        <p:spPr>
          <a:xfrm>
            <a:off x="5521757" y="2274007"/>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681A7"/>
              </a:solidFill>
            </a:endParaRPr>
          </a:p>
        </p:txBody>
      </p:sp>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1" name="Oval 30"/>
          <p:cNvSpPr/>
          <p:nvPr/>
        </p:nvSpPr>
        <p:spPr>
          <a:xfrm>
            <a:off x="7200292" y="111639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Down Arrow 32"/>
          <p:cNvSpPr/>
          <p:nvPr/>
        </p:nvSpPr>
        <p:spPr>
          <a:xfrm>
            <a:off x="7587335" y="2274007"/>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2681A7"/>
              </a:solidFill>
            </a:endParaRPr>
          </a:p>
        </p:txBody>
      </p:sp>
      <p:sp>
        <p:nvSpPr>
          <p:cNvPr id="34" name="TextBox 33"/>
          <p:cNvSpPr txBox="1"/>
          <p:nvPr/>
        </p:nvSpPr>
        <p:spPr>
          <a:xfrm>
            <a:off x="2946382" y="3075806"/>
            <a:ext cx="119357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ORGANIZED</a:t>
            </a:r>
            <a:endParaRPr lang="tr-TR" dirty="0">
              <a:solidFill>
                <a:srgbClr val="2782A7"/>
              </a:solidFill>
              <a:latin typeface="Cordia New" panose="020B0304020202020204" pitchFamily="34" charset="-34"/>
            </a:endParaRPr>
          </a:p>
        </p:txBody>
      </p:sp>
      <p:sp>
        <p:nvSpPr>
          <p:cNvPr id="35" name="TextBox 34"/>
          <p:cNvSpPr txBox="1"/>
          <p:nvPr/>
        </p:nvSpPr>
        <p:spPr>
          <a:xfrm>
            <a:off x="5076056" y="3075806"/>
            <a:ext cx="119357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ACCESSIBLE</a:t>
            </a:r>
            <a:endParaRPr lang="tr-TR" dirty="0">
              <a:solidFill>
                <a:srgbClr val="2782A7"/>
              </a:solidFill>
              <a:latin typeface="Cordia New" panose="020B0304020202020204" pitchFamily="34" charset="-34"/>
            </a:endParaRPr>
          </a:p>
        </p:txBody>
      </p:sp>
      <p:sp>
        <p:nvSpPr>
          <p:cNvPr id="36" name="TextBox 35"/>
          <p:cNvSpPr txBox="1"/>
          <p:nvPr/>
        </p:nvSpPr>
        <p:spPr>
          <a:xfrm>
            <a:off x="7122846" y="3075806"/>
            <a:ext cx="1193570" cy="646331"/>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ECO FRIENDLY</a:t>
            </a:r>
            <a:endParaRPr lang="tr-TR" dirty="0">
              <a:solidFill>
                <a:srgbClr val="2782A7"/>
              </a:solidFill>
              <a:latin typeface="Cordia New" panose="020B0304020202020204" pitchFamily="34" charset="-34"/>
            </a:endParaRPr>
          </a:p>
        </p:txBody>
      </p:sp>
      <p:sp>
        <p:nvSpPr>
          <p:cNvPr id="38" name="TextBox 37"/>
          <p:cNvSpPr txBox="1"/>
          <p:nvPr/>
        </p:nvSpPr>
        <p:spPr>
          <a:xfrm>
            <a:off x="395536" y="3623156"/>
            <a:ext cx="2016224" cy="1015663"/>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dirty="0"/>
          </a:p>
        </p:txBody>
      </p:sp>
      <p:sp>
        <p:nvSpPr>
          <p:cNvPr id="40" name="TextBox 39"/>
          <p:cNvSpPr txBox="1"/>
          <p:nvPr/>
        </p:nvSpPr>
        <p:spPr>
          <a:xfrm>
            <a:off x="2555776" y="3615025"/>
            <a:ext cx="2016224" cy="1015663"/>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41" name="TextBox 40"/>
          <p:cNvSpPr txBox="1"/>
          <p:nvPr/>
        </p:nvSpPr>
        <p:spPr>
          <a:xfrm>
            <a:off x="4644008" y="3615025"/>
            <a:ext cx="2016224" cy="1015663"/>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42" name="TextBox 41"/>
          <p:cNvSpPr txBox="1"/>
          <p:nvPr/>
        </p:nvSpPr>
        <p:spPr>
          <a:xfrm>
            <a:off x="6732240" y="3615025"/>
            <a:ext cx="2016224" cy="1015663"/>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62223" y="1339015"/>
            <a:ext cx="380032" cy="584664"/>
          </a:xfrm>
          <a:prstGeom prst="rect">
            <a:avLst/>
          </a:prstGeom>
        </p:spPr>
      </p:pic>
      <p:pic>
        <p:nvPicPr>
          <p:cNvPr id="44" name="Picture 4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328050" y="1285135"/>
            <a:ext cx="443395" cy="579274"/>
          </a:xfrm>
          <a:prstGeom prst="rect">
            <a:avLst/>
          </a:prstGeom>
        </p:spPr>
      </p:pic>
      <p:pic>
        <p:nvPicPr>
          <p:cNvPr id="45" name="Picture 44"/>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485315" y="1362182"/>
            <a:ext cx="357429" cy="531312"/>
          </a:xfrm>
          <a:prstGeom prst="rect">
            <a:avLst/>
          </a:prstGeom>
        </p:spPr>
      </p:pic>
      <p:pic>
        <p:nvPicPr>
          <p:cNvPr id="46" name="Picture 45"/>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69254" y="1440750"/>
            <a:ext cx="550663" cy="432663"/>
          </a:xfrm>
          <a:prstGeom prst="rect">
            <a:avLst/>
          </a:prstGeom>
        </p:spPr>
      </p:pic>
    </p:spTree>
    <p:extLst>
      <p:ext uri="{BB962C8B-B14F-4D97-AF65-F5344CB8AC3E}">
        <p14:creationId xmlns:p14="http://schemas.microsoft.com/office/powerpoint/2010/main" val="424540207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par>
                                <p:cTn id="18" presetID="10" presetClass="entr" presetSubtype="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13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1800"/>
                            </p:stCondLst>
                            <p:childTnLst>
                              <p:par>
                                <p:cTn id="60" presetID="10" presetClass="entr" presetSubtype="0"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9" grpId="0" animBg="1"/>
      <p:bldP spid="24" grpId="0" animBg="1"/>
      <p:bldP spid="25" grpId="0" animBg="1"/>
      <p:bldP spid="5" grpId="0" animBg="1"/>
      <p:bldP spid="23" grpId="0" animBg="1"/>
      <p:bldP spid="26" grpId="0" animBg="1"/>
      <p:bldP spid="31" grpId="0" animBg="1"/>
      <p:bldP spid="33" grpId="0" animBg="1"/>
      <p:bldP spid="34" grpId="0"/>
      <p:bldP spid="35" grpId="0"/>
      <p:bldP spid="36" grpId="0"/>
      <p:bldP spid="38"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3928" y="1420994"/>
            <a:ext cx="4589454" cy="2528789"/>
          </a:xfrm>
          <a:prstGeom prst="rect">
            <a:avLst/>
          </a:prstGeom>
        </p:spPr>
      </p:pic>
      <p:sp>
        <p:nvSpPr>
          <p:cNvPr id="34" name="Rectangle 33"/>
          <p:cNvSpPr/>
          <p:nvPr/>
        </p:nvSpPr>
        <p:spPr>
          <a:xfrm>
            <a:off x="5479423"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Rectangle 34"/>
          <p:cNvSpPr/>
          <p:nvPr/>
        </p:nvSpPr>
        <p:spPr>
          <a:xfrm>
            <a:off x="6968778"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a:off x="3995936"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509879" y="45542"/>
            <a:ext cx="8136904" cy="769441"/>
          </a:xfrm>
          <a:prstGeom prst="rect">
            <a:avLst/>
          </a:prstGeom>
          <a:noFill/>
        </p:spPr>
        <p:txBody>
          <a:bodyPr wrap="square" rtlCol="0">
            <a:spAutoFit/>
          </a:bodyPr>
          <a:lstStyle/>
          <a:p>
            <a:pPr algn="ctr"/>
            <a:r>
              <a:rPr lang="en-US" sz="4400" dirty="0" smtClean="0">
                <a:solidFill>
                  <a:srgbClr val="2681A7"/>
                </a:solidFill>
                <a:latin typeface="Cordia New" panose="020B0304020202020204" pitchFamily="34" charset="-34"/>
              </a:rPr>
              <a:t>Price discrepancy between oil and gas</a:t>
            </a:r>
            <a:endParaRPr lang="tr-TR" sz="4400" dirty="0">
              <a:solidFill>
                <a:srgbClr val="2681A7"/>
              </a:solidFill>
              <a:latin typeface="Cordia New" panose="020B0304020202020204" pitchFamily="34" charset="-34"/>
            </a:endParaRPr>
          </a:p>
        </p:txBody>
      </p:sp>
      <p:sp>
        <p:nvSpPr>
          <p:cNvPr id="66" name="TextBox 65"/>
          <p:cNvSpPr txBox="1"/>
          <p:nvPr/>
        </p:nvSpPr>
        <p:spPr>
          <a:xfrm>
            <a:off x="4042757"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1996</a:t>
            </a:r>
            <a:endParaRPr lang="tr-TR" sz="1600" dirty="0">
              <a:solidFill>
                <a:schemeClr val="bg1"/>
              </a:solidFill>
              <a:latin typeface="Cordia New" panose="020B0304020202020204" pitchFamily="34" charset="-34"/>
            </a:endParaRPr>
          </a:p>
        </p:txBody>
      </p:sp>
      <p:sp>
        <p:nvSpPr>
          <p:cNvPr id="4" name="Rectangle 3"/>
          <p:cNvSpPr/>
          <p:nvPr/>
        </p:nvSpPr>
        <p:spPr>
          <a:xfrm>
            <a:off x="4108336" y="2275443"/>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Rectangle 18"/>
          <p:cNvSpPr/>
          <p:nvPr/>
        </p:nvSpPr>
        <p:spPr>
          <a:xfrm>
            <a:off x="4394076" y="2812348"/>
            <a:ext cx="216024" cy="105554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20" name="Rectangle 19"/>
          <p:cNvSpPr/>
          <p:nvPr/>
        </p:nvSpPr>
        <p:spPr>
          <a:xfrm>
            <a:off x="4863585" y="2685388"/>
            <a:ext cx="216024" cy="1182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a:off x="5149325" y="1779662"/>
            <a:ext cx="216024" cy="208823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22" name="Rectangle 21"/>
          <p:cNvSpPr/>
          <p:nvPr/>
        </p:nvSpPr>
        <p:spPr>
          <a:xfrm>
            <a:off x="5607110" y="2483192"/>
            <a:ext cx="216024" cy="1384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ectangle 22"/>
          <p:cNvSpPr/>
          <p:nvPr/>
        </p:nvSpPr>
        <p:spPr>
          <a:xfrm>
            <a:off x="5892850" y="3175542"/>
            <a:ext cx="216024" cy="692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24" name="Rectangle 23"/>
          <p:cNvSpPr/>
          <p:nvPr/>
        </p:nvSpPr>
        <p:spPr>
          <a:xfrm>
            <a:off x="6345112" y="2275443"/>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6630852" y="3651870"/>
            <a:ext cx="216024" cy="2160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29" name="Rectangle 28"/>
          <p:cNvSpPr/>
          <p:nvPr/>
        </p:nvSpPr>
        <p:spPr>
          <a:xfrm>
            <a:off x="7091022" y="2393002"/>
            <a:ext cx="216024" cy="1474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7376762" y="2483192"/>
            <a:ext cx="216024" cy="1384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31" name="Rectangle 30"/>
          <p:cNvSpPr/>
          <p:nvPr/>
        </p:nvSpPr>
        <p:spPr>
          <a:xfrm>
            <a:off x="7843436" y="1779662"/>
            <a:ext cx="216024" cy="20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Rectangle 31"/>
          <p:cNvSpPr/>
          <p:nvPr/>
        </p:nvSpPr>
        <p:spPr>
          <a:xfrm>
            <a:off x="8129176" y="2823778"/>
            <a:ext cx="216024" cy="10441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36" name="TextBox 35"/>
          <p:cNvSpPr txBox="1"/>
          <p:nvPr/>
        </p:nvSpPr>
        <p:spPr>
          <a:xfrm>
            <a:off x="4787887"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1997</a:t>
            </a:r>
            <a:endParaRPr lang="tr-TR" sz="1600" dirty="0">
              <a:solidFill>
                <a:schemeClr val="bg1"/>
              </a:solidFill>
              <a:latin typeface="Cordia New" panose="020B0304020202020204" pitchFamily="34" charset="-34"/>
            </a:endParaRPr>
          </a:p>
        </p:txBody>
      </p:sp>
      <p:sp>
        <p:nvSpPr>
          <p:cNvPr id="38" name="TextBox 37"/>
          <p:cNvSpPr txBox="1"/>
          <p:nvPr/>
        </p:nvSpPr>
        <p:spPr>
          <a:xfrm>
            <a:off x="5526244"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1998</a:t>
            </a:r>
            <a:endParaRPr lang="tr-TR" sz="1600" dirty="0">
              <a:solidFill>
                <a:schemeClr val="bg1"/>
              </a:solidFill>
              <a:latin typeface="Cordia New" panose="020B0304020202020204" pitchFamily="34" charset="-34"/>
            </a:endParaRPr>
          </a:p>
        </p:txBody>
      </p:sp>
      <p:sp>
        <p:nvSpPr>
          <p:cNvPr id="40" name="TextBox 39"/>
          <p:cNvSpPr txBox="1"/>
          <p:nvPr/>
        </p:nvSpPr>
        <p:spPr>
          <a:xfrm>
            <a:off x="6308443"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1999</a:t>
            </a:r>
            <a:endParaRPr lang="tr-TR" sz="1600" dirty="0">
              <a:solidFill>
                <a:schemeClr val="bg1"/>
              </a:solidFill>
              <a:latin typeface="Cordia New" panose="020B0304020202020204" pitchFamily="34" charset="-34"/>
            </a:endParaRPr>
          </a:p>
        </p:txBody>
      </p:sp>
      <p:sp>
        <p:nvSpPr>
          <p:cNvPr id="41" name="TextBox 40"/>
          <p:cNvSpPr txBox="1"/>
          <p:nvPr/>
        </p:nvSpPr>
        <p:spPr>
          <a:xfrm>
            <a:off x="7031493"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2000</a:t>
            </a:r>
            <a:endParaRPr lang="tr-TR" sz="1600" dirty="0">
              <a:solidFill>
                <a:schemeClr val="bg1"/>
              </a:solidFill>
              <a:latin typeface="Cordia New" panose="020B0304020202020204" pitchFamily="34" charset="-34"/>
            </a:endParaRPr>
          </a:p>
        </p:txBody>
      </p:sp>
      <p:sp>
        <p:nvSpPr>
          <p:cNvPr id="42" name="TextBox 41"/>
          <p:cNvSpPr txBox="1"/>
          <p:nvPr/>
        </p:nvSpPr>
        <p:spPr>
          <a:xfrm>
            <a:off x="7789833" y="3937053"/>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2010</a:t>
            </a:r>
            <a:endParaRPr lang="tr-TR" sz="1600" dirty="0">
              <a:solidFill>
                <a:schemeClr val="bg1"/>
              </a:solidFill>
              <a:latin typeface="Cordia New" panose="020B0304020202020204" pitchFamily="34" charset="-34"/>
            </a:endParaRPr>
          </a:p>
        </p:txBody>
      </p:sp>
      <p:sp>
        <p:nvSpPr>
          <p:cNvPr id="43" name="TextBox 42"/>
          <p:cNvSpPr txBox="1"/>
          <p:nvPr/>
        </p:nvSpPr>
        <p:spPr>
          <a:xfrm>
            <a:off x="3368373" y="3304790"/>
            <a:ext cx="648209" cy="338554"/>
          </a:xfrm>
          <a:prstGeom prst="rect">
            <a:avLst/>
          </a:prstGeom>
          <a:noFill/>
        </p:spPr>
        <p:txBody>
          <a:bodyPr wrap="square" rtlCol="0">
            <a:spAutoFit/>
          </a:bodyPr>
          <a:lstStyle/>
          <a:p>
            <a:pPr algn="ctr"/>
            <a:r>
              <a:rPr lang="tr-TR" sz="1600" dirty="0" smtClean="0">
                <a:solidFill>
                  <a:schemeClr val="bg1"/>
                </a:solidFill>
                <a:latin typeface="Cordia New" panose="020B0304020202020204" pitchFamily="34" charset="-34"/>
              </a:rPr>
              <a:t>100</a:t>
            </a:r>
            <a:r>
              <a:rPr lang="en-US" sz="1600" dirty="0" smtClean="0">
                <a:solidFill>
                  <a:schemeClr val="bg1"/>
                </a:solidFill>
                <a:latin typeface="Cordia New" panose="020B0304020202020204" pitchFamily="34" charset="-34"/>
              </a:rPr>
              <a:t>$</a:t>
            </a:r>
            <a:endParaRPr lang="tr-TR" sz="1600" dirty="0">
              <a:solidFill>
                <a:schemeClr val="bg1"/>
              </a:solidFill>
              <a:latin typeface="Cordia New" panose="020B0304020202020204" pitchFamily="34" charset="-34"/>
            </a:endParaRPr>
          </a:p>
        </p:txBody>
      </p:sp>
      <p:sp>
        <p:nvSpPr>
          <p:cNvPr id="44" name="TextBox 43"/>
          <p:cNvSpPr txBox="1"/>
          <p:nvPr/>
        </p:nvSpPr>
        <p:spPr>
          <a:xfrm>
            <a:off x="3368373" y="2902391"/>
            <a:ext cx="648209" cy="338554"/>
          </a:xfrm>
          <a:prstGeom prst="rect">
            <a:avLst/>
          </a:prstGeom>
          <a:noFill/>
        </p:spPr>
        <p:txBody>
          <a:bodyPr wrap="square" rtlCol="0">
            <a:spAutoFit/>
          </a:bodyPr>
          <a:lstStyle/>
          <a:p>
            <a:pPr algn="ctr"/>
            <a:r>
              <a:rPr lang="en-US" sz="1600" dirty="0">
                <a:solidFill>
                  <a:schemeClr val="bg1"/>
                </a:solidFill>
                <a:latin typeface="Cordia New" panose="020B0304020202020204" pitchFamily="34" charset="-34"/>
              </a:rPr>
              <a:t>2</a:t>
            </a:r>
            <a:r>
              <a:rPr lang="tr-TR" sz="1600" dirty="0" smtClean="0">
                <a:solidFill>
                  <a:schemeClr val="bg1"/>
                </a:solidFill>
                <a:latin typeface="Cordia New" panose="020B0304020202020204" pitchFamily="34" charset="-34"/>
              </a:rPr>
              <a:t>00</a:t>
            </a:r>
            <a:r>
              <a:rPr lang="en-US" sz="1600" dirty="0" smtClean="0">
                <a:solidFill>
                  <a:schemeClr val="bg1"/>
                </a:solidFill>
                <a:latin typeface="Cordia New" panose="020B0304020202020204" pitchFamily="34" charset="-34"/>
              </a:rPr>
              <a:t>$</a:t>
            </a:r>
            <a:endParaRPr lang="tr-TR" sz="1600" dirty="0">
              <a:solidFill>
                <a:schemeClr val="bg1"/>
              </a:solidFill>
              <a:latin typeface="Cordia New" panose="020B0304020202020204" pitchFamily="34" charset="-34"/>
            </a:endParaRPr>
          </a:p>
        </p:txBody>
      </p:sp>
      <p:sp>
        <p:nvSpPr>
          <p:cNvPr id="45" name="TextBox 44"/>
          <p:cNvSpPr txBox="1"/>
          <p:nvPr/>
        </p:nvSpPr>
        <p:spPr>
          <a:xfrm>
            <a:off x="3368373" y="2516111"/>
            <a:ext cx="648209" cy="338554"/>
          </a:xfrm>
          <a:prstGeom prst="rect">
            <a:avLst/>
          </a:prstGeom>
          <a:noFill/>
        </p:spPr>
        <p:txBody>
          <a:bodyPr wrap="square" rtlCol="0">
            <a:spAutoFit/>
          </a:bodyPr>
          <a:lstStyle/>
          <a:p>
            <a:pPr algn="ctr"/>
            <a:r>
              <a:rPr lang="en-US" sz="1600" dirty="0">
                <a:solidFill>
                  <a:schemeClr val="bg1"/>
                </a:solidFill>
                <a:latin typeface="Cordia New" panose="020B0304020202020204" pitchFamily="34" charset="-34"/>
              </a:rPr>
              <a:t>3</a:t>
            </a:r>
            <a:r>
              <a:rPr lang="tr-TR" sz="1600" dirty="0" smtClean="0">
                <a:solidFill>
                  <a:schemeClr val="bg1"/>
                </a:solidFill>
                <a:latin typeface="Cordia New" panose="020B0304020202020204" pitchFamily="34" charset="-34"/>
              </a:rPr>
              <a:t>00</a:t>
            </a:r>
            <a:r>
              <a:rPr lang="en-US" sz="1600" dirty="0" smtClean="0">
                <a:solidFill>
                  <a:schemeClr val="bg1"/>
                </a:solidFill>
                <a:latin typeface="Cordia New" panose="020B0304020202020204" pitchFamily="34" charset="-34"/>
              </a:rPr>
              <a:t>$</a:t>
            </a:r>
            <a:endParaRPr lang="tr-TR" sz="1600" dirty="0">
              <a:solidFill>
                <a:schemeClr val="bg1"/>
              </a:solidFill>
              <a:latin typeface="Cordia New" panose="020B0304020202020204" pitchFamily="34" charset="-34"/>
            </a:endParaRPr>
          </a:p>
        </p:txBody>
      </p:sp>
      <p:sp>
        <p:nvSpPr>
          <p:cNvPr id="46" name="TextBox 45"/>
          <p:cNvSpPr txBox="1"/>
          <p:nvPr/>
        </p:nvSpPr>
        <p:spPr>
          <a:xfrm>
            <a:off x="3368373" y="2106166"/>
            <a:ext cx="648209" cy="338554"/>
          </a:xfrm>
          <a:prstGeom prst="rect">
            <a:avLst/>
          </a:prstGeom>
          <a:noFill/>
        </p:spPr>
        <p:txBody>
          <a:bodyPr wrap="square" rtlCol="0">
            <a:spAutoFit/>
          </a:bodyPr>
          <a:lstStyle/>
          <a:p>
            <a:pPr algn="ctr"/>
            <a:r>
              <a:rPr lang="en-US" sz="1600" dirty="0">
                <a:solidFill>
                  <a:schemeClr val="bg1"/>
                </a:solidFill>
                <a:latin typeface="Cordia New" panose="020B0304020202020204" pitchFamily="34" charset="-34"/>
              </a:rPr>
              <a:t>4</a:t>
            </a:r>
            <a:r>
              <a:rPr lang="tr-TR" sz="1600" dirty="0" smtClean="0">
                <a:solidFill>
                  <a:schemeClr val="bg1"/>
                </a:solidFill>
                <a:latin typeface="Cordia New" panose="020B0304020202020204" pitchFamily="34" charset="-34"/>
              </a:rPr>
              <a:t>00</a:t>
            </a:r>
            <a:r>
              <a:rPr lang="en-US" sz="1600" dirty="0" smtClean="0">
                <a:solidFill>
                  <a:schemeClr val="bg1"/>
                </a:solidFill>
                <a:latin typeface="Cordia New" panose="020B0304020202020204" pitchFamily="34" charset="-34"/>
              </a:rPr>
              <a:t>$</a:t>
            </a:r>
            <a:endParaRPr lang="tr-TR" sz="1600" dirty="0">
              <a:solidFill>
                <a:schemeClr val="bg1"/>
              </a:solidFill>
              <a:latin typeface="Cordia New" panose="020B0304020202020204" pitchFamily="34" charset="-34"/>
            </a:endParaRPr>
          </a:p>
        </p:txBody>
      </p:sp>
      <p:sp>
        <p:nvSpPr>
          <p:cNvPr id="47" name="TextBox 46"/>
          <p:cNvSpPr txBox="1"/>
          <p:nvPr/>
        </p:nvSpPr>
        <p:spPr>
          <a:xfrm>
            <a:off x="3368373" y="1733744"/>
            <a:ext cx="648209" cy="338554"/>
          </a:xfrm>
          <a:prstGeom prst="rect">
            <a:avLst/>
          </a:prstGeom>
          <a:noFill/>
        </p:spPr>
        <p:txBody>
          <a:bodyPr wrap="square" rtlCol="0">
            <a:spAutoFit/>
          </a:bodyPr>
          <a:lstStyle/>
          <a:p>
            <a:pPr algn="ctr"/>
            <a:r>
              <a:rPr lang="en-US" sz="1600" dirty="0">
                <a:solidFill>
                  <a:schemeClr val="bg1"/>
                </a:solidFill>
                <a:latin typeface="Cordia New" panose="020B0304020202020204" pitchFamily="34" charset="-34"/>
              </a:rPr>
              <a:t>5</a:t>
            </a:r>
            <a:r>
              <a:rPr lang="tr-TR" sz="1600" dirty="0" smtClean="0">
                <a:solidFill>
                  <a:schemeClr val="bg1"/>
                </a:solidFill>
                <a:latin typeface="Cordia New" panose="020B0304020202020204" pitchFamily="34" charset="-34"/>
              </a:rPr>
              <a:t>00</a:t>
            </a:r>
            <a:r>
              <a:rPr lang="en-US" sz="1600" dirty="0" smtClean="0">
                <a:solidFill>
                  <a:schemeClr val="bg1"/>
                </a:solidFill>
                <a:latin typeface="Cordia New" panose="020B0304020202020204" pitchFamily="34" charset="-34"/>
              </a:rPr>
              <a:t>$</a:t>
            </a:r>
            <a:endParaRPr lang="tr-TR" sz="1600" dirty="0">
              <a:solidFill>
                <a:schemeClr val="bg1"/>
              </a:solidFill>
              <a:latin typeface="Cordia New" panose="020B0304020202020204" pitchFamily="34" charset="-34"/>
            </a:endParaRPr>
          </a:p>
        </p:txBody>
      </p:sp>
      <p:sp>
        <p:nvSpPr>
          <p:cNvPr id="48" name="TextBox 47"/>
          <p:cNvSpPr txBox="1"/>
          <p:nvPr/>
        </p:nvSpPr>
        <p:spPr>
          <a:xfrm>
            <a:off x="488479" y="1783348"/>
            <a:ext cx="2931393" cy="415498"/>
          </a:xfrm>
          <a:prstGeom prst="rect">
            <a:avLst/>
          </a:prstGeom>
          <a:noFill/>
        </p:spPr>
        <p:txBody>
          <a:bodyPr wrap="square" rtlCol="0">
            <a:spAutoFit/>
          </a:bodyPr>
          <a:lstStyle/>
          <a:p>
            <a:r>
              <a:rPr lang="en-US" sz="2100" dirty="0" smtClean="0">
                <a:solidFill>
                  <a:schemeClr val="bg1"/>
                </a:solidFill>
                <a:latin typeface="Cordia New" panose="020B0304020202020204" pitchFamily="34" charset="-34"/>
              </a:rPr>
              <a:t>THIS IS A UNIQUE GRAPH</a:t>
            </a:r>
            <a:endParaRPr lang="tr-TR" sz="2100" dirty="0">
              <a:solidFill>
                <a:schemeClr val="bg1"/>
              </a:solidFill>
              <a:latin typeface="Cordia New" panose="020B0304020202020204" pitchFamily="34" charset="-34"/>
            </a:endParaRPr>
          </a:p>
        </p:txBody>
      </p:sp>
      <p:sp>
        <p:nvSpPr>
          <p:cNvPr id="49" name="TextBox 48"/>
          <p:cNvSpPr txBox="1"/>
          <p:nvPr/>
        </p:nvSpPr>
        <p:spPr>
          <a:xfrm>
            <a:off x="499320" y="2130991"/>
            <a:ext cx="2293416" cy="1077218"/>
          </a:xfrm>
          <a:prstGeom prst="rect">
            <a:avLst/>
          </a:prstGeom>
          <a:noFill/>
        </p:spPr>
        <p:txBody>
          <a:bodyPr wrap="square" rtlCol="0">
            <a:spAutoFit/>
          </a:bodyPr>
          <a:lstStyle/>
          <a:p>
            <a:r>
              <a:rPr lang="en-US" sz="800" dirty="0" smtClean="0">
                <a:solidFill>
                  <a:schemeClr val="bg1"/>
                </a:solidFill>
                <a:latin typeface="Open Sans" pitchFamily="34" charset="0"/>
                <a:ea typeface="Open Sans" pitchFamily="34" charset="0"/>
                <a:cs typeface="Open Sans" pitchFamily="34" charset="0"/>
              </a:rPr>
              <a:t>It’s not made </a:t>
            </a:r>
            <a:r>
              <a:rPr lang="tr-TR" sz="800" dirty="0" smtClean="0">
                <a:solidFill>
                  <a:schemeClr val="bg1"/>
                </a:solidFill>
                <a:latin typeface="Open Sans" pitchFamily="34" charset="0"/>
                <a:ea typeface="Open Sans" pitchFamily="34" charset="0"/>
                <a:cs typeface="Open Sans" pitchFamily="34" charset="0"/>
              </a:rPr>
              <a:t>in excel. You don’t need to</a:t>
            </a:r>
          </a:p>
          <a:p>
            <a:r>
              <a:rPr lang="tr-TR" sz="800" dirty="0">
                <a:solidFill>
                  <a:schemeClr val="bg1"/>
                </a:solidFill>
                <a:latin typeface="Open Sans" pitchFamily="34" charset="0"/>
                <a:ea typeface="Open Sans" pitchFamily="34" charset="0"/>
                <a:cs typeface="Open Sans" pitchFamily="34" charset="0"/>
              </a:rPr>
              <a:t>i</a:t>
            </a:r>
            <a:r>
              <a:rPr lang="tr-TR" sz="800" dirty="0" smtClean="0">
                <a:solidFill>
                  <a:schemeClr val="bg1"/>
                </a:solidFill>
                <a:latin typeface="Open Sans" pitchFamily="34" charset="0"/>
                <a:ea typeface="Open Sans" pitchFamily="34" charset="0"/>
                <a:cs typeface="Open Sans" pitchFamily="34" charset="0"/>
              </a:rPr>
              <a:t>nput numbers on an Excel sheet to edit</a:t>
            </a:r>
          </a:p>
          <a:p>
            <a:r>
              <a:rPr lang="tr-TR" sz="800" dirty="0">
                <a:solidFill>
                  <a:schemeClr val="bg1"/>
                </a:solidFill>
                <a:latin typeface="Open Sans" pitchFamily="34" charset="0"/>
                <a:ea typeface="Open Sans" pitchFamily="34" charset="0"/>
                <a:cs typeface="Open Sans" pitchFamily="34" charset="0"/>
              </a:rPr>
              <a:t>i</a:t>
            </a:r>
            <a:r>
              <a:rPr lang="tr-TR" sz="800" dirty="0" smtClean="0">
                <a:solidFill>
                  <a:schemeClr val="bg1"/>
                </a:solidFill>
                <a:latin typeface="Open Sans" pitchFamily="34" charset="0"/>
                <a:ea typeface="Open Sans" pitchFamily="34" charset="0"/>
                <a:cs typeface="Open Sans" pitchFamily="34" charset="0"/>
              </a:rPr>
              <a:t>t. Just drag the bars as you like and change the  numbers.</a:t>
            </a:r>
          </a:p>
          <a:p>
            <a:endParaRPr lang="tr-TR" sz="800" dirty="0">
              <a:solidFill>
                <a:schemeClr val="bg1"/>
              </a:solidFill>
              <a:latin typeface="Open Sans" pitchFamily="34" charset="0"/>
              <a:ea typeface="Open Sans" pitchFamily="34" charset="0"/>
              <a:cs typeface="Open Sans" pitchFamily="34" charset="0"/>
            </a:endParaRPr>
          </a:p>
          <a:p>
            <a:r>
              <a:rPr lang="tr-TR" sz="800" dirty="0" smtClean="0">
                <a:solidFill>
                  <a:schemeClr val="bg1"/>
                </a:solidFill>
                <a:latin typeface="Open Sans" pitchFamily="34" charset="0"/>
                <a:ea typeface="Open Sans" pitchFamily="34" charset="0"/>
                <a:cs typeface="Open Sans" pitchFamily="34" charset="0"/>
              </a:rPr>
              <a:t>This enables a wider range of animations</a:t>
            </a:r>
          </a:p>
          <a:p>
            <a:r>
              <a:rPr lang="tr-TR" sz="800" dirty="0">
                <a:solidFill>
                  <a:schemeClr val="bg1"/>
                </a:solidFill>
                <a:latin typeface="Open Sans" pitchFamily="34" charset="0"/>
                <a:ea typeface="Open Sans" pitchFamily="34" charset="0"/>
                <a:cs typeface="Open Sans" pitchFamily="34" charset="0"/>
              </a:rPr>
              <a:t>t</a:t>
            </a:r>
            <a:r>
              <a:rPr lang="tr-TR" sz="800" dirty="0" smtClean="0">
                <a:solidFill>
                  <a:schemeClr val="bg1"/>
                </a:solidFill>
                <a:latin typeface="Open Sans" pitchFamily="34" charset="0"/>
                <a:ea typeface="Open Sans" pitchFamily="34" charset="0"/>
                <a:cs typeface="Open Sans" pitchFamily="34" charset="0"/>
              </a:rPr>
              <a:t>hat compliment the flow of the graph and allows for easier editing.  </a:t>
            </a:r>
            <a:endParaRPr lang="tr-TR" sz="800" dirty="0">
              <a:solidFill>
                <a:schemeClr val="bg1"/>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49077484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8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13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1800"/>
                            </p:stCondLst>
                            <p:childTnLst>
                              <p:par>
                                <p:cTn id="51" presetID="10"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23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par>
                          <p:cTn id="80" fill="hold">
                            <p:stCondLst>
                              <p:cond delay="3300"/>
                            </p:stCondLst>
                            <p:childTnLst>
                              <p:par>
                                <p:cTn id="81" presetID="10" presetClass="entr" presetSubtype="0"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4" grpId="0" animBg="1"/>
      <p:bldP spid="19" grpId="0" animBg="1"/>
      <p:bldP spid="20" grpId="0" animBg="1"/>
      <p:bldP spid="21" grpId="0" animBg="1"/>
      <p:bldP spid="22" grpId="0" animBg="1"/>
      <p:bldP spid="23" grpId="0" animBg="1"/>
      <p:bldP spid="24" grpId="0" animBg="1"/>
      <p:bldP spid="26" grpId="0" animBg="1"/>
      <p:bldP spid="29" grpId="0" animBg="1"/>
      <p:bldP spid="30" grpId="0" animBg="1"/>
      <p:bldP spid="31" grpId="0" animBg="1"/>
      <p:bldP spid="32" grpId="0" animBg="1"/>
      <p:bldP spid="36" grpId="0"/>
      <p:bldP spid="38" grpId="0"/>
      <p:bldP spid="40" grpId="0"/>
      <p:bldP spid="41" grpId="0"/>
      <p:bldP spid="42" grpId="0"/>
      <p:bldP spid="43" grpId="0"/>
      <p:bldP spid="44" grpId="0"/>
      <p:bldP spid="45" grpId="0"/>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4032499" y="19959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ınformatıon</a:t>
            </a:r>
            <a:endParaRPr lang="tr-TR" sz="4400" dirty="0">
              <a:solidFill>
                <a:schemeClr val="bg1"/>
              </a:solidFill>
              <a:latin typeface="Cordia New" panose="020B0304020202020204" pitchFamily="34" charset="-34"/>
            </a:endParaRPr>
          </a:p>
        </p:txBody>
      </p:sp>
      <p:sp>
        <p:nvSpPr>
          <p:cNvPr id="24" name="TextBox 23"/>
          <p:cNvSpPr txBox="1"/>
          <p:nvPr/>
        </p:nvSpPr>
        <p:spPr>
          <a:xfrm>
            <a:off x="6156176" y="1545104"/>
            <a:ext cx="144016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Custom header</a:t>
            </a:r>
            <a:endParaRPr lang="tr-TR" dirty="0">
              <a:solidFill>
                <a:srgbClr val="2782A7"/>
              </a:solidFill>
              <a:latin typeface="Cordia New" panose="020B0304020202020204" pitchFamily="34" charset="-34"/>
            </a:endParaRPr>
          </a:p>
        </p:txBody>
      </p:sp>
      <p:pic>
        <p:nvPicPr>
          <p:cNvPr id="34" name="Picture 3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363596" y="2147474"/>
            <a:ext cx="356916" cy="764819"/>
          </a:xfrm>
          <a:prstGeom prst="rect">
            <a:avLst/>
          </a:prstGeom>
        </p:spPr>
      </p:pic>
      <p:cxnSp>
        <p:nvCxnSpPr>
          <p:cNvPr id="3" name="Straight Connector 2"/>
          <p:cNvCxnSpPr/>
          <p:nvPr/>
        </p:nvCxnSpPr>
        <p:spPr>
          <a:xfrm flipV="1">
            <a:off x="5004048" y="1729770"/>
            <a:ext cx="1152128" cy="576064"/>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12424" y="1657762"/>
            <a:ext cx="1224274" cy="668263"/>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75113" y="2756637"/>
            <a:ext cx="1877955" cy="32012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38" idx="1"/>
          </p:cNvCxnSpPr>
          <p:nvPr/>
        </p:nvCxnSpPr>
        <p:spPr>
          <a:xfrm>
            <a:off x="5029944" y="2733063"/>
            <a:ext cx="1098070" cy="52836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28014" y="3076757"/>
            <a:ext cx="144016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Custom header</a:t>
            </a:r>
            <a:endParaRPr lang="tr-TR" dirty="0">
              <a:solidFill>
                <a:srgbClr val="2782A7"/>
              </a:solidFill>
              <a:latin typeface="Cordia New" panose="020B0304020202020204" pitchFamily="34" charset="-34"/>
            </a:endParaRPr>
          </a:p>
        </p:txBody>
      </p:sp>
      <p:sp>
        <p:nvSpPr>
          <p:cNvPr id="40" name="TextBox 39"/>
          <p:cNvSpPr txBox="1"/>
          <p:nvPr/>
        </p:nvSpPr>
        <p:spPr>
          <a:xfrm>
            <a:off x="1496994" y="1466356"/>
            <a:ext cx="144016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Custom header</a:t>
            </a:r>
            <a:endParaRPr lang="tr-TR" dirty="0">
              <a:solidFill>
                <a:srgbClr val="2782A7"/>
              </a:solidFill>
              <a:latin typeface="Cordia New" panose="020B0304020202020204" pitchFamily="34" charset="-34"/>
            </a:endParaRPr>
          </a:p>
        </p:txBody>
      </p:sp>
      <p:sp>
        <p:nvSpPr>
          <p:cNvPr id="41" name="TextBox 40"/>
          <p:cNvSpPr txBox="1"/>
          <p:nvPr/>
        </p:nvSpPr>
        <p:spPr>
          <a:xfrm>
            <a:off x="840709" y="2892091"/>
            <a:ext cx="144016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Custom header</a:t>
            </a:r>
            <a:endParaRPr lang="tr-TR" dirty="0">
              <a:solidFill>
                <a:srgbClr val="2782A7"/>
              </a:solidFill>
              <a:latin typeface="Cordia New" panose="020B0304020202020204" pitchFamily="34" charset="-34"/>
            </a:endParaRPr>
          </a:p>
        </p:txBody>
      </p:sp>
      <p:sp>
        <p:nvSpPr>
          <p:cNvPr id="42" name="TextBox 41"/>
          <p:cNvSpPr txBox="1"/>
          <p:nvPr/>
        </p:nvSpPr>
        <p:spPr>
          <a:xfrm>
            <a:off x="407935" y="3213798"/>
            <a:ext cx="2288465" cy="784830"/>
          </a:xfrm>
          <a:prstGeom prst="rect">
            <a:avLst/>
          </a:prstGeom>
          <a:noFill/>
        </p:spPr>
        <p:txBody>
          <a:bodyPr wrap="square"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rgbClr val="2782A7"/>
                </a:solidFill>
                <a:latin typeface="Open Sans" pitchFamily="34" charset="0"/>
                <a:ea typeface="Open Sans" pitchFamily="34" charset="0"/>
                <a:cs typeface="Open Sans" pitchFamily="34" charset="0"/>
              </a:rPr>
              <a:t>veniam</a:t>
            </a:r>
            <a:endParaRPr lang="tr-TR" sz="900" dirty="0">
              <a:solidFill>
                <a:srgbClr val="2782A7"/>
              </a:solidFill>
              <a:latin typeface="Open Sans" pitchFamily="34" charset="0"/>
              <a:ea typeface="Open Sans" pitchFamily="34" charset="0"/>
              <a:cs typeface="Open Sans" pitchFamily="34" charset="0"/>
            </a:endParaRPr>
          </a:p>
        </p:txBody>
      </p:sp>
      <p:sp>
        <p:nvSpPr>
          <p:cNvPr id="43" name="TextBox 42"/>
          <p:cNvSpPr txBox="1"/>
          <p:nvPr/>
        </p:nvSpPr>
        <p:spPr>
          <a:xfrm>
            <a:off x="492126" y="1807711"/>
            <a:ext cx="2656400" cy="646331"/>
          </a:xfrm>
          <a:prstGeom prst="rect">
            <a:avLst/>
          </a:prstGeom>
          <a:noFill/>
        </p:spPr>
        <p:txBody>
          <a:bodyPr wrap="square" rtlCol="0">
            <a:spAutoFit/>
          </a:bodyPr>
          <a:lstStyle/>
          <a:p>
            <a:pPr algn="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rgbClr val="2782A7"/>
                </a:solidFill>
                <a:latin typeface="Open Sans" pitchFamily="34" charset="0"/>
                <a:ea typeface="Open Sans" pitchFamily="34" charset="0"/>
                <a:cs typeface="Open Sans" pitchFamily="34" charset="0"/>
              </a:rPr>
              <a:t>veniam</a:t>
            </a:r>
            <a:endParaRPr lang="tr-TR" sz="900" dirty="0">
              <a:solidFill>
                <a:srgbClr val="2782A7"/>
              </a:solidFill>
              <a:latin typeface="Open Sans" pitchFamily="34" charset="0"/>
              <a:ea typeface="Open Sans" pitchFamily="34" charset="0"/>
              <a:cs typeface="Open Sans" pitchFamily="34" charset="0"/>
            </a:endParaRPr>
          </a:p>
        </p:txBody>
      </p:sp>
      <p:sp>
        <p:nvSpPr>
          <p:cNvPr id="44" name="TextBox 43"/>
          <p:cNvSpPr txBox="1"/>
          <p:nvPr/>
        </p:nvSpPr>
        <p:spPr>
          <a:xfrm>
            <a:off x="5652120" y="3371096"/>
            <a:ext cx="2288465" cy="784830"/>
          </a:xfrm>
          <a:prstGeom prst="rect">
            <a:avLst/>
          </a:prstGeom>
          <a:noFill/>
        </p:spPr>
        <p:txBody>
          <a:bodyPr wrap="square"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rgbClr val="2782A7"/>
                </a:solidFill>
                <a:latin typeface="Open Sans" pitchFamily="34" charset="0"/>
                <a:ea typeface="Open Sans" pitchFamily="34" charset="0"/>
                <a:cs typeface="Open Sans" pitchFamily="34" charset="0"/>
              </a:rPr>
              <a:t>veniam</a:t>
            </a:r>
            <a:endParaRPr lang="tr-TR" sz="900" dirty="0">
              <a:solidFill>
                <a:srgbClr val="2782A7"/>
              </a:solidFill>
              <a:latin typeface="Open Sans" pitchFamily="34" charset="0"/>
              <a:ea typeface="Open Sans" pitchFamily="34" charset="0"/>
              <a:cs typeface="Open Sans" pitchFamily="34" charset="0"/>
            </a:endParaRPr>
          </a:p>
        </p:txBody>
      </p:sp>
      <p:sp>
        <p:nvSpPr>
          <p:cNvPr id="45" name="TextBox 44"/>
          <p:cNvSpPr txBox="1"/>
          <p:nvPr/>
        </p:nvSpPr>
        <p:spPr>
          <a:xfrm>
            <a:off x="6079706" y="1917303"/>
            <a:ext cx="2288465" cy="784830"/>
          </a:xfrm>
          <a:prstGeom prst="rect">
            <a:avLst/>
          </a:prstGeom>
          <a:noFill/>
        </p:spPr>
        <p:txBody>
          <a:bodyPr wrap="square" rtlCol="0">
            <a:spAutoFit/>
          </a:bodyPr>
          <a:lstStyle/>
          <a:p>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900" dirty="0" smtClean="0">
                <a:solidFill>
                  <a:srgbClr val="2782A7"/>
                </a:solidFill>
                <a:latin typeface="Open Sans" pitchFamily="34" charset="0"/>
                <a:ea typeface="Open Sans" pitchFamily="34" charset="0"/>
                <a:cs typeface="Open Sans" pitchFamily="34" charset="0"/>
              </a:rPr>
              <a:t>veniam</a:t>
            </a:r>
            <a:endParaRPr lang="tr-TR" sz="900" dirty="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27637262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par>
                                <p:cTn id="12" presetID="10" presetClass="entr" presetSubtype="0"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24" grpId="0"/>
      <p:bldP spid="38" grpId="0"/>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202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509879" y="45542"/>
            <a:ext cx="8136904"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Some more graphs</a:t>
            </a:r>
            <a:endParaRPr lang="tr-TR" sz="4400" dirty="0">
              <a:solidFill>
                <a:srgbClr val="2681A7"/>
              </a:solidFill>
              <a:latin typeface="Cordia New" panose="020B0304020202020204" pitchFamily="34" charset="-34"/>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80784" y="1384213"/>
            <a:ext cx="2825383" cy="1323081"/>
          </a:xfrm>
          <a:prstGeom prst="rect">
            <a:avLst/>
          </a:prstGeom>
        </p:spPr>
      </p:pic>
      <p:sp>
        <p:nvSpPr>
          <p:cNvPr id="66" name="TextBox 65"/>
          <p:cNvSpPr txBox="1"/>
          <p:nvPr/>
        </p:nvSpPr>
        <p:spPr>
          <a:xfrm>
            <a:off x="5553938"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1996</a:t>
            </a:r>
            <a:endParaRPr lang="tr-TR" sz="900" dirty="0">
              <a:solidFill>
                <a:schemeClr val="bg1"/>
              </a:solidFill>
              <a:latin typeface="Cordia New" panose="020B0304020202020204" pitchFamily="34" charset="-34"/>
            </a:endParaRPr>
          </a:p>
        </p:txBody>
      </p:sp>
      <p:sp>
        <p:nvSpPr>
          <p:cNvPr id="19" name="Rectangle 18"/>
          <p:cNvSpPr/>
          <p:nvPr/>
        </p:nvSpPr>
        <p:spPr>
          <a:xfrm>
            <a:off x="5603348"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TextBox 35"/>
          <p:cNvSpPr txBox="1"/>
          <p:nvPr/>
        </p:nvSpPr>
        <p:spPr>
          <a:xfrm>
            <a:off x="6012659"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1997</a:t>
            </a:r>
            <a:endParaRPr lang="tr-TR" sz="900" dirty="0">
              <a:solidFill>
                <a:schemeClr val="bg1"/>
              </a:solidFill>
              <a:latin typeface="Cordia New" panose="020B0304020202020204" pitchFamily="34" charset="-34"/>
            </a:endParaRPr>
          </a:p>
        </p:txBody>
      </p:sp>
      <p:sp>
        <p:nvSpPr>
          <p:cNvPr id="38" name="TextBox 37"/>
          <p:cNvSpPr txBox="1"/>
          <p:nvPr/>
        </p:nvSpPr>
        <p:spPr>
          <a:xfrm>
            <a:off x="6467210"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1998</a:t>
            </a:r>
            <a:endParaRPr lang="tr-TR" sz="900" dirty="0">
              <a:solidFill>
                <a:schemeClr val="bg1"/>
              </a:solidFill>
              <a:latin typeface="Cordia New" panose="020B0304020202020204" pitchFamily="34" charset="-34"/>
            </a:endParaRPr>
          </a:p>
        </p:txBody>
      </p:sp>
      <p:sp>
        <p:nvSpPr>
          <p:cNvPr id="40" name="TextBox 39"/>
          <p:cNvSpPr txBox="1"/>
          <p:nvPr/>
        </p:nvSpPr>
        <p:spPr>
          <a:xfrm>
            <a:off x="6948751"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1999</a:t>
            </a:r>
            <a:endParaRPr lang="tr-TR" sz="900" dirty="0">
              <a:solidFill>
                <a:schemeClr val="bg1"/>
              </a:solidFill>
              <a:latin typeface="Cordia New" panose="020B0304020202020204" pitchFamily="34" charset="-34"/>
            </a:endParaRPr>
          </a:p>
        </p:txBody>
      </p:sp>
      <p:sp>
        <p:nvSpPr>
          <p:cNvPr id="41" name="TextBox 40"/>
          <p:cNvSpPr txBox="1"/>
          <p:nvPr/>
        </p:nvSpPr>
        <p:spPr>
          <a:xfrm>
            <a:off x="7393879"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2000</a:t>
            </a:r>
            <a:endParaRPr lang="tr-TR" sz="900" dirty="0">
              <a:solidFill>
                <a:schemeClr val="bg1"/>
              </a:solidFill>
              <a:latin typeface="Cordia New" panose="020B0304020202020204" pitchFamily="34" charset="-34"/>
            </a:endParaRPr>
          </a:p>
        </p:txBody>
      </p:sp>
      <p:sp>
        <p:nvSpPr>
          <p:cNvPr id="42" name="TextBox 41"/>
          <p:cNvSpPr txBox="1"/>
          <p:nvPr/>
        </p:nvSpPr>
        <p:spPr>
          <a:xfrm>
            <a:off x="7860732" y="2700634"/>
            <a:ext cx="399054" cy="230832"/>
          </a:xfrm>
          <a:prstGeom prst="rect">
            <a:avLst/>
          </a:prstGeom>
          <a:noFill/>
        </p:spPr>
        <p:txBody>
          <a:bodyPr wrap="square" rtlCol="0">
            <a:spAutoFit/>
          </a:bodyPr>
          <a:lstStyle/>
          <a:p>
            <a:pPr algn="ctr"/>
            <a:r>
              <a:rPr lang="tr-TR" sz="900" dirty="0" smtClean="0">
                <a:solidFill>
                  <a:schemeClr val="bg1"/>
                </a:solidFill>
                <a:latin typeface="Cordia New" panose="020B0304020202020204" pitchFamily="34" charset="-34"/>
              </a:rPr>
              <a:t>2010</a:t>
            </a:r>
            <a:endParaRPr lang="tr-TR" sz="900" dirty="0">
              <a:solidFill>
                <a:schemeClr val="bg1"/>
              </a:solidFill>
              <a:latin typeface="Cordia New" panose="020B0304020202020204" pitchFamily="34" charset="-34"/>
            </a:endParaRPr>
          </a:p>
        </p:txBody>
      </p:sp>
      <p:sp>
        <p:nvSpPr>
          <p:cNvPr id="43" name="TextBox 42"/>
          <p:cNvSpPr txBox="1"/>
          <p:nvPr/>
        </p:nvSpPr>
        <p:spPr>
          <a:xfrm>
            <a:off x="4953169" y="2309869"/>
            <a:ext cx="706949"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100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44" name="TextBox 43"/>
          <p:cNvSpPr txBox="1"/>
          <p:nvPr/>
        </p:nvSpPr>
        <p:spPr>
          <a:xfrm>
            <a:off x="4953169" y="2099331"/>
            <a:ext cx="706949" cy="292388"/>
          </a:xfrm>
          <a:prstGeom prst="rect">
            <a:avLst/>
          </a:prstGeom>
          <a:noFill/>
        </p:spPr>
        <p:txBody>
          <a:bodyPr wrap="square" rtlCol="0">
            <a:spAutoFit/>
          </a:bodyPr>
          <a:lstStyle/>
          <a:p>
            <a:pPr algn="ctr"/>
            <a:r>
              <a:rPr lang="en-US" sz="1300" dirty="0">
                <a:solidFill>
                  <a:schemeClr val="bg1"/>
                </a:solidFill>
                <a:latin typeface="Cordia New" panose="020B0304020202020204" pitchFamily="34" charset="-34"/>
              </a:rPr>
              <a:t>2</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45" name="TextBox 44"/>
          <p:cNvSpPr txBox="1"/>
          <p:nvPr/>
        </p:nvSpPr>
        <p:spPr>
          <a:xfrm>
            <a:off x="4953169" y="1897226"/>
            <a:ext cx="706949" cy="292388"/>
          </a:xfrm>
          <a:prstGeom prst="rect">
            <a:avLst/>
          </a:prstGeom>
          <a:noFill/>
        </p:spPr>
        <p:txBody>
          <a:bodyPr wrap="square" rtlCol="0">
            <a:spAutoFit/>
          </a:bodyPr>
          <a:lstStyle/>
          <a:p>
            <a:pPr algn="ctr"/>
            <a:r>
              <a:rPr lang="en-US" sz="1300" dirty="0">
                <a:solidFill>
                  <a:schemeClr val="bg1"/>
                </a:solidFill>
                <a:latin typeface="Cordia New" panose="020B0304020202020204" pitchFamily="34" charset="-34"/>
              </a:rPr>
              <a:t>3</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46" name="TextBox 45"/>
          <p:cNvSpPr txBox="1"/>
          <p:nvPr/>
        </p:nvSpPr>
        <p:spPr>
          <a:xfrm>
            <a:off x="4953169" y="1682740"/>
            <a:ext cx="706949" cy="292388"/>
          </a:xfrm>
          <a:prstGeom prst="rect">
            <a:avLst/>
          </a:prstGeom>
          <a:noFill/>
        </p:spPr>
        <p:txBody>
          <a:bodyPr wrap="square" rtlCol="0">
            <a:spAutoFit/>
          </a:bodyPr>
          <a:lstStyle/>
          <a:p>
            <a:pPr algn="ctr"/>
            <a:r>
              <a:rPr lang="en-US" sz="1300" dirty="0">
                <a:solidFill>
                  <a:schemeClr val="bg1"/>
                </a:solidFill>
                <a:latin typeface="Cordia New" panose="020B0304020202020204" pitchFamily="34" charset="-34"/>
              </a:rPr>
              <a:t>4</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47" name="TextBox 46"/>
          <p:cNvSpPr txBox="1"/>
          <p:nvPr/>
        </p:nvSpPr>
        <p:spPr>
          <a:xfrm>
            <a:off x="4953169" y="1487886"/>
            <a:ext cx="706949" cy="292388"/>
          </a:xfrm>
          <a:prstGeom prst="rect">
            <a:avLst/>
          </a:prstGeom>
          <a:noFill/>
        </p:spPr>
        <p:txBody>
          <a:bodyPr wrap="square" rtlCol="0">
            <a:spAutoFit/>
          </a:bodyPr>
          <a:lstStyle/>
          <a:p>
            <a:pPr algn="ctr"/>
            <a:r>
              <a:rPr lang="en-US" sz="1300" dirty="0">
                <a:solidFill>
                  <a:schemeClr val="bg1"/>
                </a:solidFill>
                <a:latin typeface="Cordia New" panose="020B0304020202020204" pitchFamily="34" charset="-34"/>
              </a:rPr>
              <a:t>5</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50" name="Rectangle 49"/>
          <p:cNvSpPr/>
          <p:nvPr/>
        </p:nvSpPr>
        <p:spPr>
          <a:xfrm>
            <a:off x="5603348" y="1939964"/>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a:off x="6061733"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Rectangle 51"/>
          <p:cNvSpPr/>
          <p:nvPr/>
        </p:nvSpPr>
        <p:spPr>
          <a:xfrm>
            <a:off x="6061733" y="2302206"/>
            <a:ext cx="290479" cy="362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a:off x="6518591"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Rectangle 53"/>
          <p:cNvSpPr/>
          <p:nvPr/>
        </p:nvSpPr>
        <p:spPr>
          <a:xfrm>
            <a:off x="6518591" y="1724980"/>
            <a:ext cx="290479" cy="939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Rectangle 54"/>
          <p:cNvSpPr/>
          <p:nvPr/>
        </p:nvSpPr>
        <p:spPr>
          <a:xfrm>
            <a:off x="6976976"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6976976" y="2369829"/>
            <a:ext cx="290479" cy="29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Rectangle 57"/>
          <p:cNvSpPr/>
          <p:nvPr/>
        </p:nvSpPr>
        <p:spPr>
          <a:xfrm>
            <a:off x="7446209"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Rectangle 58"/>
          <p:cNvSpPr/>
          <p:nvPr/>
        </p:nvSpPr>
        <p:spPr>
          <a:xfrm>
            <a:off x="7446209" y="2045753"/>
            <a:ext cx="290479" cy="618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Rectangle 59"/>
          <p:cNvSpPr/>
          <p:nvPr/>
        </p:nvSpPr>
        <p:spPr>
          <a:xfrm>
            <a:off x="7904594" y="1636413"/>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Rectangle 60"/>
          <p:cNvSpPr/>
          <p:nvPr/>
        </p:nvSpPr>
        <p:spPr>
          <a:xfrm>
            <a:off x="7904594" y="1939964"/>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8" name="Picture 8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5961" y="1384213"/>
            <a:ext cx="2825383" cy="1323081"/>
          </a:xfrm>
          <a:prstGeom prst="rect">
            <a:avLst/>
          </a:prstGeom>
        </p:spPr>
      </p:pic>
      <p:sp>
        <p:nvSpPr>
          <p:cNvPr id="96" name="TextBox 95"/>
          <p:cNvSpPr txBox="1"/>
          <p:nvPr/>
        </p:nvSpPr>
        <p:spPr>
          <a:xfrm>
            <a:off x="755576" y="2321593"/>
            <a:ext cx="706949" cy="292388"/>
          </a:xfrm>
          <a:prstGeom prst="rect">
            <a:avLst/>
          </a:prstGeom>
          <a:noFill/>
        </p:spPr>
        <p:txBody>
          <a:bodyPr wrap="square" rtlCol="0">
            <a:spAutoFit/>
          </a:bodyPr>
          <a:lstStyle/>
          <a:p>
            <a:pPr algn="r"/>
            <a:r>
              <a:rPr lang="tr-TR" sz="1300" dirty="0" smtClean="0">
                <a:solidFill>
                  <a:schemeClr val="bg1"/>
                </a:solidFill>
                <a:latin typeface="Cordia New" panose="020B0304020202020204" pitchFamily="34" charset="-34"/>
              </a:rPr>
              <a:t>oxygen</a:t>
            </a:r>
            <a:endParaRPr lang="tr-TR" sz="1300" dirty="0">
              <a:solidFill>
                <a:schemeClr val="bg1"/>
              </a:solidFill>
              <a:latin typeface="Cordia New" panose="020B0304020202020204" pitchFamily="34" charset="-34"/>
            </a:endParaRPr>
          </a:p>
        </p:txBody>
      </p:sp>
      <p:sp>
        <p:nvSpPr>
          <p:cNvPr id="97" name="TextBox 96"/>
          <p:cNvSpPr txBox="1"/>
          <p:nvPr/>
        </p:nvSpPr>
        <p:spPr>
          <a:xfrm>
            <a:off x="779024" y="2111055"/>
            <a:ext cx="706949" cy="292388"/>
          </a:xfrm>
          <a:prstGeom prst="rect">
            <a:avLst/>
          </a:prstGeom>
          <a:noFill/>
        </p:spPr>
        <p:txBody>
          <a:bodyPr wrap="square" rtlCol="0">
            <a:spAutoFit/>
          </a:bodyPr>
          <a:lstStyle/>
          <a:p>
            <a:pPr algn="r"/>
            <a:r>
              <a:rPr lang="tr-TR" sz="1300" dirty="0" smtClean="0">
                <a:solidFill>
                  <a:schemeClr val="bg1"/>
                </a:solidFill>
                <a:latin typeface="Cordia New" panose="020B0304020202020204" pitchFamily="34" charset="-34"/>
              </a:rPr>
              <a:t>gasolıne</a:t>
            </a:r>
            <a:endParaRPr lang="tr-TR" sz="1300" dirty="0">
              <a:solidFill>
                <a:schemeClr val="bg1"/>
              </a:solidFill>
              <a:latin typeface="Cordia New" panose="020B0304020202020204" pitchFamily="34" charset="-34"/>
            </a:endParaRPr>
          </a:p>
        </p:txBody>
      </p:sp>
      <p:sp>
        <p:nvSpPr>
          <p:cNvPr id="98" name="TextBox 97"/>
          <p:cNvSpPr txBox="1"/>
          <p:nvPr/>
        </p:nvSpPr>
        <p:spPr>
          <a:xfrm>
            <a:off x="755576" y="1908950"/>
            <a:ext cx="706949" cy="292388"/>
          </a:xfrm>
          <a:prstGeom prst="rect">
            <a:avLst/>
          </a:prstGeom>
          <a:noFill/>
        </p:spPr>
        <p:txBody>
          <a:bodyPr wrap="square" rtlCol="0">
            <a:spAutoFit/>
          </a:bodyPr>
          <a:lstStyle/>
          <a:p>
            <a:pPr algn="r"/>
            <a:r>
              <a:rPr lang="tr-TR" sz="1300" dirty="0" smtClean="0">
                <a:solidFill>
                  <a:schemeClr val="bg1"/>
                </a:solidFill>
                <a:latin typeface="Cordia New" panose="020B0304020202020204" pitchFamily="34" charset="-34"/>
              </a:rPr>
              <a:t>water</a:t>
            </a:r>
            <a:endParaRPr lang="tr-TR" sz="1300" dirty="0">
              <a:solidFill>
                <a:schemeClr val="bg1"/>
              </a:solidFill>
              <a:latin typeface="Cordia New" panose="020B0304020202020204" pitchFamily="34" charset="-34"/>
            </a:endParaRPr>
          </a:p>
        </p:txBody>
      </p:sp>
      <p:sp>
        <p:nvSpPr>
          <p:cNvPr id="99" name="TextBox 98"/>
          <p:cNvSpPr txBox="1"/>
          <p:nvPr/>
        </p:nvSpPr>
        <p:spPr>
          <a:xfrm>
            <a:off x="755576" y="1694464"/>
            <a:ext cx="706949" cy="292388"/>
          </a:xfrm>
          <a:prstGeom prst="rect">
            <a:avLst/>
          </a:prstGeom>
          <a:noFill/>
        </p:spPr>
        <p:txBody>
          <a:bodyPr wrap="square" rtlCol="0">
            <a:spAutoFit/>
          </a:bodyPr>
          <a:lstStyle/>
          <a:p>
            <a:pPr algn="r"/>
            <a:r>
              <a:rPr lang="tr-TR" sz="1300" dirty="0" smtClean="0">
                <a:solidFill>
                  <a:schemeClr val="bg1"/>
                </a:solidFill>
                <a:latin typeface="Cordia New" panose="020B0304020202020204" pitchFamily="34" charset="-34"/>
              </a:rPr>
              <a:t>plastıc</a:t>
            </a:r>
            <a:endParaRPr lang="tr-TR" sz="1300" dirty="0">
              <a:solidFill>
                <a:schemeClr val="bg1"/>
              </a:solidFill>
              <a:latin typeface="Cordia New" panose="020B0304020202020204" pitchFamily="34" charset="-34"/>
            </a:endParaRPr>
          </a:p>
        </p:txBody>
      </p:sp>
      <p:sp>
        <p:nvSpPr>
          <p:cNvPr id="100" name="TextBox 99"/>
          <p:cNvSpPr txBox="1"/>
          <p:nvPr/>
        </p:nvSpPr>
        <p:spPr>
          <a:xfrm>
            <a:off x="755576" y="1499610"/>
            <a:ext cx="706949" cy="292388"/>
          </a:xfrm>
          <a:prstGeom prst="rect">
            <a:avLst/>
          </a:prstGeom>
          <a:noFill/>
        </p:spPr>
        <p:txBody>
          <a:bodyPr wrap="square" rtlCol="0">
            <a:spAutoFit/>
          </a:bodyPr>
          <a:lstStyle/>
          <a:p>
            <a:pPr algn="r"/>
            <a:r>
              <a:rPr lang="tr-TR" sz="1300" dirty="0" smtClean="0">
                <a:solidFill>
                  <a:schemeClr val="bg1"/>
                </a:solidFill>
                <a:latin typeface="Cordia New" panose="020B0304020202020204" pitchFamily="34" charset="-34"/>
              </a:rPr>
              <a:t>oıl</a:t>
            </a:r>
            <a:endParaRPr lang="tr-TR" sz="1300" dirty="0">
              <a:solidFill>
                <a:schemeClr val="bg1"/>
              </a:solidFill>
              <a:latin typeface="Cordia New" panose="020B0304020202020204" pitchFamily="34" charset="-34"/>
            </a:endParaRPr>
          </a:p>
        </p:txBody>
      </p:sp>
      <p:sp>
        <p:nvSpPr>
          <p:cNvPr id="112" name="Rectangle 111"/>
          <p:cNvSpPr/>
          <p:nvPr/>
        </p:nvSpPr>
        <p:spPr>
          <a:xfrm rot="5400000">
            <a:off x="2797888" y="1086963"/>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rot="5400000">
            <a:off x="2089092" y="1783723"/>
            <a:ext cx="145239" cy="1339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rot="5400000">
            <a:off x="2797888" y="882351"/>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5" name="Rectangle 114"/>
          <p:cNvSpPr/>
          <p:nvPr/>
        </p:nvSpPr>
        <p:spPr>
          <a:xfrm rot="5400000">
            <a:off x="2491320" y="1176883"/>
            <a:ext cx="145239" cy="2143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6" name="Rectangle 115"/>
          <p:cNvSpPr/>
          <p:nvPr/>
        </p:nvSpPr>
        <p:spPr>
          <a:xfrm rot="5400000">
            <a:off x="2797888" y="676932"/>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7" name="Rectangle 116"/>
          <p:cNvSpPr/>
          <p:nvPr/>
        </p:nvSpPr>
        <p:spPr>
          <a:xfrm rot="5400000">
            <a:off x="2239223" y="1223561"/>
            <a:ext cx="145239" cy="1639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8" name="Rectangle 117"/>
          <p:cNvSpPr/>
          <p:nvPr/>
        </p:nvSpPr>
        <p:spPr>
          <a:xfrm rot="5400000">
            <a:off x="2797888" y="467949"/>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9" name="Rectangle 118"/>
          <p:cNvSpPr/>
          <p:nvPr/>
        </p:nvSpPr>
        <p:spPr>
          <a:xfrm rot="5400000">
            <a:off x="2635336" y="618465"/>
            <a:ext cx="145239" cy="24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0" name="Rectangle 119"/>
          <p:cNvSpPr/>
          <p:nvPr/>
        </p:nvSpPr>
        <p:spPr>
          <a:xfrm rot="5400000">
            <a:off x="2797888" y="260399"/>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1" name="Rectangle 120"/>
          <p:cNvSpPr/>
          <p:nvPr/>
        </p:nvSpPr>
        <p:spPr>
          <a:xfrm rot="5400000">
            <a:off x="1781609" y="1264643"/>
            <a:ext cx="14523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2" name="TextBox 121"/>
          <p:cNvSpPr txBox="1"/>
          <p:nvPr/>
        </p:nvSpPr>
        <p:spPr>
          <a:xfrm rot="20224090">
            <a:off x="3402286" y="2669856"/>
            <a:ext cx="706949" cy="292388"/>
          </a:xfrm>
          <a:prstGeom prst="rect">
            <a:avLst/>
          </a:prstGeom>
          <a:noFill/>
        </p:spPr>
        <p:txBody>
          <a:bodyPr wrap="square" rtlCol="0">
            <a:spAutoFit/>
          </a:bodyPr>
          <a:lstStyle/>
          <a:p>
            <a:pPr algn="ctr"/>
            <a:r>
              <a:rPr lang="tr-TR" sz="1300" dirty="0">
                <a:solidFill>
                  <a:schemeClr val="bg1"/>
                </a:solidFill>
                <a:latin typeface="Cordia New" panose="020B0304020202020204" pitchFamily="34" charset="-34"/>
              </a:rPr>
              <a:t>6</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123" name="TextBox 122"/>
          <p:cNvSpPr txBox="1"/>
          <p:nvPr/>
        </p:nvSpPr>
        <p:spPr>
          <a:xfrm rot="20224090">
            <a:off x="2992041" y="2669856"/>
            <a:ext cx="706949" cy="292388"/>
          </a:xfrm>
          <a:prstGeom prst="rect">
            <a:avLst/>
          </a:prstGeom>
          <a:noFill/>
        </p:spPr>
        <p:txBody>
          <a:bodyPr wrap="square" rtlCol="0">
            <a:spAutoFit/>
          </a:bodyPr>
          <a:lstStyle/>
          <a:p>
            <a:pPr algn="ctr"/>
            <a:r>
              <a:rPr lang="tr-TR" sz="1300" dirty="0">
                <a:solidFill>
                  <a:schemeClr val="bg1"/>
                </a:solidFill>
                <a:latin typeface="Cordia New" panose="020B0304020202020204" pitchFamily="34" charset="-34"/>
              </a:rPr>
              <a:t>4</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124" name="TextBox 123"/>
          <p:cNvSpPr txBox="1"/>
          <p:nvPr/>
        </p:nvSpPr>
        <p:spPr>
          <a:xfrm rot="20224090">
            <a:off x="2493584" y="2669855"/>
            <a:ext cx="706949" cy="292388"/>
          </a:xfrm>
          <a:prstGeom prst="rect">
            <a:avLst/>
          </a:prstGeom>
          <a:noFill/>
        </p:spPr>
        <p:txBody>
          <a:bodyPr wrap="square" rtlCol="0">
            <a:spAutoFit/>
          </a:bodyPr>
          <a:lstStyle/>
          <a:p>
            <a:pPr algn="ctr"/>
            <a:r>
              <a:rPr lang="tr-TR" sz="1300" dirty="0">
                <a:solidFill>
                  <a:schemeClr val="bg1"/>
                </a:solidFill>
                <a:latin typeface="Cordia New" panose="020B0304020202020204" pitchFamily="34" charset="-34"/>
              </a:rPr>
              <a:t>3</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125" name="TextBox 124"/>
          <p:cNvSpPr txBox="1"/>
          <p:nvPr/>
        </p:nvSpPr>
        <p:spPr>
          <a:xfrm rot="20224090">
            <a:off x="2051941" y="2669855"/>
            <a:ext cx="706949" cy="292388"/>
          </a:xfrm>
          <a:prstGeom prst="rect">
            <a:avLst/>
          </a:prstGeom>
          <a:noFill/>
        </p:spPr>
        <p:txBody>
          <a:bodyPr wrap="square" rtlCol="0">
            <a:spAutoFit/>
          </a:bodyPr>
          <a:lstStyle/>
          <a:p>
            <a:pPr algn="ctr"/>
            <a:r>
              <a:rPr lang="tr-TR" sz="1300" dirty="0">
                <a:solidFill>
                  <a:schemeClr val="bg1"/>
                </a:solidFill>
                <a:latin typeface="Cordia New" panose="020B0304020202020204" pitchFamily="34" charset="-34"/>
              </a:rPr>
              <a:t>2</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128" name="TextBox 127"/>
          <p:cNvSpPr txBox="1"/>
          <p:nvPr/>
        </p:nvSpPr>
        <p:spPr>
          <a:xfrm rot="20224090">
            <a:off x="1565434" y="2669854"/>
            <a:ext cx="706949" cy="292388"/>
          </a:xfrm>
          <a:prstGeom prst="rect">
            <a:avLst/>
          </a:prstGeom>
          <a:noFill/>
        </p:spPr>
        <p:txBody>
          <a:bodyPr wrap="square" rtlCol="0">
            <a:spAutoFit/>
          </a:bodyPr>
          <a:lstStyle/>
          <a:p>
            <a:pPr algn="ctr"/>
            <a:r>
              <a:rPr lang="tr-TR" sz="1300" dirty="0">
                <a:solidFill>
                  <a:schemeClr val="bg1"/>
                </a:solidFill>
                <a:latin typeface="Cordia New" panose="020B0304020202020204" pitchFamily="34" charset="-34"/>
              </a:rPr>
              <a:t>1</a:t>
            </a:r>
            <a:r>
              <a:rPr lang="tr-TR" sz="1300" dirty="0" smtClean="0">
                <a:solidFill>
                  <a:schemeClr val="bg1"/>
                </a:solidFill>
                <a:latin typeface="Cordia New" panose="020B0304020202020204" pitchFamily="34" charset="-34"/>
              </a:rPr>
              <a:t>00</a:t>
            </a:r>
            <a:r>
              <a:rPr lang="en-US" sz="1300" dirty="0" smtClean="0">
                <a:solidFill>
                  <a:schemeClr val="bg1"/>
                </a:solidFill>
                <a:latin typeface="Cordia New" panose="020B0304020202020204" pitchFamily="34" charset="-34"/>
              </a:rPr>
              <a:t>$</a:t>
            </a:r>
            <a:endParaRPr lang="tr-TR" sz="1300" dirty="0">
              <a:solidFill>
                <a:schemeClr val="bg1"/>
              </a:solidFill>
              <a:latin typeface="Cordia New" panose="020B0304020202020204" pitchFamily="34" charset="-34"/>
            </a:endParaRPr>
          </a:p>
        </p:txBody>
      </p:sp>
      <p:sp>
        <p:nvSpPr>
          <p:cNvPr id="129" name="TextBox 128"/>
          <p:cNvSpPr txBox="1"/>
          <p:nvPr/>
        </p:nvSpPr>
        <p:spPr>
          <a:xfrm>
            <a:off x="3107815" y="3623295"/>
            <a:ext cx="2931393" cy="415498"/>
          </a:xfrm>
          <a:prstGeom prst="rect">
            <a:avLst/>
          </a:prstGeom>
          <a:noFill/>
        </p:spPr>
        <p:txBody>
          <a:bodyPr wrap="square" rtlCol="0">
            <a:spAutoFit/>
          </a:bodyPr>
          <a:lstStyle/>
          <a:p>
            <a:pPr algn="ctr"/>
            <a:r>
              <a:rPr lang="en-US" sz="2100" dirty="0" smtClean="0">
                <a:solidFill>
                  <a:srgbClr val="2782A7"/>
                </a:solidFill>
                <a:latin typeface="Cordia New" panose="020B0304020202020204" pitchFamily="34" charset="-34"/>
              </a:rPr>
              <a:t>TH</a:t>
            </a:r>
            <a:r>
              <a:rPr lang="tr-TR" sz="2100" dirty="0" smtClean="0">
                <a:solidFill>
                  <a:srgbClr val="2782A7"/>
                </a:solidFill>
                <a:latin typeface="Cordia New" panose="020B0304020202020204" pitchFamily="34" charset="-34"/>
              </a:rPr>
              <a:t>ese</a:t>
            </a:r>
            <a:r>
              <a:rPr lang="en-US" sz="2100" dirty="0" smtClean="0">
                <a:solidFill>
                  <a:srgbClr val="2782A7"/>
                </a:solidFill>
                <a:latin typeface="Cordia New" panose="020B0304020202020204" pitchFamily="34" charset="-34"/>
              </a:rPr>
              <a:t> A</a:t>
            </a:r>
            <a:r>
              <a:rPr lang="tr-TR" sz="2100" dirty="0" smtClean="0">
                <a:solidFill>
                  <a:srgbClr val="2782A7"/>
                </a:solidFill>
                <a:latin typeface="Cordia New" panose="020B0304020202020204" pitchFamily="34" charset="-34"/>
              </a:rPr>
              <a:t>re</a:t>
            </a:r>
            <a:r>
              <a:rPr lang="en-US" sz="2100" dirty="0" smtClean="0">
                <a:solidFill>
                  <a:srgbClr val="2782A7"/>
                </a:solidFill>
                <a:latin typeface="Cordia New" panose="020B0304020202020204" pitchFamily="34" charset="-34"/>
              </a:rPr>
              <a:t> UNIQUE GRAPH</a:t>
            </a:r>
            <a:r>
              <a:rPr lang="tr-TR" sz="2100" dirty="0" smtClean="0">
                <a:solidFill>
                  <a:srgbClr val="2782A7"/>
                </a:solidFill>
                <a:latin typeface="Cordia New" panose="020B0304020202020204" pitchFamily="34" charset="-34"/>
              </a:rPr>
              <a:t>s</a:t>
            </a:r>
            <a:endParaRPr lang="tr-TR" sz="2100" dirty="0">
              <a:solidFill>
                <a:srgbClr val="2782A7"/>
              </a:solidFill>
              <a:latin typeface="Cordia New" panose="020B0304020202020204" pitchFamily="34" charset="-34"/>
            </a:endParaRPr>
          </a:p>
        </p:txBody>
      </p:sp>
      <p:sp>
        <p:nvSpPr>
          <p:cNvPr id="130" name="TextBox 129"/>
          <p:cNvSpPr txBox="1"/>
          <p:nvPr/>
        </p:nvSpPr>
        <p:spPr>
          <a:xfrm>
            <a:off x="1817899" y="3953718"/>
            <a:ext cx="5562413" cy="461665"/>
          </a:xfrm>
          <a:prstGeom prst="rect">
            <a:avLst/>
          </a:prstGeom>
          <a:noFill/>
        </p:spPr>
        <p:txBody>
          <a:bodyPr wrap="square" rtlCol="0">
            <a:spAutoFit/>
          </a:bodyPr>
          <a:lstStyle/>
          <a:p>
            <a:pPr algn="ctr"/>
            <a:r>
              <a:rPr lang="tr-TR" sz="800" dirty="0" smtClean="0">
                <a:solidFill>
                  <a:srgbClr val="2782A7"/>
                </a:solidFill>
                <a:latin typeface="Open Sans" pitchFamily="34" charset="0"/>
                <a:ea typeface="Open Sans" pitchFamily="34" charset="0"/>
                <a:cs typeface="Open Sans" pitchFamily="34" charset="0"/>
              </a:rPr>
              <a:t>They’re</a:t>
            </a:r>
            <a:r>
              <a:rPr lang="en-US" sz="800" dirty="0" smtClean="0">
                <a:solidFill>
                  <a:srgbClr val="2782A7"/>
                </a:solidFill>
                <a:latin typeface="Open Sans" pitchFamily="34" charset="0"/>
                <a:ea typeface="Open Sans" pitchFamily="34" charset="0"/>
                <a:cs typeface="Open Sans" pitchFamily="34" charset="0"/>
              </a:rPr>
              <a:t> not made </a:t>
            </a:r>
            <a:r>
              <a:rPr lang="tr-TR" sz="800" dirty="0" smtClean="0">
                <a:solidFill>
                  <a:srgbClr val="2782A7"/>
                </a:solidFill>
                <a:latin typeface="Open Sans" pitchFamily="34" charset="0"/>
                <a:ea typeface="Open Sans" pitchFamily="34" charset="0"/>
                <a:cs typeface="Open Sans" pitchFamily="34" charset="0"/>
              </a:rPr>
              <a:t>in excel. You don’t need to</a:t>
            </a:r>
          </a:p>
          <a:p>
            <a:pPr algn="ctr"/>
            <a:r>
              <a:rPr lang="tr-TR" sz="800" dirty="0">
                <a:solidFill>
                  <a:srgbClr val="2782A7"/>
                </a:solidFill>
                <a:latin typeface="Open Sans" pitchFamily="34" charset="0"/>
                <a:ea typeface="Open Sans" pitchFamily="34" charset="0"/>
                <a:cs typeface="Open Sans" pitchFamily="34" charset="0"/>
              </a:rPr>
              <a:t>i</a:t>
            </a:r>
            <a:r>
              <a:rPr lang="tr-TR" sz="800" dirty="0" smtClean="0">
                <a:solidFill>
                  <a:srgbClr val="2782A7"/>
                </a:solidFill>
                <a:latin typeface="Open Sans" pitchFamily="34" charset="0"/>
                <a:ea typeface="Open Sans" pitchFamily="34" charset="0"/>
                <a:cs typeface="Open Sans" pitchFamily="34" charset="0"/>
              </a:rPr>
              <a:t>nput numbers on an Excel sheet to edit</a:t>
            </a:r>
          </a:p>
          <a:p>
            <a:pPr algn="ctr"/>
            <a:r>
              <a:rPr lang="tr-TR" sz="800" dirty="0" smtClean="0">
                <a:solidFill>
                  <a:srgbClr val="2782A7"/>
                </a:solidFill>
                <a:latin typeface="Open Sans" pitchFamily="34" charset="0"/>
                <a:ea typeface="Open Sans" pitchFamily="34" charset="0"/>
                <a:cs typeface="Open Sans" pitchFamily="34" charset="0"/>
              </a:rPr>
              <a:t>them. Just drag the bars as you like and change the  numbers</a:t>
            </a:r>
            <a:r>
              <a:rPr lang="tr-TR" sz="800" dirty="0">
                <a:solidFill>
                  <a:srgbClr val="2782A7"/>
                </a:solidFill>
                <a:latin typeface="Open Sans" pitchFamily="34" charset="0"/>
                <a:ea typeface="Open Sans" pitchFamily="34" charset="0"/>
                <a:cs typeface="Open Sans" pitchFamily="34" charset="0"/>
              </a:rPr>
              <a:t>.</a:t>
            </a:r>
            <a:endParaRPr lang="tr-TR" sz="800" dirty="0" smtClean="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30960691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0"/>
                                        </p:tgtEl>
                                        <p:attrNameLst>
                                          <p:attrName>style.visibility</p:attrName>
                                        </p:attrNameLst>
                                      </p:cBhvr>
                                      <p:to>
                                        <p:strVal val="visible"/>
                                      </p:to>
                                    </p:set>
                                    <p:animEffect transition="in" filter="fade">
                                      <p:cBhvr>
                                        <p:cTn id="14" dur="500"/>
                                        <p:tgtEl>
                                          <p:spTgt spid="13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fade">
                                      <p:cBhvr>
                                        <p:cTn id="17" dur="500"/>
                                        <p:tgtEl>
                                          <p:spTgt spid="1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fade">
                                      <p:cBhvr>
                                        <p:cTn id="38" dur="500"/>
                                        <p:tgtEl>
                                          <p:spTgt spid="9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fade">
                                      <p:cBhvr>
                                        <p:cTn id="41" dur="500"/>
                                        <p:tgtEl>
                                          <p:spTgt spid="9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fade">
                                      <p:cBhvr>
                                        <p:cTn id="44" dur="500"/>
                                        <p:tgtEl>
                                          <p:spTgt spid="100"/>
                                        </p:tgtEl>
                                      </p:cBhvr>
                                    </p:animEffect>
                                  </p:childTnLst>
                                </p:cTn>
                              </p:par>
                            </p:childTnLst>
                          </p:cTn>
                        </p:par>
                        <p:par>
                          <p:cTn id="45" fill="hold">
                            <p:stCondLst>
                              <p:cond delay="8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childTnLst>
                          </p:cTn>
                        </p:par>
                        <p:par>
                          <p:cTn id="79" fill="hold">
                            <p:stCondLst>
                              <p:cond delay="1300"/>
                            </p:stCondLst>
                            <p:childTnLst>
                              <p:par>
                                <p:cTn id="80" presetID="10"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300"/>
                                        <p:tgtEl>
                                          <p:spTgt spid="121"/>
                                        </p:tgtEl>
                                      </p:cBhvr>
                                    </p:animEffect>
                                  </p:childTnLst>
                                </p:cTn>
                              </p:par>
                            </p:childTnLst>
                          </p:cTn>
                        </p:par>
                        <p:par>
                          <p:cTn id="83" fill="hold">
                            <p:stCondLst>
                              <p:cond delay="1600"/>
                            </p:stCondLst>
                            <p:childTnLst>
                              <p:par>
                                <p:cTn id="84" presetID="10" presetClass="entr" presetSubtype="0" fill="hold" grpId="0" nodeType="afterEffect">
                                  <p:stCondLst>
                                    <p:cond delay="0"/>
                                  </p:stCondLst>
                                  <p:childTnLst>
                                    <p:set>
                                      <p:cBhvr>
                                        <p:cTn id="85" dur="1" fill="hold">
                                          <p:stCondLst>
                                            <p:cond delay="0"/>
                                          </p:stCondLst>
                                        </p:cTn>
                                        <p:tgtEl>
                                          <p:spTgt spid="119"/>
                                        </p:tgtEl>
                                        <p:attrNameLst>
                                          <p:attrName>style.visibility</p:attrName>
                                        </p:attrNameLst>
                                      </p:cBhvr>
                                      <p:to>
                                        <p:strVal val="visible"/>
                                      </p:to>
                                    </p:set>
                                    <p:animEffect transition="in" filter="fade">
                                      <p:cBhvr>
                                        <p:cTn id="86" dur="300"/>
                                        <p:tgtEl>
                                          <p:spTgt spid="119"/>
                                        </p:tgtEl>
                                      </p:cBhvr>
                                    </p:animEffect>
                                  </p:childTnLst>
                                </p:cTn>
                              </p:par>
                            </p:childTnLst>
                          </p:cTn>
                        </p:par>
                        <p:par>
                          <p:cTn id="87" fill="hold">
                            <p:stCondLst>
                              <p:cond delay="1900"/>
                            </p:stCondLst>
                            <p:childTnLst>
                              <p:par>
                                <p:cTn id="88" presetID="10" presetClass="entr" presetSubtype="0" fill="hold" grpId="0"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fade">
                                      <p:cBhvr>
                                        <p:cTn id="90" dur="300"/>
                                        <p:tgtEl>
                                          <p:spTgt spid="117"/>
                                        </p:tgtEl>
                                      </p:cBhvr>
                                    </p:animEffect>
                                  </p:childTnLst>
                                </p:cTn>
                              </p:par>
                            </p:childTnLst>
                          </p:cTn>
                        </p:par>
                        <p:par>
                          <p:cTn id="91" fill="hold">
                            <p:stCondLst>
                              <p:cond delay="2200"/>
                            </p:stCondLst>
                            <p:childTnLst>
                              <p:par>
                                <p:cTn id="92" presetID="10" presetClass="entr" presetSubtype="0" fill="hold" grpId="0" nodeType="afterEffect">
                                  <p:stCondLst>
                                    <p:cond delay="0"/>
                                  </p:stCondLst>
                                  <p:childTnLst>
                                    <p:set>
                                      <p:cBhvr>
                                        <p:cTn id="93" dur="1" fill="hold">
                                          <p:stCondLst>
                                            <p:cond delay="0"/>
                                          </p:stCondLst>
                                        </p:cTn>
                                        <p:tgtEl>
                                          <p:spTgt spid="115"/>
                                        </p:tgtEl>
                                        <p:attrNameLst>
                                          <p:attrName>style.visibility</p:attrName>
                                        </p:attrNameLst>
                                      </p:cBhvr>
                                      <p:to>
                                        <p:strVal val="visible"/>
                                      </p:to>
                                    </p:set>
                                    <p:animEffect transition="in" filter="fade">
                                      <p:cBhvr>
                                        <p:cTn id="94" dur="300"/>
                                        <p:tgtEl>
                                          <p:spTgt spid="115"/>
                                        </p:tgtEl>
                                      </p:cBhvr>
                                    </p:animEffect>
                                  </p:childTnLst>
                                </p:cTn>
                              </p:par>
                            </p:childTnLst>
                          </p:cTn>
                        </p:par>
                        <p:par>
                          <p:cTn id="95" fill="hold">
                            <p:stCondLst>
                              <p:cond delay="2500"/>
                            </p:stCondLst>
                            <p:childTnLst>
                              <p:par>
                                <p:cTn id="96" presetID="10" presetClass="entr" presetSubtype="0" fill="hold" grpId="0" nodeType="afterEffect">
                                  <p:stCondLst>
                                    <p:cond delay="0"/>
                                  </p:stCondLst>
                                  <p:childTnLst>
                                    <p:set>
                                      <p:cBhvr>
                                        <p:cTn id="97" dur="1" fill="hold">
                                          <p:stCondLst>
                                            <p:cond delay="0"/>
                                          </p:stCondLst>
                                        </p:cTn>
                                        <p:tgtEl>
                                          <p:spTgt spid="113"/>
                                        </p:tgtEl>
                                        <p:attrNameLst>
                                          <p:attrName>style.visibility</p:attrName>
                                        </p:attrNameLst>
                                      </p:cBhvr>
                                      <p:to>
                                        <p:strVal val="visible"/>
                                      </p:to>
                                    </p:set>
                                    <p:animEffect transition="in" filter="fade">
                                      <p:cBhvr>
                                        <p:cTn id="98" dur="300"/>
                                        <p:tgtEl>
                                          <p:spTgt spid="113"/>
                                        </p:tgtEl>
                                      </p:cBhvr>
                                    </p:animEffect>
                                  </p:childTnLst>
                                </p:cTn>
                              </p:par>
                            </p:childTnLst>
                          </p:cTn>
                        </p:par>
                        <p:par>
                          <p:cTn id="99" fill="hold">
                            <p:stCondLst>
                              <p:cond delay="2800"/>
                            </p:stCondLst>
                            <p:childTnLst>
                              <p:par>
                                <p:cTn id="100" presetID="10"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300"/>
                                        <p:tgtEl>
                                          <p:spTgt spid="1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300"/>
                                        <p:tgtEl>
                                          <p:spTgt spid="50"/>
                                        </p:tgtEl>
                                      </p:cBhvr>
                                    </p:animEffect>
                                  </p:childTnLst>
                                </p:cTn>
                              </p:par>
                            </p:childTnLst>
                          </p:cTn>
                        </p:par>
                        <p:par>
                          <p:cTn id="106" fill="hold">
                            <p:stCondLst>
                              <p:cond delay="3100"/>
                            </p:stCondLst>
                            <p:childTnLst>
                              <p:par>
                                <p:cTn id="107" presetID="10" presetClass="entr" presetSubtype="0" fill="hold" grpId="0"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300"/>
                                        <p:tgtEl>
                                          <p:spTgt spid="5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300"/>
                                        <p:tgtEl>
                                          <p:spTgt spid="52"/>
                                        </p:tgtEl>
                                      </p:cBhvr>
                                    </p:animEffect>
                                  </p:childTnLst>
                                </p:cTn>
                              </p:par>
                            </p:childTnLst>
                          </p:cTn>
                        </p:par>
                        <p:par>
                          <p:cTn id="113" fill="hold">
                            <p:stCondLst>
                              <p:cond delay="3400"/>
                            </p:stCondLst>
                            <p:childTnLst>
                              <p:par>
                                <p:cTn id="114" presetID="10" presetClass="entr" presetSubtype="0"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300"/>
                                        <p:tgtEl>
                                          <p:spTgt spid="5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00"/>
                                        <p:tgtEl>
                                          <p:spTgt spid="54"/>
                                        </p:tgtEl>
                                      </p:cBhvr>
                                    </p:animEffect>
                                  </p:childTnLst>
                                </p:cTn>
                              </p:par>
                            </p:childTnLst>
                          </p:cTn>
                        </p:par>
                        <p:par>
                          <p:cTn id="120" fill="hold">
                            <p:stCondLst>
                              <p:cond delay="3700"/>
                            </p:stCondLst>
                            <p:childTnLst>
                              <p:par>
                                <p:cTn id="121" presetID="10" presetClass="entr" presetSubtype="0"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300"/>
                                        <p:tgtEl>
                                          <p:spTgt spid="5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fade">
                                      <p:cBhvr>
                                        <p:cTn id="126" dur="300"/>
                                        <p:tgtEl>
                                          <p:spTgt spid="56"/>
                                        </p:tgtEl>
                                      </p:cBhvr>
                                    </p:animEffect>
                                  </p:childTnLst>
                                </p:cTn>
                              </p:par>
                            </p:childTnLst>
                          </p:cTn>
                        </p:par>
                        <p:par>
                          <p:cTn id="127" fill="hold">
                            <p:stCondLst>
                              <p:cond delay="4000"/>
                            </p:stCondLst>
                            <p:childTnLst>
                              <p:par>
                                <p:cTn id="128" presetID="10" presetClass="entr" presetSubtype="0" fill="hold" grpId="0" nodeType="after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300"/>
                                        <p:tgtEl>
                                          <p:spTgt spid="5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fade">
                                      <p:cBhvr>
                                        <p:cTn id="133" dur="300"/>
                                        <p:tgtEl>
                                          <p:spTgt spid="59"/>
                                        </p:tgtEl>
                                      </p:cBhvr>
                                    </p:animEffect>
                                  </p:childTnLst>
                                </p:cTn>
                              </p:par>
                            </p:childTnLst>
                          </p:cTn>
                        </p:par>
                        <p:par>
                          <p:cTn id="134" fill="hold">
                            <p:stCondLst>
                              <p:cond delay="4300"/>
                            </p:stCondLst>
                            <p:childTnLst>
                              <p:par>
                                <p:cTn id="135" presetID="10" presetClass="entr" presetSubtype="0" fill="hold" grpId="0" nodeType="after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fade">
                                      <p:cBhvr>
                                        <p:cTn id="137" dur="300"/>
                                        <p:tgtEl>
                                          <p:spTgt spid="6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3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19" grpId="0" animBg="1"/>
      <p:bldP spid="36" grpId="0"/>
      <p:bldP spid="38" grpId="0"/>
      <p:bldP spid="40" grpId="0"/>
      <p:bldP spid="41" grpId="0"/>
      <p:bldP spid="42" grpId="0"/>
      <p:bldP spid="43" grpId="0"/>
      <p:bldP spid="44" grpId="0"/>
      <p:bldP spid="45" grpId="0"/>
      <p:bldP spid="46" grpId="0"/>
      <p:bldP spid="47" grpId="0"/>
      <p:bldP spid="50" grpId="0" animBg="1"/>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96" grpId="0"/>
      <p:bldP spid="97" grpId="0"/>
      <p:bldP spid="98" grpId="0"/>
      <p:bldP spid="99" grpId="0"/>
      <p:bldP spid="100" grpId="0"/>
      <p:bldP spid="113" grpId="0" animBg="1"/>
      <p:bldP spid="115" grpId="0" animBg="1"/>
      <p:bldP spid="117" grpId="0" animBg="1"/>
      <p:bldP spid="119" grpId="0" animBg="1"/>
      <p:bldP spid="121" grpId="0" animBg="1"/>
      <p:bldP spid="122" grpId="0"/>
      <p:bldP spid="123" grpId="0"/>
      <p:bldP spid="124" grpId="0"/>
      <p:bldP spid="125" grpId="0"/>
      <p:bldP spid="128" grpId="0"/>
      <p:bldP spid="129" grpId="0"/>
      <p:bldP spid="1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p:cNvSpPr/>
          <p:nvPr/>
        </p:nvSpPr>
        <p:spPr>
          <a:xfrm>
            <a:off x="6732240" y="13476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MARKETING TREES</a:t>
            </a:r>
            <a:endParaRPr lang="tr-TR" sz="4400" dirty="0">
              <a:solidFill>
                <a:schemeClr val="bg1"/>
              </a:solidFill>
              <a:latin typeface="Cordia New" panose="020B0304020202020204" pitchFamily="34" charset="-34"/>
            </a:endParaRPr>
          </a:p>
        </p:txBody>
      </p:sp>
      <p:graphicFrame>
        <p:nvGraphicFramePr>
          <p:cNvPr id="2" name="Diagram 1"/>
          <p:cNvGraphicFramePr/>
          <p:nvPr>
            <p:extLst>
              <p:ext uri="{D42A27DB-BD31-4B8C-83A1-F6EECF244321}">
                <p14:modId xmlns:p14="http://schemas.microsoft.com/office/powerpoint/2010/main" val="125643531"/>
              </p:ext>
            </p:extLst>
          </p:nvPr>
        </p:nvGraphicFramePr>
        <p:xfrm>
          <a:off x="581726" y="1313706"/>
          <a:ext cx="4236132" cy="2824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9" name="Diagram 28"/>
          <p:cNvGraphicFramePr/>
          <p:nvPr>
            <p:extLst>
              <p:ext uri="{D42A27DB-BD31-4B8C-83A1-F6EECF244321}">
                <p14:modId xmlns:p14="http://schemas.microsoft.com/office/powerpoint/2010/main" val="793578305"/>
              </p:ext>
            </p:extLst>
          </p:nvPr>
        </p:nvGraphicFramePr>
        <p:xfrm>
          <a:off x="3102006" y="1461835"/>
          <a:ext cx="2694130" cy="17960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1" name="Picture 30"/>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6993824" y="1598319"/>
            <a:ext cx="595107" cy="595107"/>
          </a:xfrm>
          <a:prstGeom prst="rect">
            <a:avLst/>
          </a:prstGeom>
        </p:spPr>
      </p:pic>
      <p:sp>
        <p:nvSpPr>
          <p:cNvPr id="33" name="TextBox 32"/>
          <p:cNvSpPr txBox="1"/>
          <p:nvPr/>
        </p:nvSpPr>
        <p:spPr>
          <a:xfrm>
            <a:off x="6573801" y="2571750"/>
            <a:ext cx="1440160"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Custom header</a:t>
            </a:r>
            <a:endParaRPr lang="tr-TR" dirty="0">
              <a:solidFill>
                <a:srgbClr val="2782A7"/>
              </a:solidFill>
              <a:latin typeface="Cordia New" panose="020B0304020202020204" pitchFamily="34" charset="-34"/>
            </a:endParaRPr>
          </a:p>
        </p:txBody>
      </p:sp>
      <p:sp>
        <p:nvSpPr>
          <p:cNvPr id="46" name="TextBox 45"/>
          <p:cNvSpPr txBox="1"/>
          <p:nvPr/>
        </p:nvSpPr>
        <p:spPr>
          <a:xfrm>
            <a:off x="6285043" y="2893457"/>
            <a:ext cx="2031373" cy="1277273"/>
          </a:xfrm>
          <a:prstGeom prst="rect">
            <a:avLst/>
          </a:prstGeom>
          <a:noFill/>
        </p:spPr>
        <p:txBody>
          <a:bodyPr wrap="square" rtlCol="0">
            <a:spAutoFit/>
          </a:bodyPr>
          <a:lstStyle/>
          <a:p>
            <a:pPr algn="ctr"/>
            <a:r>
              <a:rPr lang="tr-TR" sz="11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100" dirty="0" smtClean="0">
                <a:solidFill>
                  <a:srgbClr val="2782A7"/>
                </a:solidFill>
                <a:latin typeface="Open Sans" pitchFamily="34" charset="0"/>
                <a:ea typeface="Open Sans" pitchFamily="34" charset="0"/>
                <a:cs typeface="Open Sans" pitchFamily="34" charset="0"/>
              </a:rPr>
              <a:t>veniam</a:t>
            </a:r>
            <a:endParaRPr lang="tr-TR" sz="1100" dirty="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290249196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7" grpId="0"/>
      <p:bldGraphic spid="2" grpId="0">
        <p:bldAsOne/>
      </p:bldGraphic>
      <p:bldGraphic spid="29" grpId="0">
        <p:bldAsOne/>
      </p:bldGraphic>
      <p:bldP spid="33"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051720"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Oval 51"/>
          <p:cNvSpPr/>
          <p:nvPr/>
        </p:nvSpPr>
        <p:spPr>
          <a:xfrm>
            <a:off x="5211749"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5211749"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Oval 44"/>
          <p:cNvSpPr/>
          <p:nvPr/>
        </p:nvSpPr>
        <p:spPr>
          <a:xfrm>
            <a:off x="5211749"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Oval 46"/>
          <p:cNvSpPr/>
          <p:nvPr/>
        </p:nvSpPr>
        <p:spPr>
          <a:xfrm>
            <a:off x="5211749"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TextBox 47"/>
          <p:cNvSpPr txBox="1"/>
          <p:nvPr/>
        </p:nvSpPr>
        <p:spPr>
          <a:xfrm>
            <a:off x="5796136" y="1660262"/>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Twıtter/adress</a:t>
            </a:r>
            <a:endParaRPr lang="tr-TR" dirty="0">
              <a:solidFill>
                <a:srgbClr val="2782A7"/>
              </a:solidFill>
              <a:latin typeface="Cordia New" panose="020B0304020202020204" pitchFamily="34" charset="-34"/>
            </a:endParaRPr>
          </a:p>
        </p:txBody>
      </p:sp>
      <p:sp>
        <p:nvSpPr>
          <p:cNvPr id="53" name="TextBox 52"/>
          <p:cNvSpPr txBox="1"/>
          <p:nvPr/>
        </p:nvSpPr>
        <p:spPr>
          <a:xfrm>
            <a:off x="5796136" y="2352026"/>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Websıte.com</a:t>
            </a:r>
            <a:endParaRPr lang="tr-TR" dirty="0">
              <a:solidFill>
                <a:srgbClr val="2782A7"/>
              </a:solidFill>
              <a:latin typeface="Cordia New" panose="020B0304020202020204" pitchFamily="34" charset="-34"/>
            </a:endParaRPr>
          </a:p>
        </p:txBody>
      </p:sp>
      <p:sp>
        <p:nvSpPr>
          <p:cNvPr id="55" name="TextBox 54"/>
          <p:cNvSpPr txBox="1"/>
          <p:nvPr/>
        </p:nvSpPr>
        <p:spPr>
          <a:xfrm>
            <a:off x="5796136" y="3024986"/>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212-345-235-65</a:t>
            </a:r>
            <a:endParaRPr lang="tr-TR" dirty="0">
              <a:solidFill>
                <a:srgbClr val="2782A7"/>
              </a:solidFill>
              <a:latin typeface="Cordia New" panose="020B0304020202020204" pitchFamily="34" charset="-34"/>
            </a:endParaRPr>
          </a:p>
        </p:txBody>
      </p:sp>
      <p:sp>
        <p:nvSpPr>
          <p:cNvPr id="58" name="TextBox 57"/>
          <p:cNvSpPr txBox="1"/>
          <p:nvPr/>
        </p:nvSpPr>
        <p:spPr>
          <a:xfrm>
            <a:off x="5796136" y="3714586"/>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Our adress</a:t>
            </a:r>
            <a:endParaRPr lang="tr-TR" dirty="0">
              <a:solidFill>
                <a:srgbClr val="2782A7"/>
              </a:solidFill>
              <a:latin typeface="Cordia New" panose="020B0304020202020204" pitchFamily="34" charset="-34"/>
            </a:endParaRPr>
          </a:p>
        </p:txBody>
      </p:sp>
      <p:sp>
        <p:nvSpPr>
          <p:cNvPr id="40" name="Oval 39"/>
          <p:cNvSpPr/>
          <p:nvPr/>
        </p:nvSpPr>
        <p:spPr>
          <a:xfrm>
            <a:off x="2051720"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Oval 35"/>
          <p:cNvSpPr/>
          <p:nvPr/>
        </p:nvSpPr>
        <p:spPr>
          <a:xfrm>
            <a:off x="2051720"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Oval 31"/>
          <p:cNvSpPr/>
          <p:nvPr/>
        </p:nvSpPr>
        <p:spPr>
          <a:xfrm>
            <a:off x="2051720"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Our ınformatıon</a:t>
            </a:r>
            <a:endParaRPr lang="tr-TR" sz="4400" dirty="0">
              <a:solidFill>
                <a:schemeClr val="bg1"/>
              </a:solidFill>
              <a:latin typeface="Cordia New" panose="020B0304020202020204" pitchFamily="34" charset="-34"/>
            </a:endParaRPr>
          </a:p>
        </p:txBody>
      </p:sp>
      <p:sp>
        <p:nvSpPr>
          <p:cNvPr id="33" name="TextBox 32"/>
          <p:cNvSpPr txBox="1"/>
          <p:nvPr/>
        </p:nvSpPr>
        <p:spPr>
          <a:xfrm>
            <a:off x="2636106" y="1660262"/>
            <a:ext cx="1647861"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facebook/adress</a:t>
            </a:r>
            <a:endParaRPr lang="tr-TR" dirty="0">
              <a:solidFill>
                <a:srgbClr val="2782A7"/>
              </a:solidFill>
              <a:latin typeface="Cordia New" panose="020B0304020202020204" pitchFamily="34" charset="-34"/>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7041" y="1698362"/>
            <a:ext cx="124472" cy="26341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3353" y="3026073"/>
            <a:ext cx="201204" cy="32467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78625" y="2369930"/>
            <a:ext cx="235784" cy="26620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76228" y="3715692"/>
            <a:ext cx="215756" cy="32998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93353" y="1698486"/>
            <a:ext cx="196746" cy="263292"/>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207782" y="3024986"/>
            <a:ext cx="250263" cy="296364"/>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183141" y="3725032"/>
            <a:ext cx="293528" cy="293528"/>
          </a:xfrm>
          <a:prstGeom prst="rect">
            <a:avLst/>
          </a:prstGeom>
        </p:spPr>
      </p:pic>
      <p:sp>
        <p:nvSpPr>
          <p:cNvPr id="34" name="TextBox 33"/>
          <p:cNvSpPr txBox="1"/>
          <p:nvPr/>
        </p:nvSpPr>
        <p:spPr>
          <a:xfrm>
            <a:off x="2636107" y="2352026"/>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maıl@maıl.com</a:t>
            </a:r>
            <a:endParaRPr lang="tr-TR" dirty="0">
              <a:solidFill>
                <a:srgbClr val="2782A7"/>
              </a:solidFill>
              <a:latin typeface="Cordia New" panose="020B0304020202020204" pitchFamily="34" charset="-34"/>
            </a:endParaRPr>
          </a:p>
        </p:txBody>
      </p:sp>
      <p:pic>
        <p:nvPicPr>
          <p:cNvPr id="9" name="Picture 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202093" y="2439986"/>
            <a:ext cx="254368" cy="153739"/>
          </a:xfrm>
          <a:prstGeom prst="rect">
            <a:avLst/>
          </a:prstGeom>
        </p:spPr>
      </p:pic>
      <p:sp>
        <p:nvSpPr>
          <p:cNvPr id="37" name="TextBox 36"/>
          <p:cNvSpPr txBox="1"/>
          <p:nvPr/>
        </p:nvSpPr>
        <p:spPr>
          <a:xfrm>
            <a:off x="2636106" y="3024986"/>
            <a:ext cx="1719869"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youtube/adress</a:t>
            </a:r>
            <a:endParaRPr lang="tr-TR" dirty="0">
              <a:solidFill>
                <a:srgbClr val="2782A7"/>
              </a:solidFill>
              <a:latin typeface="Cordia New" panose="020B0304020202020204" pitchFamily="34" charset="-34"/>
            </a:endParaRPr>
          </a:p>
        </p:txBody>
      </p:sp>
      <p:sp>
        <p:nvSpPr>
          <p:cNvPr id="43" name="TextBox 42"/>
          <p:cNvSpPr txBox="1"/>
          <p:nvPr/>
        </p:nvSpPr>
        <p:spPr>
          <a:xfrm>
            <a:off x="2636107" y="3714586"/>
            <a:ext cx="144016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Skype ıd</a:t>
            </a:r>
            <a:endParaRPr lang="tr-TR"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18404684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childTnLst>
                                </p:cTn>
                              </p:par>
                              <p:par>
                                <p:cTn id="64" presetID="10" presetClass="entr" presetSubtype="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par>
                                <p:cTn id="67" presetID="10" presetClass="entr" presetSubtype="0" fill="hold"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10" presetClass="entr" presetSubtype="0"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childTnLst>
                                </p:cTn>
                              </p:par>
                              <p:par>
                                <p:cTn id="79" presetID="10" presetClass="entr" presetSubtype="0" fill="hold"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2" grpId="0" animBg="1"/>
      <p:bldP spid="44" grpId="0" animBg="1"/>
      <p:bldP spid="45" grpId="0" animBg="1"/>
      <p:bldP spid="47" grpId="0" animBg="1"/>
      <p:bldP spid="48" grpId="0"/>
      <p:bldP spid="53" grpId="0"/>
      <p:bldP spid="55" grpId="0"/>
      <p:bldP spid="58" grpId="0"/>
      <p:bldP spid="40" grpId="0" animBg="1"/>
      <p:bldP spid="36" grpId="0" animBg="1"/>
      <p:bldP spid="32" grpId="0" animBg="1"/>
      <p:bldP spid="57" grpId="0"/>
      <p:bldP spid="33" grpId="0"/>
      <p:bldP spid="34" grpId="0"/>
      <p:bldP spid="37"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Thank you</a:t>
            </a:r>
            <a:endParaRPr lang="tr-TR" sz="4400" dirty="0">
              <a:solidFill>
                <a:schemeClr val="bg1"/>
              </a:solidFill>
              <a:latin typeface="Cordia New" panose="020B0304020202020204" pitchFamily="34" charset="-34"/>
            </a:endParaRPr>
          </a:p>
        </p:txBody>
      </p:sp>
      <p:sp>
        <p:nvSpPr>
          <p:cNvPr id="33" name="TextBox 32"/>
          <p:cNvSpPr txBox="1"/>
          <p:nvPr/>
        </p:nvSpPr>
        <p:spPr>
          <a:xfrm>
            <a:off x="3073828" y="2817790"/>
            <a:ext cx="2984820"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We wıll now be answerıng questıons</a:t>
            </a:r>
            <a:endParaRPr lang="tr-TR" dirty="0">
              <a:solidFill>
                <a:srgbClr val="2782A7"/>
              </a:solidFill>
              <a:latin typeface="Cordia New" panose="020B0304020202020204" pitchFamily="34" charset="-34"/>
            </a:endParaRPr>
          </a:p>
        </p:txBody>
      </p:sp>
      <p:grpSp>
        <p:nvGrpSpPr>
          <p:cNvPr id="2" name="Group 1"/>
          <p:cNvGrpSpPr/>
          <p:nvPr/>
        </p:nvGrpSpPr>
        <p:grpSpPr>
          <a:xfrm>
            <a:off x="4293794" y="2169718"/>
            <a:ext cx="553020" cy="553020"/>
            <a:chOff x="4293794" y="2169718"/>
            <a:chExt cx="553020" cy="553020"/>
          </a:xfrm>
        </p:grpSpPr>
        <p:sp>
          <p:nvSpPr>
            <p:cNvPr id="32" name="Oval 31"/>
            <p:cNvSpPr/>
            <p:nvPr/>
          </p:nvSpPr>
          <p:spPr>
            <a:xfrm>
              <a:off x="4293794" y="216971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4393600" y="2208430"/>
              <a:ext cx="314796" cy="492443"/>
            </a:xfrm>
            <a:prstGeom prst="rect">
              <a:avLst/>
            </a:prstGeom>
            <a:noFill/>
          </p:spPr>
          <p:txBody>
            <a:bodyPr wrap="square" rtlCol="0">
              <a:spAutoFit/>
            </a:bodyPr>
            <a:lstStyle/>
            <a:p>
              <a:r>
                <a:rPr lang="tr-TR" sz="2600" dirty="0" smtClean="0">
                  <a:solidFill>
                    <a:schemeClr val="bg1"/>
                  </a:solidFill>
                  <a:latin typeface="Open Sans" pitchFamily="34" charset="0"/>
                  <a:ea typeface="Open Sans" pitchFamily="34" charset="0"/>
                  <a:cs typeface="Open Sans" pitchFamily="34" charset="0"/>
                </a:rPr>
                <a:t>?</a:t>
              </a:r>
              <a:endParaRPr lang="tr-TR" sz="2600" dirty="0">
                <a:solidFill>
                  <a:schemeClr val="bg1"/>
                </a:solidFill>
                <a:latin typeface="Open Sans" pitchFamily="34" charset="0"/>
                <a:ea typeface="Open Sans" pitchFamily="34" charset="0"/>
                <a:cs typeface="Open Sans" pitchFamily="34" charset="0"/>
              </a:endParaRPr>
            </a:p>
          </p:txBody>
        </p:sp>
      </p:grpSp>
      <p:pic>
        <p:nvPicPr>
          <p:cNvPr id="29"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35" name="TextBox 34"/>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41" name="Picture 4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42" name="Rectangle 41"/>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TextBox 45"/>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49" name="TextBox 4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Tree>
    <p:extLst>
      <p:ext uri="{BB962C8B-B14F-4D97-AF65-F5344CB8AC3E}">
        <p14:creationId xmlns:p14="http://schemas.microsoft.com/office/powerpoint/2010/main" val="165803289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32" presetClass="emph" presetSubtype="0" repeatCount="indefinite" fill="hold" nodeType="afterEffect">
                                  <p:stCondLst>
                                    <p:cond delay="0"/>
                                  </p:stCondLst>
                                  <p:endCondLst>
                                    <p:cond evt="onNext" delay="0">
                                      <p:tgtEl>
                                        <p:sldTgt/>
                                      </p:tgtEl>
                                    </p:cond>
                                  </p:endCondLst>
                                  <p:childTnLst>
                                    <p:animRot by="120000">
                                      <p:cBhvr>
                                        <p:cTn id="14" dur="100" fill="hold">
                                          <p:stCondLst>
                                            <p:cond delay="0"/>
                                          </p:stCondLst>
                                        </p:cTn>
                                        <p:tgtEl>
                                          <p:spTgt spid="2"/>
                                        </p:tgtEl>
                                        <p:attrNameLst>
                                          <p:attrName>r</p:attrName>
                                        </p:attrNameLst>
                                      </p:cBhvr>
                                    </p:animRot>
                                    <p:animRot by="-240000">
                                      <p:cBhvr>
                                        <p:cTn id="15" dur="200" fill="hold">
                                          <p:stCondLst>
                                            <p:cond delay="200"/>
                                          </p:stCondLst>
                                        </p:cTn>
                                        <p:tgtEl>
                                          <p:spTgt spid="2"/>
                                        </p:tgtEl>
                                        <p:attrNameLst>
                                          <p:attrName>r</p:attrName>
                                        </p:attrNameLst>
                                      </p:cBhvr>
                                    </p:animRot>
                                    <p:animRot by="240000">
                                      <p:cBhvr>
                                        <p:cTn id="16" dur="200" fill="hold">
                                          <p:stCondLst>
                                            <p:cond delay="400"/>
                                          </p:stCondLst>
                                        </p:cTn>
                                        <p:tgtEl>
                                          <p:spTgt spid="2"/>
                                        </p:tgtEl>
                                        <p:attrNameLst>
                                          <p:attrName>r</p:attrName>
                                        </p:attrNameLst>
                                      </p:cBhvr>
                                    </p:animRot>
                                    <p:animRot by="-240000">
                                      <p:cBhvr>
                                        <p:cTn id="17" dur="200" fill="hold">
                                          <p:stCondLst>
                                            <p:cond delay="600"/>
                                          </p:stCondLst>
                                        </p:cTn>
                                        <p:tgtEl>
                                          <p:spTgt spid="2"/>
                                        </p:tgtEl>
                                        <p:attrNameLst>
                                          <p:attrName>r</p:attrName>
                                        </p:attrNameLst>
                                      </p:cBhvr>
                                    </p:animRot>
                                    <p:animRot by="120000">
                                      <p:cBhvr>
                                        <p:cTn id="18"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MEET THE TEAM</a:t>
            </a:r>
            <a:endParaRPr lang="tr-TR" sz="4400" dirty="0">
              <a:solidFill>
                <a:srgbClr val="2681A7"/>
              </a:solidFill>
              <a:latin typeface="Cordia New" panose="020B0304020202020204" pitchFamily="34" charset="-34"/>
            </a:endParaRPr>
          </a:p>
        </p:txBody>
      </p:sp>
      <p:sp>
        <p:nvSpPr>
          <p:cNvPr id="31" name="Oval 30"/>
          <p:cNvSpPr/>
          <p:nvPr/>
        </p:nvSpPr>
        <p:spPr>
          <a:xfrm>
            <a:off x="854946" y="1320796"/>
            <a:ext cx="1436155" cy="1436155"/>
          </a:xfrm>
          <a:prstGeom prst="ellipse">
            <a:avLst/>
          </a:prstGeom>
          <a:blipFill>
            <a:blip r:embed="rId7"/>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Oval 31"/>
          <p:cNvSpPr/>
          <p:nvPr/>
        </p:nvSpPr>
        <p:spPr>
          <a:xfrm>
            <a:off x="2841656" y="1320796"/>
            <a:ext cx="1436155" cy="1436155"/>
          </a:xfrm>
          <a:prstGeom prst="ellipse">
            <a:avLst/>
          </a:prstGeom>
          <a:blipFill>
            <a:blip r:embed="rId8"/>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Oval 34"/>
          <p:cNvSpPr/>
          <p:nvPr/>
        </p:nvSpPr>
        <p:spPr>
          <a:xfrm>
            <a:off x="4851465" y="1320796"/>
            <a:ext cx="1436155" cy="1436155"/>
          </a:xfrm>
          <a:prstGeom prst="ellipse">
            <a:avLst/>
          </a:prstGeom>
          <a:blipFill>
            <a:blip r:embed="rId9"/>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Oval 41"/>
          <p:cNvSpPr/>
          <p:nvPr/>
        </p:nvSpPr>
        <p:spPr>
          <a:xfrm>
            <a:off x="6804377" y="1320796"/>
            <a:ext cx="1436155" cy="1436155"/>
          </a:xfrm>
          <a:prstGeom prst="ellipse">
            <a:avLst/>
          </a:prstGeom>
          <a:blipFill>
            <a:blip r:embed="rId10"/>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p:cNvSpPr/>
          <p:nvPr/>
        </p:nvSpPr>
        <p:spPr>
          <a:xfrm>
            <a:off x="833849" y="1320796"/>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Oval 33"/>
          <p:cNvSpPr/>
          <p:nvPr/>
        </p:nvSpPr>
        <p:spPr>
          <a:xfrm>
            <a:off x="2824564" y="1320796"/>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Oval 40"/>
          <p:cNvSpPr/>
          <p:nvPr/>
        </p:nvSpPr>
        <p:spPr>
          <a:xfrm>
            <a:off x="4851465" y="1320796"/>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a:off x="6804377" y="1320796"/>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TextBox 43"/>
          <p:cNvSpPr txBox="1"/>
          <p:nvPr/>
        </p:nvSpPr>
        <p:spPr>
          <a:xfrm>
            <a:off x="553003" y="3140844"/>
            <a:ext cx="1931331"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Jane doe</a:t>
            </a:r>
            <a:endParaRPr lang="tr-TR" dirty="0">
              <a:solidFill>
                <a:schemeClr val="bg1"/>
              </a:solidFill>
              <a:latin typeface="Cordia New" panose="020B0304020202020204" pitchFamily="34" charset="-34"/>
            </a:endParaRPr>
          </a:p>
        </p:txBody>
      </p:sp>
      <p:sp>
        <p:nvSpPr>
          <p:cNvPr id="46" name="TextBox 45"/>
          <p:cNvSpPr txBox="1"/>
          <p:nvPr/>
        </p:nvSpPr>
        <p:spPr>
          <a:xfrm>
            <a:off x="697019" y="3438168"/>
            <a:ext cx="1689914" cy="1015663"/>
          </a:xfrm>
          <a:prstGeom prst="rect">
            <a:avLst/>
          </a:prstGeom>
          <a:noFill/>
        </p:spPr>
        <p:txBody>
          <a:bodyPr wrap="square" rtlCol="0">
            <a:spAutoFit/>
          </a:bodyPr>
          <a:lstStyle/>
          <a:p>
            <a:pPr algn="ctr"/>
            <a:r>
              <a:rPr lang="tr-TR" sz="1000" dirty="0" smtClean="0">
                <a:solidFill>
                  <a:schemeClr val="bg1"/>
                </a:solidFill>
                <a:latin typeface="Open Sans" pitchFamily="34" charset="0"/>
                <a:ea typeface="Open Sans" pitchFamily="34" charset="0"/>
                <a:cs typeface="Open Sans" pitchFamily="34" charset="0"/>
              </a:rPr>
              <a:t>Right click the light blue are and select format shape. Fill the shape with a photo of your choice to get the circle portrait</a:t>
            </a:r>
            <a:endParaRPr lang="tr-TR" sz="1000" dirty="0">
              <a:solidFill>
                <a:schemeClr val="bg1"/>
              </a:solidFill>
              <a:latin typeface="Open Sans" pitchFamily="34" charset="0"/>
              <a:ea typeface="Open Sans" pitchFamily="34" charset="0"/>
              <a:cs typeface="Open Sans" pitchFamily="34" charset="0"/>
            </a:endParaRPr>
          </a:p>
        </p:txBody>
      </p:sp>
      <p:sp>
        <p:nvSpPr>
          <p:cNvPr id="47" name="TextBox 46"/>
          <p:cNvSpPr txBox="1"/>
          <p:nvPr/>
        </p:nvSpPr>
        <p:spPr>
          <a:xfrm>
            <a:off x="2572301" y="3140844"/>
            <a:ext cx="1931331"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John doe</a:t>
            </a:r>
            <a:endParaRPr lang="tr-TR" dirty="0">
              <a:solidFill>
                <a:schemeClr val="bg1"/>
              </a:solidFill>
              <a:latin typeface="Cordia New" panose="020B0304020202020204" pitchFamily="34" charset="-34"/>
            </a:endParaRPr>
          </a:p>
        </p:txBody>
      </p:sp>
      <p:sp>
        <p:nvSpPr>
          <p:cNvPr id="48" name="TextBox 47"/>
          <p:cNvSpPr txBox="1"/>
          <p:nvPr/>
        </p:nvSpPr>
        <p:spPr>
          <a:xfrm>
            <a:off x="2716317" y="3438168"/>
            <a:ext cx="1689914" cy="1015663"/>
          </a:xfrm>
          <a:prstGeom prst="rect">
            <a:avLst/>
          </a:prstGeom>
          <a:noFill/>
        </p:spPr>
        <p:txBody>
          <a:bodyPr wrap="square"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
        <p:nvSpPr>
          <p:cNvPr id="49" name="TextBox 48"/>
          <p:cNvSpPr txBox="1"/>
          <p:nvPr/>
        </p:nvSpPr>
        <p:spPr>
          <a:xfrm>
            <a:off x="4612386" y="3140844"/>
            <a:ext cx="1931331"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Jane doe</a:t>
            </a:r>
            <a:endParaRPr lang="tr-TR" dirty="0">
              <a:solidFill>
                <a:schemeClr val="bg1"/>
              </a:solidFill>
              <a:latin typeface="Cordia New" panose="020B0304020202020204" pitchFamily="34" charset="-34"/>
            </a:endParaRPr>
          </a:p>
        </p:txBody>
      </p:sp>
      <p:sp>
        <p:nvSpPr>
          <p:cNvPr id="51" name="TextBox 50"/>
          <p:cNvSpPr txBox="1"/>
          <p:nvPr/>
        </p:nvSpPr>
        <p:spPr>
          <a:xfrm>
            <a:off x="6596770" y="3140844"/>
            <a:ext cx="1931331"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John doe</a:t>
            </a:r>
            <a:endParaRPr lang="tr-TR" dirty="0">
              <a:solidFill>
                <a:schemeClr val="bg1"/>
              </a:solidFill>
              <a:latin typeface="Cordia New" panose="020B0304020202020204" pitchFamily="34" charset="-34"/>
            </a:endParaRPr>
          </a:p>
        </p:txBody>
      </p:sp>
      <p:sp>
        <p:nvSpPr>
          <p:cNvPr id="33" name="TextBox 32"/>
          <p:cNvSpPr txBox="1"/>
          <p:nvPr/>
        </p:nvSpPr>
        <p:spPr>
          <a:xfrm>
            <a:off x="4724585" y="3438168"/>
            <a:ext cx="1689914" cy="1015663"/>
          </a:xfrm>
          <a:prstGeom prst="rect">
            <a:avLst/>
          </a:prstGeom>
          <a:noFill/>
        </p:spPr>
        <p:txBody>
          <a:bodyPr wrap="square" rtlCol="0">
            <a:spAutoFit/>
          </a:bodyPr>
          <a:lstStyle/>
          <a:p>
            <a:pPr algn="ctr"/>
            <a:r>
              <a:rPr lang="tr-TR" sz="1000" dirty="0">
                <a:solidFill>
                  <a:schemeClr val="bg1"/>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chemeClr val="bg1"/>
                </a:solidFill>
                <a:latin typeface="Open Sans" pitchFamily="34" charset="0"/>
                <a:ea typeface="Open Sans" pitchFamily="34" charset="0"/>
                <a:cs typeface="Open Sans" pitchFamily="34" charset="0"/>
              </a:rPr>
              <a:t>İn Morocco.</a:t>
            </a:r>
          </a:p>
        </p:txBody>
      </p:sp>
      <p:sp>
        <p:nvSpPr>
          <p:cNvPr id="36" name="TextBox 35"/>
          <p:cNvSpPr txBox="1"/>
          <p:nvPr/>
        </p:nvSpPr>
        <p:spPr>
          <a:xfrm>
            <a:off x="6743883" y="3438168"/>
            <a:ext cx="1689914" cy="1015663"/>
          </a:xfrm>
          <a:prstGeom prst="rect">
            <a:avLst/>
          </a:prstGeom>
          <a:noFill/>
        </p:spPr>
        <p:txBody>
          <a:bodyPr wrap="square"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Tree>
    <p:extLst>
      <p:ext uri="{BB962C8B-B14F-4D97-AF65-F5344CB8AC3E}">
        <p14:creationId xmlns:p14="http://schemas.microsoft.com/office/powerpoint/2010/main" val="30053313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animBg="1"/>
      <p:bldP spid="32" grpId="0" animBg="1"/>
      <p:bldP spid="35" grpId="0" animBg="1"/>
      <p:bldP spid="42" grpId="0" animBg="1"/>
      <p:bldP spid="4" grpId="0" animBg="1"/>
      <p:bldP spid="34" grpId="0" animBg="1"/>
      <p:bldP spid="41" grpId="0" animBg="1"/>
      <p:bldP spid="43" grpId="0" animBg="1"/>
      <p:bldP spid="44" grpId="0"/>
      <p:bldP spid="46" grpId="0"/>
      <p:bldP spid="47" grpId="0"/>
      <p:bldP spid="48" grpId="0"/>
      <p:bldP spid="49" grpId="0"/>
      <p:bldP spid="51" grpId="0"/>
      <p:bldP spid="33"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MEET THE TEAM</a:t>
            </a:r>
            <a:endParaRPr lang="tr-TR" sz="4400" dirty="0">
              <a:solidFill>
                <a:srgbClr val="2681A7"/>
              </a:solidFill>
              <a:latin typeface="Cordia New" panose="020B0304020202020204" pitchFamily="34" charset="-34"/>
            </a:endParaRPr>
          </a:p>
        </p:txBody>
      </p:sp>
      <p:sp>
        <p:nvSpPr>
          <p:cNvPr id="34" name="TextBox 33"/>
          <p:cNvSpPr txBox="1"/>
          <p:nvPr/>
        </p:nvSpPr>
        <p:spPr>
          <a:xfrm>
            <a:off x="1019109" y="2313391"/>
            <a:ext cx="177874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JOHN DOE</a:t>
            </a:r>
            <a:endParaRPr lang="tr-TR" dirty="0">
              <a:solidFill>
                <a:schemeClr val="bg1"/>
              </a:solidFill>
              <a:latin typeface="Cordia New" panose="020B0304020202020204" pitchFamily="34" charset="-34"/>
            </a:endParaRPr>
          </a:p>
        </p:txBody>
      </p:sp>
      <p:sp>
        <p:nvSpPr>
          <p:cNvPr id="46" name="TextBox 45"/>
          <p:cNvSpPr txBox="1"/>
          <p:nvPr/>
        </p:nvSpPr>
        <p:spPr>
          <a:xfrm>
            <a:off x="2342530" y="2313391"/>
            <a:ext cx="177874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JANE DOE</a:t>
            </a:r>
            <a:endParaRPr lang="tr-TR" dirty="0">
              <a:solidFill>
                <a:schemeClr val="bg1"/>
              </a:solidFill>
              <a:latin typeface="Cordia New" panose="020B0304020202020204" pitchFamily="34" charset="-34"/>
            </a:endParaRPr>
          </a:p>
        </p:txBody>
      </p:sp>
      <p:sp>
        <p:nvSpPr>
          <p:cNvPr id="47" name="TextBox 46"/>
          <p:cNvSpPr txBox="1"/>
          <p:nvPr/>
        </p:nvSpPr>
        <p:spPr>
          <a:xfrm>
            <a:off x="3693716" y="2313391"/>
            <a:ext cx="177874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JOHN DOE</a:t>
            </a:r>
            <a:endParaRPr lang="tr-TR" dirty="0">
              <a:solidFill>
                <a:schemeClr val="bg1"/>
              </a:solidFill>
              <a:latin typeface="Cordia New" panose="020B0304020202020204" pitchFamily="34" charset="-34"/>
            </a:endParaRPr>
          </a:p>
        </p:txBody>
      </p:sp>
      <p:sp>
        <p:nvSpPr>
          <p:cNvPr id="48" name="TextBox 47"/>
          <p:cNvSpPr txBox="1"/>
          <p:nvPr/>
        </p:nvSpPr>
        <p:spPr>
          <a:xfrm>
            <a:off x="5058051" y="2313391"/>
            <a:ext cx="177874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JANE DOE</a:t>
            </a:r>
            <a:endParaRPr lang="tr-TR" dirty="0">
              <a:solidFill>
                <a:schemeClr val="bg1"/>
              </a:solidFill>
              <a:latin typeface="Cordia New" panose="020B0304020202020204" pitchFamily="34" charset="-34"/>
            </a:endParaRPr>
          </a:p>
        </p:txBody>
      </p:sp>
      <p:sp>
        <p:nvSpPr>
          <p:cNvPr id="49" name="TextBox 48"/>
          <p:cNvSpPr txBox="1"/>
          <p:nvPr/>
        </p:nvSpPr>
        <p:spPr>
          <a:xfrm>
            <a:off x="6393653" y="2313391"/>
            <a:ext cx="177874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JOHN DOE</a:t>
            </a:r>
            <a:endParaRPr lang="tr-TR" dirty="0">
              <a:solidFill>
                <a:schemeClr val="bg1"/>
              </a:solidFill>
              <a:latin typeface="Cordia New" panose="020B0304020202020204" pitchFamily="34" charset="-34"/>
            </a:endParaRPr>
          </a:p>
        </p:txBody>
      </p:sp>
      <p:sp>
        <p:nvSpPr>
          <p:cNvPr id="21" name="Rectangle 20"/>
          <p:cNvSpPr/>
          <p:nvPr/>
        </p:nvSpPr>
        <p:spPr>
          <a:xfrm>
            <a:off x="1383097" y="1176399"/>
            <a:ext cx="1056994" cy="1035311"/>
          </a:xfrm>
          <a:prstGeom prst="rect">
            <a:avLst/>
          </a:prstGeom>
          <a:blipFill>
            <a:blip r:embed="rId7"/>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a:off x="2703407" y="1176399"/>
            <a:ext cx="1056994" cy="1035311"/>
          </a:xfrm>
          <a:prstGeom prst="rect">
            <a:avLst/>
          </a:prstGeom>
          <a:blipFill>
            <a:blip r:embed="rId8"/>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Rectangle 42"/>
          <p:cNvSpPr/>
          <p:nvPr/>
        </p:nvSpPr>
        <p:spPr>
          <a:xfrm>
            <a:off x="3998511" y="1176399"/>
            <a:ext cx="1056994" cy="1035311"/>
          </a:xfrm>
          <a:prstGeom prst="rect">
            <a:avLst/>
          </a:prstGeom>
          <a:blipFill>
            <a:blip r:embed="rId9"/>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Rectangle 43"/>
          <p:cNvSpPr/>
          <p:nvPr/>
        </p:nvSpPr>
        <p:spPr>
          <a:xfrm>
            <a:off x="5418928" y="1176399"/>
            <a:ext cx="1056994" cy="1035311"/>
          </a:xfrm>
          <a:prstGeom prst="rect">
            <a:avLst/>
          </a:prstGeom>
          <a:blipFill>
            <a:blip r:embed="rId10"/>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Rectangle 44"/>
          <p:cNvSpPr/>
          <p:nvPr/>
        </p:nvSpPr>
        <p:spPr>
          <a:xfrm>
            <a:off x="6754530" y="1176399"/>
            <a:ext cx="1056994" cy="1035311"/>
          </a:xfrm>
          <a:prstGeom prst="rect">
            <a:avLst/>
          </a:prstGeom>
          <a:blipFill>
            <a:blip r:embed="rId11"/>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0" name="TextBox 49"/>
          <p:cNvSpPr txBox="1"/>
          <p:nvPr/>
        </p:nvSpPr>
        <p:spPr>
          <a:xfrm>
            <a:off x="1337276" y="3037261"/>
            <a:ext cx="1167881" cy="1415157"/>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smtClean="0">
                <a:solidFill>
                  <a:srgbClr val="2782A7"/>
                </a:solidFill>
                <a:latin typeface="Open Sans" pitchFamily="34" charset="0"/>
                <a:ea typeface="Open Sans" pitchFamily="34" charset="0"/>
                <a:cs typeface="Open Sans" pitchFamily="34" charset="0"/>
              </a:rPr>
              <a:t>İn Lebanon.</a:t>
            </a:r>
            <a:endParaRPr lang="tr-TR" sz="1000" dirty="0">
              <a:solidFill>
                <a:srgbClr val="2782A7"/>
              </a:solidFill>
              <a:latin typeface="Open Sans" pitchFamily="34" charset="0"/>
              <a:ea typeface="Open Sans" pitchFamily="34" charset="0"/>
              <a:cs typeface="Open Sans" pitchFamily="34" charset="0"/>
            </a:endParaRPr>
          </a:p>
        </p:txBody>
      </p:sp>
      <p:sp>
        <p:nvSpPr>
          <p:cNvPr id="51" name="TextBox 50"/>
          <p:cNvSpPr txBox="1"/>
          <p:nvPr/>
        </p:nvSpPr>
        <p:spPr>
          <a:xfrm>
            <a:off x="2678404" y="3037261"/>
            <a:ext cx="1167881" cy="1415157"/>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smtClean="0">
                <a:solidFill>
                  <a:srgbClr val="2782A7"/>
                </a:solidFill>
                <a:latin typeface="Open Sans" pitchFamily="34" charset="0"/>
                <a:ea typeface="Open Sans" pitchFamily="34" charset="0"/>
                <a:cs typeface="Open Sans" pitchFamily="34" charset="0"/>
              </a:rPr>
              <a:t>İn Morocco.</a:t>
            </a:r>
            <a:endParaRPr lang="tr-TR" sz="1000" dirty="0">
              <a:solidFill>
                <a:srgbClr val="2782A7"/>
              </a:solidFill>
              <a:latin typeface="Open Sans" pitchFamily="34" charset="0"/>
              <a:ea typeface="Open Sans" pitchFamily="34" charset="0"/>
              <a:cs typeface="Open Sans" pitchFamily="34" charset="0"/>
            </a:endParaRPr>
          </a:p>
        </p:txBody>
      </p:sp>
      <p:sp>
        <p:nvSpPr>
          <p:cNvPr id="52" name="TextBox 51"/>
          <p:cNvSpPr txBox="1"/>
          <p:nvPr/>
        </p:nvSpPr>
        <p:spPr>
          <a:xfrm>
            <a:off x="4017507" y="3037261"/>
            <a:ext cx="1167881" cy="1415157"/>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smtClean="0">
                <a:solidFill>
                  <a:srgbClr val="2782A7"/>
                </a:solidFill>
                <a:latin typeface="Open Sans" pitchFamily="34" charset="0"/>
                <a:ea typeface="Open Sans" pitchFamily="34" charset="0"/>
                <a:cs typeface="Open Sans" pitchFamily="34" charset="0"/>
              </a:rPr>
              <a:t>İn Lebanon.</a:t>
            </a:r>
            <a:endParaRPr lang="tr-TR" sz="1000" dirty="0">
              <a:solidFill>
                <a:srgbClr val="2782A7"/>
              </a:solidFill>
              <a:latin typeface="Open Sans" pitchFamily="34" charset="0"/>
              <a:ea typeface="Open Sans" pitchFamily="34" charset="0"/>
              <a:cs typeface="Open Sans" pitchFamily="34" charset="0"/>
            </a:endParaRPr>
          </a:p>
        </p:txBody>
      </p:sp>
      <p:sp>
        <p:nvSpPr>
          <p:cNvPr id="53" name="TextBox 52"/>
          <p:cNvSpPr txBox="1"/>
          <p:nvPr/>
        </p:nvSpPr>
        <p:spPr>
          <a:xfrm>
            <a:off x="5358635" y="3037261"/>
            <a:ext cx="1167881" cy="1415157"/>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smtClean="0">
                <a:solidFill>
                  <a:srgbClr val="2782A7"/>
                </a:solidFill>
                <a:latin typeface="Open Sans" pitchFamily="34" charset="0"/>
                <a:ea typeface="Open Sans" pitchFamily="34" charset="0"/>
                <a:cs typeface="Open Sans" pitchFamily="34" charset="0"/>
              </a:rPr>
              <a:t>İn Morocco.</a:t>
            </a:r>
            <a:endParaRPr lang="tr-TR" sz="1000" dirty="0">
              <a:solidFill>
                <a:srgbClr val="2782A7"/>
              </a:solidFill>
              <a:latin typeface="Open Sans" pitchFamily="34" charset="0"/>
              <a:ea typeface="Open Sans" pitchFamily="34" charset="0"/>
              <a:cs typeface="Open Sans" pitchFamily="34" charset="0"/>
            </a:endParaRPr>
          </a:p>
        </p:txBody>
      </p:sp>
      <p:sp>
        <p:nvSpPr>
          <p:cNvPr id="54" name="TextBox 53"/>
          <p:cNvSpPr txBox="1"/>
          <p:nvPr/>
        </p:nvSpPr>
        <p:spPr>
          <a:xfrm>
            <a:off x="6728104" y="3037261"/>
            <a:ext cx="1167881" cy="1415157"/>
          </a:xfrm>
          <a:prstGeom prst="rect">
            <a:avLst/>
          </a:prstGeom>
          <a:noFill/>
        </p:spPr>
        <p:txBody>
          <a:bodyPr wrap="square" rtlCol="0">
            <a:spAutoFit/>
          </a:bodyPr>
          <a:lstStyle/>
          <a:p>
            <a:pPr algn="ctr"/>
            <a:r>
              <a:rPr lang="tr-TR" sz="1000" dirty="0" smtClean="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smtClean="0">
                <a:solidFill>
                  <a:srgbClr val="2782A7"/>
                </a:solidFill>
                <a:latin typeface="Open Sans" pitchFamily="34" charset="0"/>
                <a:ea typeface="Open Sans" pitchFamily="34" charset="0"/>
                <a:cs typeface="Open Sans" pitchFamily="34" charset="0"/>
              </a:rPr>
              <a:t>İn Lebanon.</a:t>
            </a:r>
            <a:endParaRPr lang="tr-TR" sz="1000" dirty="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30222930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800"/>
                            </p:stCondLst>
                            <p:childTnLst>
                              <p:par>
                                <p:cTn id="40" presetID="10" presetClass="entr" presetSubtype="0"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46" grpId="0"/>
      <p:bldP spid="47" grpId="0"/>
      <p:bldP spid="48" grpId="0"/>
      <p:bldP spid="49" grpId="0"/>
      <p:bldP spid="21" grpId="0" animBg="1"/>
      <p:bldP spid="36" grpId="0" animBg="1"/>
      <p:bldP spid="43" grpId="0" animBg="1"/>
      <p:bldP spid="44" grpId="0" animBg="1"/>
      <p:bldP spid="45" grpId="0" animBg="1"/>
      <p:bldP spid="50"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a:off x="0" y="2122151"/>
            <a:ext cx="9144000" cy="864096"/>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sp>
        <p:nvSpPr>
          <p:cNvPr id="24" name="Oval 23"/>
          <p:cNvSpPr/>
          <p:nvPr/>
        </p:nvSpPr>
        <p:spPr>
          <a:xfrm>
            <a:off x="3995936" y="1455626"/>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5" name="TextBox 34"/>
          <p:cNvSpPr txBox="1"/>
          <p:nvPr/>
        </p:nvSpPr>
        <p:spPr>
          <a:xfrm>
            <a:off x="3770387" y="3077260"/>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Tıme assessment</a:t>
            </a:r>
            <a:endParaRPr lang="tr-TR" dirty="0">
              <a:solidFill>
                <a:srgbClr val="2782A7"/>
              </a:solidFill>
              <a:latin typeface="Cordia New" panose="020B0304020202020204" pitchFamily="34" charset="-34"/>
            </a:endParaRPr>
          </a:p>
        </p:txBody>
      </p:sp>
      <p:sp>
        <p:nvSpPr>
          <p:cNvPr id="41" name="TextBox 40"/>
          <p:cNvSpPr txBox="1"/>
          <p:nvPr/>
        </p:nvSpPr>
        <p:spPr>
          <a:xfrm>
            <a:off x="3535313" y="3438461"/>
            <a:ext cx="2016224" cy="1015663"/>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30" name="Oval 29"/>
          <p:cNvSpPr/>
          <p:nvPr/>
        </p:nvSpPr>
        <p:spPr>
          <a:xfrm>
            <a:off x="2123728"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Oval 36"/>
          <p:cNvSpPr/>
          <p:nvPr/>
        </p:nvSpPr>
        <p:spPr>
          <a:xfrm>
            <a:off x="7920372" y="1455626"/>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Oval 43"/>
          <p:cNvSpPr/>
          <p:nvPr/>
        </p:nvSpPr>
        <p:spPr>
          <a:xfrm>
            <a:off x="215516" y="1455626"/>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Oval 45"/>
          <p:cNvSpPr/>
          <p:nvPr/>
        </p:nvSpPr>
        <p:spPr>
          <a:xfrm>
            <a:off x="5940152"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3154" y="2320404"/>
            <a:ext cx="8172400" cy="539378"/>
          </a:xfrm>
          <a:prstGeom prst="rect">
            <a:avLst/>
          </a:prstGeom>
        </p:spPr>
      </p:pic>
      <p:sp>
        <p:nvSpPr>
          <p:cNvPr id="48" name="TextBox 47"/>
          <p:cNvSpPr txBox="1"/>
          <p:nvPr/>
        </p:nvSpPr>
        <p:spPr>
          <a:xfrm>
            <a:off x="7740352" y="3075806"/>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shıppıng</a:t>
            </a:r>
            <a:endParaRPr lang="tr-TR" dirty="0">
              <a:solidFill>
                <a:srgbClr val="2782A7"/>
              </a:solidFill>
              <a:latin typeface="Cordia New" panose="020B0304020202020204" pitchFamily="34" charset="-34"/>
            </a:endParaRPr>
          </a:p>
        </p:txBody>
      </p:sp>
      <p:sp>
        <p:nvSpPr>
          <p:cNvPr id="49" name="TextBox 48"/>
          <p:cNvSpPr txBox="1"/>
          <p:nvPr/>
        </p:nvSpPr>
        <p:spPr>
          <a:xfrm>
            <a:off x="6948264" y="3437007"/>
            <a:ext cx="2016224" cy="1015663"/>
          </a:xfrm>
          <a:prstGeom prst="rect">
            <a:avLst/>
          </a:prstGeom>
          <a:noFill/>
        </p:spPr>
        <p:txBody>
          <a:bodyPr wrap="square" rtlCol="0">
            <a:spAutoFit/>
          </a:bodyPr>
          <a:lstStyle/>
          <a:p>
            <a:pPr algn="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50" name="TextBox 49"/>
          <p:cNvSpPr txBox="1"/>
          <p:nvPr/>
        </p:nvSpPr>
        <p:spPr>
          <a:xfrm>
            <a:off x="179512" y="3075806"/>
            <a:ext cx="1584176" cy="369332"/>
          </a:xfrm>
          <a:prstGeom prst="rect">
            <a:avLst/>
          </a:prstGeom>
          <a:noFill/>
        </p:spPr>
        <p:txBody>
          <a:bodyPr wrap="square" rtlCol="0">
            <a:spAutoFit/>
          </a:bodyPr>
          <a:lstStyle/>
          <a:p>
            <a:r>
              <a:rPr lang="tr-TR" dirty="0" smtClean="0">
                <a:solidFill>
                  <a:srgbClr val="2782A7"/>
                </a:solidFill>
                <a:latin typeface="Cordia New" panose="020B0304020202020204" pitchFamily="34" charset="-34"/>
              </a:rPr>
              <a:t>research</a:t>
            </a:r>
            <a:endParaRPr lang="tr-TR" dirty="0">
              <a:solidFill>
                <a:srgbClr val="2782A7"/>
              </a:solidFill>
              <a:latin typeface="Cordia New" panose="020B0304020202020204" pitchFamily="34" charset="-34"/>
            </a:endParaRPr>
          </a:p>
        </p:txBody>
      </p:sp>
      <p:sp>
        <p:nvSpPr>
          <p:cNvPr id="51" name="TextBox 50"/>
          <p:cNvSpPr txBox="1"/>
          <p:nvPr/>
        </p:nvSpPr>
        <p:spPr>
          <a:xfrm>
            <a:off x="179512" y="3437007"/>
            <a:ext cx="2016224" cy="1015663"/>
          </a:xfrm>
          <a:prstGeom prst="rect">
            <a:avLst/>
          </a:prstGeom>
          <a:noFill/>
        </p:spPr>
        <p:txBody>
          <a:bodyPr wrap="square"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a:t>
            </a:r>
            <a:r>
              <a:rPr lang="tr-TR" sz="1000" dirty="0" smtClean="0">
                <a:solidFill>
                  <a:srgbClr val="2782A7"/>
                </a:solidFill>
                <a:latin typeface="Open Sans" pitchFamily="34" charset="0"/>
                <a:ea typeface="Open Sans" pitchFamily="34" charset="0"/>
                <a:cs typeface="Open Sans" pitchFamily="34" charset="0"/>
              </a:rPr>
              <a:t>quis</a:t>
            </a:r>
            <a:endParaRPr lang="tr-TR" sz="1000" dirty="0">
              <a:solidFill>
                <a:srgbClr val="2782A7"/>
              </a:solidFill>
              <a:latin typeface="Open Sans" pitchFamily="34" charset="0"/>
              <a:ea typeface="Open Sans" pitchFamily="34" charset="0"/>
              <a:cs typeface="Open Sans" pitchFamily="34" charset="0"/>
            </a:endParaRPr>
          </a:p>
        </p:txBody>
      </p:sp>
      <p:sp>
        <p:nvSpPr>
          <p:cNvPr id="52" name="TextBox 51"/>
          <p:cNvSpPr txBox="1"/>
          <p:nvPr/>
        </p:nvSpPr>
        <p:spPr>
          <a:xfrm>
            <a:off x="1854746" y="1698362"/>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evalutatıon</a:t>
            </a:r>
            <a:endParaRPr lang="tr-TR" dirty="0">
              <a:solidFill>
                <a:srgbClr val="2782A7"/>
              </a:solidFill>
              <a:latin typeface="Cordia New" panose="020B0304020202020204" pitchFamily="34" charset="-34"/>
            </a:endParaRPr>
          </a:p>
        </p:txBody>
      </p:sp>
      <p:sp>
        <p:nvSpPr>
          <p:cNvPr id="53" name="TextBox 52"/>
          <p:cNvSpPr txBox="1"/>
          <p:nvPr/>
        </p:nvSpPr>
        <p:spPr>
          <a:xfrm>
            <a:off x="1663105" y="987574"/>
            <a:ext cx="2016224" cy="707886"/>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a:t>
            </a:r>
            <a:r>
              <a:rPr lang="tr-TR" sz="1000" dirty="0" smtClean="0">
                <a:solidFill>
                  <a:srgbClr val="2782A7"/>
                </a:solidFill>
                <a:latin typeface="Open Sans" pitchFamily="34" charset="0"/>
                <a:ea typeface="Open Sans" pitchFamily="34" charset="0"/>
                <a:cs typeface="Open Sans" pitchFamily="34" charset="0"/>
              </a:rPr>
              <a:t>et</a:t>
            </a:r>
            <a:endParaRPr lang="tr-TR" sz="1000" dirty="0">
              <a:solidFill>
                <a:srgbClr val="2782A7"/>
              </a:solidFill>
              <a:latin typeface="Open Sans" pitchFamily="34" charset="0"/>
              <a:ea typeface="Open Sans" pitchFamily="34" charset="0"/>
              <a:cs typeface="Open Sans" pitchFamily="34" charset="0"/>
            </a:endParaRPr>
          </a:p>
        </p:txBody>
      </p:sp>
      <p:sp>
        <p:nvSpPr>
          <p:cNvPr id="54" name="TextBox 53"/>
          <p:cNvSpPr txBox="1"/>
          <p:nvPr/>
        </p:nvSpPr>
        <p:spPr>
          <a:xfrm>
            <a:off x="5680695" y="1698362"/>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securıty</a:t>
            </a:r>
            <a:endParaRPr lang="tr-TR" dirty="0">
              <a:solidFill>
                <a:srgbClr val="2782A7"/>
              </a:solidFill>
              <a:latin typeface="Cordia New" panose="020B0304020202020204" pitchFamily="34" charset="-34"/>
            </a:endParaRPr>
          </a:p>
        </p:txBody>
      </p:sp>
      <p:sp>
        <p:nvSpPr>
          <p:cNvPr id="55" name="TextBox 54"/>
          <p:cNvSpPr txBox="1"/>
          <p:nvPr/>
        </p:nvSpPr>
        <p:spPr>
          <a:xfrm>
            <a:off x="5489054" y="987574"/>
            <a:ext cx="2016224" cy="707886"/>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a:t>
            </a:r>
            <a:r>
              <a:rPr lang="tr-TR" sz="1000" dirty="0" smtClean="0">
                <a:solidFill>
                  <a:srgbClr val="2782A7"/>
                </a:solidFill>
                <a:latin typeface="Open Sans" pitchFamily="34" charset="0"/>
                <a:ea typeface="Open Sans" pitchFamily="34" charset="0"/>
                <a:cs typeface="Open Sans" pitchFamily="34" charset="0"/>
              </a:rPr>
              <a:t>et</a:t>
            </a:r>
            <a:endParaRPr lang="tr-TR" sz="1000" dirty="0">
              <a:solidFill>
                <a:srgbClr val="2782A7"/>
              </a:solidFill>
              <a:latin typeface="Open Sans" pitchFamily="34" charset="0"/>
              <a:ea typeface="Open Sans" pitchFamily="34" charset="0"/>
              <a:cs typeface="Open Sans" pitchFamily="34" charset="0"/>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Our mıssıon</a:t>
            </a:r>
            <a:endParaRPr lang="tr-TR" sz="4400" dirty="0">
              <a:solidFill>
                <a:schemeClr val="bg1"/>
              </a:solidFill>
              <a:latin typeface="Cordia New" panose="020B0304020202020204" pitchFamily="34" charset="-34"/>
            </a:endParaRPr>
          </a:p>
        </p:txBody>
      </p:sp>
      <p:pic>
        <p:nvPicPr>
          <p:cNvPr id="38" name="Picture 37"/>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08725" y="2851314"/>
            <a:ext cx="543669" cy="572283"/>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01498" y="1647105"/>
            <a:ext cx="448170" cy="529655"/>
          </a:xfrm>
          <a:prstGeom prst="rect">
            <a:avLst/>
          </a:prstGeom>
        </p:spPr>
      </p:pic>
      <p:pic>
        <p:nvPicPr>
          <p:cNvPr id="42" name="Picture 4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70852" y="1659491"/>
            <a:ext cx="476903" cy="476903"/>
          </a:xfrm>
          <a:prstGeom prst="rect">
            <a:avLst/>
          </a:prstGeom>
        </p:spPr>
      </p:pic>
      <p:pic>
        <p:nvPicPr>
          <p:cNvPr id="58" name="Picture 5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79116" y="1700799"/>
            <a:ext cx="558437" cy="420471"/>
          </a:xfrm>
          <a:prstGeom prst="rect">
            <a:avLst/>
          </a:prstGeom>
        </p:spPr>
      </p:pic>
      <p:pic>
        <p:nvPicPr>
          <p:cNvPr id="60" name="Picture 5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413502" y="2861809"/>
            <a:ext cx="458974" cy="496187"/>
          </a:xfrm>
          <a:prstGeom prst="rect">
            <a:avLst/>
          </a:prstGeom>
        </p:spPr>
      </p:pic>
    </p:spTree>
    <p:extLst>
      <p:ext uri="{BB962C8B-B14F-4D97-AF65-F5344CB8AC3E}">
        <p14:creationId xmlns:p14="http://schemas.microsoft.com/office/powerpoint/2010/main" val="6699230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par>
                                <p:cTn id="15" presetID="10"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8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P spid="48" grpId="0"/>
      <p:bldP spid="49" grpId="0"/>
      <p:bldP spid="50" grpId="0"/>
      <p:bldP spid="51" grpId="0"/>
      <p:bldP spid="52" grpId="0"/>
      <p:bldP spid="53" grpId="0"/>
      <p:bldP spid="54" grpId="0"/>
      <p:bldP spid="55"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0" y="851901"/>
            <a:ext cx="9144000" cy="3906377"/>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1640" y="979653"/>
            <a:ext cx="6480720" cy="3752337"/>
          </a:xfrm>
          <a:prstGeom prst="rect">
            <a:avLst/>
          </a:prstGeom>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2" name="TextBox 51"/>
          <p:cNvSpPr txBox="1"/>
          <p:nvPr/>
        </p:nvSpPr>
        <p:spPr>
          <a:xfrm>
            <a:off x="179512" y="3150716"/>
            <a:ext cx="2304257"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We’re all over the globe</a:t>
            </a:r>
            <a:endParaRPr lang="tr-TR" dirty="0">
              <a:solidFill>
                <a:schemeClr val="bg1"/>
              </a:solidFill>
              <a:latin typeface="Cordia New" panose="020B0304020202020204" pitchFamily="34" charset="-34"/>
            </a:endParaRPr>
          </a:p>
        </p:txBody>
      </p:sp>
      <p:sp>
        <p:nvSpPr>
          <p:cNvPr id="53" name="TextBox 52"/>
          <p:cNvSpPr txBox="1"/>
          <p:nvPr/>
        </p:nvSpPr>
        <p:spPr>
          <a:xfrm>
            <a:off x="280096" y="3448040"/>
            <a:ext cx="2016224" cy="707886"/>
          </a:xfrm>
          <a:prstGeom prst="rect">
            <a:avLst/>
          </a:prstGeom>
          <a:noFill/>
        </p:spPr>
        <p:txBody>
          <a:bodyPr wrap="square" rtlCol="0">
            <a:spAutoFit/>
          </a:bodyPr>
          <a:lstStyle/>
          <a:p>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a:t>
            </a:r>
            <a:r>
              <a:rPr lang="tr-TR" sz="1000" dirty="0" smtClean="0">
                <a:solidFill>
                  <a:schemeClr val="bg1"/>
                </a:solidFill>
                <a:latin typeface="Open Sans" pitchFamily="34" charset="0"/>
                <a:ea typeface="Open Sans" pitchFamily="34" charset="0"/>
                <a:cs typeface="Open Sans" pitchFamily="34" charset="0"/>
              </a:rPr>
              <a:t>et</a:t>
            </a:r>
            <a:endParaRPr lang="tr-TR" sz="1000" dirty="0">
              <a:solidFill>
                <a:schemeClr val="bg1"/>
              </a:solidFill>
              <a:latin typeface="Open Sans" pitchFamily="34" charset="0"/>
              <a:ea typeface="Open Sans" pitchFamily="34" charset="0"/>
              <a:cs typeface="Open Sans" pitchFamily="34" charset="0"/>
            </a:endParaRPr>
          </a:p>
        </p:txBody>
      </p:sp>
      <p:sp>
        <p:nvSpPr>
          <p:cNvPr id="57" name="TextBox 56"/>
          <p:cNvSpPr txBox="1"/>
          <p:nvPr/>
        </p:nvSpPr>
        <p:spPr>
          <a:xfrm>
            <a:off x="1331509" y="45542"/>
            <a:ext cx="3747808"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Our locatıons</a:t>
            </a:r>
            <a:endParaRPr lang="tr-TR" sz="4400" dirty="0">
              <a:solidFill>
                <a:srgbClr val="2681A7"/>
              </a:solidFill>
              <a:latin typeface="Cordia New" panose="020B0304020202020204" pitchFamily="34" charset="-34"/>
            </a:endParaRPr>
          </a:p>
        </p:txBody>
      </p:sp>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51520" y="2283718"/>
            <a:ext cx="671845" cy="981927"/>
          </a:xfrm>
          <a:prstGeom prst="rect">
            <a:avLst/>
          </a:prstGeom>
        </p:spPr>
      </p:pic>
      <p:sp>
        <p:nvSpPr>
          <p:cNvPr id="10" name="Oval 9"/>
          <p:cNvSpPr/>
          <p:nvPr/>
        </p:nvSpPr>
        <p:spPr>
          <a:xfrm>
            <a:off x="4788024" y="36518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Oval 59"/>
          <p:cNvSpPr/>
          <p:nvPr/>
        </p:nvSpPr>
        <p:spPr>
          <a:xfrm>
            <a:off x="4880816" y="36518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Oval 60"/>
          <p:cNvSpPr/>
          <p:nvPr/>
        </p:nvSpPr>
        <p:spPr>
          <a:xfrm>
            <a:off x="4788024"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Oval 61"/>
          <p:cNvSpPr/>
          <p:nvPr/>
        </p:nvSpPr>
        <p:spPr>
          <a:xfrm>
            <a:off x="4880816"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4" name="Oval 63"/>
          <p:cNvSpPr/>
          <p:nvPr/>
        </p:nvSpPr>
        <p:spPr>
          <a:xfrm>
            <a:off x="4788405" y="356288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Oval 64"/>
          <p:cNvSpPr/>
          <p:nvPr/>
        </p:nvSpPr>
        <p:spPr>
          <a:xfrm>
            <a:off x="4881197" y="356288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6" name="Oval 65"/>
          <p:cNvSpPr/>
          <p:nvPr/>
        </p:nvSpPr>
        <p:spPr>
          <a:xfrm>
            <a:off x="6804248" y="393990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Oval 66"/>
          <p:cNvSpPr/>
          <p:nvPr/>
        </p:nvSpPr>
        <p:spPr>
          <a:xfrm>
            <a:off x="6897040" y="393990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8" name="Oval 67"/>
          <p:cNvSpPr/>
          <p:nvPr/>
        </p:nvSpPr>
        <p:spPr>
          <a:xfrm>
            <a:off x="6804248"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Oval 68"/>
          <p:cNvSpPr/>
          <p:nvPr/>
        </p:nvSpPr>
        <p:spPr>
          <a:xfrm>
            <a:off x="6897040"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0" name="Oval 69"/>
          <p:cNvSpPr/>
          <p:nvPr/>
        </p:nvSpPr>
        <p:spPr>
          <a:xfrm>
            <a:off x="6423424"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Oval 70"/>
          <p:cNvSpPr/>
          <p:nvPr/>
        </p:nvSpPr>
        <p:spPr>
          <a:xfrm>
            <a:off x="6516216"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2" name="Oval 71"/>
          <p:cNvSpPr/>
          <p:nvPr/>
        </p:nvSpPr>
        <p:spPr>
          <a:xfrm>
            <a:off x="6423424" y="176041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3" name="Oval 72"/>
          <p:cNvSpPr/>
          <p:nvPr/>
        </p:nvSpPr>
        <p:spPr>
          <a:xfrm>
            <a:off x="6516216" y="176041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4" name="Oval 73"/>
          <p:cNvSpPr/>
          <p:nvPr/>
        </p:nvSpPr>
        <p:spPr>
          <a:xfrm>
            <a:off x="6234046" y="184747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5" name="Oval 74"/>
          <p:cNvSpPr/>
          <p:nvPr/>
        </p:nvSpPr>
        <p:spPr>
          <a:xfrm>
            <a:off x="6326838" y="1847472"/>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6" name="Oval 75"/>
          <p:cNvSpPr/>
          <p:nvPr/>
        </p:nvSpPr>
        <p:spPr>
          <a:xfrm>
            <a:off x="6234046" y="175621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7" name="Oval 76"/>
          <p:cNvSpPr/>
          <p:nvPr/>
        </p:nvSpPr>
        <p:spPr>
          <a:xfrm>
            <a:off x="6326838" y="175621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8" name="Oval 77"/>
          <p:cNvSpPr/>
          <p:nvPr/>
        </p:nvSpPr>
        <p:spPr>
          <a:xfrm>
            <a:off x="2246960" y="2355726"/>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9" name="Oval 78"/>
          <p:cNvSpPr/>
          <p:nvPr/>
        </p:nvSpPr>
        <p:spPr>
          <a:xfrm>
            <a:off x="2339752" y="2355726"/>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0" name="Oval 79"/>
          <p:cNvSpPr/>
          <p:nvPr/>
        </p:nvSpPr>
        <p:spPr>
          <a:xfrm>
            <a:off x="2246960" y="226446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1" name="Oval 80"/>
          <p:cNvSpPr/>
          <p:nvPr/>
        </p:nvSpPr>
        <p:spPr>
          <a:xfrm>
            <a:off x="2339752" y="226446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2" name="Oval 81"/>
          <p:cNvSpPr/>
          <p:nvPr/>
        </p:nvSpPr>
        <p:spPr>
          <a:xfrm>
            <a:off x="2246960" y="2170676"/>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3" name="Oval 82"/>
          <p:cNvSpPr/>
          <p:nvPr/>
        </p:nvSpPr>
        <p:spPr>
          <a:xfrm>
            <a:off x="2339752" y="2170676"/>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4" name="Oval 83"/>
          <p:cNvSpPr/>
          <p:nvPr/>
        </p:nvSpPr>
        <p:spPr>
          <a:xfrm>
            <a:off x="2246960"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5" name="Oval 84"/>
          <p:cNvSpPr/>
          <p:nvPr/>
        </p:nvSpPr>
        <p:spPr>
          <a:xfrm>
            <a:off x="2339752"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TextBox 43"/>
          <p:cNvSpPr txBox="1"/>
          <p:nvPr/>
        </p:nvSpPr>
        <p:spPr>
          <a:xfrm>
            <a:off x="3707904" y="184040"/>
            <a:ext cx="4752528" cy="492443"/>
          </a:xfrm>
          <a:prstGeom prst="rect">
            <a:avLst/>
          </a:prstGeom>
          <a:noFill/>
        </p:spPr>
        <p:txBody>
          <a:bodyPr wrap="square" rtlCol="0">
            <a:spAutoFit/>
          </a:bodyPr>
          <a:lstStyle/>
          <a:p>
            <a:pPr algn="ctr"/>
            <a:r>
              <a:rPr lang="tr-TR" sz="2600" dirty="0" smtClean="0">
                <a:solidFill>
                  <a:srgbClr val="2681A7"/>
                </a:solidFill>
                <a:latin typeface="Cordia New" panose="020B0304020202020204" pitchFamily="34" charset="-34"/>
              </a:rPr>
              <a:t>Where we are on the map</a:t>
            </a:r>
            <a:endParaRPr lang="tr-TR" sz="2600" dirty="0">
              <a:solidFill>
                <a:srgbClr val="2681A7"/>
              </a:solidFill>
              <a:latin typeface="Cordia New" panose="020B0304020202020204" pitchFamily="34" charset="-34"/>
            </a:endParaRPr>
          </a:p>
        </p:txBody>
      </p:sp>
    </p:spTree>
    <p:extLst>
      <p:ext uri="{BB962C8B-B14F-4D97-AF65-F5344CB8AC3E}">
        <p14:creationId xmlns:p14="http://schemas.microsoft.com/office/powerpoint/2010/main" val="21376875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par>
                          <p:cTn id="18" fill="hold">
                            <p:stCondLst>
                              <p:cond delay="8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4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400"/>
                                        <p:tgtEl>
                                          <p:spTgt spid="6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400"/>
                                        <p:tgtEl>
                                          <p:spTgt spid="6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4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4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400"/>
                                        <p:tgtEl>
                                          <p:spTgt spid="65"/>
                                        </p:tgtEl>
                                      </p:cBhvr>
                                    </p:animEffect>
                                  </p:childTnLst>
                                </p:cTn>
                              </p:par>
                            </p:childTnLst>
                          </p:cTn>
                        </p:par>
                        <p:par>
                          <p:cTn id="37" fill="hold">
                            <p:stCondLst>
                              <p:cond delay="12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4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400"/>
                                        <p:tgtEl>
                                          <p:spTgt spid="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400"/>
                                        <p:tgtEl>
                                          <p:spTgt spid="6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400"/>
                                        <p:tgtEl>
                                          <p:spTgt spid="69"/>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400"/>
                                        <p:tgtEl>
                                          <p:spTgt spid="7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400"/>
                                        <p:tgtEl>
                                          <p:spTgt spid="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400"/>
                                        <p:tgtEl>
                                          <p:spTgt spid="7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400"/>
                                        <p:tgtEl>
                                          <p:spTgt spid="7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400"/>
                                        <p:tgtEl>
                                          <p:spTgt spid="7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400"/>
                                        <p:tgtEl>
                                          <p:spTgt spid="7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400"/>
                                        <p:tgtEl>
                                          <p:spTgt spid="7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400"/>
                                        <p:tgtEl>
                                          <p:spTgt spid="77"/>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400"/>
                                        <p:tgtEl>
                                          <p:spTgt spid="7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400"/>
                                        <p:tgtEl>
                                          <p:spTgt spid="7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400"/>
                                        <p:tgtEl>
                                          <p:spTgt spid="8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fade">
                                      <p:cBhvr>
                                        <p:cTn id="87" dur="400"/>
                                        <p:tgtEl>
                                          <p:spTgt spid="8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fade">
                                      <p:cBhvr>
                                        <p:cTn id="90" dur="400"/>
                                        <p:tgtEl>
                                          <p:spTgt spid="8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400"/>
                                        <p:tgtEl>
                                          <p:spTgt spid="8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400"/>
                                        <p:tgtEl>
                                          <p:spTgt spid="8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fade">
                                      <p:cBhvr>
                                        <p:cTn id="99" dur="4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7" grpId="0"/>
      <p:bldP spid="10" grpId="0" animBg="1"/>
      <p:bldP spid="60" grpId="0" animBg="1"/>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1912337"/>
            <a:ext cx="9144000"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aphicFrame>
        <p:nvGraphicFramePr>
          <p:cNvPr id="4" name="Diagram 3"/>
          <p:cNvGraphicFramePr/>
          <p:nvPr>
            <p:extLst>
              <p:ext uri="{D42A27DB-BD31-4B8C-83A1-F6EECF244321}">
                <p14:modId xmlns:p14="http://schemas.microsoft.com/office/powerpoint/2010/main" val="2019721590"/>
              </p:ext>
            </p:extLst>
          </p:nvPr>
        </p:nvGraphicFramePr>
        <p:xfrm>
          <a:off x="-324544" y="1203598"/>
          <a:ext cx="4320480" cy="288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5" name="TextBox 34"/>
          <p:cNvSpPr txBox="1"/>
          <p:nvPr/>
        </p:nvSpPr>
        <p:spPr>
          <a:xfrm>
            <a:off x="3381772" y="1999585"/>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DEVELOPMENT</a:t>
            </a:r>
            <a:endParaRPr lang="tr-TR" dirty="0">
              <a:solidFill>
                <a:srgbClr val="2782A7"/>
              </a:solidFill>
              <a:latin typeface="Cordia New" panose="020B0304020202020204" pitchFamily="34" charset="-34"/>
            </a:endParaRPr>
          </a:p>
        </p:txBody>
      </p:sp>
      <p:sp>
        <p:nvSpPr>
          <p:cNvPr id="41" name="TextBox 40"/>
          <p:cNvSpPr txBox="1"/>
          <p:nvPr/>
        </p:nvSpPr>
        <p:spPr>
          <a:xfrm>
            <a:off x="3275856" y="2280066"/>
            <a:ext cx="1730333" cy="1169551"/>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696400" y="45542"/>
            <a:ext cx="3747808"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DIVISIONS</a:t>
            </a:r>
            <a:endParaRPr lang="tr-TR" sz="4400" dirty="0">
              <a:solidFill>
                <a:schemeClr val="bg1"/>
              </a:solidFill>
              <a:latin typeface="Cordia New" panose="020B0304020202020204" pitchFamily="34" charset="-34"/>
            </a:endParaRPr>
          </a:p>
        </p:txBody>
      </p:sp>
      <p:sp>
        <p:nvSpPr>
          <p:cNvPr id="40" name="TextBox 39"/>
          <p:cNvSpPr txBox="1"/>
          <p:nvPr/>
        </p:nvSpPr>
        <p:spPr>
          <a:xfrm>
            <a:off x="5181972" y="2009457"/>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RESEARCH</a:t>
            </a:r>
            <a:endParaRPr lang="tr-TR" dirty="0">
              <a:solidFill>
                <a:srgbClr val="2782A7"/>
              </a:solidFill>
              <a:latin typeface="Cordia New" panose="020B0304020202020204" pitchFamily="34" charset="-34"/>
            </a:endParaRPr>
          </a:p>
        </p:txBody>
      </p:sp>
      <p:sp>
        <p:nvSpPr>
          <p:cNvPr id="42" name="TextBox 41"/>
          <p:cNvSpPr txBox="1"/>
          <p:nvPr/>
        </p:nvSpPr>
        <p:spPr>
          <a:xfrm>
            <a:off x="5076056" y="2289938"/>
            <a:ext cx="1730333" cy="1169551"/>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
        <p:nvSpPr>
          <p:cNvPr id="58" name="TextBox 57"/>
          <p:cNvSpPr txBox="1"/>
          <p:nvPr/>
        </p:nvSpPr>
        <p:spPr>
          <a:xfrm>
            <a:off x="7052039" y="2009457"/>
            <a:ext cx="1584176" cy="369332"/>
          </a:xfrm>
          <a:prstGeom prst="rect">
            <a:avLst/>
          </a:prstGeom>
          <a:noFill/>
        </p:spPr>
        <p:txBody>
          <a:bodyPr wrap="square" rtlCol="0">
            <a:spAutoFit/>
          </a:bodyPr>
          <a:lstStyle/>
          <a:p>
            <a:pPr algn="ctr"/>
            <a:r>
              <a:rPr lang="tr-TR" dirty="0" smtClean="0">
                <a:solidFill>
                  <a:srgbClr val="2782A7"/>
                </a:solidFill>
                <a:latin typeface="Cordia New" panose="020B0304020202020204" pitchFamily="34" charset="-34"/>
              </a:rPr>
              <a:t>MARKETING</a:t>
            </a:r>
            <a:endParaRPr lang="tr-TR" dirty="0">
              <a:solidFill>
                <a:srgbClr val="2782A7"/>
              </a:solidFill>
              <a:latin typeface="Cordia New" panose="020B0304020202020204" pitchFamily="34" charset="-34"/>
            </a:endParaRPr>
          </a:p>
        </p:txBody>
      </p:sp>
      <p:sp>
        <p:nvSpPr>
          <p:cNvPr id="59" name="TextBox 58"/>
          <p:cNvSpPr txBox="1"/>
          <p:nvPr/>
        </p:nvSpPr>
        <p:spPr>
          <a:xfrm>
            <a:off x="6946123" y="2289938"/>
            <a:ext cx="1730333" cy="1169551"/>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75308329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5" grpId="0"/>
      <p:bldP spid="41" grpId="0"/>
      <p:bldP spid="57" grpId="0"/>
      <p:bldP spid="40" grpId="0"/>
      <p:bldP spid="42"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2555776" y="45542"/>
            <a:ext cx="4035840" cy="769441"/>
          </a:xfrm>
          <a:prstGeom prst="rect">
            <a:avLst/>
          </a:prstGeom>
          <a:noFill/>
        </p:spPr>
        <p:txBody>
          <a:bodyPr wrap="square" rtlCol="0">
            <a:spAutoFit/>
          </a:bodyPr>
          <a:lstStyle/>
          <a:p>
            <a:pPr algn="ctr"/>
            <a:r>
              <a:rPr lang="tr-TR" sz="4400" dirty="0" smtClean="0">
                <a:solidFill>
                  <a:srgbClr val="2681A7"/>
                </a:solidFill>
                <a:latin typeface="Cordia New" panose="020B0304020202020204" pitchFamily="34" charset="-34"/>
              </a:rPr>
              <a:t>percentages</a:t>
            </a:r>
            <a:endParaRPr lang="tr-TR" sz="4400" dirty="0">
              <a:solidFill>
                <a:srgbClr val="2681A7"/>
              </a:solidFill>
              <a:latin typeface="Cordia New" panose="020B0304020202020204" pitchFamily="34" charset="-34"/>
            </a:endParaRPr>
          </a:p>
        </p:txBody>
      </p:sp>
      <p:sp>
        <p:nvSpPr>
          <p:cNvPr id="62" name="TextBox 61"/>
          <p:cNvSpPr txBox="1"/>
          <p:nvPr/>
        </p:nvSpPr>
        <p:spPr>
          <a:xfrm>
            <a:off x="1242380" y="3507854"/>
            <a:ext cx="1379760"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workforce</a:t>
            </a:r>
            <a:endParaRPr lang="tr-TR" sz="2400" dirty="0">
              <a:solidFill>
                <a:srgbClr val="2681A7"/>
              </a:solidFill>
              <a:latin typeface="Cordia New" panose="020B0304020202020204" pitchFamily="34" charset="-34"/>
            </a:endParaRPr>
          </a:p>
        </p:txBody>
      </p:sp>
      <p:sp>
        <p:nvSpPr>
          <p:cNvPr id="63" name="TextBox 62"/>
          <p:cNvSpPr txBox="1"/>
          <p:nvPr/>
        </p:nvSpPr>
        <p:spPr>
          <a:xfrm>
            <a:off x="1242380" y="4043848"/>
            <a:ext cx="6657696" cy="400110"/>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874426" y="1059582"/>
            <a:ext cx="1487038" cy="1578236"/>
          </a:xfrm>
          <a:prstGeom prst="rect">
            <a:avLst/>
          </a:prstGeom>
        </p:spPr>
      </p:pic>
      <p:pic>
        <p:nvPicPr>
          <p:cNvPr id="4" name="Picture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15616" y="1059582"/>
            <a:ext cx="1487038" cy="1578236"/>
          </a:xfrm>
          <a:prstGeom prst="rect">
            <a:avLst/>
          </a:prstGeom>
        </p:spPr>
      </p:pic>
      <p:pic>
        <p:nvPicPr>
          <p:cNvPr id="5" name="Picture 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69138" y="1059582"/>
            <a:ext cx="1487038" cy="1578236"/>
          </a:xfrm>
          <a:prstGeom prst="rect">
            <a:avLst/>
          </a:prstGeom>
        </p:spPr>
      </p:pic>
      <p:pic>
        <p:nvPicPr>
          <p:cNvPr id="6" name="Picture 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97330" y="1059582"/>
            <a:ext cx="1487038" cy="1578236"/>
          </a:xfrm>
          <a:prstGeom prst="rect">
            <a:avLst/>
          </a:prstGeom>
        </p:spPr>
      </p:pic>
      <p:sp>
        <p:nvSpPr>
          <p:cNvPr id="29" name="Rectangle 28"/>
          <p:cNvSpPr/>
          <p:nvPr/>
        </p:nvSpPr>
        <p:spPr>
          <a:xfrm>
            <a:off x="1696" y="2859782"/>
            <a:ext cx="9142304" cy="576064"/>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30" name="TextBox 29"/>
          <p:cNvSpPr txBox="1"/>
          <p:nvPr/>
        </p:nvSpPr>
        <p:spPr>
          <a:xfrm>
            <a:off x="1501908" y="2915775"/>
            <a:ext cx="860704"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%50</a:t>
            </a:r>
            <a:endParaRPr lang="tr-TR" sz="2400" dirty="0">
              <a:solidFill>
                <a:srgbClr val="2681A7"/>
              </a:solidFill>
              <a:latin typeface="Cordia New" panose="020B0304020202020204" pitchFamily="34" charset="-34"/>
            </a:endParaRPr>
          </a:p>
        </p:txBody>
      </p:sp>
      <p:sp>
        <p:nvSpPr>
          <p:cNvPr id="31" name="TextBox 30"/>
          <p:cNvSpPr txBox="1"/>
          <p:nvPr/>
        </p:nvSpPr>
        <p:spPr>
          <a:xfrm>
            <a:off x="3275856" y="2916550"/>
            <a:ext cx="860704"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%75</a:t>
            </a:r>
            <a:endParaRPr lang="tr-TR" sz="2400" dirty="0">
              <a:solidFill>
                <a:srgbClr val="2681A7"/>
              </a:solidFill>
              <a:latin typeface="Cordia New" panose="020B0304020202020204" pitchFamily="34" charset="-34"/>
            </a:endParaRPr>
          </a:p>
        </p:txBody>
      </p:sp>
      <p:sp>
        <p:nvSpPr>
          <p:cNvPr id="32" name="TextBox 31"/>
          <p:cNvSpPr txBox="1"/>
          <p:nvPr/>
        </p:nvSpPr>
        <p:spPr>
          <a:xfrm>
            <a:off x="5076056" y="2916981"/>
            <a:ext cx="860704"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%60</a:t>
            </a:r>
            <a:endParaRPr lang="tr-TR" sz="2400" dirty="0">
              <a:solidFill>
                <a:srgbClr val="2681A7"/>
              </a:solidFill>
              <a:latin typeface="Cordia New" panose="020B0304020202020204" pitchFamily="34" charset="-34"/>
            </a:endParaRPr>
          </a:p>
        </p:txBody>
      </p:sp>
      <p:sp>
        <p:nvSpPr>
          <p:cNvPr id="33" name="TextBox 32"/>
          <p:cNvSpPr txBox="1"/>
          <p:nvPr/>
        </p:nvSpPr>
        <p:spPr>
          <a:xfrm>
            <a:off x="6804248" y="2916981"/>
            <a:ext cx="860704"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%25</a:t>
            </a:r>
            <a:endParaRPr lang="tr-TR" sz="2400" dirty="0">
              <a:solidFill>
                <a:srgbClr val="2681A7"/>
              </a:solidFill>
              <a:latin typeface="Cordia New" panose="020B0304020202020204" pitchFamily="34" charset="-34"/>
            </a:endParaRPr>
          </a:p>
        </p:txBody>
      </p:sp>
      <p:sp>
        <p:nvSpPr>
          <p:cNvPr id="34" name="TextBox 33"/>
          <p:cNvSpPr txBox="1"/>
          <p:nvPr/>
        </p:nvSpPr>
        <p:spPr>
          <a:xfrm>
            <a:off x="3016328" y="3507853"/>
            <a:ext cx="1379760"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effıcıency</a:t>
            </a:r>
            <a:endParaRPr lang="tr-TR" sz="2400" dirty="0">
              <a:solidFill>
                <a:srgbClr val="2681A7"/>
              </a:solidFill>
              <a:latin typeface="Cordia New" panose="020B0304020202020204" pitchFamily="34" charset="-34"/>
            </a:endParaRPr>
          </a:p>
        </p:txBody>
      </p:sp>
      <p:sp>
        <p:nvSpPr>
          <p:cNvPr id="35" name="TextBox 34"/>
          <p:cNvSpPr txBox="1"/>
          <p:nvPr/>
        </p:nvSpPr>
        <p:spPr>
          <a:xfrm>
            <a:off x="4848424" y="3507852"/>
            <a:ext cx="1379760"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profıt</a:t>
            </a:r>
            <a:endParaRPr lang="tr-TR" sz="2400" dirty="0">
              <a:solidFill>
                <a:srgbClr val="2681A7"/>
              </a:solidFill>
              <a:latin typeface="Cordia New" panose="020B0304020202020204" pitchFamily="34" charset="-34"/>
            </a:endParaRPr>
          </a:p>
        </p:txBody>
      </p:sp>
      <p:sp>
        <p:nvSpPr>
          <p:cNvPr id="36" name="TextBox 35"/>
          <p:cNvSpPr txBox="1"/>
          <p:nvPr/>
        </p:nvSpPr>
        <p:spPr>
          <a:xfrm>
            <a:off x="6588224" y="3515474"/>
            <a:ext cx="1379760"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loss</a:t>
            </a:r>
            <a:endParaRPr lang="tr-TR" sz="2400" dirty="0">
              <a:solidFill>
                <a:srgbClr val="2681A7"/>
              </a:solidFill>
              <a:latin typeface="Cordia New" panose="020B0304020202020204" pitchFamily="34" charset="-34"/>
            </a:endParaRPr>
          </a:p>
        </p:txBody>
      </p:sp>
    </p:spTree>
    <p:extLst>
      <p:ext uri="{BB962C8B-B14F-4D97-AF65-F5344CB8AC3E}">
        <p14:creationId xmlns:p14="http://schemas.microsoft.com/office/powerpoint/2010/main" val="4307423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300"/>
                            </p:stCondLst>
                            <p:childTnLst>
                              <p:par>
                                <p:cTn id="35" presetID="10"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6794" y="3530684"/>
            <a:ext cx="9152302"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37" name="Rectangle 36"/>
          <p:cNvSpPr/>
          <p:nvPr/>
        </p:nvSpPr>
        <p:spPr>
          <a:xfrm>
            <a:off x="1508" y="2355726"/>
            <a:ext cx="9144000"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79"/>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2" y="4828976"/>
            <a:ext cx="3747808" cy="292388"/>
          </a:xfrm>
          <a:prstGeom prst="rect">
            <a:avLst/>
          </a:prstGeom>
          <a:noFill/>
        </p:spPr>
        <p:txBody>
          <a:bodyPr wrap="square" rtlCol="0">
            <a:spAutoFit/>
          </a:bodyPr>
          <a:lstStyle/>
          <a:p>
            <a:pPr algn="ctr"/>
            <a:r>
              <a:rPr lang="zh-CN" altLang="en-US" sz="1300" dirty="0" smtClean="0">
                <a:solidFill>
                  <a:srgbClr val="2782A7"/>
                </a:solidFill>
                <a:latin typeface="Cordia New" panose="020B0304020202020204" pitchFamily="34" charset="-34"/>
              </a:rPr>
              <a:t>淘宝搜索</a:t>
            </a:r>
            <a:r>
              <a:rPr lang="en-US" altLang="zh-CN" sz="1300" dirty="0" err="1" smtClean="0">
                <a:solidFill>
                  <a:srgbClr val="2782A7"/>
                </a:solidFill>
                <a:latin typeface="Cordia New" panose="020B0304020202020204" pitchFamily="34" charset="-34"/>
              </a:rPr>
              <a:t>xiaoz</a:t>
            </a:r>
            <a:r>
              <a:rPr lang="zh-CN" altLang="en-US" sz="1300" dirty="0" smtClean="0">
                <a:solidFill>
                  <a:srgbClr val="2782A7"/>
                </a:solidFill>
                <a:latin typeface="Cordia New" panose="020B0304020202020204" pitchFamily="34" charset="-34"/>
              </a:rPr>
              <a:t>素材</a:t>
            </a:r>
            <a:endParaRPr lang="tr-TR" sz="1300" dirty="0">
              <a:solidFill>
                <a:srgbClr val="2782A7"/>
              </a:solidFill>
              <a:latin typeface="Cordia New" panose="020B0304020202020204" pitchFamily="34" charset="-34"/>
            </a:endParaRPr>
          </a:p>
        </p:txBody>
      </p:sp>
      <p:sp>
        <p:nvSpPr>
          <p:cNvPr id="17" name="TextBox 16"/>
          <p:cNvSpPr txBox="1"/>
          <p:nvPr/>
        </p:nvSpPr>
        <p:spPr>
          <a:xfrm>
            <a:off x="3779912" y="4833573"/>
            <a:ext cx="4122589" cy="276999"/>
          </a:xfrm>
          <a:prstGeom prst="rect">
            <a:avLst/>
          </a:prstGeom>
          <a:noFill/>
        </p:spPr>
        <p:txBody>
          <a:bodyPr wrap="square" rtlCol="0">
            <a:spAutoFit/>
          </a:bodyPr>
          <a:lstStyle/>
          <a:p>
            <a:pPr algn="ctr"/>
            <a:r>
              <a:rPr lang="en-US" sz="1200" dirty="0" smtClean="0">
                <a:solidFill>
                  <a:srgbClr val="2782A7"/>
                </a:solidFill>
                <a:latin typeface="Cordia New" panose="020B0304020202020204" pitchFamily="34" charset="-34"/>
              </a:rPr>
              <a:t>123456789</a:t>
            </a:r>
            <a:endParaRPr lang="tr-TR" sz="1200" dirty="0">
              <a:solidFill>
                <a:srgbClr val="2782A7"/>
              </a:solidFill>
              <a:latin typeface="Cordia New" panose="020B0304020202020204" pitchFamily="34" charset="-34"/>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4" y="4855860"/>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1"/>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1" y="4803998"/>
            <a:ext cx="277455" cy="294088"/>
          </a:xfrm>
          <a:prstGeom prst="rect">
            <a:avLst/>
          </a:prstGeom>
        </p:spPr>
      </p:pic>
      <p:sp>
        <p:nvSpPr>
          <p:cNvPr id="27" name="Rectangle 26"/>
          <p:cNvSpPr/>
          <p:nvPr/>
        </p:nvSpPr>
        <p:spPr>
          <a:xfrm>
            <a:off x="0" y="4781138"/>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rtlCol="0">
            <a:spAutoFit/>
          </a:bodyPr>
          <a:lstStyle/>
          <a:p>
            <a:pPr algn="ctr"/>
            <a:r>
              <a:rPr lang="tr-TR" sz="1300" dirty="0" smtClean="0">
                <a:solidFill>
                  <a:schemeClr val="bg1"/>
                </a:solidFill>
                <a:latin typeface="Cordia New" panose="020B0304020202020204" pitchFamily="34" charset="-34"/>
              </a:rPr>
              <a:t>Company name/logo</a:t>
            </a:r>
            <a:endParaRPr lang="tr-TR" sz="1300" dirty="0">
              <a:solidFill>
                <a:schemeClr val="bg1"/>
              </a:solidFill>
              <a:latin typeface="Cordia New" panose="020B0304020202020204" pitchFamily="34" charset="-34"/>
            </a:endParaRPr>
          </a:p>
        </p:txBody>
      </p:sp>
      <p:sp>
        <p:nvSpPr>
          <p:cNvPr id="39" name="TextBox 38"/>
          <p:cNvSpPr txBox="1"/>
          <p:nvPr/>
        </p:nvSpPr>
        <p:spPr>
          <a:xfrm>
            <a:off x="7236296" y="4833550"/>
            <a:ext cx="1440160" cy="292388"/>
          </a:xfrm>
          <a:prstGeom prst="rect">
            <a:avLst/>
          </a:prstGeom>
          <a:noFill/>
        </p:spPr>
        <p:txBody>
          <a:bodyPr wrap="square" rtlCol="0">
            <a:spAutoFit/>
          </a:bodyPr>
          <a:lstStyle/>
          <a:p>
            <a:pPr algn="ctr"/>
            <a:r>
              <a:rPr lang="en-US" sz="1300" dirty="0" smtClean="0">
                <a:solidFill>
                  <a:srgbClr val="2782A7"/>
                </a:solidFill>
                <a:latin typeface="Cordia New" panose="020B0304020202020204" pitchFamily="34" charset="-34"/>
              </a:rPr>
              <a:t>12345678@qq.cm</a:t>
            </a:r>
            <a:endParaRPr lang="tr-TR" sz="1300" dirty="0">
              <a:solidFill>
                <a:srgbClr val="2782A7"/>
              </a:solidFill>
              <a:latin typeface="Cordia New" panose="020B0304020202020204" pitchFamily="34" charset="-34"/>
            </a:endParaRPr>
          </a:p>
        </p:txBody>
      </p:sp>
      <p:sp>
        <p:nvSpPr>
          <p:cNvPr id="57" name="TextBox 56"/>
          <p:cNvSpPr txBox="1"/>
          <p:nvPr/>
        </p:nvSpPr>
        <p:spPr>
          <a:xfrm>
            <a:off x="1832304" y="45542"/>
            <a:ext cx="5620016" cy="769441"/>
          </a:xfrm>
          <a:prstGeom prst="rect">
            <a:avLst/>
          </a:prstGeom>
          <a:noFill/>
        </p:spPr>
        <p:txBody>
          <a:bodyPr wrap="square" rtlCol="0">
            <a:spAutoFit/>
          </a:bodyPr>
          <a:lstStyle/>
          <a:p>
            <a:pPr algn="ctr"/>
            <a:r>
              <a:rPr lang="tr-TR" sz="4400" dirty="0" smtClean="0">
                <a:solidFill>
                  <a:schemeClr val="bg1"/>
                </a:solidFill>
                <a:latin typeface="Cordia New" panose="020B0304020202020204" pitchFamily="34" charset="-34"/>
              </a:rPr>
              <a:t>GENDER DISTRIBUTION</a:t>
            </a:r>
            <a:endParaRPr lang="tr-TR" sz="4400" dirty="0">
              <a:solidFill>
                <a:schemeClr val="bg1"/>
              </a:solidFill>
              <a:latin typeface="Cordia New" panose="020B0304020202020204" pitchFamily="34" charset="-34"/>
            </a:endParaRPr>
          </a:p>
        </p:txBody>
      </p:sp>
      <p:sp>
        <p:nvSpPr>
          <p:cNvPr id="58" name="TextBox 57"/>
          <p:cNvSpPr txBox="1"/>
          <p:nvPr/>
        </p:nvSpPr>
        <p:spPr>
          <a:xfrm>
            <a:off x="5785440" y="2729304"/>
            <a:ext cx="3179048"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OF THE FEMALE POPULATION LIKEs US</a:t>
            </a:r>
            <a:endParaRPr lang="tr-TR" dirty="0">
              <a:solidFill>
                <a:schemeClr val="bg1"/>
              </a:solidFill>
              <a:latin typeface="Cordia New" panose="020B0304020202020204" pitchFamily="34" charset="-34"/>
            </a:endParaRP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8713" y="2451333"/>
            <a:ext cx="399927" cy="863297"/>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539552" y="3581811"/>
            <a:ext cx="399088" cy="936104"/>
          </a:xfrm>
          <a:prstGeom prst="rect">
            <a:avLst/>
          </a:prstGeom>
        </p:spPr>
      </p:pic>
      <p:pic>
        <p:nvPicPr>
          <p:cNvPr id="24" name="Picture 2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971600" y="3581811"/>
            <a:ext cx="399088" cy="936104"/>
          </a:xfrm>
          <a:prstGeom prst="rect">
            <a:avLst/>
          </a:prstGeom>
        </p:spPr>
      </p:pic>
      <p:pic>
        <p:nvPicPr>
          <p:cNvPr id="26" name="Picture 2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404798" y="3581811"/>
            <a:ext cx="399088" cy="936104"/>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835696" y="3581811"/>
            <a:ext cx="399088" cy="936104"/>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267744" y="3581811"/>
            <a:ext cx="399088" cy="936104"/>
          </a:xfrm>
          <a:prstGeom prst="rect">
            <a:avLst/>
          </a:prstGeom>
        </p:spPr>
      </p:pic>
      <p:pic>
        <p:nvPicPr>
          <p:cNvPr id="31" name="Picture 3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699792" y="3581811"/>
            <a:ext cx="399088" cy="936104"/>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131840" y="3581811"/>
            <a:ext cx="399088" cy="936104"/>
          </a:xfrm>
          <a:prstGeom prst="rect">
            <a:avLst/>
          </a:prstGeom>
        </p:spPr>
      </p:pic>
      <p:pic>
        <p:nvPicPr>
          <p:cNvPr id="33" name="Picture 3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563888" y="3581811"/>
            <a:ext cx="399088" cy="936104"/>
          </a:xfrm>
          <a:prstGeom prst="rect">
            <a:avLst/>
          </a:prstGeom>
        </p:spPr>
      </p:pic>
      <p:pic>
        <p:nvPicPr>
          <p:cNvPr id="43" name="Picture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600" y="2451333"/>
            <a:ext cx="399927" cy="863297"/>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3648" y="2451333"/>
            <a:ext cx="399927" cy="863297"/>
          </a:xfrm>
          <a:prstGeom prst="rect">
            <a:avLst/>
          </a:prstGeom>
        </p:spPr>
      </p:pic>
      <p:pic>
        <p:nvPicPr>
          <p:cNvPr id="45" name="Picture 4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1738" y="2451333"/>
            <a:ext cx="399927" cy="863297"/>
          </a:xfrm>
          <a:prstGeom prst="rect">
            <a:avLst/>
          </a:prstGeom>
        </p:spPr>
      </p:pic>
      <p:pic>
        <p:nvPicPr>
          <p:cNvPr id="46" name="Picture 4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84625" y="2451333"/>
            <a:ext cx="399927" cy="863297"/>
          </a:xfrm>
          <a:prstGeom prst="rect">
            <a:avLst/>
          </a:prstGeom>
        </p:spPr>
      </p:pic>
      <p:pic>
        <p:nvPicPr>
          <p:cNvPr id="47" name="Picture 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16673" y="2451333"/>
            <a:ext cx="399927" cy="863297"/>
          </a:xfrm>
          <a:prstGeom prst="rect">
            <a:avLst/>
          </a:prstGeom>
        </p:spPr>
      </p:pic>
      <p:pic>
        <p:nvPicPr>
          <p:cNvPr id="48" name="Picture 4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65748" y="2451333"/>
            <a:ext cx="399927" cy="863297"/>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8635" y="2451333"/>
            <a:ext cx="399927" cy="863297"/>
          </a:xfrm>
          <a:prstGeom prst="rect">
            <a:avLst/>
          </a:prstGeom>
          <a:noFill/>
        </p:spPr>
      </p:pic>
      <p:pic>
        <p:nvPicPr>
          <p:cNvPr id="50" name="Picture 4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30683" y="2451333"/>
            <a:ext cx="399927" cy="863297"/>
          </a:xfrm>
          <a:prstGeom prst="rect">
            <a:avLst/>
          </a:prstGeom>
          <a:noFill/>
        </p:spPr>
      </p:pic>
      <p:pic>
        <p:nvPicPr>
          <p:cNvPr id="6"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0106" y="2451332"/>
            <a:ext cx="399926" cy="863297"/>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417120" y="3581811"/>
            <a:ext cx="405585" cy="951344"/>
          </a:xfrm>
          <a:prstGeom prst="rect">
            <a:avLst/>
          </a:prstGeom>
        </p:spPr>
      </p:pic>
      <p:pic>
        <p:nvPicPr>
          <p:cNvPr id="53" name="Picture 5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988316" y="3591614"/>
            <a:ext cx="405585" cy="951344"/>
          </a:xfrm>
          <a:prstGeom prst="rect">
            <a:avLst/>
          </a:prstGeom>
        </p:spPr>
      </p:pic>
      <p:sp>
        <p:nvSpPr>
          <p:cNvPr id="54" name="TextBox 53"/>
          <p:cNvSpPr txBox="1"/>
          <p:nvPr/>
        </p:nvSpPr>
        <p:spPr>
          <a:xfrm>
            <a:off x="4644008" y="2594580"/>
            <a:ext cx="1584176" cy="661720"/>
          </a:xfrm>
          <a:prstGeom prst="rect">
            <a:avLst/>
          </a:prstGeom>
          <a:noFill/>
        </p:spPr>
        <p:txBody>
          <a:bodyPr wrap="square" rtlCol="0">
            <a:spAutoFit/>
          </a:bodyPr>
          <a:lstStyle/>
          <a:p>
            <a:pPr algn="ctr"/>
            <a:r>
              <a:rPr lang="tr-TR" sz="3700" dirty="0" smtClean="0">
                <a:solidFill>
                  <a:schemeClr val="bg1"/>
                </a:solidFill>
                <a:latin typeface="Cordia New" panose="020B0304020202020204" pitchFamily="34" charset="-34"/>
              </a:rPr>
              <a:t>90%</a:t>
            </a:r>
            <a:endParaRPr lang="tr-TR" sz="3700" dirty="0">
              <a:solidFill>
                <a:schemeClr val="bg1"/>
              </a:solidFill>
              <a:latin typeface="Cordia New" panose="020B0304020202020204" pitchFamily="34" charset="-34"/>
            </a:endParaRPr>
          </a:p>
        </p:txBody>
      </p:sp>
      <p:sp>
        <p:nvSpPr>
          <p:cNvPr id="55" name="TextBox 54"/>
          <p:cNvSpPr txBox="1"/>
          <p:nvPr/>
        </p:nvSpPr>
        <p:spPr>
          <a:xfrm>
            <a:off x="4631040" y="3719003"/>
            <a:ext cx="1584176" cy="661720"/>
          </a:xfrm>
          <a:prstGeom prst="rect">
            <a:avLst/>
          </a:prstGeom>
          <a:noFill/>
        </p:spPr>
        <p:txBody>
          <a:bodyPr wrap="square" rtlCol="0">
            <a:spAutoFit/>
          </a:bodyPr>
          <a:lstStyle/>
          <a:p>
            <a:pPr algn="ctr"/>
            <a:r>
              <a:rPr lang="tr-TR" sz="3700" dirty="0" smtClean="0">
                <a:solidFill>
                  <a:schemeClr val="bg1"/>
                </a:solidFill>
                <a:latin typeface="Cordia New" panose="020B0304020202020204" pitchFamily="34" charset="-34"/>
              </a:rPr>
              <a:t>80%</a:t>
            </a:r>
            <a:endParaRPr lang="tr-TR" sz="3700" dirty="0">
              <a:solidFill>
                <a:schemeClr val="bg1"/>
              </a:solidFill>
              <a:latin typeface="Cordia New" panose="020B0304020202020204" pitchFamily="34" charset="-34"/>
            </a:endParaRPr>
          </a:p>
        </p:txBody>
      </p:sp>
      <p:sp>
        <p:nvSpPr>
          <p:cNvPr id="60" name="TextBox 59"/>
          <p:cNvSpPr txBox="1"/>
          <p:nvPr/>
        </p:nvSpPr>
        <p:spPr>
          <a:xfrm>
            <a:off x="5708888" y="3870354"/>
            <a:ext cx="2963024" cy="369332"/>
          </a:xfrm>
          <a:prstGeom prst="rect">
            <a:avLst/>
          </a:prstGeom>
          <a:noFill/>
        </p:spPr>
        <p:txBody>
          <a:bodyPr wrap="square" rtlCol="0">
            <a:spAutoFit/>
          </a:bodyPr>
          <a:lstStyle/>
          <a:p>
            <a:pPr algn="ctr"/>
            <a:r>
              <a:rPr lang="tr-TR" dirty="0" smtClean="0">
                <a:solidFill>
                  <a:schemeClr val="bg1"/>
                </a:solidFill>
                <a:latin typeface="Cordia New" panose="020B0304020202020204" pitchFamily="34" charset="-34"/>
              </a:rPr>
              <a:t>OF THE MALE POPULATION LIKEs US</a:t>
            </a:r>
            <a:endParaRPr lang="tr-TR" dirty="0">
              <a:solidFill>
                <a:schemeClr val="bg1"/>
              </a:solidFill>
              <a:latin typeface="Cordia New" panose="020B0304020202020204" pitchFamily="34" charset="-34"/>
            </a:endParaRPr>
          </a:p>
        </p:txBody>
      </p:sp>
      <p:sp>
        <p:nvSpPr>
          <p:cNvPr id="62" name="TextBox 61"/>
          <p:cNvSpPr txBox="1"/>
          <p:nvPr/>
        </p:nvSpPr>
        <p:spPr>
          <a:xfrm>
            <a:off x="1642302" y="1081648"/>
            <a:ext cx="5862787" cy="461665"/>
          </a:xfrm>
          <a:prstGeom prst="rect">
            <a:avLst/>
          </a:prstGeom>
          <a:noFill/>
        </p:spPr>
        <p:txBody>
          <a:bodyPr wrap="square" rtlCol="0">
            <a:spAutoFit/>
          </a:bodyPr>
          <a:lstStyle/>
          <a:p>
            <a:pPr algn="ctr"/>
            <a:r>
              <a:rPr lang="tr-TR" sz="2400" dirty="0" smtClean="0">
                <a:solidFill>
                  <a:srgbClr val="2681A7"/>
                </a:solidFill>
                <a:latin typeface="Cordia New" panose="020B0304020202020204" pitchFamily="34" charset="-34"/>
              </a:rPr>
              <a:t>OUR PRODUCtS ARE ENYOJED BY BOTH GENDERS</a:t>
            </a:r>
            <a:endParaRPr lang="tr-TR" sz="2400" dirty="0">
              <a:solidFill>
                <a:srgbClr val="2681A7"/>
              </a:solidFill>
              <a:latin typeface="Cordia New" panose="020B0304020202020204" pitchFamily="34" charset="-34"/>
            </a:endParaRPr>
          </a:p>
        </p:txBody>
      </p:sp>
      <p:sp>
        <p:nvSpPr>
          <p:cNvPr id="63" name="TextBox 62"/>
          <p:cNvSpPr txBox="1"/>
          <p:nvPr/>
        </p:nvSpPr>
        <p:spPr>
          <a:xfrm>
            <a:off x="2666832" y="1513696"/>
            <a:ext cx="3770528" cy="553998"/>
          </a:xfrm>
          <a:prstGeom prst="rect">
            <a:avLst/>
          </a:prstGeom>
          <a:noFill/>
        </p:spPr>
        <p:txBody>
          <a:bodyPr wrap="square"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a:t>
            </a:r>
            <a:r>
              <a:rPr lang="tr-TR" sz="1000" dirty="0" smtClean="0">
                <a:solidFill>
                  <a:srgbClr val="2782A7"/>
                </a:solidFill>
                <a:latin typeface="Open Sans" pitchFamily="34" charset="0"/>
                <a:ea typeface="Open Sans" pitchFamily="34" charset="0"/>
                <a:cs typeface="Open Sans" pitchFamily="34" charset="0"/>
              </a:rPr>
              <a:t>veniam</a:t>
            </a:r>
            <a:endParaRPr lang="tr-TR" sz="1000" dirty="0">
              <a:solidFill>
                <a:srgbClr val="2782A7"/>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203618252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par>
                          <p:cTn id="52" fill="hold">
                            <p:stCondLst>
                              <p:cond delay="13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par>
                                <p:cTn id="62" presetID="10" presetClass="entr" presetSubtype="0" fill="hold"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par>
                                <p:cTn id="77" presetID="10"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par>
                                <p:cTn id="83" presetID="10" presetClass="entr" presetSubtype="0"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par>
                                <p:cTn id="86" presetID="10" presetClass="entr" presetSubtype="0" fill="hold"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4" grpId="0"/>
      <p:bldP spid="55" grpId="0"/>
      <p:bldP spid="60" grpId="0"/>
      <p:bldP spid="62" grpId="0"/>
      <p:bldP spid="6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1484</TotalTime>
  <Words>1911</Words>
  <Application>Microsoft Office PowerPoint</Application>
  <PresentationFormat>全屏显示(16:9)</PresentationFormat>
  <Paragraphs>367</Paragraphs>
  <Slides>25</Slides>
  <Notes>24</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Voxelflux</dc:creator>
  <cp:lastModifiedBy>Administrator</cp:lastModifiedBy>
  <cp:revision>113</cp:revision>
  <dcterms:created xsi:type="dcterms:W3CDTF">2013-09-19T08:29:56Z</dcterms:created>
  <dcterms:modified xsi:type="dcterms:W3CDTF">2015-12-12T05:52:04Z</dcterms:modified>
</cp:coreProperties>
</file>