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6" r:id="rId18"/>
    <p:sldId id="272" r:id="rId19"/>
    <p:sldId id="274" r:id="rId20"/>
    <p:sldId id="277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7666"/>
    <a:srgbClr val="2AA648"/>
    <a:srgbClr val="349C6A"/>
    <a:srgbClr val="2D875C"/>
    <a:srgbClr val="206A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9" autoAdjust="0"/>
    <p:restoredTop sz="94662" autoAdjust="0"/>
  </p:normalViewPr>
  <p:slideViewPr>
    <p:cSldViewPr>
      <p:cViewPr varScale="1">
        <p:scale>
          <a:sx n="145" d="100"/>
          <a:sy n="145" d="100"/>
        </p:scale>
        <p:origin x="624" y="1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DC174B-5DBB-4BA1-9452-97C1FC8230B6}" type="datetimeFigureOut">
              <a:rPr lang="zh-CN" altLang="en-US" smtClean="0"/>
              <a:t>2015/12/2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45A9F6-FF06-43C1-8EFE-B831F828FF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383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EE1AE-96DE-4392-8768-AE138E40DBCA}" type="datetimeFigureOut">
              <a:rPr lang="zh-CN" altLang="en-US" smtClean="0"/>
              <a:t>2015/12/2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67D41-2724-4842-8438-9B51BB1A955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1" r="5450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>
          <a:xfrm rot="5400000">
            <a:off x="2002172" y="-2002173"/>
            <a:ext cx="5139655" cy="9144000"/>
          </a:xfrm>
          <a:prstGeom prst="rect">
            <a:avLst/>
          </a:prstGeom>
          <a:solidFill>
            <a:srgbClr val="206A5C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103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EE1AE-96DE-4392-8768-AE138E40DBCA}" type="datetimeFigureOut">
              <a:rPr lang="zh-CN" altLang="en-US" smtClean="0"/>
              <a:t>2015/12/2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67D41-2724-4842-8438-9B51BB1A95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130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EE1AE-96DE-4392-8768-AE138E40DBCA}" type="datetimeFigureOut">
              <a:rPr lang="zh-CN" altLang="en-US" smtClean="0"/>
              <a:t>2015/12/2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67D41-2724-4842-8438-9B51BB1A95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17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EE1AE-96DE-4392-8768-AE138E40DBCA}" type="datetimeFigureOut">
              <a:rPr lang="zh-CN" altLang="en-US" smtClean="0"/>
              <a:t>2015/12/2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67D41-2724-4842-8438-9B51BB1A955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1" r="5450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>
          <a:xfrm rot="5400000">
            <a:off x="2002172" y="-2002173"/>
            <a:ext cx="5139655" cy="9144000"/>
          </a:xfrm>
          <a:prstGeom prst="rect">
            <a:avLst/>
          </a:prstGeom>
          <a:solidFill>
            <a:srgbClr val="206A5C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927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EE1AE-96DE-4392-8768-AE138E40DBCA}" type="datetimeFigureOut">
              <a:rPr lang="zh-CN" altLang="en-US" smtClean="0"/>
              <a:t>2015/12/2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67D41-2724-4842-8438-9B51BB1A955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1" r="5450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lumMod val="95000"/>
              <a:lumOff val="5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1460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EE1AE-96DE-4392-8768-AE138E40DBCA}" type="datetimeFigureOut">
              <a:rPr lang="zh-CN" altLang="en-US" smtClean="0"/>
              <a:t>2015/12/2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67D41-2724-4842-8438-9B51BB1A95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420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EE1AE-96DE-4392-8768-AE138E40DBCA}" type="datetimeFigureOut">
              <a:rPr lang="zh-CN" altLang="en-US" smtClean="0"/>
              <a:t>2015/12/2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67D41-2724-4842-8438-9B51BB1A95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151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EE1AE-96DE-4392-8768-AE138E40DBCA}" type="datetimeFigureOut">
              <a:rPr lang="zh-CN" altLang="en-US" smtClean="0"/>
              <a:t>2015/12/2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67D41-2724-4842-8438-9B51BB1A95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869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EE1AE-96DE-4392-8768-AE138E40DBCA}" type="datetimeFigureOut">
              <a:rPr lang="zh-CN" altLang="en-US" smtClean="0"/>
              <a:t>2015/12/2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67D41-2724-4842-8438-9B51BB1A95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5020022"/>
            <a:ext cx="9144000" cy="123478"/>
          </a:xfrm>
          <a:prstGeom prst="rect">
            <a:avLst/>
          </a:prstGeom>
          <a:solidFill>
            <a:srgbClr val="206A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9144000" cy="123478"/>
          </a:xfrm>
          <a:prstGeom prst="rect">
            <a:avLst/>
          </a:prstGeom>
          <a:solidFill>
            <a:srgbClr val="206A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730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EE1AE-96DE-4392-8768-AE138E40DBCA}" type="datetimeFigureOut">
              <a:rPr lang="zh-CN" altLang="en-US" smtClean="0"/>
              <a:t>2015/12/2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67D41-2724-4842-8438-9B51BB1A95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724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EE1AE-96DE-4392-8768-AE138E40DBCA}" type="datetimeFigureOut">
              <a:rPr lang="zh-CN" altLang="en-US" smtClean="0"/>
              <a:t>2015/12/2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67D41-2724-4842-8438-9B51BB1A95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92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EE1AE-96DE-4392-8768-AE138E40DBCA}" type="datetimeFigureOut">
              <a:rPr lang="zh-CN" altLang="en-US" smtClean="0"/>
              <a:t>2015/12/2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67D41-2724-4842-8438-9B51BB1A95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004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708188" y="3176389"/>
            <a:ext cx="57679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2016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商务都市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40352" y="4697491"/>
            <a:ext cx="12843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汇报人：***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26171" y="4011910"/>
            <a:ext cx="5544616" cy="334328"/>
          </a:xfrm>
          <a:prstGeom prst="rect">
            <a:avLst/>
          </a:prstGeom>
          <a:solidFill>
            <a:schemeClr val="tx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510336" y="3974703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点击此处添加副标题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1451273" y="-132135"/>
            <a:ext cx="639149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 smtClean="0">
                <a:blipFill>
                  <a:blip r:embed="rId2"/>
                  <a:stretch>
                    <a:fillRect/>
                  </a:stretch>
                </a:blipFill>
                <a:latin typeface="Agency FB" panose="020B0503020202020204" pitchFamily="34" charset="0"/>
              </a:rPr>
              <a:t>2 0 1 6</a:t>
            </a:r>
            <a:endParaRPr lang="zh-CN" altLang="en-US" sz="23900" dirty="0">
              <a:blipFill>
                <a:blip r:embed="rId2"/>
                <a:stretch>
                  <a:fillRect/>
                </a:stretch>
              </a:blip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0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5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5" grpId="0"/>
      <p:bldP spid="16" grpId="0" animBg="1"/>
      <p:bldP spid="14" grpId="0"/>
      <p:bldP spid="1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762673" y="873304"/>
            <a:ext cx="1872209" cy="3689917"/>
            <a:chOff x="762673" y="873304"/>
            <a:chExt cx="1872209" cy="3689917"/>
          </a:xfrm>
        </p:grpSpPr>
        <p:sp>
          <p:nvSpPr>
            <p:cNvPr id="4" name="五边形 3"/>
            <p:cNvSpPr/>
            <p:nvPr/>
          </p:nvSpPr>
          <p:spPr>
            <a:xfrm rot="5400000">
              <a:off x="-133805" y="1794535"/>
              <a:ext cx="3665165" cy="1872208"/>
            </a:xfrm>
            <a:prstGeom prst="homePlate">
              <a:avLst>
                <a:gd name="adj" fmla="val 28123"/>
              </a:avLst>
            </a:prstGeom>
            <a:solidFill>
              <a:srgbClr val="206A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五边形 4"/>
            <p:cNvSpPr/>
            <p:nvPr/>
          </p:nvSpPr>
          <p:spPr>
            <a:xfrm rot="5400000">
              <a:off x="1077953" y="558024"/>
              <a:ext cx="1241648" cy="1872208"/>
            </a:xfrm>
            <a:prstGeom prst="homePlate">
              <a:avLst>
                <a:gd name="adj" fmla="val 28123"/>
              </a:avLst>
            </a:prstGeom>
            <a:solidFill>
              <a:srgbClr val="349C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五边形 5"/>
            <p:cNvSpPr/>
            <p:nvPr/>
          </p:nvSpPr>
          <p:spPr>
            <a:xfrm rot="5400000">
              <a:off x="1226162" y="700746"/>
              <a:ext cx="945230" cy="1529656"/>
            </a:xfrm>
            <a:prstGeom prst="homePlate">
              <a:avLst>
                <a:gd name="adj" fmla="val 28123"/>
              </a:avLst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076577" y="1394870"/>
              <a:ext cx="288032" cy="0"/>
            </a:xfrm>
            <a:prstGeom prst="line">
              <a:avLst/>
            </a:prstGeom>
            <a:ln w="180975" cmpd="tri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2012681" y="1394870"/>
              <a:ext cx="288032" cy="0"/>
            </a:xfrm>
            <a:prstGeom prst="line">
              <a:avLst/>
            </a:prstGeom>
            <a:ln w="180975" cmpd="tri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1396466" y="1135462"/>
              <a:ext cx="6292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206A5C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2800" dirty="0">
                <a:solidFill>
                  <a:srgbClr val="206A5C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80748" y="2330974"/>
              <a:ext cx="1620957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1400" kern="0" dirty="0">
                  <a:solidFill>
                    <a:schemeClr val="bg1"/>
                  </a:solidFill>
                </a:rPr>
                <a:t>此处</a:t>
              </a: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</a:rPr>
                <a:t>点击此处添加文本</a:t>
              </a:r>
              <a:endParaRPr lang="en-US" altLang="zh-CN" sz="1400" kern="0" dirty="0" smtClean="0">
                <a:solidFill>
                  <a:schemeClr val="bg1"/>
                </a:solidFill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点击此处添加文本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852840" y="873304"/>
            <a:ext cx="1872209" cy="3689917"/>
            <a:chOff x="2852840" y="873304"/>
            <a:chExt cx="1872209" cy="3689917"/>
          </a:xfrm>
        </p:grpSpPr>
        <p:sp>
          <p:nvSpPr>
            <p:cNvPr id="13" name="五边形 12"/>
            <p:cNvSpPr/>
            <p:nvPr/>
          </p:nvSpPr>
          <p:spPr>
            <a:xfrm rot="5400000">
              <a:off x="1956362" y="1794535"/>
              <a:ext cx="3665165" cy="1872208"/>
            </a:xfrm>
            <a:prstGeom prst="homePlate">
              <a:avLst>
                <a:gd name="adj" fmla="val 28123"/>
              </a:avLst>
            </a:prstGeom>
            <a:solidFill>
              <a:srgbClr val="2D87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五边形 13"/>
            <p:cNvSpPr/>
            <p:nvPr/>
          </p:nvSpPr>
          <p:spPr>
            <a:xfrm rot="5400000">
              <a:off x="3168120" y="558024"/>
              <a:ext cx="1241648" cy="1872208"/>
            </a:xfrm>
            <a:prstGeom prst="homePlate">
              <a:avLst>
                <a:gd name="adj" fmla="val 28123"/>
              </a:avLst>
            </a:prstGeom>
            <a:solidFill>
              <a:srgbClr val="206A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五边形 14"/>
            <p:cNvSpPr/>
            <p:nvPr/>
          </p:nvSpPr>
          <p:spPr>
            <a:xfrm rot="5400000">
              <a:off x="3316329" y="700746"/>
              <a:ext cx="945230" cy="1529656"/>
            </a:xfrm>
            <a:prstGeom prst="homePlate">
              <a:avLst>
                <a:gd name="adj" fmla="val 28123"/>
              </a:avLst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166744" y="1394870"/>
              <a:ext cx="288032" cy="0"/>
            </a:xfrm>
            <a:prstGeom prst="line">
              <a:avLst/>
            </a:prstGeom>
            <a:ln w="180975" cmpd="tri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102848" y="1394870"/>
              <a:ext cx="288032" cy="0"/>
            </a:xfrm>
            <a:prstGeom prst="line">
              <a:avLst/>
            </a:prstGeom>
            <a:ln w="180975" cmpd="tri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3486633" y="1135462"/>
              <a:ext cx="64953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206A5C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2800" dirty="0">
                <a:solidFill>
                  <a:srgbClr val="206A5C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970915" y="2330974"/>
              <a:ext cx="1620957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1400" kern="0" dirty="0">
                  <a:solidFill>
                    <a:schemeClr val="bg1"/>
                  </a:solidFill>
                </a:rPr>
                <a:t>此处</a:t>
              </a: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</a:rPr>
                <a:t>点击此处添加文本</a:t>
              </a:r>
              <a:endParaRPr lang="en-US" altLang="zh-CN" sz="1400" kern="0" dirty="0" smtClean="0">
                <a:solidFill>
                  <a:schemeClr val="bg1"/>
                </a:solidFill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点击此处添加文本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18942" y="873304"/>
            <a:ext cx="1872209" cy="3689917"/>
            <a:chOff x="4918942" y="873304"/>
            <a:chExt cx="1872209" cy="3689917"/>
          </a:xfrm>
        </p:grpSpPr>
        <p:sp>
          <p:nvSpPr>
            <p:cNvPr id="20" name="五边形 19"/>
            <p:cNvSpPr/>
            <p:nvPr/>
          </p:nvSpPr>
          <p:spPr>
            <a:xfrm rot="5400000">
              <a:off x="4022464" y="1794535"/>
              <a:ext cx="3665165" cy="1872208"/>
            </a:xfrm>
            <a:prstGeom prst="homePlate">
              <a:avLst>
                <a:gd name="adj" fmla="val 28123"/>
              </a:avLst>
            </a:prstGeom>
            <a:solidFill>
              <a:srgbClr val="206A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五边形 20"/>
            <p:cNvSpPr/>
            <p:nvPr/>
          </p:nvSpPr>
          <p:spPr>
            <a:xfrm rot="5400000">
              <a:off x="5234222" y="558024"/>
              <a:ext cx="1241648" cy="1872208"/>
            </a:xfrm>
            <a:prstGeom prst="homePlate">
              <a:avLst>
                <a:gd name="adj" fmla="val 28123"/>
              </a:avLst>
            </a:prstGeom>
            <a:solidFill>
              <a:srgbClr val="349C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五边形 21"/>
            <p:cNvSpPr/>
            <p:nvPr/>
          </p:nvSpPr>
          <p:spPr>
            <a:xfrm rot="5400000">
              <a:off x="5382431" y="700746"/>
              <a:ext cx="945230" cy="1529656"/>
            </a:xfrm>
            <a:prstGeom prst="homePlate">
              <a:avLst>
                <a:gd name="adj" fmla="val 28123"/>
              </a:avLst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5232846" y="1394870"/>
              <a:ext cx="288032" cy="0"/>
            </a:xfrm>
            <a:prstGeom prst="line">
              <a:avLst/>
            </a:prstGeom>
            <a:ln w="180975" cmpd="tri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6168950" y="1394870"/>
              <a:ext cx="288032" cy="0"/>
            </a:xfrm>
            <a:prstGeom prst="line">
              <a:avLst/>
            </a:prstGeom>
            <a:ln w="180975" cmpd="tri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5552735" y="1135462"/>
              <a:ext cx="64953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206A5C"/>
                  </a:solidFill>
                  <a:latin typeface="Broadway" panose="04040905080B02020502" pitchFamily="82" charset="0"/>
                </a:rPr>
                <a:t>03</a:t>
              </a:r>
              <a:endParaRPr lang="zh-CN" altLang="en-US" sz="2800" dirty="0">
                <a:solidFill>
                  <a:srgbClr val="206A5C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037017" y="2330974"/>
              <a:ext cx="1620957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1400" kern="0" dirty="0">
                  <a:solidFill>
                    <a:schemeClr val="bg1"/>
                  </a:solidFill>
                </a:rPr>
                <a:t>此处</a:t>
              </a: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</a:rPr>
                <a:t>点击此处添加文本</a:t>
              </a:r>
              <a:endParaRPr lang="en-US" altLang="zh-CN" sz="1400" kern="0" dirty="0" smtClean="0">
                <a:solidFill>
                  <a:schemeClr val="bg1"/>
                </a:solidFill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点击此处添加文本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5122" name="Picture 2" descr="E:\丫头\png\手势\手势 (92)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56" r="29460" b="69654"/>
          <a:stretch/>
        </p:blipFill>
        <p:spPr bwMode="auto">
          <a:xfrm>
            <a:off x="6263739" y="2988721"/>
            <a:ext cx="2980459" cy="235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7773209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2" decel="6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1707654"/>
            <a:ext cx="9144000" cy="1728192"/>
          </a:xfrm>
          <a:prstGeom prst="rect">
            <a:avLst/>
          </a:prstGeom>
          <a:solidFill>
            <a:srgbClr val="206A5C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>
            <a:spLocks noChangeAspect="1"/>
          </p:cNvSpPr>
          <p:nvPr/>
        </p:nvSpPr>
        <p:spPr>
          <a:xfrm>
            <a:off x="7134084" y="2957798"/>
            <a:ext cx="1692000" cy="833564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/>
          <p:cNvSpPr>
            <a:spLocks noChangeAspect="1"/>
          </p:cNvSpPr>
          <p:nvPr/>
        </p:nvSpPr>
        <p:spPr>
          <a:xfrm>
            <a:off x="6506853" y="3103202"/>
            <a:ext cx="1254461" cy="542755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>
            <a:spLocks noChangeAspect="1"/>
          </p:cNvSpPr>
          <p:nvPr/>
        </p:nvSpPr>
        <p:spPr>
          <a:xfrm>
            <a:off x="7740352" y="3579862"/>
            <a:ext cx="1254461" cy="542755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097932" y="2278334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平行四边形 17"/>
          <p:cNvSpPr>
            <a:spLocks noChangeAspect="1"/>
          </p:cNvSpPr>
          <p:nvPr/>
        </p:nvSpPr>
        <p:spPr>
          <a:xfrm>
            <a:off x="6659253" y="3255602"/>
            <a:ext cx="1254461" cy="542755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1520" y="63286"/>
            <a:ext cx="213712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i="1" dirty="0" smtClean="0">
                <a:solidFill>
                  <a:srgbClr val="247666"/>
                </a:solidFill>
                <a:latin typeface="Impact" panose="020B0806030902050204" pitchFamily="34" charset="0"/>
              </a:rPr>
              <a:t>3</a:t>
            </a:r>
            <a:endParaRPr lang="zh-CN" altLang="en-US" sz="28700" i="1" dirty="0">
              <a:solidFill>
                <a:srgbClr val="247666"/>
              </a:solidFill>
              <a:latin typeface="Impact" panose="020B0806030902050204" pitchFamily="34" charset="0"/>
            </a:endParaRPr>
          </a:p>
        </p:txBody>
      </p:sp>
      <p:sp>
        <p:nvSpPr>
          <p:cNvPr id="20" name="平行四边形 19"/>
          <p:cNvSpPr>
            <a:spLocks noChangeAspect="1"/>
          </p:cNvSpPr>
          <p:nvPr/>
        </p:nvSpPr>
        <p:spPr>
          <a:xfrm>
            <a:off x="2045668" y="2684676"/>
            <a:ext cx="576064" cy="386750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20"/>
          <p:cNvSpPr>
            <a:spLocks noChangeAspect="1"/>
          </p:cNvSpPr>
          <p:nvPr/>
        </p:nvSpPr>
        <p:spPr>
          <a:xfrm>
            <a:off x="2189684" y="2878051"/>
            <a:ext cx="726132" cy="363146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8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100"/>
                            </p:stCondLst>
                            <p:childTnLst>
                              <p:par>
                                <p:cTn id="46" presetID="0" presetClass="path" presetSubtype="0" repeatCount="indefinite" accel="50000" decel="50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833 0.00031 " pathEditMode="relative" ptsTypes="AA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29 -3.08642E-6 L 0.00104 0.00031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indefinite" accel="50000" decel="5000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.00833 0.00031 " pathEditMode="relative" ptsTypes="AA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4.5679E-6 L -4.16667E-6 0.0003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6" grpId="1" animBg="1"/>
      <p:bldP spid="17" grpId="0"/>
      <p:bldP spid="18" grpId="0" animBg="1"/>
      <p:bldP spid="18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1108" y="1370749"/>
            <a:ext cx="1579337" cy="1537598"/>
          </a:xfrm>
          <a:prstGeom prst="rect">
            <a:avLst/>
          </a:prstGeom>
          <a:noFill/>
        </p:spPr>
        <p:txBody>
          <a:bodyPr wrap="none" rtlCol="0">
            <a:prstTxWarp prst="textCirclePour">
              <a:avLst>
                <a:gd name="adj1" fmla="val 10975198"/>
                <a:gd name="adj2" fmla="val 79891"/>
              </a:avLst>
            </a:prstTxWarp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--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---</a:t>
            </a:r>
            <a:r>
              <a:rPr lang="en-US" altLang="zh-CN" dirty="0">
                <a:solidFill>
                  <a:srgbClr val="349C6A"/>
                </a:solidFill>
              </a:rPr>
              <a:t>----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---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81573" y="1843259"/>
            <a:ext cx="10615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Verdana"/>
                <a:ea typeface="微软雅黑"/>
              </a:rPr>
              <a:t>点击添加</a:t>
            </a: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Verdana"/>
                <a:ea typeface="微软雅黑"/>
              </a:rPr>
              <a:t>标题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24967" y="3076096"/>
            <a:ext cx="17690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点击此处添加文本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41663" y="1131590"/>
            <a:ext cx="1933296" cy="1882203"/>
          </a:xfrm>
          <a:prstGeom prst="rect">
            <a:avLst/>
          </a:prstGeom>
          <a:noFill/>
        </p:spPr>
        <p:txBody>
          <a:bodyPr wrap="none" rtlCol="0">
            <a:prstTxWarp prst="textCirclePour">
              <a:avLst>
                <a:gd name="adj1" fmla="val 10975198"/>
                <a:gd name="adj2" fmla="val 79891"/>
              </a:avLst>
            </a:prstTxWarp>
            <a:spAutoFit/>
          </a:bodyPr>
          <a:lstStyle/>
          <a:p>
            <a:r>
              <a:rPr lang="en-US" altLang="zh-CN" dirty="0" smtClean="0">
                <a:solidFill>
                  <a:srgbClr val="349C6A"/>
                </a:solidFill>
              </a:rPr>
              <a:t>-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-----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----</a:t>
            </a:r>
            <a:r>
              <a:rPr lang="en-US" altLang="zh-CN" dirty="0" smtClean="0">
                <a:solidFill>
                  <a:srgbClr val="349C6A"/>
                </a:solidFill>
              </a:rPr>
              <a:t>--</a:t>
            </a:r>
            <a:endParaRPr lang="zh-CN" altLang="en-US" dirty="0">
              <a:solidFill>
                <a:srgbClr val="349C6A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70443" y="1769257"/>
            <a:ext cx="10454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Verdana"/>
                <a:ea typeface="微软雅黑"/>
              </a:rPr>
              <a:t>点击添加</a:t>
            </a: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Verdana"/>
                <a:ea typeface="微软雅黑"/>
              </a:rPr>
              <a:t>标题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80056" y="3186673"/>
            <a:ext cx="17690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点击此处添加文本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 flipH="1">
            <a:off x="6618956" y="1370749"/>
            <a:ext cx="1579337" cy="1537598"/>
          </a:xfrm>
          <a:prstGeom prst="rect">
            <a:avLst/>
          </a:prstGeom>
          <a:noFill/>
        </p:spPr>
        <p:txBody>
          <a:bodyPr wrap="none" rtlCol="0">
            <a:prstTxWarp prst="textCirclePour">
              <a:avLst>
                <a:gd name="adj1" fmla="val 10975198"/>
                <a:gd name="adj2" fmla="val 79891"/>
              </a:avLst>
            </a:prstTxWarp>
            <a:spAutoFit/>
          </a:bodyPr>
          <a:lstStyle/>
          <a:p>
            <a:r>
              <a:rPr lang="en-US" altLang="zh-CN" dirty="0" smtClean="0">
                <a:solidFill>
                  <a:srgbClr val="349C6A"/>
                </a:solidFill>
              </a:rPr>
              <a:t>-----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---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--</a:t>
            </a:r>
            <a:r>
              <a:rPr lang="en-US" altLang="zh-CN" dirty="0" smtClean="0">
                <a:solidFill>
                  <a:srgbClr val="349C6A"/>
                </a:solidFill>
              </a:rPr>
              <a:t>--</a:t>
            </a:r>
            <a:endParaRPr lang="zh-CN" altLang="en-US" dirty="0">
              <a:solidFill>
                <a:srgbClr val="349C6A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19901" y="1843259"/>
            <a:ext cx="10143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Verdana"/>
                <a:ea typeface="微软雅黑"/>
              </a:rPr>
              <a:t>点击添加</a:t>
            </a: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Verdana"/>
                <a:ea typeface="微软雅黑"/>
              </a:rPr>
              <a:t>标题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32815" y="3076096"/>
            <a:ext cx="17690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点击此处添加文本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390445" y="1489147"/>
            <a:ext cx="1243892" cy="169633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2170488" y="2775967"/>
            <a:ext cx="1593080" cy="109074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5403363" y="1489147"/>
            <a:ext cx="1453670" cy="40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313139" y="2826102"/>
            <a:ext cx="1543898" cy="82245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066203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program files (x86)\360se6\User Data\temp\13466494_195448454000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" t="5039" r="398" b="10971"/>
          <a:stretch/>
        </p:blipFill>
        <p:spPr bwMode="auto">
          <a:xfrm>
            <a:off x="-1" y="1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直角三角形 3"/>
          <p:cNvSpPr/>
          <p:nvPr/>
        </p:nvSpPr>
        <p:spPr>
          <a:xfrm flipV="1">
            <a:off x="0" y="-2"/>
            <a:ext cx="8750560" cy="1203597"/>
          </a:xfrm>
          <a:prstGeom prst="rtTriangle">
            <a:avLst/>
          </a:prstGeom>
          <a:solidFill>
            <a:srgbClr val="92D05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0" y="3003798"/>
            <a:ext cx="7668344" cy="2139702"/>
          </a:xfrm>
          <a:prstGeom prst="rtTriangle">
            <a:avLst/>
          </a:prstGeom>
          <a:solidFill>
            <a:srgbClr val="206A5C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H="1">
            <a:off x="7668344" y="1"/>
            <a:ext cx="1475656" cy="5143499"/>
          </a:xfrm>
          <a:prstGeom prst="rtTriangle">
            <a:avLst/>
          </a:prstGeom>
          <a:solidFill>
            <a:srgbClr val="349C6A">
              <a:alpha val="9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46501" y="4099173"/>
            <a:ext cx="34676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点击此处添加文本点击此处添加文本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点击此处添加文本点击此处添加文本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点击此处添加文本点击此处添加文本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7882" y="370431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8570540" y="1309353"/>
            <a:ext cx="360040" cy="360040"/>
          </a:xfrm>
          <a:prstGeom prst="ellipse">
            <a:avLst/>
          </a:prstGeom>
          <a:solidFill>
            <a:srgbClr val="92D050"/>
          </a:solidFill>
          <a:ln w="95250">
            <a:solidFill>
              <a:schemeClr val="accent3">
                <a:lumMod val="75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301880" y="2167559"/>
            <a:ext cx="360040" cy="360040"/>
          </a:xfrm>
          <a:prstGeom prst="ellipse">
            <a:avLst/>
          </a:prstGeom>
          <a:solidFill>
            <a:srgbClr val="92D050"/>
          </a:solidFill>
          <a:ln w="95250">
            <a:solidFill>
              <a:schemeClr val="accent3">
                <a:lumMod val="75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033159" y="3120566"/>
            <a:ext cx="360040" cy="360040"/>
          </a:xfrm>
          <a:prstGeom prst="ellipse">
            <a:avLst/>
          </a:prstGeom>
          <a:solidFill>
            <a:srgbClr val="92D050"/>
          </a:solidFill>
          <a:ln w="95250">
            <a:solidFill>
              <a:schemeClr val="accent3">
                <a:lumMod val="75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787691" y="4050908"/>
            <a:ext cx="360040" cy="360040"/>
          </a:xfrm>
          <a:prstGeom prst="ellipse">
            <a:avLst/>
          </a:prstGeom>
          <a:solidFill>
            <a:srgbClr val="92D050"/>
          </a:solidFill>
          <a:ln w="95250">
            <a:solidFill>
              <a:schemeClr val="accent3">
                <a:lumMod val="75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6978266" y="1489373"/>
            <a:ext cx="15840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709606" y="2322477"/>
            <a:ext cx="15840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440885" y="3275484"/>
            <a:ext cx="15840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195417" y="4224876"/>
            <a:ext cx="15840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941309" y="94198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72649" y="180779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03928" y="274175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38159" y="370165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153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1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2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2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1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2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2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3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4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5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5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6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7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550"/>
                                </p:stCondLst>
                                <p:childTnLst>
                                  <p:par>
                                    <p:cTn id="8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050"/>
                                </p:stCondLst>
                                <p:childTnLst>
                                  <p:par>
                                    <p:cTn id="8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/>
          <p:bldP spid="8" grpId="0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7" grpId="0"/>
          <p:bldP spid="18" grpId="0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3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4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5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5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6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7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550"/>
                                </p:stCondLst>
                                <p:childTnLst>
                                  <p:par>
                                    <p:cTn id="8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050"/>
                                </p:stCondLst>
                                <p:childTnLst>
                                  <p:par>
                                    <p:cTn id="8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/>
          <p:bldP spid="8" grpId="0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7" grpId="0"/>
          <p:bldP spid="18" grpId="0"/>
          <p:bldP spid="19" grpId="0"/>
          <p:bldP spid="20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素材\Nipic_8736686_201111021537298150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9"/>
          <a:stretch/>
        </p:blipFill>
        <p:spPr bwMode="auto">
          <a:xfrm>
            <a:off x="611560" y="1187"/>
            <a:ext cx="7740352" cy="5142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直接连接符 3"/>
          <p:cNvCxnSpPr/>
          <p:nvPr/>
        </p:nvCxnSpPr>
        <p:spPr>
          <a:xfrm flipH="1" flipV="1">
            <a:off x="2223058" y="1707654"/>
            <a:ext cx="373270" cy="710841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1835696" y="1635646"/>
            <a:ext cx="387362" cy="7200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411760" y="2387419"/>
            <a:ext cx="432000" cy="432000"/>
            <a:chOff x="2411760" y="2387419"/>
            <a:chExt cx="432000" cy="432000"/>
          </a:xfrm>
        </p:grpSpPr>
        <p:grpSp>
          <p:nvGrpSpPr>
            <p:cNvPr id="7" name="组合 6"/>
            <p:cNvGrpSpPr>
              <a:grpSpLocks noChangeAspect="1"/>
            </p:cNvGrpSpPr>
            <p:nvPr/>
          </p:nvGrpSpPr>
          <p:grpSpPr>
            <a:xfrm>
              <a:off x="2411760" y="2387419"/>
              <a:ext cx="432000" cy="432000"/>
              <a:chOff x="6444208" y="2643758"/>
              <a:chExt cx="504650" cy="504650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6444208" y="2643758"/>
                <a:ext cx="504650" cy="504650"/>
              </a:xfrm>
              <a:prstGeom prst="ellipse">
                <a:avLst/>
              </a:prstGeom>
              <a:solidFill>
                <a:srgbClr val="2AA648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480509" y="2680059"/>
                <a:ext cx="432048" cy="432048"/>
              </a:xfrm>
              <a:prstGeom prst="ellipse">
                <a:avLst/>
              </a:prstGeom>
              <a:solidFill>
                <a:srgbClr val="349C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2491344" y="2418494"/>
              <a:ext cx="2728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13133" y="2572344"/>
            <a:ext cx="432000" cy="432000"/>
            <a:chOff x="6413133" y="2572344"/>
            <a:chExt cx="432000" cy="432000"/>
          </a:xfrm>
        </p:grpSpPr>
        <p:grpSp>
          <p:nvGrpSpPr>
            <p:cNvPr id="12" name="组合 11"/>
            <p:cNvGrpSpPr>
              <a:grpSpLocks noChangeAspect="1"/>
            </p:cNvGrpSpPr>
            <p:nvPr/>
          </p:nvGrpSpPr>
          <p:grpSpPr>
            <a:xfrm>
              <a:off x="6413133" y="2572344"/>
              <a:ext cx="432000" cy="432000"/>
              <a:chOff x="6444208" y="2643758"/>
              <a:chExt cx="504650" cy="50465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6444208" y="2643758"/>
                <a:ext cx="504650" cy="504650"/>
              </a:xfrm>
              <a:prstGeom prst="ellipse">
                <a:avLst/>
              </a:prstGeom>
              <a:solidFill>
                <a:srgbClr val="2AA648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6480509" y="2680059"/>
                <a:ext cx="432048" cy="432048"/>
              </a:xfrm>
              <a:prstGeom prst="ellipse">
                <a:avLst/>
              </a:prstGeom>
              <a:solidFill>
                <a:srgbClr val="349C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6474426" y="2602304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452093" y="3579862"/>
            <a:ext cx="432000" cy="432000"/>
            <a:chOff x="2452093" y="3579862"/>
            <a:chExt cx="432000" cy="432000"/>
          </a:xfrm>
        </p:grpSpPr>
        <p:grpSp>
          <p:nvGrpSpPr>
            <p:cNvPr id="17" name="组合 16"/>
            <p:cNvGrpSpPr>
              <a:grpSpLocks noChangeAspect="1"/>
            </p:cNvGrpSpPr>
            <p:nvPr/>
          </p:nvGrpSpPr>
          <p:grpSpPr>
            <a:xfrm>
              <a:off x="2452093" y="3579862"/>
              <a:ext cx="432000" cy="432000"/>
              <a:chOff x="6444208" y="2643758"/>
              <a:chExt cx="504650" cy="50465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6444208" y="2643758"/>
                <a:ext cx="504650" cy="504650"/>
              </a:xfrm>
              <a:prstGeom prst="ellipse">
                <a:avLst/>
              </a:prstGeom>
              <a:solidFill>
                <a:srgbClr val="2AA648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6480509" y="2680059"/>
                <a:ext cx="432048" cy="432048"/>
              </a:xfrm>
              <a:prstGeom prst="ellipse">
                <a:avLst/>
              </a:prstGeom>
              <a:solidFill>
                <a:srgbClr val="349C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2522152" y="3610937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96608" y="3795862"/>
            <a:ext cx="432000" cy="432000"/>
            <a:chOff x="6596608" y="3795862"/>
            <a:chExt cx="432000" cy="432000"/>
          </a:xfrm>
        </p:grpSpPr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6596608" y="3795862"/>
              <a:ext cx="432000" cy="432000"/>
              <a:chOff x="6444208" y="2643758"/>
              <a:chExt cx="504650" cy="50465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6444208" y="2643758"/>
                <a:ext cx="504650" cy="504650"/>
              </a:xfrm>
              <a:prstGeom prst="ellipse">
                <a:avLst/>
              </a:prstGeom>
              <a:solidFill>
                <a:srgbClr val="2AA648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6480509" y="2680059"/>
                <a:ext cx="432048" cy="432048"/>
              </a:xfrm>
              <a:prstGeom prst="ellipse">
                <a:avLst/>
              </a:prstGeom>
              <a:solidFill>
                <a:srgbClr val="349C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6662567" y="3823322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 flipH="1">
            <a:off x="1691680" y="3904599"/>
            <a:ext cx="799665" cy="539359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1269157" y="4237387"/>
            <a:ext cx="432048" cy="216096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45" idx="6"/>
          </p:cNvCxnSpPr>
          <p:nvPr/>
        </p:nvCxnSpPr>
        <p:spPr>
          <a:xfrm>
            <a:off x="7006984" y="1167594"/>
            <a:ext cx="517344" cy="756084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6774508" y="1923678"/>
            <a:ext cx="749820" cy="679741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24" idx="7"/>
          </p:cNvCxnSpPr>
          <p:nvPr/>
        </p:nvCxnSpPr>
        <p:spPr>
          <a:xfrm flipV="1">
            <a:off x="6965343" y="3004344"/>
            <a:ext cx="630993" cy="854783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596336" y="2990503"/>
            <a:ext cx="108012" cy="274149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405061" y="553213"/>
            <a:ext cx="1512168" cy="1512168"/>
            <a:chOff x="405061" y="553213"/>
            <a:chExt cx="1512168" cy="1512168"/>
          </a:xfrm>
        </p:grpSpPr>
        <p:sp>
          <p:nvSpPr>
            <p:cNvPr id="33" name="椭圆 32"/>
            <p:cNvSpPr/>
            <p:nvPr/>
          </p:nvSpPr>
          <p:spPr>
            <a:xfrm>
              <a:off x="405061" y="553213"/>
              <a:ext cx="1512168" cy="1512168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30203" y="951538"/>
              <a:ext cx="1261884" cy="770158"/>
              <a:chOff x="1762093" y="2043811"/>
              <a:chExt cx="1261884" cy="770158"/>
            </a:xfrm>
          </p:grpSpPr>
          <p:sp>
            <p:nvSpPr>
              <p:cNvPr id="35" name="文本框 43"/>
              <p:cNvSpPr>
                <a:spLocks noChangeArrowheads="1"/>
              </p:cNvSpPr>
              <p:nvPr/>
            </p:nvSpPr>
            <p:spPr bwMode="auto">
              <a:xfrm>
                <a:off x="1762093" y="2043811"/>
                <a:ext cx="1261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点击添加文本</a:t>
                </a:r>
                <a:endPara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6" name="文本框 43"/>
              <p:cNvSpPr>
                <a:spLocks noChangeArrowheads="1"/>
              </p:cNvSpPr>
              <p:nvPr/>
            </p:nvSpPr>
            <p:spPr bwMode="auto">
              <a:xfrm>
                <a:off x="1762093" y="2279763"/>
                <a:ext cx="1261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点击添加文本</a:t>
                </a:r>
                <a:endPara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7" name="文本框 43"/>
              <p:cNvSpPr>
                <a:spLocks noChangeArrowheads="1"/>
              </p:cNvSpPr>
              <p:nvPr/>
            </p:nvSpPr>
            <p:spPr bwMode="auto">
              <a:xfrm>
                <a:off x="1762093" y="2506192"/>
                <a:ext cx="1261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点击添加文本</a:t>
                </a:r>
                <a:endPara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405061" y="2738192"/>
            <a:ext cx="1512168" cy="1512168"/>
            <a:chOff x="405061" y="2738192"/>
            <a:chExt cx="1512168" cy="1512168"/>
          </a:xfrm>
        </p:grpSpPr>
        <p:sp>
          <p:nvSpPr>
            <p:cNvPr id="39" name="椭圆 38"/>
            <p:cNvSpPr/>
            <p:nvPr/>
          </p:nvSpPr>
          <p:spPr>
            <a:xfrm>
              <a:off x="405061" y="2738192"/>
              <a:ext cx="1512168" cy="1512168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541115" y="3109197"/>
              <a:ext cx="1261884" cy="770158"/>
              <a:chOff x="1762093" y="2043811"/>
              <a:chExt cx="1261884" cy="770158"/>
            </a:xfrm>
          </p:grpSpPr>
          <p:sp>
            <p:nvSpPr>
              <p:cNvPr id="41" name="文本框 43"/>
              <p:cNvSpPr>
                <a:spLocks noChangeArrowheads="1"/>
              </p:cNvSpPr>
              <p:nvPr/>
            </p:nvSpPr>
            <p:spPr bwMode="auto">
              <a:xfrm>
                <a:off x="1762093" y="2043811"/>
                <a:ext cx="1261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点击添加文本</a:t>
                </a:r>
                <a:endPara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42" name="文本框 43"/>
              <p:cNvSpPr>
                <a:spLocks noChangeArrowheads="1"/>
              </p:cNvSpPr>
              <p:nvPr/>
            </p:nvSpPr>
            <p:spPr bwMode="auto">
              <a:xfrm>
                <a:off x="1762093" y="2279763"/>
                <a:ext cx="1261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点击添加文本</a:t>
                </a:r>
                <a:endPara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43" name="文本框 43"/>
              <p:cNvSpPr>
                <a:spLocks noChangeArrowheads="1"/>
              </p:cNvSpPr>
              <p:nvPr/>
            </p:nvSpPr>
            <p:spPr bwMode="auto">
              <a:xfrm>
                <a:off x="1762093" y="2506192"/>
                <a:ext cx="1261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点击添加文本</a:t>
                </a:r>
                <a:endPara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5494816" y="411510"/>
            <a:ext cx="1512168" cy="1512168"/>
            <a:chOff x="5494816" y="411510"/>
            <a:chExt cx="1512168" cy="1512168"/>
          </a:xfrm>
        </p:grpSpPr>
        <p:sp>
          <p:nvSpPr>
            <p:cNvPr id="45" name="椭圆 44"/>
            <p:cNvSpPr/>
            <p:nvPr/>
          </p:nvSpPr>
          <p:spPr>
            <a:xfrm>
              <a:off x="5494816" y="411510"/>
              <a:ext cx="1512168" cy="1512168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5619958" y="796161"/>
              <a:ext cx="1261884" cy="770158"/>
              <a:chOff x="1762093" y="2043811"/>
              <a:chExt cx="1261884" cy="770158"/>
            </a:xfrm>
          </p:grpSpPr>
          <p:sp>
            <p:nvSpPr>
              <p:cNvPr id="47" name="文本框 43"/>
              <p:cNvSpPr>
                <a:spLocks noChangeArrowheads="1"/>
              </p:cNvSpPr>
              <p:nvPr/>
            </p:nvSpPr>
            <p:spPr bwMode="auto">
              <a:xfrm>
                <a:off x="1762093" y="2043811"/>
                <a:ext cx="1261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点击添加文本</a:t>
                </a:r>
                <a:endPara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48" name="文本框 43"/>
              <p:cNvSpPr>
                <a:spLocks noChangeArrowheads="1"/>
              </p:cNvSpPr>
              <p:nvPr/>
            </p:nvSpPr>
            <p:spPr bwMode="auto">
              <a:xfrm>
                <a:off x="1762093" y="2279763"/>
                <a:ext cx="1261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点击添加文本</a:t>
                </a:r>
                <a:endPara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49" name="文本框 43"/>
              <p:cNvSpPr>
                <a:spLocks noChangeArrowheads="1"/>
              </p:cNvSpPr>
              <p:nvPr/>
            </p:nvSpPr>
            <p:spPr bwMode="auto">
              <a:xfrm>
                <a:off x="1762093" y="2506192"/>
                <a:ext cx="1261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点击添加文本</a:t>
                </a:r>
                <a:endPara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7353783" y="3148515"/>
            <a:ext cx="1512168" cy="1512168"/>
            <a:chOff x="7353783" y="3148515"/>
            <a:chExt cx="1512168" cy="1512168"/>
          </a:xfrm>
        </p:grpSpPr>
        <p:sp>
          <p:nvSpPr>
            <p:cNvPr id="51" name="椭圆 50"/>
            <p:cNvSpPr/>
            <p:nvPr/>
          </p:nvSpPr>
          <p:spPr>
            <a:xfrm>
              <a:off x="7353783" y="3148515"/>
              <a:ext cx="1512168" cy="1512168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7460357" y="3511975"/>
              <a:ext cx="1261884" cy="770158"/>
              <a:chOff x="1762093" y="2043811"/>
              <a:chExt cx="1261884" cy="770158"/>
            </a:xfrm>
          </p:grpSpPr>
          <p:sp>
            <p:nvSpPr>
              <p:cNvPr id="53" name="文本框 43"/>
              <p:cNvSpPr>
                <a:spLocks noChangeArrowheads="1"/>
              </p:cNvSpPr>
              <p:nvPr/>
            </p:nvSpPr>
            <p:spPr bwMode="auto">
              <a:xfrm>
                <a:off x="1762093" y="2043811"/>
                <a:ext cx="1261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点击添加文本</a:t>
                </a:r>
                <a:endPara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4" name="文本框 43"/>
              <p:cNvSpPr>
                <a:spLocks noChangeArrowheads="1"/>
              </p:cNvSpPr>
              <p:nvPr/>
            </p:nvSpPr>
            <p:spPr bwMode="auto">
              <a:xfrm>
                <a:off x="1762093" y="2279763"/>
                <a:ext cx="1261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点击添加文本</a:t>
                </a:r>
                <a:endPara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5" name="文本框 43"/>
              <p:cNvSpPr>
                <a:spLocks noChangeArrowheads="1"/>
              </p:cNvSpPr>
              <p:nvPr/>
            </p:nvSpPr>
            <p:spPr bwMode="auto">
              <a:xfrm>
                <a:off x="1762093" y="2506192"/>
                <a:ext cx="1261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点击添加文本</a:t>
                </a:r>
                <a:endPara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9407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5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50"/>
                            </p:stCondLst>
                            <p:childTnLst>
                              <p:par>
                                <p:cTn id="35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2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95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5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850"/>
                            </p:stCondLst>
                            <p:childTnLst>
                              <p:par>
                                <p:cTn id="59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25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35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75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150"/>
                            </p:stCondLst>
                            <p:childTnLst>
                              <p:par>
                                <p:cTn id="7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650"/>
                            </p:stCondLst>
                            <p:childTnLst>
                              <p:par>
                                <p:cTn id="83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12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15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5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950"/>
                            </p:stCondLst>
                            <p:childTnLst>
                              <p:par>
                                <p:cTn id="9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1707654"/>
            <a:ext cx="9144000" cy="1728192"/>
          </a:xfrm>
          <a:prstGeom prst="rect">
            <a:avLst/>
          </a:prstGeom>
          <a:solidFill>
            <a:srgbClr val="206A5C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>
            <a:spLocks noChangeAspect="1"/>
          </p:cNvSpPr>
          <p:nvPr/>
        </p:nvSpPr>
        <p:spPr>
          <a:xfrm>
            <a:off x="7134084" y="2957798"/>
            <a:ext cx="1692000" cy="833564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/>
          <p:cNvSpPr>
            <a:spLocks noChangeAspect="1"/>
          </p:cNvSpPr>
          <p:nvPr/>
        </p:nvSpPr>
        <p:spPr>
          <a:xfrm>
            <a:off x="6506853" y="3103202"/>
            <a:ext cx="1254461" cy="542755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>
            <a:spLocks noChangeAspect="1"/>
          </p:cNvSpPr>
          <p:nvPr/>
        </p:nvSpPr>
        <p:spPr>
          <a:xfrm>
            <a:off x="7740352" y="3579862"/>
            <a:ext cx="1254461" cy="542755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097932" y="2278334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平行四边形 17"/>
          <p:cNvSpPr>
            <a:spLocks noChangeAspect="1"/>
          </p:cNvSpPr>
          <p:nvPr/>
        </p:nvSpPr>
        <p:spPr>
          <a:xfrm>
            <a:off x="6659253" y="3255602"/>
            <a:ext cx="1254461" cy="542755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1520" y="151055"/>
            <a:ext cx="202331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i="1" dirty="0" smtClean="0">
                <a:solidFill>
                  <a:srgbClr val="247666"/>
                </a:solidFill>
                <a:latin typeface="Impact" panose="020B0806030902050204" pitchFamily="34" charset="0"/>
              </a:rPr>
              <a:t>4</a:t>
            </a:r>
            <a:endParaRPr lang="zh-CN" altLang="en-US" sz="28700" i="1" dirty="0">
              <a:solidFill>
                <a:srgbClr val="247666"/>
              </a:solidFill>
              <a:latin typeface="Impact" panose="020B0806030902050204" pitchFamily="34" charset="0"/>
            </a:endParaRPr>
          </a:p>
        </p:txBody>
      </p:sp>
      <p:sp>
        <p:nvSpPr>
          <p:cNvPr id="20" name="平行四边形 19"/>
          <p:cNvSpPr>
            <a:spLocks noChangeAspect="1"/>
          </p:cNvSpPr>
          <p:nvPr/>
        </p:nvSpPr>
        <p:spPr>
          <a:xfrm>
            <a:off x="2045668" y="2684676"/>
            <a:ext cx="576064" cy="386750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20"/>
          <p:cNvSpPr>
            <a:spLocks noChangeAspect="1"/>
          </p:cNvSpPr>
          <p:nvPr/>
        </p:nvSpPr>
        <p:spPr>
          <a:xfrm>
            <a:off x="2189684" y="2878051"/>
            <a:ext cx="726132" cy="363146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6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100"/>
                            </p:stCondLst>
                            <p:childTnLst>
                              <p:par>
                                <p:cTn id="46" presetID="0" presetClass="path" presetSubtype="0" repeatCount="indefinite" accel="50000" decel="50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833 0.00031 " pathEditMode="relative" ptsTypes="AA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29 -3.08642E-6 L 0.00104 0.00031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indefinite" accel="50000" decel="5000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.00833 0.00031 " pathEditMode="relative" ptsTypes="AA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4.5679E-6 L -4.16667E-6 0.0003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6" grpId="1" animBg="1"/>
      <p:bldP spid="17" grpId="0"/>
      <p:bldP spid="18" grpId="0" animBg="1"/>
      <p:bldP spid="18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88760" y="2593976"/>
            <a:ext cx="1627911" cy="2050865"/>
          </a:xfrm>
          <a:custGeom>
            <a:avLst/>
            <a:gdLst/>
            <a:ahLst/>
            <a:cxnLst/>
            <a:rect l="l" t="t" r="r" b="b"/>
            <a:pathLst>
              <a:path w="1627911" h="2050865">
                <a:moveTo>
                  <a:pt x="727038" y="0"/>
                </a:moveTo>
                <a:lnTo>
                  <a:pt x="1002809" y="246743"/>
                </a:lnTo>
                <a:cubicBezTo>
                  <a:pt x="1082637" y="319314"/>
                  <a:pt x="1128600" y="336248"/>
                  <a:pt x="1206009" y="435429"/>
                </a:cubicBezTo>
                <a:cubicBezTo>
                  <a:pt x="1283418" y="534610"/>
                  <a:pt x="1397114" y="694267"/>
                  <a:pt x="1467266" y="841829"/>
                </a:cubicBezTo>
                <a:cubicBezTo>
                  <a:pt x="1537418" y="989391"/>
                  <a:pt x="1639018" y="1163562"/>
                  <a:pt x="1626923" y="1320800"/>
                </a:cubicBezTo>
                <a:cubicBezTo>
                  <a:pt x="1614828" y="1478038"/>
                  <a:pt x="1508390" y="1671562"/>
                  <a:pt x="1394695" y="1785257"/>
                </a:cubicBezTo>
                <a:cubicBezTo>
                  <a:pt x="1281000" y="1898952"/>
                  <a:pt x="1039095" y="1957010"/>
                  <a:pt x="944752" y="2002972"/>
                </a:cubicBezTo>
                <a:cubicBezTo>
                  <a:pt x="889326" y="2029975"/>
                  <a:pt x="873142" y="2043618"/>
                  <a:pt x="860637" y="2050865"/>
                </a:cubicBezTo>
                <a:lnTo>
                  <a:pt x="835309" y="1907408"/>
                </a:lnTo>
                <a:lnTo>
                  <a:pt x="1121754" y="1654069"/>
                </a:lnTo>
                <a:lnTo>
                  <a:pt x="1138917" y="1643674"/>
                </a:lnTo>
                <a:lnTo>
                  <a:pt x="821957" y="1831780"/>
                </a:lnTo>
                <a:lnTo>
                  <a:pt x="773772" y="1558861"/>
                </a:lnTo>
                <a:lnTo>
                  <a:pt x="745980" y="1558861"/>
                </a:lnTo>
                <a:lnTo>
                  <a:pt x="745980" y="1730183"/>
                </a:lnTo>
                <a:lnTo>
                  <a:pt x="412509" y="1336554"/>
                </a:lnTo>
                <a:lnTo>
                  <a:pt x="395438" y="1312249"/>
                </a:lnTo>
                <a:lnTo>
                  <a:pt x="745980" y="1832384"/>
                </a:lnTo>
                <a:lnTo>
                  <a:pt x="745980" y="2047575"/>
                </a:lnTo>
                <a:cubicBezTo>
                  <a:pt x="731225" y="2043153"/>
                  <a:pt x="715535" y="2037577"/>
                  <a:pt x="698009" y="2032000"/>
                </a:cubicBezTo>
                <a:cubicBezTo>
                  <a:pt x="644790" y="2015067"/>
                  <a:pt x="601247" y="2012648"/>
                  <a:pt x="509323" y="1959429"/>
                </a:cubicBezTo>
                <a:cubicBezTo>
                  <a:pt x="417399" y="1906210"/>
                  <a:pt x="231133" y="1843315"/>
                  <a:pt x="146466" y="1712686"/>
                </a:cubicBezTo>
                <a:cubicBezTo>
                  <a:pt x="61799" y="1582057"/>
                  <a:pt x="-10772" y="1354667"/>
                  <a:pt x="1323" y="1175657"/>
                </a:cubicBezTo>
                <a:cubicBezTo>
                  <a:pt x="13418" y="996647"/>
                  <a:pt x="98085" y="834572"/>
                  <a:pt x="219038" y="638629"/>
                </a:cubicBezTo>
                <a:cubicBezTo>
                  <a:pt x="339991" y="442686"/>
                  <a:pt x="533514" y="221343"/>
                  <a:pt x="727038" y="0"/>
                </a:cubicBezTo>
                <a:close/>
              </a:path>
            </a:pathLst>
          </a:custGeom>
          <a:solidFill>
            <a:srgbClr val="2D87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1"/>
          <p:cNvSpPr>
            <a:spLocks noChangeAspect="1"/>
          </p:cNvSpPr>
          <p:nvPr/>
        </p:nvSpPr>
        <p:spPr>
          <a:xfrm>
            <a:off x="888961" y="3913187"/>
            <a:ext cx="730375" cy="1116000"/>
          </a:xfrm>
          <a:custGeom>
            <a:avLst/>
            <a:gdLst/>
            <a:ahLst/>
            <a:cxnLst/>
            <a:rect l="l" t="t" r="r" b="b"/>
            <a:pathLst>
              <a:path w="743479" h="1136023">
                <a:moveTo>
                  <a:pt x="0" y="0"/>
                </a:moveTo>
                <a:lnTo>
                  <a:pt x="17071" y="24305"/>
                </a:lnTo>
                <a:lnTo>
                  <a:pt x="361810" y="431235"/>
                </a:lnTo>
                <a:lnTo>
                  <a:pt x="361810" y="271926"/>
                </a:lnTo>
                <a:lnTo>
                  <a:pt x="372994" y="271926"/>
                </a:lnTo>
                <a:lnTo>
                  <a:pt x="418483" y="524300"/>
                </a:lnTo>
                <a:lnTo>
                  <a:pt x="743479" y="331425"/>
                </a:lnTo>
                <a:lnTo>
                  <a:pt x="726316" y="341820"/>
                </a:lnTo>
                <a:lnTo>
                  <a:pt x="432440" y="601731"/>
                </a:lnTo>
                <a:lnTo>
                  <a:pt x="528745" y="1136023"/>
                </a:lnTo>
                <a:lnTo>
                  <a:pt x="361810" y="1136023"/>
                </a:lnTo>
                <a:lnTo>
                  <a:pt x="361810" y="536854"/>
                </a:lnTo>
                <a:close/>
              </a:path>
            </a:pathLst>
          </a:custGeom>
          <a:solidFill>
            <a:srgbClr val="206A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2691711" y="2593976"/>
            <a:ext cx="1627911" cy="2050865"/>
          </a:xfrm>
          <a:custGeom>
            <a:avLst/>
            <a:gdLst/>
            <a:ahLst/>
            <a:cxnLst/>
            <a:rect l="l" t="t" r="r" b="b"/>
            <a:pathLst>
              <a:path w="1627911" h="2050865">
                <a:moveTo>
                  <a:pt x="727038" y="0"/>
                </a:moveTo>
                <a:lnTo>
                  <a:pt x="1002809" y="246743"/>
                </a:lnTo>
                <a:cubicBezTo>
                  <a:pt x="1082637" y="319314"/>
                  <a:pt x="1128600" y="336248"/>
                  <a:pt x="1206009" y="435429"/>
                </a:cubicBezTo>
                <a:cubicBezTo>
                  <a:pt x="1283418" y="534610"/>
                  <a:pt x="1397114" y="694267"/>
                  <a:pt x="1467266" y="841829"/>
                </a:cubicBezTo>
                <a:cubicBezTo>
                  <a:pt x="1537418" y="989391"/>
                  <a:pt x="1639018" y="1163562"/>
                  <a:pt x="1626923" y="1320800"/>
                </a:cubicBezTo>
                <a:cubicBezTo>
                  <a:pt x="1614828" y="1478038"/>
                  <a:pt x="1508390" y="1671562"/>
                  <a:pt x="1394695" y="1785257"/>
                </a:cubicBezTo>
                <a:cubicBezTo>
                  <a:pt x="1281000" y="1898952"/>
                  <a:pt x="1039095" y="1957010"/>
                  <a:pt x="944752" y="2002972"/>
                </a:cubicBezTo>
                <a:cubicBezTo>
                  <a:pt x="889326" y="2029975"/>
                  <a:pt x="873142" y="2043618"/>
                  <a:pt x="860637" y="2050865"/>
                </a:cubicBezTo>
                <a:lnTo>
                  <a:pt x="835309" y="1907408"/>
                </a:lnTo>
                <a:lnTo>
                  <a:pt x="1121754" y="1654069"/>
                </a:lnTo>
                <a:lnTo>
                  <a:pt x="1138917" y="1643674"/>
                </a:lnTo>
                <a:lnTo>
                  <a:pt x="821957" y="1831780"/>
                </a:lnTo>
                <a:lnTo>
                  <a:pt x="773772" y="1558861"/>
                </a:lnTo>
                <a:lnTo>
                  <a:pt x="745980" y="1558861"/>
                </a:lnTo>
                <a:lnTo>
                  <a:pt x="745980" y="1730183"/>
                </a:lnTo>
                <a:lnTo>
                  <a:pt x="412509" y="1336554"/>
                </a:lnTo>
                <a:lnTo>
                  <a:pt x="395438" y="1312249"/>
                </a:lnTo>
                <a:lnTo>
                  <a:pt x="745980" y="1832384"/>
                </a:lnTo>
                <a:lnTo>
                  <a:pt x="745980" y="2047575"/>
                </a:lnTo>
                <a:cubicBezTo>
                  <a:pt x="731225" y="2043153"/>
                  <a:pt x="715535" y="2037577"/>
                  <a:pt x="698009" y="2032000"/>
                </a:cubicBezTo>
                <a:cubicBezTo>
                  <a:pt x="644790" y="2015067"/>
                  <a:pt x="601247" y="2012648"/>
                  <a:pt x="509323" y="1959429"/>
                </a:cubicBezTo>
                <a:cubicBezTo>
                  <a:pt x="417399" y="1906210"/>
                  <a:pt x="231133" y="1843315"/>
                  <a:pt x="146466" y="1712686"/>
                </a:cubicBezTo>
                <a:cubicBezTo>
                  <a:pt x="61799" y="1582057"/>
                  <a:pt x="-10772" y="1354667"/>
                  <a:pt x="1323" y="1175657"/>
                </a:cubicBezTo>
                <a:cubicBezTo>
                  <a:pt x="13418" y="996647"/>
                  <a:pt x="98085" y="834572"/>
                  <a:pt x="219038" y="638629"/>
                </a:cubicBezTo>
                <a:cubicBezTo>
                  <a:pt x="339991" y="442686"/>
                  <a:pt x="533514" y="221343"/>
                  <a:pt x="727038" y="0"/>
                </a:cubicBezTo>
                <a:close/>
              </a:path>
            </a:pathLst>
          </a:custGeom>
          <a:solidFill>
            <a:srgbClr val="2D87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1"/>
          <p:cNvSpPr>
            <a:spLocks noChangeAspect="1"/>
          </p:cNvSpPr>
          <p:nvPr/>
        </p:nvSpPr>
        <p:spPr>
          <a:xfrm>
            <a:off x="3091912" y="3913187"/>
            <a:ext cx="730375" cy="1116000"/>
          </a:xfrm>
          <a:custGeom>
            <a:avLst/>
            <a:gdLst/>
            <a:ahLst/>
            <a:cxnLst/>
            <a:rect l="l" t="t" r="r" b="b"/>
            <a:pathLst>
              <a:path w="743479" h="1136023">
                <a:moveTo>
                  <a:pt x="0" y="0"/>
                </a:moveTo>
                <a:lnTo>
                  <a:pt x="17071" y="24305"/>
                </a:lnTo>
                <a:lnTo>
                  <a:pt x="361810" y="431235"/>
                </a:lnTo>
                <a:lnTo>
                  <a:pt x="361810" y="271926"/>
                </a:lnTo>
                <a:lnTo>
                  <a:pt x="372994" y="271926"/>
                </a:lnTo>
                <a:lnTo>
                  <a:pt x="418483" y="524300"/>
                </a:lnTo>
                <a:lnTo>
                  <a:pt x="743479" y="331425"/>
                </a:lnTo>
                <a:lnTo>
                  <a:pt x="726316" y="341820"/>
                </a:lnTo>
                <a:lnTo>
                  <a:pt x="432440" y="601731"/>
                </a:lnTo>
                <a:lnTo>
                  <a:pt x="528745" y="1136023"/>
                </a:lnTo>
                <a:lnTo>
                  <a:pt x="361810" y="1136023"/>
                </a:lnTo>
                <a:lnTo>
                  <a:pt x="361810" y="536854"/>
                </a:lnTo>
                <a:close/>
              </a:path>
            </a:pathLst>
          </a:custGeom>
          <a:solidFill>
            <a:srgbClr val="206A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4894662" y="2593976"/>
            <a:ext cx="1627911" cy="2050865"/>
          </a:xfrm>
          <a:custGeom>
            <a:avLst/>
            <a:gdLst/>
            <a:ahLst/>
            <a:cxnLst/>
            <a:rect l="l" t="t" r="r" b="b"/>
            <a:pathLst>
              <a:path w="1627911" h="2050865">
                <a:moveTo>
                  <a:pt x="727038" y="0"/>
                </a:moveTo>
                <a:lnTo>
                  <a:pt x="1002809" y="246743"/>
                </a:lnTo>
                <a:cubicBezTo>
                  <a:pt x="1082637" y="319314"/>
                  <a:pt x="1128600" y="336248"/>
                  <a:pt x="1206009" y="435429"/>
                </a:cubicBezTo>
                <a:cubicBezTo>
                  <a:pt x="1283418" y="534610"/>
                  <a:pt x="1397114" y="694267"/>
                  <a:pt x="1467266" y="841829"/>
                </a:cubicBezTo>
                <a:cubicBezTo>
                  <a:pt x="1537418" y="989391"/>
                  <a:pt x="1639018" y="1163562"/>
                  <a:pt x="1626923" y="1320800"/>
                </a:cubicBezTo>
                <a:cubicBezTo>
                  <a:pt x="1614828" y="1478038"/>
                  <a:pt x="1508390" y="1671562"/>
                  <a:pt x="1394695" y="1785257"/>
                </a:cubicBezTo>
                <a:cubicBezTo>
                  <a:pt x="1281000" y="1898952"/>
                  <a:pt x="1039095" y="1957010"/>
                  <a:pt x="944752" y="2002972"/>
                </a:cubicBezTo>
                <a:cubicBezTo>
                  <a:pt x="889326" y="2029975"/>
                  <a:pt x="873142" y="2043618"/>
                  <a:pt x="860637" y="2050865"/>
                </a:cubicBezTo>
                <a:lnTo>
                  <a:pt x="835309" y="1907408"/>
                </a:lnTo>
                <a:lnTo>
                  <a:pt x="1121754" y="1654069"/>
                </a:lnTo>
                <a:lnTo>
                  <a:pt x="1138917" y="1643674"/>
                </a:lnTo>
                <a:lnTo>
                  <a:pt x="821957" y="1831780"/>
                </a:lnTo>
                <a:lnTo>
                  <a:pt x="773772" y="1558861"/>
                </a:lnTo>
                <a:lnTo>
                  <a:pt x="745980" y="1558861"/>
                </a:lnTo>
                <a:lnTo>
                  <a:pt x="745980" y="1730183"/>
                </a:lnTo>
                <a:lnTo>
                  <a:pt x="412509" y="1336554"/>
                </a:lnTo>
                <a:lnTo>
                  <a:pt x="395438" y="1312249"/>
                </a:lnTo>
                <a:lnTo>
                  <a:pt x="745980" y="1832384"/>
                </a:lnTo>
                <a:lnTo>
                  <a:pt x="745980" y="2047575"/>
                </a:lnTo>
                <a:cubicBezTo>
                  <a:pt x="731225" y="2043153"/>
                  <a:pt x="715535" y="2037577"/>
                  <a:pt x="698009" y="2032000"/>
                </a:cubicBezTo>
                <a:cubicBezTo>
                  <a:pt x="644790" y="2015067"/>
                  <a:pt x="601247" y="2012648"/>
                  <a:pt x="509323" y="1959429"/>
                </a:cubicBezTo>
                <a:cubicBezTo>
                  <a:pt x="417399" y="1906210"/>
                  <a:pt x="231133" y="1843315"/>
                  <a:pt x="146466" y="1712686"/>
                </a:cubicBezTo>
                <a:cubicBezTo>
                  <a:pt x="61799" y="1582057"/>
                  <a:pt x="-10772" y="1354667"/>
                  <a:pt x="1323" y="1175657"/>
                </a:cubicBezTo>
                <a:cubicBezTo>
                  <a:pt x="13418" y="996647"/>
                  <a:pt x="98085" y="834572"/>
                  <a:pt x="219038" y="638629"/>
                </a:cubicBezTo>
                <a:cubicBezTo>
                  <a:pt x="339991" y="442686"/>
                  <a:pt x="533514" y="221343"/>
                  <a:pt x="727038" y="0"/>
                </a:cubicBezTo>
                <a:close/>
              </a:path>
            </a:pathLst>
          </a:custGeom>
          <a:solidFill>
            <a:srgbClr val="2D87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"/>
          <p:cNvSpPr>
            <a:spLocks noChangeAspect="1"/>
          </p:cNvSpPr>
          <p:nvPr/>
        </p:nvSpPr>
        <p:spPr>
          <a:xfrm>
            <a:off x="5294863" y="3913187"/>
            <a:ext cx="730375" cy="1116000"/>
          </a:xfrm>
          <a:custGeom>
            <a:avLst/>
            <a:gdLst/>
            <a:ahLst/>
            <a:cxnLst/>
            <a:rect l="l" t="t" r="r" b="b"/>
            <a:pathLst>
              <a:path w="743479" h="1136023">
                <a:moveTo>
                  <a:pt x="0" y="0"/>
                </a:moveTo>
                <a:lnTo>
                  <a:pt x="17071" y="24305"/>
                </a:lnTo>
                <a:lnTo>
                  <a:pt x="361810" y="431235"/>
                </a:lnTo>
                <a:lnTo>
                  <a:pt x="361810" y="271926"/>
                </a:lnTo>
                <a:lnTo>
                  <a:pt x="372994" y="271926"/>
                </a:lnTo>
                <a:lnTo>
                  <a:pt x="418483" y="524300"/>
                </a:lnTo>
                <a:lnTo>
                  <a:pt x="743479" y="331425"/>
                </a:lnTo>
                <a:lnTo>
                  <a:pt x="726316" y="341820"/>
                </a:lnTo>
                <a:lnTo>
                  <a:pt x="432440" y="601731"/>
                </a:lnTo>
                <a:lnTo>
                  <a:pt x="528745" y="1136023"/>
                </a:lnTo>
                <a:lnTo>
                  <a:pt x="361810" y="1136023"/>
                </a:lnTo>
                <a:lnTo>
                  <a:pt x="361810" y="536854"/>
                </a:lnTo>
                <a:close/>
              </a:path>
            </a:pathLst>
          </a:custGeom>
          <a:solidFill>
            <a:srgbClr val="206A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7097613" y="2593976"/>
            <a:ext cx="1627911" cy="2050865"/>
          </a:xfrm>
          <a:custGeom>
            <a:avLst/>
            <a:gdLst/>
            <a:ahLst/>
            <a:cxnLst/>
            <a:rect l="l" t="t" r="r" b="b"/>
            <a:pathLst>
              <a:path w="1627911" h="2050865">
                <a:moveTo>
                  <a:pt x="727038" y="0"/>
                </a:moveTo>
                <a:lnTo>
                  <a:pt x="1002809" y="246743"/>
                </a:lnTo>
                <a:cubicBezTo>
                  <a:pt x="1082637" y="319314"/>
                  <a:pt x="1128600" y="336248"/>
                  <a:pt x="1206009" y="435429"/>
                </a:cubicBezTo>
                <a:cubicBezTo>
                  <a:pt x="1283418" y="534610"/>
                  <a:pt x="1397114" y="694267"/>
                  <a:pt x="1467266" y="841829"/>
                </a:cubicBezTo>
                <a:cubicBezTo>
                  <a:pt x="1537418" y="989391"/>
                  <a:pt x="1639018" y="1163562"/>
                  <a:pt x="1626923" y="1320800"/>
                </a:cubicBezTo>
                <a:cubicBezTo>
                  <a:pt x="1614828" y="1478038"/>
                  <a:pt x="1508390" y="1671562"/>
                  <a:pt x="1394695" y="1785257"/>
                </a:cubicBezTo>
                <a:cubicBezTo>
                  <a:pt x="1281000" y="1898952"/>
                  <a:pt x="1039095" y="1957010"/>
                  <a:pt x="944752" y="2002972"/>
                </a:cubicBezTo>
                <a:cubicBezTo>
                  <a:pt x="889326" y="2029975"/>
                  <a:pt x="873142" y="2043618"/>
                  <a:pt x="860637" y="2050865"/>
                </a:cubicBezTo>
                <a:lnTo>
                  <a:pt x="835309" y="1907408"/>
                </a:lnTo>
                <a:lnTo>
                  <a:pt x="1121754" y="1654069"/>
                </a:lnTo>
                <a:lnTo>
                  <a:pt x="1138917" y="1643674"/>
                </a:lnTo>
                <a:lnTo>
                  <a:pt x="821957" y="1831780"/>
                </a:lnTo>
                <a:lnTo>
                  <a:pt x="773772" y="1558861"/>
                </a:lnTo>
                <a:lnTo>
                  <a:pt x="745980" y="1558861"/>
                </a:lnTo>
                <a:lnTo>
                  <a:pt x="745980" y="1730183"/>
                </a:lnTo>
                <a:lnTo>
                  <a:pt x="412509" y="1336554"/>
                </a:lnTo>
                <a:lnTo>
                  <a:pt x="395438" y="1312249"/>
                </a:lnTo>
                <a:lnTo>
                  <a:pt x="745980" y="1832384"/>
                </a:lnTo>
                <a:lnTo>
                  <a:pt x="745980" y="2047575"/>
                </a:lnTo>
                <a:cubicBezTo>
                  <a:pt x="731225" y="2043153"/>
                  <a:pt x="715535" y="2037577"/>
                  <a:pt x="698009" y="2032000"/>
                </a:cubicBezTo>
                <a:cubicBezTo>
                  <a:pt x="644790" y="2015067"/>
                  <a:pt x="601247" y="2012648"/>
                  <a:pt x="509323" y="1959429"/>
                </a:cubicBezTo>
                <a:cubicBezTo>
                  <a:pt x="417399" y="1906210"/>
                  <a:pt x="231133" y="1843315"/>
                  <a:pt x="146466" y="1712686"/>
                </a:cubicBezTo>
                <a:cubicBezTo>
                  <a:pt x="61799" y="1582057"/>
                  <a:pt x="-10772" y="1354667"/>
                  <a:pt x="1323" y="1175657"/>
                </a:cubicBezTo>
                <a:cubicBezTo>
                  <a:pt x="13418" y="996647"/>
                  <a:pt x="98085" y="834572"/>
                  <a:pt x="219038" y="638629"/>
                </a:cubicBezTo>
                <a:cubicBezTo>
                  <a:pt x="339991" y="442686"/>
                  <a:pt x="533514" y="221343"/>
                  <a:pt x="727038" y="0"/>
                </a:cubicBezTo>
                <a:close/>
              </a:path>
            </a:pathLst>
          </a:custGeom>
          <a:solidFill>
            <a:srgbClr val="2D87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"/>
          <p:cNvSpPr>
            <a:spLocks noChangeAspect="1"/>
          </p:cNvSpPr>
          <p:nvPr/>
        </p:nvSpPr>
        <p:spPr>
          <a:xfrm>
            <a:off x="7497814" y="3913187"/>
            <a:ext cx="730375" cy="1116000"/>
          </a:xfrm>
          <a:custGeom>
            <a:avLst/>
            <a:gdLst/>
            <a:ahLst/>
            <a:cxnLst/>
            <a:rect l="l" t="t" r="r" b="b"/>
            <a:pathLst>
              <a:path w="743479" h="1136023">
                <a:moveTo>
                  <a:pt x="0" y="0"/>
                </a:moveTo>
                <a:lnTo>
                  <a:pt x="17071" y="24305"/>
                </a:lnTo>
                <a:lnTo>
                  <a:pt x="361810" y="431235"/>
                </a:lnTo>
                <a:lnTo>
                  <a:pt x="361810" y="271926"/>
                </a:lnTo>
                <a:lnTo>
                  <a:pt x="372994" y="271926"/>
                </a:lnTo>
                <a:lnTo>
                  <a:pt x="418483" y="524300"/>
                </a:lnTo>
                <a:lnTo>
                  <a:pt x="743479" y="331425"/>
                </a:lnTo>
                <a:lnTo>
                  <a:pt x="726316" y="341820"/>
                </a:lnTo>
                <a:lnTo>
                  <a:pt x="432440" y="601731"/>
                </a:lnTo>
                <a:lnTo>
                  <a:pt x="528745" y="1136023"/>
                </a:lnTo>
                <a:lnTo>
                  <a:pt x="361810" y="1136023"/>
                </a:lnTo>
                <a:lnTo>
                  <a:pt x="361810" y="536854"/>
                </a:lnTo>
                <a:close/>
              </a:path>
            </a:pathLst>
          </a:custGeom>
          <a:solidFill>
            <a:srgbClr val="206A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333580" y="1563638"/>
            <a:ext cx="17690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点击此处添加文本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90510" y="3238281"/>
            <a:ext cx="1165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Verdana"/>
                <a:ea typeface="微软雅黑"/>
              </a:rPr>
              <a:t>点击此处添加</a:t>
            </a:r>
            <a:r>
              <a:rPr lang="zh-CN" altLang="en-US" b="1" dirty="0">
                <a:solidFill>
                  <a:schemeClr val="bg1"/>
                </a:solidFill>
                <a:latin typeface="Verdana"/>
                <a:ea typeface="微软雅黑"/>
              </a:rPr>
              <a:t>标题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566048" y="1563637"/>
            <a:ext cx="17690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点击此处添加文本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922978" y="3238280"/>
            <a:ext cx="1165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Verdana"/>
                <a:ea typeface="微软雅黑"/>
              </a:rPr>
              <a:t>点击此处添加</a:t>
            </a:r>
            <a:r>
              <a:rPr lang="zh-CN" altLang="en-US" b="1" dirty="0">
                <a:solidFill>
                  <a:schemeClr val="bg1"/>
                </a:solidFill>
                <a:latin typeface="Verdana"/>
                <a:ea typeface="微软雅黑"/>
              </a:rPr>
              <a:t>标题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61582" y="1592213"/>
            <a:ext cx="17690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点击此处添加文本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18512" y="3266856"/>
            <a:ext cx="1165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Verdana"/>
                <a:ea typeface="微软雅黑"/>
              </a:rPr>
              <a:t>点击此处添加</a:t>
            </a:r>
            <a:r>
              <a:rPr lang="zh-CN" altLang="en-US" b="1" dirty="0">
                <a:solidFill>
                  <a:schemeClr val="bg1"/>
                </a:solidFill>
                <a:latin typeface="Verdana"/>
                <a:ea typeface="微软雅黑"/>
              </a:rPr>
              <a:t>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956497" y="1592213"/>
            <a:ext cx="17690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点击此处添加文本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313427" y="3266856"/>
            <a:ext cx="1165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Verdana"/>
                <a:ea typeface="微软雅黑"/>
              </a:rPr>
              <a:t>点击此处添加</a:t>
            </a:r>
            <a:r>
              <a:rPr lang="zh-CN" altLang="en-US" b="1" dirty="0">
                <a:solidFill>
                  <a:schemeClr val="bg1"/>
                </a:solidFill>
                <a:latin typeface="Verdana"/>
                <a:ea typeface="微软雅黑"/>
              </a:rPr>
              <a:t>标题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738015" y="826917"/>
            <a:ext cx="701976" cy="582835"/>
            <a:chOff x="6923209" y="3199834"/>
            <a:chExt cx="477656" cy="396587"/>
          </a:xfrm>
        </p:grpSpPr>
        <p:sp>
          <p:nvSpPr>
            <p:cNvPr id="28" name="Freeform 172"/>
            <p:cNvSpPr>
              <a:spLocks/>
            </p:cNvSpPr>
            <p:nvPr/>
          </p:nvSpPr>
          <p:spPr bwMode="auto">
            <a:xfrm>
              <a:off x="6951693" y="3406892"/>
              <a:ext cx="47108" cy="47108"/>
            </a:xfrm>
            <a:custGeom>
              <a:avLst/>
              <a:gdLst>
                <a:gd name="T0" fmla="*/ 3 w 18"/>
                <a:gd name="T1" fmla="*/ 15 h 18"/>
                <a:gd name="T2" fmla="*/ 15 w 18"/>
                <a:gd name="T3" fmla="*/ 15 h 18"/>
                <a:gd name="T4" fmla="*/ 15 w 18"/>
                <a:gd name="T5" fmla="*/ 3 h 18"/>
                <a:gd name="T6" fmla="*/ 3 w 18"/>
                <a:gd name="T7" fmla="*/ 3 h 18"/>
                <a:gd name="T8" fmla="*/ 3 w 1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15"/>
                  </a:moveTo>
                  <a:cubicBezTo>
                    <a:pt x="7" y="18"/>
                    <a:pt x="12" y="18"/>
                    <a:pt x="15" y="15"/>
                  </a:cubicBezTo>
                  <a:cubicBezTo>
                    <a:pt x="18" y="11"/>
                    <a:pt x="18" y="6"/>
                    <a:pt x="15" y="3"/>
                  </a:cubicBezTo>
                  <a:cubicBezTo>
                    <a:pt x="12" y="0"/>
                    <a:pt x="7" y="0"/>
                    <a:pt x="3" y="3"/>
                  </a:cubicBezTo>
                  <a:cubicBezTo>
                    <a:pt x="0" y="6"/>
                    <a:pt x="0" y="11"/>
                    <a:pt x="3" y="15"/>
                  </a:cubicBezTo>
                  <a:close/>
                </a:path>
              </a:pathLst>
            </a:cu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173"/>
            <p:cNvSpPr>
              <a:spLocks/>
            </p:cNvSpPr>
            <p:nvPr/>
          </p:nvSpPr>
          <p:spPr bwMode="auto">
            <a:xfrm>
              <a:off x="7076585" y="3283096"/>
              <a:ext cx="46013" cy="46013"/>
            </a:xfrm>
            <a:custGeom>
              <a:avLst/>
              <a:gdLst>
                <a:gd name="T0" fmla="*/ 3 w 18"/>
                <a:gd name="T1" fmla="*/ 15 h 18"/>
                <a:gd name="T2" fmla="*/ 15 w 18"/>
                <a:gd name="T3" fmla="*/ 15 h 18"/>
                <a:gd name="T4" fmla="*/ 15 w 18"/>
                <a:gd name="T5" fmla="*/ 3 h 18"/>
                <a:gd name="T6" fmla="*/ 3 w 18"/>
                <a:gd name="T7" fmla="*/ 3 h 18"/>
                <a:gd name="T8" fmla="*/ 3 w 1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15"/>
                  </a:moveTo>
                  <a:cubicBezTo>
                    <a:pt x="7" y="18"/>
                    <a:pt x="12" y="18"/>
                    <a:pt x="15" y="15"/>
                  </a:cubicBezTo>
                  <a:cubicBezTo>
                    <a:pt x="18" y="11"/>
                    <a:pt x="18" y="6"/>
                    <a:pt x="15" y="3"/>
                  </a:cubicBezTo>
                  <a:cubicBezTo>
                    <a:pt x="12" y="0"/>
                    <a:pt x="7" y="0"/>
                    <a:pt x="3" y="3"/>
                  </a:cubicBezTo>
                  <a:cubicBezTo>
                    <a:pt x="0" y="6"/>
                    <a:pt x="0" y="11"/>
                    <a:pt x="3" y="15"/>
                  </a:cubicBezTo>
                  <a:close/>
                </a:path>
              </a:pathLst>
            </a:cu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Rectangle 174"/>
            <p:cNvSpPr>
              <a:spLocks noChangeArrowheads="1"/>
            </p:cNvSpPr>
            <p:nvPr/>
          </p:nvSpPr>
          <p:spPr bwMode="auto">
            <a:xfrm>
              <a:off x="6944024" y="3513159"/>
              <a:ext cx="62446" cy="83261"/>
            </a:xfrm>
            <a:prstGeom prst="rect">
              <a:avLst/>
            </a:pr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Rectangle 175"/>
            <p:cNvSpPr>
              <a:spLocks noChangeArrowheads="1"/>
            </p:cNvSpPr>
            <p:nvPr/>
          </p:nvSpPr>
          <p:spPr bwMode="auto">
            <a:xfrm>
              <a:off x="7068916" y="3389363"/>
              <a:ext cx="62446" cy="207057"/>
            </a:xfrm>
            <a:prstGeom prst="rect">
              <a:avLst/>
            </a:pr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Rectangle 176"/>
            <p:cNvSpPr>
              <a:spLocks noChangeArrowheads="1"/>
            </p:cNvSpPr>
            <p:nvPr/>
          </p:nvSpPr>
          <p:spPr bwMode="auto">
            <a:xfrm>
              <a:off x="7192712" y="3450713"/>
              <a:ext cx="62446" cy="145707"/>
            </a:xfrm>
            <a:prstGeom prst="rect">
              <a:avLst/>
            </a:pr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Rectangle 177"/>
            <p:cNvSpPr>
              <a:spLocks noChangeArrowheads="1"/>
            </p:cNvSpPr>
            <p:nvPr/>
          </p:nvSpPr>
          <p:spPr bwMode="auto">
            <a:xfrm>
              <a:off x="7317604" y="3306102"/>
              <a:ext cx="62446" cy="290319"/>
            </a:xfrm>
            <a:prstGeom prst="rect">
              <a:avLst/>
            </a:pr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Line 178"/>
            <p:cNvSpPr>
              <a:spLocks noChangeShapeType="1"/>
            </p:cNvSpPr>
            <p:nvPr/>
          </p:nvSpPr>
          <p:spPr bwMode="auto">
            <a:xfrm flipH="1">
              <a:off x="6923209" y="3596421"/>
              <a:ext cx="477656" cy="0"/>
            </a:xfrm>
            <a:prstGeom prst="line">
              <a:avLst/>
            </a:pr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179"/>
            <p:cNvSpPr>
              <a:spLocks/>
            </p:cNvSpPr>
            <p:nvPr/>
          </p:nvSpPr>
          <p:spPr bwMode="auto">
            <a:xfrm>
              <a:off x="7201477" y="3344446"/>
              <a:ext cx="46013" cy="47108"/>
            </a:xfrm>
            <a:custGeom>
              <a:avLst/>
              <a:gdLst>
                <a:gd name="T0" fmla="*/ 3 w 18"/>
                <a:gd name="T1" fmla="*/ 15 h 18"/>
                <a:gd name="T2" fmla="*/ 15 w 18"/>
                <a:gd name="T3" fmla="*/ 15 h 18"/>
                <a:gd name="T4" fmla="*/ 15 w 18"/>
                <a:gd name="T5" fmla="*/ 3 h 18"/>
                <a:gd name="T6" fmla="*/ 3 w 18"/>
                <a:gd name="T7" fmla="*/ 3 h 18"/>
                <a:gd name="T8" fmla="*/ 3 w 1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15"/>
                  </a:moveTo>
                  <a:cubicBezTo>
                    <a:pt x="7" y="18"/>
                    <a:pt x="12" y="18"/>
                    <a:pt x="15" y="15"/>
                  </a:cubicBezTo>
                  <a:cubicBezTo>
                    <a:pt x="18" y="11"/>
                    <a:pt x="18" y="6"/>
                    <a:pt x="15" y="3"/>
                  </a:cubicBezTo>
                  <a:cubicBezTo>
                    <a:pt x="12" y="0"/>
                    <a:pt x="7" y="0"/>
                    <a:pt x="3" y="3"/>
                  </a:cubicBezTo>
                  <a:cubicBezTo>
                    <a:pt x="0" y="6"/>
                    <a:pt x="0" y="11"/>
                    <a:pt x="3" y="15"/>
                  </a:cubicBezTo>
                  <a:close/>
                </a:path>
              </a:pathLst>
            </a:cu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180"/>
            <p:cNvSpPr>
              <a:spLocks/>
            </p:cNvSpPr>
            <p:nvPr/>
          </p:nvSpPr>
          <p:spPr bwMode="auto">
            <a:xfrm>
              <a:off x="7325273" y="3199834"/>
              <a:ext cx="47108" cy="46013"/>
            </a:xfrm>
            <a:custGeom>
              <a:avLst/>
              <a:gdLst>
                <a:gd name="T0" fmla="*/ 3 w 18"/>
                <a:gd name="T1" fmla="*/ 15 h 18"/>
                <a:gd name="T2" fmla="*/ 15 w 18"/>
                <a:gd name="T3" fmla="*/ 15 h 18"/>
                <a:gd name="T4" fmla="*/ 15 w 18"/>
                <a:gd name="T5" fmla="*/ 3 h 18"/>
                <a:gd name="T6" fmla="*/ 3 w 18"/>
                <a:gd name="T7" fmla="*/ 3 h 18"/>
                <a:gd name="T8" fmla="*/ 3 w 1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15"/>
                  </a:moveTo>
                  <a:cubicBezTo>
                    <a:pt x="7" y="18"/>
                    <a:pt x="12" y="18"/>
                    <a:pt x="15" y="15"/>
                  </a:cubicBezTo>
                  <a:cubicBezTo>
                    <a:pt x="18" y="11"/>
                    <a:pt x="18" y="6"/>
                    <a:pt x="15" y="3"/>
                  </a:cubicBezTo>
                  <a:cubicBezTo>
                    <a:pt x="12" y="0"/>
                    <a:pt x="7" y="0"/>
                    <a:pt x="3" y="3"/>
                  </a:cubicBezTo>
                  <a:cubicBezTo>
                    <a:pt x="0" y="6"/>
                    <a:pt x="0" y="11"/>
                    <a:pt x="3" y="15"/>
                  </a:cubicBezTo>
                  <a:close/>
                </a:path>
              </a:pathLst>
            </a:cu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Line 181"/>
            <p:cNvSpPr>
              <a:spLocks noChangeShapeType="1"/>
            </p:cNvSpPr>
            <p:nvPr/>
          </p:nvSpPr>
          <p:spPr bwMode="auto">
            <a:xfrm>
              <a:off x="7348279" y="3222841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Line 182"/>
            <p:cNvSpPr>
              <a:spLocks noChangeShapeType="1"/>
            </p:cNvSpPr>
            <p:nvPr/>
          </p:nvSpPr>
          <p:spPr bwMode="auto">
            <a:xfrm>
              <a:off x="7120406" y="3315962"/>
              <a:ext cx="83261" cy="41631"/>
            </a:xfrm>
            <a:prstGeom prst="line">
              <a:avLst/>
            </a:pr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Line 183"/>
            <p:cNvSpPr>
              <a:spLocks noChangeShapeType="1"/>
            </p:cNvSpPr>
            <p:nvPr/>
          </p:nvSpPr>
          <p:spPr bwMode="auto">
            <a:xfrm>
              <a:off x="6996610" y="3410178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Line 184"/>
            <p:cNvSpPr>
              <a:spLocks noChangeShapeType="1"/>
            </p:cNvSpPr>
            <p:nvPr/>
          </p:nvSpPr>
          <p:spPr bwMode="auto">
            <a:xfrm flipV="1">
              <a:off x="6996610" y="3326917"/>
              <a:ext cx="82166" cy="83261"/>
            </a:xfrm>
            <a:prstGeom prst="line">
              <a:avLst/>
            </a:pr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Line 185"/>
            <p:cNvSpPr>
              <a:spLocks noChangeShapeType="1"/>
            </p:cNvSpPr>
            <p:nvPr/>
          </p:nvSpPr>
          <p:spPr bwMode="auto">
            <a:xfrm flipV="1">
              <a:off x="7245298" y="3243656"/>
              <a:ext cx="82166" cy="104076"/>
            </a:xfrm>
            <a:prstGeom prst="line">
              <a:avLst/>
            </a:pr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091912" y="826918"/>
            <a:ext cx="615992" cy="615992"/>
            <a:chOff x="9371745" y="1937770"/>
            <a:chExt cx="476561" cy="476561"/>
          </a:xfrm>
        </p:grpSpPr>
        <p:sp>
          <p:nvSpPr>
            <p:cNvPr id="43" name="Freeform 170"/>
            <p:cNvSpPr>
              <a:spLocks/>
            </p:cNvSpPr>
            <p:nvPr/>
          </p:nvSpPr>
          <p:spPr bwMode="auto">
            <a:xfrm>
              <a:off x="9371745" y="2040751"/>
              <a:ext cx="372484" cy="373580"/>
            </a:xfrm>
            <a:custGeom>
              <a:avLst/>
              <a:gdLst>
                <a:gd name="T0" fmla="*/ 144 w 144"/>
                <a:gd name="T1" fmla="*/ 72 h 144"/>
                <a:gd name="T2" fmla="*/ 72 w 144"/>
                <a:gd name="T3" fmla="*/ 144 h 144"/>
                <a:gd name="T4" fmla="*/ 0 w 144"/>
                <a:gd name="T5" fmla="*/ 72 h 144"/>
                <a:gd name="T6" fmla="*/ 72 w 144"/>
                <a:gd name="T7" fmla="*/ 0 h 144"/>
                <a:gd name="T8" fmla="*/ 72 w 144"/>
                <a:gd name="T9" fmla="*/ 72 h 144"/>
                <a:gd name="T10" fmla="*/ 144 w 144"/>
                <a:gd name="T11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44">
                  <a:moveTo>
                    <a:pt x="144" y="72"/>
                  </a:moveTo>
                  <a:cubicBezTo>
                    <a:pt x="144" y="112"/>
                    <a:pt x="112" y="144"/>
                    <a:pt x="72" y="144"/>
                  </a:cubicBezTo>
                  <a:cubicBezTo>
                    <a:pt x="32" y="144"/>
                    <a:pt x="0" y="112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72" y="72"/>
                    <a:pt x="72" y="72"/>
                    <a:pt x="72" y="72"/>
                  </a:cubicBezTo>
                  <a:lnTo>
                    <a:pt x="144" y="72"/>
                  </a:lnTo>
                  <a:close/>
                </a:path>
              </a:pathLst>
            </a:cu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171"/>
            <p:cNvSpPr>
              <a:spLocks/>
            </p:cNvSpPr>
            <p:nvPr/>
          </p:nvSpPr>
          <p:spPr bwMode="auto">
            <a:xfrm>
              <a:off x="9599618" y="1937770"/>
              <a:ext cx="248688" cy="248688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0 h 96"/>
                <a:gd name="T4" fmla="*/ 0 w 96"/>
                <a:gd name="T5" fmla="*/ 96 h 96"/>
                <a:gd name="T6" fmla="*/ 96 w 96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cubicBezTo>
                    <a:pt x="96" y="43"/>
                    <a:pt x="53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lnTo>
                    <a:pt x="96" y="96"/>
                  </a:lnTo>
                  <a:close/>
                </a:path>
              </a:pathLst>
            </a:cu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254488" y="872547"/>
            <a:ext cx="572416" cy="572417"/>
            <a:chOff x="5296798" y="962901"/>
            <a:chExt cx="472326" cy="472327"/>
          </a:xfrm>
        </p:grpSpPr>
        <p:sp>
          <p:nvSpPr>
            <p:cNvPr id="46" name="Freeform 96"/>
            <p:cNvSpPr>
              <a:spLocks/>
            </p:cNvSpPr>
            <p:nvPr/>
          </p:nvSpPr>
          <p:spPr bwMode="auto">
            <a:xfrm>
              <a:off x="5502628" y="962901"/>
              <a:ext cx="60666" cy="51999"/>
            </a:xfrm>
            <a:custGeom>
              <a:avLst/>
              <a:gdLst>
                <a:gd name="T0" fmla="*/ 24 w 24"/>
                <a:gd name="T1" fmla="*/ 20 h 20"/>
                <a:gd name="T2" fmla="*/ 24 w 24"/>
                <a:gd name="T3" fmla="*/ 12 h 20"/>
                <a:gd name="T4" fmla="*/ 12 w 24"/>
                <a:gd name="T5" fmla="*/ 0 h 20"/>
                <a:gd name="T6" fmla="*/ 0 w 24"/>
                <a:gd name="T7" fmla="*/ 12 h 20"/>
                <a:gd name="T8" fmla="*/ 0 w 24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0"/>
                    <a:pt x="0" y="20"/>
                    <a:pt x="0" y="20"/>
                  </a:cubicBezTo>
                </a:path>
              </a:pathLst>
            </a:cu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Line 97"/>
            <p:cNvSpPr>
              <a:spLocks noChangeShapeType="1"/>
            </p:cNvSpPr>
            <p:nvPr/>
          </p:nvSpPr>
          <p:spPr bwMode="auto">
            <a:xfrm>
              <a:off x="5502628" y="1127566"/>
              <a:ext cx="0" cy="41166"/>
            </a:xfrm>
            <a:prstGeom prst="line">
              <a:avLst/>
            </a:pr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Line 98"/>
            <p:cNvSpPr>
              <a:spLocks noChangeShapeType="1"/>
            </p:cNvSpPr>
            <p:nvPr/>
          </p:nvSpPr>
          <p:spPr bwMode="auto">
            <a:xfrm flipV="1">
              <a:off x="5563294" y="1127566"/>
              <a:ext cx="0" cy="41166"/>
            </a:xfrm>
            <a:prstGeom prst="line">
              <a:avLst/>
            </a:pr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99"/>
            <p:cNvSpPr>
              <a:spLocks/>
            </p:cNvSpPr>
            <p:nvPr/>
          </p:nvSpPr>
          <p:spPr bwMode="auto">
            <a:xfrm>
              <a:off x="5502628" y="1270564"/>
              <a:ext cx="60666" cy="164664"/>
            </a:xfrm>
            <a:custGeom>
              <a:avLst/>
              <a:gdLst>
                <a:gd name="T0" fmla="*/ 0 w 56"/>
                <a:gd name="T1" fmla="*/ 0 h 152"/>
                <a:gd name="T2" fmla="*/ 0 w 56"/>
                <a:gd name="T3" fmla="*/ 152 h 152"/>
                <a:gd name="T4" fmla="*/ 56 w 56"/>
                <a:gd name="T5" fmla="*/ 152 h 152"/>
                <a:gd name="T6" fmla="*/ 56 w 56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52">
                  <a:moveTo>
                    <a:pt x="0" y="0"/>
                  </a:moveTo>
                  <a:lnTo>
                    <a:pt x="0" y="152"/>
                  </a:lnTo>
                  <a:lnTo>
                    <a:pt x="56" y="152"/>
                  </a:lnTo>
                  <a:lnTo>
                    <a:pt x="56" y="0"/>
                  </a:lnTo>
                </a:path>
              </a:pathLst>
            </a:cu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100"/>
            <p:cNvSpPr>
              <a:spLocks/>
            </p:cNvSpPr>
            <p:nvPr/>
          </p:nvSpPr>
          <p:spPr bwMode="auto">
            <a:xfrm>
              <a:off x="5337964" y="1024650"/>
              <a:ext cx="431160" cy="102915"/>
            </a:xfrm>
            <a:custGeom>
              <a:avLst/>
              <a:gdLst>
                <a:gd name="T0" fmla="*/ 327 w 398"/>
                <a:gd name="T1" fmla="*/ 95 h 95"/>
                <a:gd name="T2" fmla="*/ 0 w 398"/>
                <a:gd name="T3" fmla="*/ 95 h 95"/>
                <a:gd name="T4" fmla="*/ 19 w 398"/>
                <a:gd name="T5" fmla="*/ 47 h 95"/>
                <a:gd name="T6" fmla="*/ 0 w 398"/>
                <a:gd name="T7" fmla="*/ 0 h 95"/>
                <a:gd name="T8" fmla="*/ 327 w 398"/>
                <a:gd name="T9" fmla="*/ 0 h 95"/>
                <a:gd name="T10" fmla="*/ 398 w 398"/>
                <a:gd name="T11" fmla="*/ 47 h 95"/>
                <a:gd name="T12" fmla="*/ 327 w 398"/>
                <a:gd name="T13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95">
                  <a:moveTo>
                    <a:pt x="327" y="95"/>
                  </a:moveTo>
                  <a:lnTo>
                    <a:pt x="0" y="95"/>
                  </a:lnTo>
                  <a:lnTo>
                    <a:pt x="19" y="47"/>
                  </a:lnTo>
                  <a:lnTo>
                    <a:pt x="0" y="0"/>
                  </a:lnTo>
                  <a:lnTo>
                    <a:pt x="327" y="0"/>
                  </a:lnTo>
                  <a:lnTo>
                    <a:pt x="398" y="47"/>
                  </a:lnTo>
                  <a:lnTo>
                    <a:pt x="327" y="95"/>
                  </a:lnTo>
                  <a:close/>
                </a:path>
              </a:pathLst>
            </a:cu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101"/>
            <p:cNvSpPr>
              <a:spLocks/>
            </p:cNvSpPr>
            <p:nvPr/>
          </p:nvSpPr>
          <p:spPr bwMode="auto">
            <a:xfrm>
              <a:off x="5296798" y="1168732"/>
              <a:ext cx="431160" cy="101832"/>
            </a:xfrm>
            <a:custGeom>
              <a:avLst/>
              <a:gdLst>
                <a:gd name="T0" fmla="*/ 71 w 398"/>
                <a:gd name="T1" fmla="*/ 0 h 94"/>
                <a:gd name="T2" fmla="*/ 398 w 398"/>
                <a:gd name="T3" fmla="*/ 0 h 94"/>
                <a:gd name="T4" fmla="*/ 379 w 398"/>
                <a:gd name="T5" fmla="*/ 47 h 94"/>
                <a:gd name="T6" fmla="*/ 398 w 398"/>
                <a:gd name="T7" fmla="*/ 94 h 94"/>
                <a:gd name="T8" fmla="*/ 71 w 398"/>
                <a:gd name="T9" fmla="*/ 94 h 94"/>
                <a:gd name="T10" fmla="*/ 0 w 398"/>
                <a:gd name="T11" fmla="*/ 47 h 94"/>
                <a:gd name="T12" fmla="*/ 71 w 398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94">
                  <a:moveTo>
                    <a:pt x="71" y="0"/>
                  </a:moveTo>
                  <a:lnTo>
                    <a:pt x="398" y="0"/>
                  </a:lnTo>
                  <a:lnTo>
                    <a:pt x="379" y="47"/>
                  </a:lnTo>
                  <a:lnTo>
                    <a:pt x="398" y="94"/>
                  </a:lnTo>
                  <a:lnTo>
                    <a:pt x="71" y="94"/>
                  </a:lnTo>
                  <a:lnTo>
                    <a:pt x="0" y="47"/>
                  </a:lnTo>
                  <a:lnTo>
                    <a:pt x="71" y="0"/>
                  </a:lnTo>
                  <a:close/>
                </a:path>
              </a:pathLst>
            </a:cu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7541489" y="867128"/>
            <a:ext cx="453020" cy="612000"/>
            <a:chOff x="5761935" y="1937770"/>
            <a:chExt cx="352764" cy="476561"/>
          </a:xfrm>
        </p:grpSpPr>
        <p:sp>
          <p:nvSpPr>
            <p:cNvPr id="53" name="Freeform 147"/>
            <p:cNvSpPr>
              <a:spLocks/>
            </p:cNvSpPr>
            <p:nvPr/>
          </p:nvSpPr>
          <p:spPr bwMode="auto">
            <a:xfrm>
              <a:off x="5782750" y="2351885"/>
              <a:ext cx="311134" cy="62446"/>
            </a:xfrm>
            <a:custGeom>
              <a:avLst/>
              <a:gdLst>
                <a:gd name="T0" fmla="*/ 0 w 284"/>
                <a:gd name="T1" fmla="*/ 0 h 57"/>
                <a:gd name="T2" fmla="*/ 0 w 284"/>
                <a:gd name="T3" fmla="*/ 57 h 57"/>
                <a:gd name="T4" fmla="*/ 284 w 284"/>
                <a:gd name="T5" fmla="*/ 57 h 57"/>
                <a:gd name="T6" fmla="*/ 284 w 284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57">
                  <a:moveTo>
                    <a:pt x="0" y="0"/>
                  </a:moveTo>
                  <a:lnTo>
                    <a:pt x="0" y="57"/>
                  </a:lnTo>
                  <a:lnTo>
                    <a:pt x="284" y="57"/>
                  </a:lnTo>
                  <a:lnTo>
                    <a:pt x="284" y="0"/>
                  </a:lnTo>
                </a:path>
              </a:pathLst>
            </a:cu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148"/>
            <p:cNvSpPr>
              <a:spLocks/>
            </p:cNvSpPr>
            <p:nvPr/>
          </p:nvSpPr>
          <p:spPr bwMode="auto">
            <a:xfrm>
              <a:off x="5885731" y="1979401"/>
              <a:ext cx="41631" cy="82166"/>
            </a:xfrm>
            <a:custGeom>
              <a:avLst/>
              <a:gdLst>
                <a:gd name="T0" fmla="*/ 16 w 16"/>
                <a:gd name="T1" fmla="*/ 0 h 32"/>
                <a:gd name="T2" fmla="*/ 0 w 16"/>
                <a:gd name="T3" fmla="*/ 20 h 32"/>
                <a:gd name="T4" fmla="*/ 4 w 16"/>
                <a:gd name="T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2">
                  <a:moveTo>
                    <a:pt x="16" y="0"/>
                  </a:moveTo>
                  <a:cubicBezTo>
                    <a:pt x="7" y="2"/>
                    <a:pt x="0" y="10"/>
                    <a:pt x="0" y="20"/>
                  </a:cubicBezTo>
                  <a:cubicBezTo>
                    <a:pt x="0" y="24"/>
                    <a:pt x="2" y="28"/>
                    <a:pt x="4" y="32"/>
                  </a:cubicBezTo>
                </a:path>
              </a:pathLst>
            </a:cu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149"/>
            <p:cNvSpPr>
              <a:spLocks/>
            </p:cNvSpPr>
            <p:nvPr/>
          </p:nvSpPr>
          <p:spPr bwMode="auto">
            <a:xfrm>
              <a:off x="5761935" y="1937770"/>
              <a:ext cx="352764" cy="414115"/>
            </a:xfrm>
            <a:custGeom>
              <a:avLst/>
              <a:gdLst>
                <a:gd name="T0" fmla="*/ 136 w 136"/>
                <a:gd name="T1" fmla="*/ 160 h 160"/>
                <a:gd name="T2" fmla="*/ 0 w 136"/>
                <a:gd name="T3" fmla="*/ 160 h 160"/>
                <a:gd name="T4" fmla="*/ 0 w 136"/>
                <a:gd name="T5" fmla="*/ 148 h 160"/>
                <a:gd name="T6" fmla="*/ 8 w 136"/>
                <a:gd name="T7" fmla="*/ 140 h 160"/>
                <a:gd name="T8" fmla="*/ 56 w 136"/>
                <a:gd name="T9" fmla="*/ 108 h 160"/>
                <a:gd name="T10" fmla="*/ 56 w 136"/>
                <a:gd name="T11" fmla="*/ 84 h 160"/>
                <a:gd name="T12" fmla="*/ 45 w 136"/>
                <a:gd name="T13" fmla="*/ 63 h 160"/>
                <a:gd name="T14" fmla="*/ 32 w 136"/>
                <a:gd name="T15" fmla="*/ 36 h 160"/>
                <a:gd name="T16" fmla="*/ 68 w 136"/>
                <a:gd name="T17" fmla="*/ 0 h 160"/>
                <a:gd name="T18" fmla="*/ 104 w 136"/>
                <a:gd name="T19" fmla="*/ 36 h 160"/>
                <a:gd name="T20" fmla="*/ 91 w 136"/>
                <a:gd name="T21" fmla="*/ 63 h 160"/>
                <a:gd name="T22" fmla="*/ 80 w 136"/>
                <a:gd name="T23" fmla="*/ 83 h 160"/>
                <a:gd name="T24" fmla="*/ 80 w 136"/>
                <a:gd name="T25" fmla="*/ 108 h 160"/>
                <a:gd name="T26" fmla="*/ 128 w 136"/>
                <a:gd name="T27" fmla="*/ 140 h 160"/>
                <a:gd name="T28" fmla="*/ 136 w 136"/>
                <a:gd name="T29" fmla="*/ 148 h 160"/>
                <a:gd name="T30" fmla="*/ 136 w 136"/>
                <a:gd name="T31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160">
                  <a:moveTo>
                    <a:pt x="136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3"/>
                    <a:pt x="4" y="140"/>
                    <a:pt x="8" y="140"/>
                  </a:cubicBezTo>
                  <a:cubicBezTo>
                    <a:pt x="26" y="140"/>
                    <a:pt x="56" y="126"/>
                    <a:pt x="56" y="108"/>
                  </a:cubicBezTo>
                  <a:cubicBezTo>
                    <a:pt x="56" y="108"/>
                    <a:pt x="56" y="88"/>
                    <a:pt x="56" y="84"/>
                  </a:cubicBezTo>
                  <a:cubicBezTo>
                    <a:pt x="56" y="76"/>
                    <a:pt x="56" y="74"/>
                    <a:pt x="45" y="63"/>
                  </a:cubicBezTo>
                  <a:cubicBezTo>
                    <a:pt x="37" y="57"/>
                    <a:pt x="32" y="47"/>
                    <a:pt x="32" y="36"/>
                  </a:cubicBezTo>
                  <a:cubicBezTo>
                    <a:pt x="32" y="16"/>
                    <a:pt x="48" y="0"/>
                    <a:pt x="68" y="0"/>
                  </a:cubicBezTo>
                  <a:cubicBezTo>
                    <a:pt x="88" y="0"/>
                    <a:pt x="104" y="16"/>
                    <a:pt x="104" y="36"/>
                  </a:cubicBezTo>
                  <a:cubicBezTo>
                    <a:pt x="104" y="47"/>
                    <a:pt x="99" y="57"/>
                    <a:pt x="91" y="63"/>
                  </a:cubicBezTo>
                  <a:cubicBezTo>
                    <a:pt x="81" y="74"/>
                    <a:pt x="80" y="76"/>
                    <a:pt x="80" y="83"/>
                  </a:cubicBezTo>
                  <a:cubicBezTo>
                    <a:pt x="80" y="86"/>
                    <a:pt x="80" y="108"/>
                    <a:pt x="80" y="108"/>
                  </a:cubicBezTo>
                  <a:cubicBezTo>
                    <a:pt x="80" y="126"/>
                    <a:pt x="110" y="140"/>
                    <a:pt x="128" y="140"/>
                  </a:cubicBezTo>
                  <a:cubicBezTo>
                    <a:pt x="133" y="140"/>
                    <a:pt x="136" y="143"/>
                    <a:pt x="136" y="148"/>
                  </a:cubicBezTo>
                  <a:lnTo>
                    <a:pt x="136" y="160"/>
                  </a:lnTo>
                  <a:close/>
                </a:path>
              </a:pathLst>
            </a:custGeom>
            <a:noFill/>
            <a:ln w="30163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530062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25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750"/>
                            </p:stCondLst>
                            <p:childTnLst>
                              <p:par>
                                <p:cTn id="10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75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250"/>
                            </p:stCondLst>
                            <p:childTnLst>
                              <p:par>
                                <p:cTn id="1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75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8" grpId="0" animBg="1"/>
      <p:bldP spid="9" grpId="0" animBg="1"/>
      <p:bldP spid="9" grpId="1" animBg="1"/>
      <p:bldP spid="10" grpId="0" animBg="1"/>
      <p:bldP spid="11" grpId="0" animBg="1"/>
      <p:bldP spid="11" grpId="1" animBg="1"/>
      <p:bldP spid="12" grpId="0" animBg="1"/>
      <p:bldP spid="17" grpId="0" animBg="1"/>
      <p:bldP spid="17" grpId="1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0" y="0"/>
            <a:ext cx="9144000" cy="5146154"/>
            <a:chOff x="0" y="0"/>
            <a:chExt cx="9144000" cy="5146154"/>
          </a:xfrm>
        </p:grpSpPr>
        <p:pic>
          <p:nvPicPr>
            <p:cNvPr id="28" name="Picture 2" descr="d:\program files (x86)\360se6\User Data\temp\8066648_163714913000_2.jpg"/>
            <p:cNvPicPr>
              <a:picLocks noChangeAspect="1" noChangeArrowheads="1"/>
            </p:cNvPicPr>
            <p:nvPr/>
          </p:nvPicPr>
          <p:blipFill rotWithShape="1">
            <a:blip r:embed="rId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005" r="792" b="7589"/>
            <a:stretch/>
          </p:blipFill>
          <p:spPr bwMode="auto">
            <a:xfrm>
              <a:off x="0" y="0"/>
              <a:ext cx="9144000" cy="5143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矩形 28"/>
            <p:cNvSpPr/>
            <p:nvPr/>
          </p:nvSpPr>
          <p:spPr>
            <a:xfrm>
              <a:off x="0" y="2654"/>
              <a:ext cx="9144000" cy="514350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0" y="-1"/>
            <a:ext cx="9144000" cy="771551"/>
          </a:xfrm>
          <a:custGeom>
            <a:avLst/>
            <a:gdLst/>
            <a:ahLst/>
            <a:cxnLst/>
            <a:rect l="l" t="t" r="r" b="b"/>
            <a:pathLst>
              <a:path w="9131770" h="865951">
                <a:moveTo>
                  <a:pt x="0" y="0"/>
                </a:moveTo>
                <a:lnTo>
                  <a:pt x="9131770" y="0"/>
                </a:lnTo>
                <a:lnTo>
                  <a:pt x="9131770" y="419498"/>
                </a:lnTo>
                <a:lnTo>
                  <a:pt x="0" y="865951"/>
                </a:lnTo>
                <a:close/>
              </a:path>
            </a:pathLst>
          </a:custGeom>
          <a:solidFill>
            <a:srgbClr val="247666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778574" y="1456953"/>
            <a:ext cx="3024336" cy="3024336"/>
          </a:xfrm>
          <a:prstGeom prst="ellipse">
            <a:avLst/>
          </a:prstGeom>
          <a:solidFill>
            <a:srgbClr val="2D875C">
              <a:alpha val="9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>
            <a:off x="0" y="4371950"/>
            <a:ext cx="4427984" cy="771550"/>
          </a:xfrm>
          <a:prstGeom prst="rtTriangle">
            <a:avLst/>
          </a:prstGeom>
          <a:solidFill>
            <a:srgbClr val="2D875C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flipH="1">
            <a:off x="7236296" y="4371950"/>
            <a:ext cx="1907704" cy="771550"/>
          </a:xfrm>
          <a:prstGeom prst="rtTriangle">
            <a:avLst/>
          </a:prstGeom>
          <a:solidFill>
            <a:srgbClr val="2D875C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9"/>
          <p:cNvSpPr/>
          <p:nvPr/>
        </p:nvSpPr>
        <p:spPr>
          <a:xfrm rot="20617135">
            <a:off x="3047475" y="3129067"/>
            <a:ext cx="1328057" cy="501314"/>
          </a:xfrm>
          <a:custGeom>
            <a:avLst/>
            <a:gdLst/>
            <a:ahLst/>
            <a:cxnLst/>
            <a:rect l="l" t="t" r="r" b="b"/>
            <a:pathLst>
              <a:path w="903459" h="501314">
                <a:moveTo>
                  <a:pt x="0" y="0"/>
                </a:moveTo>
                <a:lnTo>
                  <a:pt x="28532" y="0"/>
                </a:lnTo>
                <a:cubicBezTo>
                  <a:pt x="120737" y="118548"/>
                  <a:pt x="343338" y="169932"/>
                  <a:pt x="581863" y="117461"/>
                </a:cubicBezTo>
                <a:cubicBezTo>
                  <a:pt x="689667" y="93746"/>
                  <a:pt x="785616" y="52139"/>
                  <a:pt x="861617" y="0"/>
                </a:cubicBezTo>
                <a:lnTo>
                  <a:pt x="903459" y="0"/>
                </a:lnTo>
                <a:lnTo>
                  <a:pt x="903459" y="409686"/>
                </a:lnTo>
                <a:cubicBezTo>
                  <a:pt x="799327" y="328376"/>
                  <a:pt x="625773" y="285773"/>
                  <a:pt x="435273" y="305520"/>
                </a:cubicBezTo>
                <a:cubicBezTo>
                  <a:pt x="246070" y="325133"/>
                  <a:pt x="85844" y="401513"/>
                  <a:pt x="0" y="501314"/>
                </a:cubicBezTo>
                <a:close/>
              </a:path>
            </a:pathLst>
          </a:custGeom>
          <a:solidFill>
            <a:srgbClr val="2D875C">
              <a:alpha val="9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208928">
            <a:off x="5095483" y="2861643"/>
            <a:ext cx="777383" cy="501314"/>
          </a:xfrm>
          <a:custGeom>
            <a:avLst/>
            <a:gdLst/>
            <a:ahLst/>
            <a:cxnLst/>
            <a:rect l="l" t="t" r="r" b="b"/>
            <a:pathLst>
              <a:path w="903459" h="501314">
                <a:moveTo>
                  <a:pt x="0" y="0"/>
                </a:moveTo>
                <a:lnTo>
                  <a:pt x="28532" y="0"/>
                </a:lnTo>
                <a:cubicBezTo>
                  <a:pt x="120737" y="118548"/>
                  <a:pt x="343338" y="169932"/>
                  <a:pt x="581863" y="117461"/>
                </a:cubicBezTo>
                <a:cubicBezTo>
                  <a:pt x="689667" y="93746"/>
                  <a:pt x="785616" y="52139"/>
                  <a:pt x="861617" y="0"/>
                </a:cubicBezTo>
                <a:lnTo>
                  <a:pt x="903459" y="0"/>
                </a:lnTo>
                <a:lnTo>
                  <a:pt x="903459" y="409686"/>
                </a:lnTo>
                <a:cubicBezTo>
                  <a:pt x="799327" y="328376"/>
                  <a:pt x="625773" y="285773"/>
                  <a:pt x="435273" y="305520"/>
                </a:cubicBezTo>
                <a:cubicBezTo>
                  <a:pt x="246070" y="325133"/>
                  <a:pt x="85844" y="401513"/>
                  <a:pt x="0" y="501314"/>
                </a:cubicBezTo>
                <a:close/>
              </a:path>
            </a:pathLst>
          </a:custGeom>
          <a:solidFill>
            <a:srgbClr val="2D875C">
              <a:alpha val="9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9"/>
          <p:cNvSpPr/>
          <p:nvPr/>
        </p:nvSpPr>
        <p:spPr>
          <a:xfrm rot="2805488">
            <a:off x="1161722" y="2718464"/>
            <a:ext cx="1448582" cy="501314"/>
          </a:xfrm>
          <a:custGeom>
            <a:avLst/>
            <a:gdLst/>
            <a:ahLst/>
            <a:cxnLst/>
            <a:rect l="l" t="t" r="r" b="b"/>
            <a:pathLst>
              <a:path w="903459" h="501314">
                <a:moveTo>
                  <a:pt x="0" y="0"/>
                </a:moveTo>
                <a:lnTo>
                  <a:pt x="28532" y="0"/>
                </a:lnTo>
                <a:cubicBezTo>
                  <a:pt x="120737" y="118548"/>
                  <a:pt x="343338" y="169932"/>
                  <a:pt x="581863" y="117461"/>
                </a:cubicBezTo>
                <a:cubicBezTo>
                  <a:pt x="689667" y="93746"/>
                  <a:pt x="785616" y="52139"/>
                  <a:pt x="861617" y="0"/>
                </a:cubicBezTo>
                <a:lnTo>
                  <a:pt x="903459" y="0"/>
                </a:lnTo>
                <a:lnTo>
                  <a:pt x="903459" y="409686"/>
                </a:lnTo>
                <a:cubicBezTo>
                  <a:pt x="799327" y="328376"/>
                  <a:pt x="625773" y="285773"/>
                  <a:pt x="435273" y="305520"/>
                </a:cubicBezTo>
                <a:cubicBezTo>
                  <a:pt x="246070" y="325133"/>
                  <a:pt x="85844" y="401513"/>
                  <a:pt x="0" y="501314"/>
                </a:cubicBezTo>
                <a:close/>
              </a:path>
            </a:pathLst>
          </a:custGeom>
          <a:solidFill>
            <a:srgbClr val="2D875C">
              <a:alpha val="9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466669" y="2564432"/>
            <a:ext cx="17044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点击此处添加文本点击此处添加文本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点击此处添加文本点击此处添加文本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点击此处添加文本点击此处添加文本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67811" y="2036217"/>
            <a:ext cx="1569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Verdana"/>
                <a:ea typeface="微软雅黑"/>
              </a:rPr>
              <a:t>点击添加</a:t>
            </a:r>
            <a:r>
              <a:rPr lang="zh-CN" altLang="en-US" b="1" dirty="0">
                <a:solidFill>
                  <a:schemeClr val="bg1"/>
                </a:solidFill>
                <a:latin typeface="Verdana"/>
                <a:ea typeface="微软雅黑"/>
              </a:rPr>
              <a:t>标题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237709" y="2492424"/>
            <a:ext cx="2039987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4269296" y="2571750"/>
            <a:ext cx="936104" cy="936104"/>
            <a:chOff x="4269296" y="2571750"/>
            <a:chExt cx="936104" cy="936104"/>
          </a:xfrm>
        </p:grpSpPr>
        <p:sp>
          <p:nvSpPr>
            <p:cNvPr id="16" name="椭圆 15"/>
            <p:cNvSpPr/>
            <p:nvPr/>
          </p:nvSpPr>
          <p:spPr>
            <a:xfrm>
              <a:off x="4269296" y="2571750"/>
              <a:ext cx="936104" cy="936104"/>
            </a:xfrm>
            <a:prstGeom prst="ellipse">
              <a:avLst/>
            </a:prstGeom>
            <a:solidFill>
              <a:srgbClr val="2AA648"/>
            </a:solidFill>
            <a:ln w="95250">
              <a:solidFill>
                <a:srgbClr val="349C6A">
                  <a:alpha val="41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452962" y="2734653"/>
              <a:ext cx="70822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241202" y="3200914"/>
            <a:ext cx="936104" cy="936104"/>
            <a:chOff x="2241202" y="3200914"/>
            <a:chExt cx="936104" cy="936104"/>
          </a:xfrm>
        </p:grpSpPr>
        <p:sp>
          <p:nvSpPr>
            <p:cNvPr id="19" name="椭圆 18"/>
            <p:cNvSpPr/>
            <p:nvPr/>
          </p:nvSpPr>
          <p:spPr>
            <a:xfrm>
              <a:off x="2241202" y="3200914"/>
              <a:ext cx="936104" cy="936104"/>
            </a:xfrm>
            <a:prstGeom prst="ellipse">
              <a:avLst/>
            </a:prstGeom>
            <a:solidFill>
              <a:srgbClr val="2AA648"/>
            </a:solidFill>
            <a:ln w="95250">
              <a:solidFill>
                <a:srgbClr val="349C6A">
                  <a:alpha val="41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423765" y="3386103"/>
              <a:ext cx="70822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02383" y="1688141"/>
            <a:ext cx="936104" cy="936104"/>
            <a:chOff x="702383" y="1688141"/>
            <a:chExt cx="936104" cy="936104"/>
          </a:xfrm>
        </p:grpSpPr>
        <p:sp>
          <p:nvSpPr>
            <p:cNvPr id="22" name="椭圆 21"/>
            <p:cNvSpPr/>
            <p:nvPr/>
          </p:nvSpPr>
          <p:spPr>
            <a:xfrm>
              <a:off x="702383" y="1688141"/>
              <a:ext cx="936104" cy="936104"/>
            </a:xfrm>
            <a:prstGeom prst="ellipse">
              <a:avLst/>
            </a:prstGeom>
            <a:solidFill>
              <a:srgbClr val="2AA648"/>
            </a:solidFill>
            <a:ln w="95250">
              <a:solidFill>
                <a:srgbClr val="349C6A">
                  <a:alpha val="41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881498" y="1861271"/>
              <a:ext cx="70822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921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3" presetClass="entr" presetSubtype="3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3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3" presetClass="entr" presetSubtype="3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3" presetClass="entr" presetSubtype="3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3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3" presetClass="entr" presetSubtype="3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639532" y="1083505"/>
            <a:ext cx="1634446" cy="1619597"/>
            <a:chOff x="3639532" y="1083505"/>
            <a:chExt cx="1634446" cy="1619597"/>
          </a:xfrm>
        </p:grpSpPr>
        <p:sp>
          <p:nvSpPr>
            <p:cNvPr id="2" name="泪滴形 1"/>
            <p:cNvSpPr/>
            <p:nvPr/>
          </p:nvSpPr>
          <p:spPr>
            <a:xfrm rot="9000000">
              <a:off x="3639532" y="1114849"/>
              <a:ext cx="1634446" cy="1588253"/>
            </a:xfrm>
            <a:custGeom>
              <a:avLst/>
              <a:gdLst>
                <a:gd name="connsiteX0" fmla="*/ 0 w 1296144"/>
                <a:gd name="connsiteY0" fmla="*/ 648072 h 1296144"/>
                <a:gd name="connsiteX1" fmla="*/ 648072 w 1296144"/>
                <a:gd name="connsiteY1" fmla="*/ 0 h 1296144"/>
                <a:gd name="connsiteX2" fmla="*/ 1944216 w 1296144"/>
                <a:gd name="connsiteY2" fmla="*/ -648072 h 1296144"/>
                <a:gd name="connsiteX3" fmla="*/ 1296144 w 1296144"/>
                <a:gd name="connsiteY3" fmla="*/ 648072 h 1296144"/>
                <a:gd name="connsiteX4" fmla="*/ 648072 w 1296144"/>
                <a:gd name="connsiteY4" fmla="*/ 1296144 h 1296144"/>
                <a:gd name="connsiteX5" fmla="*/ 0 w 1296144"/>
                <a:gd name="connsiteY5" fmla="*/ 648072 h 1296144"/>
                <a:gd name="connsiteX0" fmla="*/ 0 w 2029584"/>
                <a:gd name="connsiteY0" fmla="*/ 1039204 h 1687276"/>
                <a:gd name="connsiteX1" fmla="*/ 648072 w 2029584"/>
                <a:gd name="connsiteY1" fmla="*/ 391132 h 1687276"/>
                <a:gd name="connsiteX2" fmla="*/ 2029584 w 2029584"/>
                <a:gd name="connsiteY2" fmla="*/ 0 h 1687276"/>
                <a:gd name="connsiteX3" fmla="*/ 1296144 w 2029584"/>
                <a:gd name="connsiteY3" fmla="*/ 1039204 h 1687276"/>
                <a:gd name="connsiteX4" fmla="*/ 648072 w 2029584"/>
                <a:gd name="connsiteY4" fmla="*/ 1687276 h 1687276"/>
                <a:gd name="connsiteX5" fmla="*/ 0 w 2029584"/>
                <a:gd name="connsiteY5" fmla="*/ 1039204 h 1687276"/>
                <a:gd name="connsiteX0" fmla="*/ 0 w 2029584"/>
                <a:gd name="connsiteY0" fmla="*/ 1039204 h 1687276"/>
                <a:gd name="connsiteX1" fmla="*/ 648072 w 2029584"/>
                <a:gd name="connsiteY1" fmla="*/ 391132 h 1687276"/>
                <a:gd name="connsiteX2" fmla="*/ 2029584 w 2029584"/>
                <a:gd name="connsiteY2" fmla="*/ 0 h 1687276"/>
                <a:gd name="connsiteX3" fmla="*/ 1296144 w 2029584"/>
                <a:gd name="connsiteY3" fmla="*/ 1039204 h 1687276"/>
                <a:gd name="connsiteX4" fmla="*/ 648072 w 2029584"/>
                <a:gd name="connsiteY4" fmla="*/ 1687276 h 1687276"/>
                <a:gd name="connsiteX5" fmla="*/ 0 w 2029584"/>
                <a:gd name="connsiteY5" fmla="*/ 1039204 h 1687276"/>
                <a:gd name="connsiteX0" fmla="*/ 0 w 2165874"/>
                <a:gd name="connsiteY0" fmla="*/ 1076669 h 1724741"/>
                <a:gd name="connsiteX1" fmla="*/ 648072 w 2165874"/>
                <a:gd name="connsiteY1" fmla="*/ 428597 h 1724741"/>
                <a:gd name="connsiteX2" fmla="*/ 2029584 w 2165874"/>
                <a:gd name="connsiteY2" fmla="*/ 37465 h 1724741"/>
                <a:gd name="connsiteX3" fmla="*/ 1296144 w 2165874"/>
                <a:gd name="connsiteY3" fmla="*/ 1076669 h 1724741"/>
                <a:gd name="connsiteX4" fmla="*/ 648072 w 2165874"/>
                <a:gd name="connsiteY4" fmla="*/ 1724741 h 1724741"/>
                <a:gd name="connsiteX5" fmla="*/ 0 w 2165874"/>
                <a:gd name="connsiteY5" fmla="*/ 1076669 h 1724741"/>
                <a:gd name="connsiteX0" fmla="*/ 0 w 1792199"/>
                <a:gd name="connsiteY0" fmla="*/ 953196 h 1601268"/>
                <a:gd name="connsiteX1" fmla="*/ 648072 w 1792199"/>
                <a:gd name="connsiteY1" fmla="*/ 305124 h 1601268"/>
                <a:gd name="connsiteX2" fmla="*/ 1609839 w 1792199"/>
                <a:gd name="connsiteY2" fmla="*/ 42858 h 1601268"/>
                <a:gd name="connsiteX3" fmla="*/ 1296144 w 1792199"/>
                <a:gd name="connsiteY3" fmla="*/ 953196 h 1601268"/>
                <a:gd name="connsiteX4" fmla="*/ 648072 w 1792199"/>
                <a:gd name="connsiteY4" fmla="*/ 1601268 h 1601268"/>
                <a:gd name="connsiteX5" fmla="*/ 0 w 1792199"/>
                <a:gd name="connsiteY5" fmla="*/ 953196 h 1601268"/>
                <a:gd name="connsiteX0" fmla="*/ 0 w 1805270"/>
                <a:gd name="connsiteY0" fmla="*/ 976218 h 1624290"/>
                <a:gd name="connsiteX1" fmla="*/ 648072 w 1805270"/>
                <a:gd name="connsiteY1" fmla="*/ 328146 h 1624290"/>
                <a:gd name="connsiteX2" fmla="*/ 1625122 w 1805270"/>
                <a:gd name="connsiteY2" fmla="*/ 41735 h 1624290"/>
                <a:gd name="connsiteX3" fmla="*/ 1296144 w 1805270"/>
                <a:gd name="connsiteY3" fmla="*/ 976218 h 1624290"/>
                <a:gd name="connsiteX4" fmla="*/ 648072 w 1805270"/>
                <a:gd name="connsiteY4" fmla="*/ 1624290 h 1624290"/>
                <a:gd name="connsiteX5" fmla="*/ 0 w 1805270"/>
                <a:gd name="connsiteY5" fmla="*/ 976218 h 1624290"/>
                <a:gd name="connsiteX0" fmla="*/ 0 w 1637010"/>
                <a:gd name="connsiteY0" fmla="*/ 939529 h 1587601"/>
                <a:gd name="connsiteX1" fmla="*/ 648072 w 1637010"/>
                <a:gd name="connsiteY1" fmla="*/ 291457 h 1587601"/>
                <a:gd name="connsiteX2" fmla="*/ 1625122 w 1637010"/>
                <a:gd name="connsiteY2" fmla="*/ 5046 h 1587601"/>
                <a:gd name="connsiteX3" fmla="*/ 1296144 w 1637010"/>
                <a:gd name="connsiteY3" fmla="*/ 939529 h 1587601"/>
                <a:gd name="connsiteX4" fmla="*/ 648072 w 1637010"/>
                <a:gd name="connsiteY4" fmla="*/ 1587601 h 1587601"/>
                <a:gd name="connsiteX5" fmla="*/ 0 w 1637010"/>
                <a:gd name="connsiteY5" fmla="*/ 939529 h 1587601"/>
                <a:gd name="connsiteX0" fmla="*/ 0 w 1637010"/>
                <a:gd name="connsiteY0" fmla="*/ 939529 h 1587601"/>
                <a:gd name="connsiteX1" fmla="*/ 648072 w 1637010"/>
                <a:gd name="connsiteY1" fmla="*/ 291457 h 1587601"/>
                <a:gd name="connsiteX2" fmla="*/ 1625122 w 1637010"/>
                <a:gd name="connsiteY2" fmla="*/ 5046 h 1587601"/>
                <a:gd name="connsiteX3" fmla="*/ 1296144 w 1637010"/>
                <a:gd name="connsiteY3" fmla="*/ 939529 h 1587601"/>
                <a:gd name="connsiteX4" fmla="*/ 648072 w 1637010"/>
                <a:gd name="connsiteY4" fmla="*/ 1587601 h 1587601"/>
                <a:gd name="connsiteX5" fmla="*/ 0 w 1637010"/>
                <a:gd name="connsiteY5" fmla="*/ 939529 h 1587601"/>
                <a:gd name="connsiteX0" fmla="*/ 0 w 1634446"/>
                <a:gd name="connsiteY0" fmla="*/ 940181 h 1588253"/>
                <a:gd name="connsiteX1" fmla="*/ 648072 w 1634446"/>
                <a:gd name="connsiteY1" fmla="*/ 292109 h 1588253"/>
                <a:gd name="connsiteX2" fmla="*/ 1625122 w 1634446"/>
                <a:gd name="connsiteY2" fmla="*/ 5698 h 1588253"/>
                <a:gd name="connsiteX3" fmla="*/ 1296144 w 1634446"/>
                <a:gd name="connsiteY3" fmla="*/ 940181 h 1588253"/>
                <a:gd name="connsiteX4" fmla="*/ 648072 w 1634446"/>
                <a:gd name="connsiteY4" fmla="*/ 1588253 h 1588253"/>
                <a:gd name="connsiteX5" fmla="*/ 0 w 1634446"/>
                <a:gd name="connsiteY5" fmla="*/ 940181 h 158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4446" h="1588253">
                  <a:moveTo>
                    <a:pt x="0" y="940181"/>
                  </a:moveTo>
                  <a:cubicBezTo>
                    <a:pt x="0" y="582261"/>
                    <a:pt x="328114" y="382958"/>
                    <a:pt x="648072" y="292109"/>
                  </a:cubicBezTo>
                  <a:cubicBezTo>
                    <a:pt x="948631" y="206768"/>
                    <a:pt x="1538452" y="70176"/>
                    <a:pt x="1625122" y="5698"/>
                  </a:cubicBezTo>
                  <a:cubicBezTo>
                    <a:pt x="1711792" y="-58780"/>
                    <a:pt x="1162276" y="434675"/>
                    <a:pt x="1296144" y="940181"/>
                  </a:cubicBezTo>
                  <a:cubicBezTo>
                    <a:pt x="1296144" y="1298101"/>
                    <a:pt x="1005992" y="1588253"/>
                    <a:pt x="648072" y="1588253"/>
                  </a:cubicBezTo>
                  <a:cubicBezTo>
                    <a:pt x="290152" y="1588253"/>
                    <a:pt x="0" y="1298101"/>
                    <a:pt x="0" y="940181"/>
                  </a:cubicBezTo>
                  <a:close/>
                </a:path>
              </a:pathLst>
            </a:custGeom>
            <a:solidFill>
              <a:srgbClr val="2D87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201158" y="1083505"/>
              <a:ext cx="6292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973582" y="1501543"/>
              <a:ext cx="106531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Verdana"/>
                  <a:ea typeface="微软雅黑"/>
                </a:rPr>
                <a:t>点击添加</a:t>
              </a:r>
              <a:r>
                <a:rPr lang="zh-CN" altLang="en-US" dirty="0">
                  <a:solidFill>
                    <a:schemeClr val="bg1"/>
                  </a:solidFill>
                  <a:latin typeface="Verdana"/>
                  <a:ea typeface="微软雅黑"/>
                </a:rPr>
                <a:t>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95955" y="1370958"/>
            <a:ext cx="1588253" cy="1634446"/>
            <a:chOff x="4895955" y="1370958"/>
            <a:chExt cx="1588253" cy="1634446"/>
          </a:xfrm>
        </p:grpSpPr>
        <p:sp>
          <p:nvSpPr>
            <p:cNvPr id="5" name="泪滴形 1"/>
            <p:cNvSpPr/>
            <p:nvPr/>
          </p:nvSpPr>
          <p:spPr>
            <a:xfrm rot="17954865" flipH="1">
              <a:off x="4872859" y="1394054"/>
              <a:ext cx="1634446" cy="1588253"/>
            </a:xfrm>
            <a:custGeom>
              <a:avLst/>
              <a:gdLst>
                <a:gd name="connsiteX0" fmla="*/ 0 w 1296144"/>
                <a:gd name="connsiteY0" fmla="*/ 648072 h 1296144"/>
                <a:gd name="connsiteX1" fmla="*/ 648072 w 1296144"/>
                <a:gd name="connsiteY1" fmla="*/ 0 h 1296144"/>
                <a:gd name="connsiteX2" fmla="*/ 1944216 w 1296144"/>
                <a:gd name="connsiteY2" fmla="*/ -648072 h 1296144"/>
                <a:gd name="connsiteX3" fmla="*/ 1296144 w 1296144"/>
                <a:gd name="connsiteY3" fmla="*/ 648072 h 1296144"/>
                <a:gd name="connsiteX4" fmla="*/ 648072 w 1296144"/>
                <a:gd name="connsiteY4" fmla="*/ 1296144 h 1296144"/>
                <a:gd name="connsiteX5" fmla="*/ 0 w 1296144"/>
                <a:gd name="connsiteY5" fmla="*/ 648072 h 1296144"/>
                <a:gd name="connsiteX0" fmla="*/ 0 w 2029584"/>
                <a:gd name="connsiteY0" fmla="*/ 1039204 h 1687276"/>
                <a:gd name="connsiteX1" fmla="*/ 648072 w 2029584"/>
                <a:gd name="connsiteY1" fmla="*/ 391132 h 1687276"/>
                <a:gd name="connsiteX2" fmla="*/ 2029584 w 2029584"/>
                <a:gd name="connsiteY2" fmla="*/ 0 h 1687276"/>
                <a:gd name="connsiteX3" fmla="*/ 1296144 w 2029584"/>
                <a:gd name="connsiteY3" fmla="*/ 1039204 h 1687276"/>
                <a:gd name="connsiteX4" fmla="*/ 648072 w 2029584"/>
                <a:gd name="connsiteY4" fmla="*/ 1687276 h 1687276"/>
                <a:gd name="connsiteX5" fmla="*/ 0 w 2029584"/>
                <a:gd name="connsiteY5" fmla="*/ 1039204 h 1687276"/>
                <a:gd name="connsiteX0" fmla="*/ 0 w 2029584"/>
                <a:gd name="connsiteY0" fmla="*/ 1039204 h 1687276"/>
                <a:gd name="connsiteX1" fmla="*/ 648072 w 2029584"/>
                <a:gd name="connsiteY1" fmla="*/ 391132 h 1687276"/>
                <a:gd name="connsiteX2" fmla="*/ 2029584 w 2029584"/>
                <a:gd name="connsiteY2" fmla="*/ 0 h 1687276"/>
                <a:gd name="connsiteX3" fmla="*/ 1296144 w 2029584"/>
                <a:gd name="connsiteY3" fmla="*/ 1039204 h 1687276"/>
                <a:gd name="connsiteX4" fmla="*/ 648072 w 2029584"/>
                <a:gd name="connsiteY4" fmla="*/ 1687276 h 1687276"/>
                <a:gd name="connsiteX5" fmla="*/ 0 w 2029584"/>
                <a:gd name="connsiteY5" fmla="*/ 1039204 h 1687276"/>
                <a:gd name="connsiteX0" fmla="*/ 0 w 2165874"/>
                <a:gd name="connsiteY0" fmla="*/ 1076669 h 1724741"/>
                <a:gd name="connsiteX1" fmla="*/ 648072 w 2165874"/>
                <a:gd name="connsiteY1" fmla="*/ 428597 h 1724741"/>
                <a:gd name="connsiteX2" fmla="*/ 2029584 w 2165874"/>
                <a:gd name="connsiteY2" fmla="*/ 37465 h 1724741"/>
                <a:gd name="connsiteX3" fmla="*/ 1296144 w 2165874"/>
                <a:gd name="connsiteY3" fmla="*/ 1076669 h 1724741"/>
                <a:gd name="connsiteX4" fmla="*/ 648072 w 2165874"/>
                <a:gd name="connsiteY4" fmla="*/ 1724741 h 1724741"/>
                <a:gd name="connsiteX5" fmla="*/ 0 w 2165874"/>
                <a:gd name="connsiteY5" fmla="*/ 1076669 h 1724741"/>
                <a:gd name="connsiteX0" fmla="*/ 0 w 1792199"/>
                <a:gd name="connsiteY0" fmla="*/ 953196 h 1601268"/>
                <a:gd name="connsiteX1" fmla="*/ 648072 w 1792199"/>
                <a:gd name="connsiteY1" fmla="*/ 305124 h 1601268"/>
                <a:gd name="connsiteX2" fmla="*/ 1609839 w 1792199"/>
                <a:gd name="connsiteY2" fmla="*/ 42858 h 1601268"/>
                <a:gd name="connsiteX3" fmla="*/ 1296144 w 1792199"/>
                <a:gd name="connsiteY3" fmla="*/ 953196 h 1601268"/>
                <a:gd name="connsiteX4" fmla="*/ 648072 w 1792199"/>
                <a:gd name="connsiteY4" fmla="*/ 1601268 h 1601268"/>
                <a:gd name="connsiteX5" fmla="*/ 0 w 1792199"/>
                <a:gd name="connsiteY5" fmla="*/ 953196 h 1601268"/>
                <a:gd name="connsiteX0" fmla="*/ 0 w 1805270"/>
                <a:gd name="connsiteY0" fmla="*/ 976218 h 1624290"/>
                <a:gd name="connsiteX1" fmla="*/ 648072 w 1805270"/>
                <a:gd name="connsiteY1" fmla="*/ 328146 h 1624290"/>
                <a:gd name="connsiteX2" fmla="*/ 1625122 w 1805270"/>
                <a:gd name="connsiteY2" fmla="*/ 41735 h 1624290"/>
                <a:gd name="connsiteX3" fmla="*/ 1296144 w 1805270"/>
                <a:gd name="connsiteY3" fmla="*/ 976218 h 1624290"/>
                <a:gd name="connsiteX4" fmla="*/ 648072 w 1805270"/>
                <a:gd name="connsiteY4" fmla="*/ 1624290 h 1624290"/>
                <a:gd name="connsiteX5" fmla="*/ 0 w 1805270"/>
                <a:gd name="connsiteY5" fmla="*/ 976218 h 1624290"/>
                <a:gd name="connsiteX0" fmla="*/ 0 w 1637010"/>
                <a:gd name="connsiteY0" fmla="*/ 939529 h 1587601"/>
                <a:gd name="connsiteX1" fmla="*/ 648072 w 1637010"/>
                <a:gd name="connsiteY1" fmla="*/ 291457 h 1587601"/>
                <a:gd name="connsiteX2" fmla="*/ 1625122 w 1637010"/>
                <a:gd name="connsiteY2" fmla="*/ 5046 h 1587601"/>
                <a:gd name="connsiteX3" fmla="*/ 1296144 w 1637010"/>
                <a:gd name="connsiteY3" fmla="*/ 939529 h 1587601"/>
                <a:gd name="connsiteX4" fmla="*/ 648072 w 1637010"/>
                <a:gd name="connsiteY4" fmla="*/ 1587601 h 1587601"/>
                <a:gd name="connsiteX5" fmla="*/ 0 w 1637010"/>
                <a:gd name="connsiteY5" fmla="*/ 939529 h 1587601"/>
                <a:gd name="connsiteX0" fmla="*/ 0 w 1637010"/>
                <a:gd name="connsiteY0" fmla="*/ 939529 h 1587601"/>
                <a:gd name="connsiteX1" fmla="*/ 648072 w 1637010"/>
                <a:gd name="connsiteY1" fmla="*/ 291457 h 1587601"/>
                <a:gd name="connsiteX2" fmla="*/ 1625122 w 1637010"/>
                <a:gd name="connsiteY2" fmla="*/ 5046 h 1587601"/>
                <a:gd name="connsiteX3" fmla="*/ 1296144 w 1637010"/>
                <a:gd name="connsiteY3" fmla="*/ 939529 h 1587601"/>
                <a:gd name="connsiteX4" fmla="*/ 648072 w 1637010"/>
                <a:gd name="connsiteY4" fmla="*/ 1587601 h 1587601"/>
                <a:gd name="connsiteX5" fmla="*/ 0 w 1637010"/>
                <a:gd name="connsiteY5" fmla="*/ 939529 h 1587601"/>
                <a:gd name="connsiteX0" fmla="*/ 0 w 1634446"/>
                <a:gd name="connsiteY0" fmla="*/ 940181 h 1588253"/>
                <a:gd name="connsiteX1" fmla="*/ 648072 w 1634446"/>
                <a:gd name="connsiteY1" fmla="*/ 292109 h 1588253"/>
                <a:gd name="connsiteX2" fmla="*/ 1625122 w 1634446"/>
                <a:gd name="connsiteY2" fmla="*/ 5698 h 1588253"/>
                <a:gd name="connsiteX3" fmla="*/ 1296144 w 1634446"/>
                <a:gd name="connsiteY3" fmla="*/ 940181 h 1588253"/>
                <a:gd name="connsiteX4" fmla="*/ 648072 w 1634446"/>
                <a:gd name="connsiteY4" fmla="*/ 1588253 h 1588253"/>
                <a:gd name="connsiteX5" fmla="*/ 0 w 1634446"/>
                <a:gd name="connsiteY5" fmla="*/ 940181 h 158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4446" h="1588253">
                  <a:moveTo>
                    <a:pt x="0" y="940181"/>
                  </a:moveTo>
                  <a:cubicBezTo>
                    <a:pt x="0" y="582261"/>
                    <a:pt x="328114" y="382958"/>
                    <a:pt x="648072" y="292109"/>
                  </a:cubicBezTo>
                  <a:cubicBezTo>
                    <a:pt x="948631" y="206768"/>
                    <a:pt x="1538452" y="70176"/>
                    <a:pt x="1625122" y="5698"/>
                  </a:cubicBezTo>
                  <a:cubicBezTo>
                    <a:pt x="1711792" y="-58780"/>
                    <a:pt x="1162276" y="434675"/>
                    <a:pt x="1296144" y="940181"/>
                  </a:cubicBezTo>
                  <a:cubicBezTo>
                    <a:pt x="1296144" y="1298101"/>
                    <a:pt x="1005992" y="1588253"/>
                    <a:pt x="648072" y="1588253"/>
                  </a:cubicBezTo>
                  <a:cubicBezTo>
                    <a:pt x="290152" y="1588253"/>
                    <a:pt x="0" y="1298101"/>
                    <a:pt x="0" y="940181"/>
                  </a:cubicBezTo>
                  <a:close/>
                </a:path>
              </a:pathLst>
            </a:custGeom>
            <a:solidFill>
              <a:srgbClr val="206A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613882" y="1544048"/>
              <a:ext cx="64953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386306" y="1962086"/>
              <a:ext cx="106531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Verdana"/>
                  <a:ea typeface="微软雅黑"/>
                </a:rPr>
                <a:t>点击添加</a:t>
              </a:r>
              <a:r>
                <a:rPr lang="zh-CN" altLang="en-US" dirty="0">
                  <a:solidFill>
                    <a:schemeClr val="bg1"/>
                  </a:solidFill>
                  <a:latin typeface="Verdana"/>
                  <a:ea typeface="微软雅黑"/>
                </a:rPr>
                <a:t>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584216" y="2149651"/>
            <a:ext cx="1634446" cy="1619630"/>
            <a:chOff x="2584216" y="2149651"/>
            <a:chExt cx="1634446" cy="1619630"/>
          </a:xfrm>
        </p:grpSpPr>
        <p:sp>
          <p:nvSpPr>
            <p:cNvPr id="4" name="泪滴形 1"/>
            <p:cNvSpPr/>
            <p:nvPr/>
          </p:nvSpPr>
          <p:spPr>
            <a:xfrm rot="9000000">
              <a:off x="2584216" y="2181028"/>
              <a:ext cx="1634446" cy="1588253"/>
            </a:xfrm>
            <a:custGeom>
              <a:avLst/>
              <a:gdLst>
                <a:gd name="connsiteX0" fmla="*/ 0 w 1296144"/>
                <a:gd name="connsiteY0" fmla="*/ 648072 h 1296144"/>
                <a:gd name="connsiteX1" fmla="*/ 648072 w 1296144"/>
                <a:gd name="connsiteY1" fmla="*/ 0 h 1296144"/>
                <a:gd name="connsiteX2" fmla="*/ 1944216 w 1296144"/>
                <a:gd name="connsiteY2" fmla="*/ -648072 h 1296144"/>
                <a:gd name="connsiteX3" fmla="*/ 1296144 w 1296144"/>
                <a:gd name="connsiteY3" fmla="*/ 648072 h 1296144"/>
                <a:gd name="connsiteX4" fmla="*/ 648072 w 1296144"/>
                <a:gd name="connsiteY4" fmla="*/ 1296144 h 1296144"/>
                <a:gd name="connsiteX5" fmla="*/ 0 w 1296144"/>
                <a:gd name="connsiteY5" fmla="*/ 648072 h 1296144"/>
                <a:gd name="connsiteX0" fmla="*/ 0 w 2029584"/>
                <a:gd name="connsiteY0" fmla="*/ 1039204 h 1687276"/>
                <a:gd name="connsiteX1" fmla="*/ 648072 w 2029584"/>
                <a:gd name="connsiteY1" fmla="*/ 391132 h 1687276"/>
                <a:gd name="connsiteX2" fmla="*/ 2029584 w 2029584"/>
                <a:gd name="connsiteY2" fmla="*/ 0 h 1687276"/>
                <a:gd name="connsiteX3" fmla="*/ 1296144 w 2029584"/>
                <a:gd name="connsiteY3" fmla="*/ 1039204 h 1687276"/>
                <a:gd name="connsiteX4" fmla="*/ 648072 w 2029584"/>
                <a:gd name="connsiteY4" fmla="*/ 1687276 h 1687276"/>
                <a:gd name="connsiteX5" fmla="*/ 0 w 2029584"/>
                <a:gd name="connsiteY5" fmla="*/ 1039204 h 1687276"/>
                <a:gd name="connsiteX0" fmla="*/ 0 w 2029584"/>
                <a:gd name="connsiteY0" fmla="*/ 1039204 h 1687276"/>
                <a:gd name="connsiteX1" fmla="*/ 648072 w 2029584"/>
                <a:gd name="connsiteY1" fmla="*/ 391132 h 1687276"/>
                <a:gd name="connsiteX2" fmla="*/ 2029584 w 2029584"/>
                <a:gd name="connsiteY2" fmla="*/ 0 h 1687276"/>
                <a:gd name="connsiteX3" fmla="*/ 1296144 w 2029584"/>
                <a:gd name="connsiteY3" fmla="*/ 1039204 h 1687276"/>
                <a:gd name="connsiteX4" fmla="*/ 648072 w 2029584"/>
                <a:gd name="connsiteY4" fmla="*/ 1687276 h 1687276"/>
                <a:gd name="connsiteX5" fmla="*/ 0 w 2029584"/>
                <a:gd name="connsiteY5" fmla="*/ 1039204 h 1687276"/>
                <a:gd name="connsiteX0" fmla="*/ 0 w 2165874"/>
                <a:gd name="connsiteY0" fmla="*/ 1076669 h 1724741"/>
                <a:gd name="connsiteX1" fmla="*/ 648072 w 2165874"/>
                <a:gd name="connsiteY1" fmla="*/ 428597 h 1724741"/>
                <a:gd name="connsiteX2" fmla="*/ 2029584 w 2165874"/>
                <a:gd name="connsiteY2" fmla="*/ 37465 h 1724741"/>
                <a:gd name="connsiteX3" fmla="*/ 1296144 w 2165874"/>
                <a:gd name="connsiteY3" fmla="*/ 1076669 h 1724741"/>
                <a:gd name="connsiteX4" fmla="*/ 648072 w 2165874"/>
                <a:gd name="connsiteY4" fmla="*/ 1724741 h 1724741"/>
                <a:gd name="connsiteX5" fmla="*/ 0 w 2165874"/>
                <a:gd name="connsiteY5" fmla="*/ 1076669 h 1724741"/>
                <a:gd name="connsiteX0" fmla="*/ 0 w 1792199"/>
                <a:gd name="connsiteY0" fmla="*/ 953196 h 1601268"/>
                <a:gd name="connsiteX1" fmla="*/ 648072 w 1792199"/>
                <a:gd name="connsiteY1" fmla="*/ 305124 h 1601268"/>
                <a:gd name="connsiteX2" fmla="*/ 1609839 w 1792199"/>
                <a:gd name="connsiteY2" fmla="*/ 42858 h 1601268"/>
                <a:gd name="connsiteX3" fmla="*/ 1296144 w 1792199"/>
                <a:gd name="connsiteY3" fmla="*/ 953196 h 1601268"/>
                <a:gd name="connsiteX4" fmla="*/ 648072 w 1792199"/>
                <a:gd name="connsiteY4" fmla="*/ 1601268 h 1601268"/>
                <a:gd name="connsiteX5" fmla="*/ 0 w 1792199"/>
                <a:gd name="connsiteY5" fmla="*/ 953196 h 1601268"/>
                <a:gd name="connsiteX0" fmla="*/ 0 w 1805270"/>
                <a:gd name="connsiteY0" fmla="*/ 976218 h 1624290"/>
                <a:gd name="connsiteX1" fmla="*/ 648072 w 1805270"/>
                <a:gd name="connsiteY1" fmla="*/ 328146 h 1624290"/>
                <a:gd name="connsiteX2" fmla="*/ 1625122 w 1805270"/>
                <a:gd name="connsiteY2" fmla="*/ 41735 h 1624290"/>
                <a:gd name="connsiteX3" fmla="*/ 1296144 w 1805270"/>
                <a:gd name="connsiteY3" fmla="*/ 976218 h 1624290"/>
                <a:gd name="connsiteX4" fmla="*/ 648072 w 1805270"/>
                <a:gd name="connsiteY4" fmla="*/ 1624290 h 1624290"/>
                <a:gd name="connsiteX5" fmla="*/ 0 w 1805270"/>
                <a:gd name="connsiteY5" fmla="*/ 976218 h 1624290"/>
                <a:gd name="connsiteX0" fmla="*/ 0 w 1637010"/>
                <a:gd name="connsiteY0" fmla="*/ 939529 h 1587601"/>
                <a:gd name="connsiteX1" fmla="*/ 648072 w 1637010"/>
                <a:gd name="connsiteY1" fmla="*/ 291457 h 1587601"/>
                <a:gd name="connsiteX2" fmla="*/ 1625122 w 1637010"/>
                <a:gd name="connsiteY2" fmla="*/ 5046 h 1587601"/>
                <a:gd name="connsiteX3" fmla="*/ 1296144 w 1637010"/>
                <a:gd name="connsiteY3" fmla="*/ 939529 h 1587601"/>
                <a:gd name="connsiteX4" fmla="*/ 648072 w 1637010"/>
                <a:gd name="connsiteY4" fmla="*/ 1587601 h 1587601"/>
                <a:gd name="connsiteX5" fmla="*/ 0 w 1637010"/>
                <a:gd name="connsiteY5" fmla="*/ 939529 h 1587601"/>
                <a:gd name="connsiteX0" fmla="*/ 0 w 1637010"/>
                <a:gd name="connsiteY0" fmla="*/ 939529 h 1587601"/>
                <a:gd name="connsiteX1" fmla="*/ 648072 w 1637010"/>
                <a:gd name="connsiteY1" fmla="*/ 291457 h 1587601"/>
                <a:gd name="connsiteX2" fmla="*/ 1625122 w 1637010"/>
                <a:gd name="connsiteY2" fmla="*/ 5046 h 1587601"/>
                <a:gd name="connsiteX3" fmla="*/ 1296144 w 1637010"/>
                <a:gd name="connsiteY3" fmla="*/ 939529 h 1587601"/>
                <a:gd name="connsiteX4" fmla="*/ 648072 w 1637010"/>
                <a:gd name="connsiteY4" fmla="*/ 1587601 h 1587601"/>
                <a:gd name="connsiteX5" fmla="*/ 0 w 1637010"/>
                <a:gd name="connsiteY5" fmla="*/ 939529 h 1587601"/>
                <a:gd name="connsiteX0" fmla="*/ 0 w 1634446"/>
                <a:gd name="connsiteY0" fmla="*/ 940181 h 1588253"/>
                <a:gd name="connsiteX1" fmla="*/ 648072 w 1634446"/>
                <a:gd name="connsiteY1" fmla="*/ 292109 h 1588253"/>
                <a:gd name="connsiteX2" fmla="*/ 1625122 w 1634446"/>
                <a:gd name="connsiteY2" fmla="*/ 5698 h 1588253"/>
                <a:gd name="connsiteX3" fmla="*/ 1296144 w 1634446"/>
                <a:gd name="connsiteY3" fmla="*/ 940181 h 1588253"/>
                <a:gd name="connsiteX4" fmla="*/ 648072 w 1634446"/>
                <a:gd name="connsiteY4" fmla="*/ 1588253 h 1588253"/>
                <a:gd name="connsiteX5" fmla="*/ 0 w 1634446"/>
                <a:gd name="connsiteY5" fmla="*/ 940181 h 158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4446" h="1588253">
                  <a:moveTo>
                    <a:pt x="0" y="940181"/>
                  </a:moveTo>
                  <a:cubicBezTo>
                    <a:pt x="0" y="582261"/>
                    <a:pt x="328114" y="382958"/>
                    <a:pt x="648072" y="292109"/>
                  </a:cubicBezTo>
                  <a:cubicBezTo>
                    <a:pt x="948631" y="206768"/>
                    <a:pt x="1538452" y="70176"/>
                    <a:pt x="1625122" y="5698"/>
                  </a:cubicBezTo>
                  <a:cubicBezTo>
                    <a:pt x="1711792" y="-58780"/>
                    <a:pt x="1162276" y="434675"/>
                    <a:pt x="1296144" y="940181"/>
                  </a:cubicBezTo>
                  <a:cubicBezTo>
                    <a:pt x="1296144" y="1298101"/>
                    <a:pt x="1005992" y="1588253"/>
                    <a:pt x="648072" y="1588253"/>
                  </a:cubicBezTo>
                  <a:cubicBezTo>
                    <a:pt x="290152" y="1588253"/>
                    <a:pt x="0" y="1298101"/>
                    <a:pt x="0" y="940181"/>
                  </a:cubicBezTo>
                  <a:close/>
                </a:path>
              </a:pathLst>
            </a:custGeom>
            <a:solidFill>
              <a:srgbClr val="206A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153033" y="2149651"/>
              <a:ext cx="64953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925457" y="2567689"/>
              <a:ext cx="106531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Verdana"/>
                  <a:ea typeface="微软雅黑"/>
                </a:rPr>
                <a:t>点击添加</a:t>
              </a:r>
              <a:r>
                <a:rPr lang="zh-CN" altLang="en-US" dirty="0">
                  <a:solidFill>
                    <a:schemeClr val="bg1"/>
                  </a:solidFill>
                  <a:latin typeface="Verdana"/>
                  <a:ea typeface="微软雅黑"/>
                </a:rPr>
                <a:t>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803784" y="2471996"/>
            <a:ext cx="1588253" cy="1634446"/>
            <a:chOff x="3803784" y="2471996"/>
            <a:chExt cx="1588253" cy="1634446"/>
          </a:xfrm>
        </p:grpSpPr>
        <p:sp>
          <p:nvSpPr>
            <p:cNvPr id="6" name="泪滴形 1"/>
            <p:cNvSpPr/>
            <p:nvPr/>
          </p:nvSpPr>
          <p:spPr>
            <a:xfrm rot="17954865" flipH="1">
              <a:off x="3780688" y="2495092"/>
              <a:ext cx="1634446" cy="1588253"/>
            </a:xfrm>
            <a:custGeom>
              <a:avLst/>
              <a:gdLst>
                <a:gd name="connsiteX0" fmla="*/ 0 w 1296144"/>
                <a:gd name="connsiteY0" fmla="*/ 648072 h 1296144"/>
                <a:gd name="connsiteX1" fmla="*/ 648072 w 1296144"/>
                <a:gd name="connsiteY1" fmla="*/ 0 h 1296144"/>
                <a:gd name="connsiteX2" fmla="*/ 1944216 w 1296144"/>
                <a:gd name="connsiteY2" fmla="*/ -648072 h 1296144"/>
                <a:gd name="connsiteX3" fmla="*/ 1296144 w 1296144"/>
                <a:gd name="connsiteY3" fmla="*/ 648072 h 1296144"/>
                <a:gd name="connsiteX4" fmla="*/ 648072 w 1296144"/>
                <a:gd name="connsiteY4" fmla="*/ 1296144 h 1296144"/>
                <a:gd name="connsiteX5" fmla="*/ 0 w 1296144"/>
                <a:gd name="connsiteY5" fmla="*/ 648072 h 1296144"/>
                <a:gd name="connsiteX0" fmla="*/ 0 w 2029584"/>
                <a:gd name="connsiteY0" fmla="*/ 1039204 h 1687276"/>
                <a:gd name="connsiteX1" fmla="*/ 648072 w 2029584"/>
                <a:gd name="connsiteY1" fmla="*/ 391132 h 1687276"/>
                <a:gd name="connsiteX2" fmla="*/ 2029584 w 2029584"/>
                <a:gd name="connsiteY2" fmla="*/ 0 h 1687276"/>
                <a:gd name="connsiteX3" fmla="*/ 1296144 w 2029584"/>
                <a:gd name="connsiteY3" fmla="*/ 1039204 h 1687276"/>
                <a:gd name="connsiteX4" fmla="*/ 648072 w 2029584"/>
                <a:gd name="connsiteY4" fmla="*/ 1687276 h 1687276"/>
                <a:gd name="connsiteX5" fmla="*/ 0 w 2029584"/>
                <a:gd name="connsiteY5" fmla="*/ 1039204 h 1687276"/>
                <a:gd name="connsiteX0" fmla="*/ 0 w 2029584"/>
                <a:gd name="connsiteY0" fmla="*/ 1039204 h 1687276"/>
                <a:gd name="connsiteX1" fmla="*/ 648072 w 2029584"/>
                <a:gd name="connsiteY1" fmla="*/ 391132 h 1687276"/>
                <a:gd name="connsiteX2" fmla="*/ 2029584 w 2029584"/>
                <a:gd name="connsiteY2" fmla="*/ 0 h 1687276"/>
                <a:gd name="connsiteX3" fmla="*/ 1296144 w 2029584"/>
                <a:gd name="connsiteY3" fmla="*/ 1039204 h 1687276"/>
                <a:gd name="connsiteX4" fmla="*/ 648072 w 2029584"/>
                <a:gd name="connsiteY4" fmla="*/ 1687276 h 1687276"/>
                <a:gd name="connsiteX5" fmla="*/ 0 w 2029584"/>
                <a:gd name="connsiteY5" fmla="*/ 1039204 h 1687276"/>
                <a:gd name="connsiteX0" fmla="*/ 0 w 2165874"/>
                <a:gd name="connsiteY0" fmla="*/ 1076669 h 1724741"/>
                <a:gd name="connsiteX1" fmla="*/ 648072 w 2165874"/>
                <a:gd name="connsiteY1" fmla="*/ 428597 h 1724741"/>
                <a:gd name="connsiteX2" fmla="*/ 2029584 w 2165874"/>
                <a:gd name="connsiteY2" fmla="*/ 37465 h 1724741"/>
                <a:gd name="connsiteX3" fmla="*/ 1296144 w 2165874"/>
                <a:gd name="connsiteY3" fmla="*/ 1076669 h 1724741"/>
                <a:gd name="connsiteX4" fmla="*/ 648072 w 2165874"/>
                <a:gd name="connsiteY4" fmla="*/ 1724741 h 1724741"/>
                <a:gd name="connsiteX5" fmla="*/ 0 w 2165874"/>
                <a:gd name="connsiteY5" fmla="*/ 1076669 h 1724741"/>
                <a:gd name="connsiteX0" fmla="*/ 0 w 1792199"/>
                <a:gd name="connsiteY0" fmla="*/ 953196 h 1601268"/>
                <a:gd name="connsiteX1" fmla="*/ 648072 w 1792199"/>
                <a:gd name="connsiteY1" fmla="*/ 305124 h 1601268"/>
                <a:gd name="connsiteX2" fmla="*/ 1609839 w 1792199"/>
                <a:gd name="connsiteY2" fmla="*/ 42858 h 1601268"/>
                <a:gd name="connsiteX3" fmla="*/ 1296144 w 1792199"/>
                <a:gd name="connsiteY3" fmla="*/ 953196 h 1601268"/>
                <a:gd name="connsiteX4" fmla="*/ 648072 w 1792199"/>
                <a:gd name="connsiteY4" fmla="*/ 1601268 h 1601268"/>
                <a:gd name="connsiteX5" fmla="*/ 0 w 1792199"/>
                <a:gd name="connsiteY5" fmla="*/ 953196 h 1601268"/>
                <a:gd name="connsiteX0" fmla="*/ 0 w 1805270"/>
                <a:gd name="connsiteY0" fmla="*/ 976218 h 1624290"/>
                <a:gd name="connsiteX1" fmla="*/ 648072 w 1805270"/>
                <a:gd name="connsiteY1" fmla="*/ 328146 h 1624290"/>
                <a:gd name="connsiteX2" fmla="*/ 1625122 w 1805270"/>
                <a:gd name="connsiteY2" fmla="*/ 41735 h 1624290"/>
                <a:gd name="connsiteX3" fmla="*/ 1296144 w 1805270"/>
                <a:gd name="connsiteY3" fmla="*/ 976218 h 1624290"/>
                <a:gd name="connsiteX4" fmla="*/ 648072 w 1805270"/>
                <a:gd name="connsiteY4" fmla="*/ 1624290 h 1624290"/>
                <a:gd name="connsiteX5" fmla="*/ 0 w 1805270"/>
                <a:gd name="connsiteY5" fmla="*/ 976218 h 1624290"/>
                <a:gd name="connsiteX0" fmla="*/ 0 w 1637010"/>
                <a:gd name="connsiteY0" fmla="*/ 939529 h 1587601"/>
                <a:gd name="connsiteX1" fmla="*/ 648072 w 1637010"/>
                <a:gd name="connsiteY1" fmla="*/ 291457 h 1587601"/>
                <a:gd name="connsiteX2" fmla="*/ 1625122 w 1637010"/>
                <a:gd name="connsiteY2" fmla="*/ 5046 h 1587601"/>
                <a:gd name="connsiteX3" fmla="*/ 1296144 w 1637010"/>
                <a:gd name="connsiteY3" fmla="*/ 939529 h 1587601"/>
                <a:gd name="connsiteX4" fmla="*/ 648072 w 1637010"/>
                <a:gd name="connsiteY4" fmla="*/ 1587601 h 1587601"/>
                <a:gd name="connsiteX5" fmla="*/ 0 w 1637010"/>
                <a:gd name="connsiteY5" fmla="*/ 939529 h 1587601"/>
                <a:gd name="connsiteX0" fmla="*/ 0 w 1637010"/>
                <a:gd name="connsiteY0" fmla="*/ 939529 h 1587601"/>
                <a:gd name="connsiteX1" fmla="*/ 648072 w 1637010"/>
                <a:gd name="connsiteY1" fmla="*/ 291457 h 1587601"/>
                <a:gd name="connsiteX2" fmla="*/ 1625122 w 1637010"/>
                <a:gd name="connsiteY2" fmla="*/ 5046 h 1587601"/>
                <a:gd name="connsiteX3" fmla="*/ 1296144 w 1637010"/>
                <a:gd name="connsiteY3" fmla="*/ 939529 h 1587601"/>
                <a:gd name="connsiteX4" fmla="*/ 648072 w 1637010"/>
                <a:gd name="connsiteY4" fmla="*/ 1587601 h 1587601"/>
                <a:gd name="connsiteX5" fmla="*/ 0 w 1637010"/>
                <a:gd name="connsiteY5" fmla="*/ 939529 h 1587601"/>
                <a:gd name="connsiteX0" fmla="*/ 0 w 1634446"/>
                <a:gd name="connsiteY0" fmla="*/ 940181 h 1588253"/>
                <a:gd name="connsiteX1" fmla="*/ 648072 w 1634446"/>
                <a:gd name="connsiteY1" fmla="*/ 292109 h 1588253"/>
                <a:gd name="connsiteX2" fmla="*/ 1625122 w 1634446"/>
                <a:gd name="connsiteY2" fmla="*/ 5698 h 1588253"/>
                <a:gd name="connsiteX3" fmla="*/ 1296144 w 1634446"/>
                <a:gd name="connsiteY3" fmla="*/ 940181 h 1588253"/>
                <a:gd name="connsiteX4" fmla="*/ 648072 w 1634446"/>
                <a:gd name="connsiteY4" fmla="*/ 1588253 h 1588253"/>
                <a:gd name="connsiteX5" fmla="*/ 0 w 1634446"/>
                <a:gd name="connsiteY5" fmla="*/ 940181 h 158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4446" h="1588253">
                  <a:moveTo>
                    <a:pt x="0" y="940181"/>
                  </a:moveTo>
                  <a:cubicBezTo>
                    <a:pt x="0" y="582261"/>
                    <a:pt x="328114" y="382958"/>
                    <a:pt x="648072" y="292109"/>
                  </a:cubicBezTo>
                  <a:cubicBezTo>
                    <a:pt x="948631" y="206768"/>
                    <a:pt x="1538452" y="70176"/>
                    <a:pt x="1625122" y="5698"/>
                  </a:cubicBezTo>
                  <a:cubicBezTo>
                    <a:pt x="1711792" y="-58780"/>
                    <a:pt x="1162276" y="434675"/>
                    <a:pt x="1296144" y="940181"/>
                  </a:cubicBezTo>
                  <a:cubicBezTo>
                    <a:pt x="1296144" y="1298101"/>
                    <a:pt x="1005992" y="1588253"/>
                    <a:pt x="648072" y="1588253"/>
                  </a:cubicBezTo>
                  <a:cubicBezTo>
                    <a:pt x="290152" y="1588253"/>
                    <a:pt x="0" y="1298101"/>
                    <a:pt x="0" y="940181"/>
                  </a:cubicBezTo>
                  <a:close/>
                </a:path>
              </a:pathLst>
            </a:custGeom>
            <a:solidFill>
              <a:srgbClr val="2D87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534703" y="2644296"/>
              <a:ext cx="6453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307127" y="3062334"/>
              <a:ext cx="106531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Verdana"/>
                  <a:ea typeface="微软雅黑"/>
                </a:rPr>
                <a:t>点击添加</a:t>
              </a:r>
              <a:r>
                <a:rPr lang="zh-CN" altLang="en-US" dirty="0">
                  <a:solidFill>
                    <a:schemeClr val="bg1"/>
                  </a:solidFill>
                  <a:latin typeface="Verdana"/>
                  <a:ea typeface="微软雅黑"/>
                </a:rPr>
                <a:t>标题</a:t>
              </a:r>
            </a:p>
          </p:txBody>
        </p:sp>
      </p:grpSp>
      <p:pic>
        <p:nvPicPr>
          <p:cNvPr id="8194" name="Picture 2" descr="E:\丫头\png\阴影图\Type 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55" b="16246"/>
          <a:stretch/>
        </p:blipFill>
        <p:spPr bwMode="auto">
          <a:xfrm rot="18886561">
            <a:off x="578439" y="2707970"/>
            <a:ext cx="7497735" cy="35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463468" y="123993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点击添加文本点击添加文本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85481" y="254422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点击添加文本点击添加文本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2782" y="249673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点击添加文本点击添加文本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86306" y="3627027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点击添加文本点击添加文本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770794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d:\program files (x86)\360se6\User Data\temp\668573_103408593117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90" r="18489" b="5514"/>
          <a:stretch/>
        </p:blipFill>
        <p:spPr bwMode="auto">
          <a:xfrm>
            <a:off x="1035224" y="925091"/>
            <a:ext cx="1800000" cy="1800000"/>
          </a:xfrm>
          <a:prstGeom prst="ellipse">
            <a:avLst/>
          </a:prstGeom>
          <a:noFill/>
          <a:ln w="19050">
            <a:solidFill>
              <a:srgbClr val="349C6A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program files (x86)\360se6\User Data\temp\13466494_195635174000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8" r="16748"/>
          <a:stretch/>
        </p:blipFill>
        <p:spPr bwMode="auto">
          <a:xfrm>
            <a:off x="3670374" y="925091"/>
            <a:ext cx="1800001" cy="1800000"/>
          </a:xfrm>
          <a:prstGeom prst="ellipse">
            <a:avLst/>
          </a:prstGeom>
          <a:noFill/>
          <a:ln w="19050">
            <a:solidFill>
              <a:srgbClr val="349C6A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d:\program files (x86)\360se6\User Data\temp\17961491_103718466000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0" r="10010"/>
          <a:stretch/>
        </p:blipFill>
        <p:spPr bwMode="auto">
          <a:xfrm>
            <a:off x="6305525" y="925091"/>
            <a:ext cx="1800000" cy="1800000"/>
          </a:xfrm>
          <a:prstGeom prst="ellipse">
            <a:avLst/>
          </a:prstGeom>
          <a:noFill/>
          <a:ln w="19050">
            <a:solidFill>
              <a:srgbClr val="349C6A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2968774" y="1833847"/>
            <a:ext cx="576064" cy="0"/>
          </a:xfrm>
          <a:prstGeom prst="line">
            <a:avLst/>
          </a:prstGeom>
          <a:ln w="15875">
            <a:solidFill>
              <a:srgbClr val="2D875C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633070" y="1833847"/>
            <a:ext cx="576064" cy="0"/>
          </a:xfrm>
          <a:prstGeom prst="line">
            <a:avLst/>
          </a:prstGeom>
          <a:ln w="15875">
            <a:solidFill>
              <a:srgbClr val="2D875C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48494" y="1825091"/>
            <a:ext cx="432048" cy="0"/>
          </a:xfrm>
          <a:prstGeom prst="line">
            <a:avLst/>
          </a:prstGeom>
          <a:ln w="15875">
            <a:solidFill>
              <a:srgbClr val="2D875C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48494" y="1825091"/>
            <a:ext cx="0" cy="1513506"/>
          </a:xfrm>
          <a:prstGeom prst="line">
            <a:avLst/>
          </a:prstGeom>
          <a:ln w="15875">
            <a:solidFill>
              <a:srgbClr val="2D875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48494" y="3338597"/>
            <a:ext cx="648072" cy="0"/>
          </a:xfrm>
          <a:prstGeom prst="line">
            <a:avLst/>
          </a:prstGeom>
          <a:ln w="15875">
            <a:solidFill>
              <a:srgbClr val="2D875C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225358" y="1833847"/>
            <a:ext cx="504056" cy="0"/>
          </a:xfrm>
          <a:prstGeom prst="line">
            <a:avLst/>
          </a:prstGeom>
          <a:ln w="15875">
            <a:solidFill>
              <a:srgbClr val="2D875C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729414" y="1833847"/>
            <a:ext cx="0" cy="1512000"/>
          </a:xfrm>
          <a:prstGeom prst="line">
            <a:avLst/>
          </a:prstGeom>
          <a:ln w="15875">
            <a:solidFill>
              <a:srgbClr val="2D875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071953" y="3346083"/>
            <a:ext cx="648072" cy="0"/>
          </a:xfrm>
          <a:prstGeom prst="line">
            <a:avLst/>
          </a:prstGeom>
          <a:ln w="15875">
            <a:solidFill>
              <a:srgbClr val="2D875C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 flipH="1">
            <a:off x="1127046" y="31578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 flipH="1">
            <a:off x="3808404" y="31578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 flipH="1">
            <a:off x="6504958" y="31578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2737510" y="3342468"/>
            <a:ext cx="1032794" cy="3615"/>
          </a:xfrm>
          <a:prstGeom prst="line">
            <a:avLst/>
          </a:prstGeom>
          <a:ln w="15875">
            <a:solidFill>
              <a:srgbClr val="2D875C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439895" y="3346083"/>
            <a:ext cx="1072683" cy="0"/>
          </a:xfrm>
          <a:prstGeom prst="line">
            <a:avLst/>
          </a:prstGeom>
          <a:ln w="15875">
            <a:solidFill>
              <a:srgbClr val="2D875C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240929" y="3649600"/>
            <a:ext cx="1261884" cy="770158"/>
            <a:chOff x="1762093" y="2043811"/>
            <a:chExt cx="1261884" cy="770158"/>
          </a:xfrm>
        </p:grpSpPr>
        <p:sp>
          <p:nvSpPr>
            <p:cNvPr id="19" name="文本框 43"/>
            <p:cNvSpPr>
              <a:spLocks noChangeArrowheads="1"/>
            </p:cNvSpPr>
            <p:nvPr/>
          </p:nvSpPr>
          <p:spPr bwMode="auto">
            <a:xfrm>
              <a:off x="1762093" y="2043811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" name="文本框 43"/>
            <p:cNvSpPr>
              <a:spLocks noChangeArrowheads="1"/>
            </p:cNvSpPr>
            <p:nvPr/>
          </p:nvSpPr>
          <p:spPr bwMode="auto">
            <a:xfrm>
              <a:off x="1762093" y="2279763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" name="文本框 43"/>
            <p:cNvSpPr>
              <a:spLocks noChangeArrowheads="1"/>
            </p:cNvSpPr>
            <p:nvPr/>
          </p:nvSpPr>
          <p:spPr bwMode="auto">
            <a:xfrm>
              <a:off x="1762093" y="2506192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939432" y="3649600"/>
            <a:ext cx="1261884" cy="770158"/>
            <a:chOff x="1762093" y="2043811"/>
            <a:chExt cx="1261884" cy="770158"/>
          </a:xfrm>
        </p:grpSpPr>
        <p:sp>
          <p:nvSpPr>
            <p:cNvPr id="23" name="文本框 43"/>
            <p:cNvSpPr>
              <a:spLocks noChangeArrowheads="1"/>
            </p:cNvSpPr>
            <p:nvPr/>
          </p:nvSpPr>
          <p:spPr bwMode="auto">
            <a:xfrm>
              <a:off x="1762093" y="2043811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" name="文本框 43"/>
            <p:cNvSpPr>
              <a:spLocks noChangeArrowheads="1"/>
            </p:cNvSpPr>
            <p:nvPr/>
          </p:nvSpPr>
          <p:spPr bwMode="auto">
            <a:xfrm>
              <a:off x="1762093" y="2279763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5" name="文本框 43"/>
            <p:cNvSpPr>
              <a:spLocks noChangeArrowheads="1"/>
            </p:cNvSpPr>
            <p:nvPr/>
          </p:nvSpPr>
          <p:spPr bwMode="auto">
            <a:xfrm>
              <a:off x="1762093" y="2506192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696946" y="3649600"/>
            <a:ext cx="1261884" cy="770158"/>
            <a:chOff x="1762093" y="2043811"/>
            <a:chExt cx="1261884" cy="770158"/>
          </a:xfrm>
        </p:grpSpPr>
        <p:sp>
          <p:nvSpPr>
            <p:cNvPr id="27" name="文本框 43"/>
            <p:cNvSpPr>
              <a:spLocks noChangeArrowheads="1"/>
            </p:cNvSpPr>
            <p:nvPr/>
          </p:nvSpPr>
          <p:spPr bwMode="auto">
            <a:xfrm>
              <a:off x="1762093" y="2043811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" name="文本框 43"/>
            <p:cNvSpPr>
              <a:spLocks noChangeArrowheads="1"/>
            </p:cNvSpPr>
            <p:nvPr/>
          </p:nvSpPr>
          <p:spPr bwMode="auto">
            <a:xfrm>
              <a:off x="1762093" y="2279763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" name="文本框 43"/>
            <p:cNvSpPr>
              <a:spLocks noChangeArrowheads="1"/>
            </p:cNvSpPr>
            <p:nvPr/>
          </p:nvSpPr>
          <p:spPr bwMode="auto">
            <a:xfrm>
              <a:off x="1762093" y="2506192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600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50"/>
                            </p:stCondLst>
                            <p:childTnLst>
                              <p:par>
                                <p:cTn id="6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5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27"/>
          <p:cNvSpPr/>
          <p:nvPr/>
        </p:nvSpPr>
        <p:spPr>
          <a:xfrm rot="17520000">
            <a:off x="877516" y="2413239"/>
            <a:ext cx="5545461" cy="241172"/>
          </a:xfrm>
          <a:custGeom>
            <a:avLst/>
            <a:gdLst/>
            <a:ahLst/>
            <a:cxnLst/>
            <a:rect l="l" t="t" r="r" b="b"/>
            <a:pathLst>
              <a:path w="5545461" h="241172">
                <a:moveTo>
                  <a:pt x="5448022" y="0"/>
                </a:moveTo>
                <a:lnTo>
                  <a:pt x="5545461" y="241172"/>
                </a:lnTo>
                <a:lnTo>
                  <a:pt x="0" y="241172"/>
                </a:lnTo>
                <a:lnTo>
                  <a:pt x="0" y="0"/>
                </a:lnTo>
                <a:close/>
              </a:path>
            </a:pathLst>
          </a:custGeom>
          <a:solidFill>
            <a:srgbClr val="206A5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99792" y="0"/>
            <a:ext cx="6444208" cy="5143500"/>
          </a:xfrm>
          <a:custGeom>
            <a:avLst/>
            <a:gdLst/>
            <a:ahLst/>
            <a:cxnLst/>
            <a:rect l="l" t="t" r="r" b="b"/>
            <a:pathLst>
              <a:path w="6444208" h="5143500">
                <a:moveTo>
                  <a:pt x="2078067" y="0"/>
                </a:moveTo>
                <a:lnTo>
                  <a:pt x="6444208" y="0"/>
                </a:lnTo>
                <a:lnTo>
                  <a:pt x="6444208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5020022"/>
            <a:ext cx="9144000" cy="123478"/>
          </a:xfrm>
          <a:prstGeom prst="rect">
            <a:avLst/>
          </a:prstGeom>
          <a:solidFill>
            <a:srgbClr val="206A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1320552">
            <a:off x="3740187" y="-240110"/>
            <a:ext cx="220219" cy="5630022"/>
          </a:xfrm>
          <a:custGeom>
            <a:avLst/>
            <a:gdLst/>
            <a:ahLst/>
            <a:cxnLst/>
            <a:rect l="l" t="t" r="r" b="b"/>
            <a:pathLst>
              <a:path w="220219" h="5630022">
                <a:moveTo>
                  <a:pt x="203404" y="0"/>
                </a:moveTo>
                <a:lnTo>
                  <a:pt x="220219" y="0"/>
                </a:lnTo>
                <a:lnTo>
                  <a:pt x="220219" y="5541007"/>
                </a:lnTo>
                <a:lnTo>
                  <a:pt x="0" y="5630022"/>
                </a:lnTo>
                <a:lnTo>
                  <a:pt x="0" y="82219"/>
                </a:lnTo>
                <a:close/>
              </a:path>
            </a:pathLst>
          </a:custGeom>
          <a:solidFill>
            <a:srgbClr val="206A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25"/>
          <p:cNvSpPr>
            <a:spLocks noChangeAspect="1"/>
          </p:cNvSpPr>
          <p:nvPr/>
        </p:nvSpPr>
        <p:spPr>
          <a:xfrm>
            <a:off x="887363" y="1257880"/>
            <a:ext cx="1692000" cy="833564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/>
          <p:cNvSpPr>
            <a:spLocks noChangeAspect="1"/>
          </p:cNvSpPr>
          <p:nvPr/>
        </p:nvSpPr>
        <p:spPr>
          <a:xfrm>
            <a:off x="1391419" y="1836346"/>
            <a:ext cx="1692000" cy="833564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/>
          <p:cNvSpPr>
            <a:spLocks noChangeAspect="1"/>
          </p:cNvSpPr>
          <p:nvPr/>
        </p:nvSpPr>
        <p:spPr>
          <a:xfrm>
            <a:off x="755576" y="2458266"/>
            <a:ext cx="1692000" cy="833564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17520000">
            <a:off x="989620" y="2405072"/>
            <a:ext cx="5545461" cy="241172"/>
          </a:xfrm>
          <a:custGeom>
            <a:avLst/>
            <a:gdLst/>
            <a:ahLst/>
            <a:cxnLst/>
            <a:rect l="l" t="t" r="r" b="b"/>
            <a:pathLst>
              <a:path w="5545461" h="241172">
                <a:moveTo>
                  <a:pt x="5448022" y="0"/>
                </a:moveTo>
                <a:lnTo>
                  <a:pt x="5545461" y="241172"/>
                </a:lnTo>
                <a:lnTo>
                  <a:pt x="0" y="241172"/>
                </a:lnTo>
                <a:lnTo>
                  <a:pt x="0" y="0"/>
                </a:lnTo>
                <a:close/>
              </a:path>
            </a:pathLst>
          </a:cu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38"/>
          <p:cNvSpPr/>
          <p:nvPr/>
        </p:nvSpPr>
        <p:spPr>
          <a:xfrm>
            <a:off x="-2604" y="4665302"/>
            <a:ext cx="912974" cy="354720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39"/>
          <p:cNvSpPr/>
          <p:nvPr/>
        </p:nvSpPr>
        <p:spPr>
          <a:xfrm>
            <a:off x="445524" y="4550015"/>
            <a:ext cx="883678" cy="319274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5546898" y="105002"/>
            <a:ext cx="26436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i="0" dirty="0" smtClean="0">
                <a:solidFill>
                  <a:srgbClr val="333333"/>
                </a:solidFill>
                <a:effectLst/>
                <a:latin typeface="Impact" panose="020B0806030902050204" pitchFamily="34" charset="0"/>
              </a:rPr>
              <a:t>C</a:t>
            </a:r>
            <a:r>
              <a:rPr lang="en-US" altLang="zh-CN" sz="4400" b="1" i="0" dirty="0" smtClean="0">
                <a:solidFill>
                  <a:srgbClr val="333333"/>
                </a:solidFill>
                <a:effectLst/>
                <a:latin typeface="Impact" panose="020B0806030902050204" pitchFamily="34" charset="0"/>
              </a:rPr>
              <a:t>ontents</a:t>
            </a:r>
            <a:endParaRPr lang="zh-CN" altLang="en-US" sz="4400" b="1" dirty="0">
              <a:latin typeface="Impact" panose="020B080603090205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244408" y="889832"/>
            <a:ext cx="899592" cy="457782"/>
          </a:xfrm>
          <a:prstGeom prst="rect">
            <a:avLst/>
          </a:prstGeom>
          <a:solidFill>
            <a:srgbClr val="206A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5364088" y="1822737"/>
            <a:ext cx="2618435" cy="707886"/>
            <a:chOff x="5332711" y="1794162"/>
            <a:chExt cx="2618435" cy="707886"/>
          </a:xfrm>
        </p:grpSpPr>
        <p:sp>
          <p:nvSpPr>
            <p:cNvPr id="44" name="TextBox 43"/>
            <p:cNvSpPr txBox="1"/>
            <p:nvPr/>
          </p:nvSpPr>
          <p:spPr>
            <a:xfrm>
              <a:off x="5332711" y="1794162"/>
              <a:ext cx="45557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2D875C"/>
                  </a:solidFill>
                  <a:latin typeface="Elephant" panose="02020904090505020303" pitchFamily="18" charset="0"/>
                </a:rPr>
                <a:t>1</a:t>
              </a:r>
              <a:endParaRPr lang="zh-CN" altLang="en-US" sz="4000" b="1" dirty="0">
                <a:solidFill>
                  <a:srgbClr val="2D875C"/>
                </a:solidFill>
                <a:latin typeface="Elephant" panose="02020904090505020303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714636" y="1982200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596407" y="2494043"/>
            <a:ext cx="2729534" cy="707886"/>
            <a:chOff x="5157213" y="2427734"/>
            <a:chExt cx="2729534" cy="707886"/>
          </a:xfrm>
        </p:grpSpPr>
        <p:sp>
          <p:nvSpPr>
            <p:cNvPr id="46" name="TextBox 45"/>
            <p:cNvSpPr txBox="1"/>
            <p:nvPr/>
          </p:nvSpPr>
          <p:spPr>
            <a:xfrm>
              <a:off x="5157213" y="2427734"/>
              <a:ext cx="55976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2D875C"/>
                  </a:solidFill>
                  <a:latin typeface="Elephant" panose="02020904090505020303" pitchFamily="18" charset="0"/>
                </a:rPr>
                <a:t>2</a:t>
              </a:r>
              <a:endParaRPr lang="zh-CN" altLang="en-US" sz="4000" b="1" dirty="0">
                <a:solidFill>
                  <a:srgbClr val="2D875C"/>
                </a:solidFill>
                <a:latin typeface="Elephant" panose="02020904090505020303" pitchFamily="18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650237" y="2615772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386795" y="3165349"/>
            <a:ext cx="2698042" cy="707886"/>
            <a:chOff x="5330342" y="3026407"/>
            <a:chExt cx="2698042" cy="707886"/>
          </a:xfrm>
        </p:grpSpPr>
        <p:sp>
          <p:nvSpPr>
            <p:cNvPr id="48" name="TextBox 47"/>
            <p:cNvSpPr txBox="1"/>
            <p:nvPr/>
          </p:nvSpPr>
          <p:spPr>
            <a:xfrm>
              <a:off x="5330342" y="3026407"/>
              <a:ext cx="55335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2D875C"/>
                  </a:solidFill>
                  <a:latin typeface="Elephant" panose="02020904090505020303" pitchFamily="18" charset="0"/>
                </a:rPr>
                <a:t>3</a:t>
              </a:r>
              <a:endParaRPr lang="zh-CN" altLang="en-US" sz="4000" b="1" dirty="0">
                <a:solidFill>
                  <a:srgbClr val="2D875C"/>
                </a:solidFill>
                <a:latin typeface="Elephant" panose="02020904090505020303" pitchFamily="18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791874" y="321444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612437" y="3836655"/>
            <a:ext cx="2713504" cy="707886"/>
            <a:chOff x="5145784" y="3730237"/>
            <a:chExt cx="2713504" cy="707886"/>
          </a:xfrm>
        </p:grpSpPr>
        <p:sp>
          <p:nvSpPr>
            <p:cNvPr id="50" name="TextBox 49"/>
            <p:cNvSpPr txBox="1"/>
            <p:nvPr/>
          </p:nvSpPr>
          <p:spPr>
            <a:xfrm>
              <a:off x="5145784" y="3730237"/>
              <a:ext cx="5437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2D875C"/>
                  </a:solidFill>
                  <a:latin typeface="Elephant" panose="02020904090505020303" pitchFamily="18" charset="0"/>
                </a:rPr>
                <a:t>4</a:t>
              </a:r>
              <a:endParaRPr lang="zh-CN" altLang="en-US" sz="4000" b="1" dirty="0">
                <a:solidFill>
                  <a:srgbClr val="2D875C"/>
                </a:solidFill>
                <a:latin typeface="Elephant" panose="02020904090505020303" pitchFamily="18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622778" y="391827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441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4" presetID="0" presetClass="path" presetSubtype="0" repeatCount="indefinite" accel="50000" decel="50000" autoRev="1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00833 0.00031 " pathEditMode="relative" ptsTypes="AA">
                                          <p:cBhvr>
                                            <p:cTn id="5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0" presetClass="path" presetSubtype="0" repeatCount="indefinite" accel="50000" decel="50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417 -2.96296E-6 L 0.00416 0.00031 " pathEditMode="relative" rAng="0" ptsTypes="AA">
                                          <p:cBhvr>
                                            <p:cTn id="57" dur="1000" spd="-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0" presetClass="path" presetSubtype="0" repeatCount="indefinite" accel="50000" decel="50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00833 0.00031 " pathEditMode="relative" ptsTypes="AA">
                                          <p:cBhvr>
                                            <p:cTn id="59" dur="83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38" presetClass="entr" presetSubtype="0" accel="5000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62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6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12" grpId="0" animBg="1"/>
          <p:bldP spid="17" grpId="0" animBg="1"/>
          <p:bldP spid="18" grpId="0" animBg="1"/>
          <p:bldP spid="26" grpId="0" animBg="1"/>
          <p:bldP spid="26" grpId="1" animBg="1"/>
          <p:bldP spid="29" grpId="0" animBg="1"/>
          <p:bldP spid="29" grpId="1" animBg="1"/>
          <p:bldP spid="31" grpId="0" animBg="1"/>
          <p:bldP spid="31" grpId="1" animBg="1"/>
          <p:bldP spid="28" grpId="0" animBg="1"/>
          <p:bldP spid="39" grpId="0" animBg="1"/>
          <p:bldP spid="40" grpId="0" animBg="1"/>
          <p:bldP spid="41" grpId="0"/>
          <p:bldP spid="4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4" presetID="0" presetClass="path" presetSubtype="0" repeatCount="indefinite" accel="50000" decel="50000" autoRev="1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00833 0.00031 " pathEditMode="relative" ptsTypes="AA">
                                          <p:cBhvr>
                                            <p:cTn id="5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0" presetClass="path" presetSubtype="0" repeatCount="indefinite" accel="50000" decel="50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417 -2.96296E-6 L 0.00416 0.00031 " pathEditMode="relative" rAng="0" ptsTypes="AA">
                                          <p:cBhvr>
                                            <p:cTn id="57" dur="1000" spd="-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0" presetClass="path" presetSubtype="0" repeatCount="indefinite" accel="50000" decel="50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00833 0.00031 " pathEditMode="relative" ptsTypes="AA">
                                          <p:cBhvr>
                                            <p:cTn id="59" dur="83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38" presetClass="entr" presetSubtype="0" accel="5000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62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6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12" grpId="0" animBg="1"/>
          <p:bldP spid="17" grpId="0" animBg="1"/>
          <p:bldP spid="18" grpId="0" animBg="1"/>
          <p:bldP spid="26" grpId="0" animBg="1"/>
          <p:bldP spid="26" grpId="1" animBg="1"/>
          <p:bldP spid="29" grpId="0" animBg="1"/>
          <p:bldP spid="29" grpId="1" animBg="1"/>
          <p:bldP spid="31" grpId="0" animBg="1"/>
          <p:bldP spid="31" grpId="1" animBg="1"/>
          <p:bldP spid="28" grpId="0" animBg="1"/>
          <p:bldP spid="39" grpId="0" animBg="1"/>
          <p:bldP spid="40" grpId="0" animBg="1"/>
          <p:bldP spid="41" grpId="0"/>
          <p:bldP spid="43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618091" y="3176389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40352" y="4697491"/>
            <a:ext cx="12843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汇报人：***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60941" y="4011910"/>
            <a:ext cx="2573903" cy="334328"/>
          </a:xfrm>
          <a:prstGeom prst="rect">
            <a:avLst/>
          </a:prstGeom>
          <a:solidFill>
            <a:schemeClr val="tx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028929" y="3974703"/>
            <a:ext cx="17077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727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38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38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88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5" grpId="0"/>
      <p:bldP spid="16" grpId="0" animBg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707654"/>
            <a:ext cx="9144000" cy="1728192"/>
          </a:xfrm>
          <a:prstGeom prst="rect">
            <a:avLst/>
          </a:prstGeom>
          <a:solidFill>
            <a:srgbClr val="206A5C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>
            <a:spLocks noChangeAspect="1"/>
          </p:cNvSpPr>
          <p:nvPr/>
        </p:nvSpPr>
        <p:spPr>
          <a:xfrm>
            <a:off x="7134084" y="2957798"/>
            <a:ext cx="1692000" cy="833564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>
            <a:spLocks noChangeAspect="1"/>
          </p:cNvSpPr>
          <p:nvPr/>
        </p:nvSpPr>
        <p:spPr>
          <a:xfrm>
            <a:off x="6506853" y="3103202"/>
            <a:ext cx="1254461" cy="542755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>
            <a:spLocks noChangeAspect="1"/>
          </p:cNvSpPr>
          <p:nvPr/>
        </p:nvSpPr>
        <p:spPr>
          <a:xfrm>
            <a:off x="7740352" y="3579862"/>
            <a:ext cx="1254461" cy="542755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097932" y="2278334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平行四边形 11"/>
          <p:cNvSpPr>
            <a:spLocks noChangeAspect="1"/>
          </p:cNvSpPr>
          <p:nvPr/>
        </p:nvSpPr>
        <p:spPr>
          <a:xfrm>
            <a:off x="6659253" y="3255602"/>
            <a:ext cx="1254461" cy="542755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44946" y="63286"/>
            <a:ext cx="1585690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i="1" dirty="0" smtClean="0">
                <a:solidFill>
                  <a:srgbClr val="247666"/>
                </a:solidFill>
                <a:latin typeface="Impact" panose="020B0806030902050204" pitchFamily="34" charset="0"/>
              </a:rPr>
              <a:t>1</a:t>
            </a:r>
            <a:endParaRPr lang="zh-CN" altLang="en-US" sz="28700" i="1" dirty="0">
              <a:solidFill>
                <a:srgbClr val="247666"/>
              </a:solidFill>
              <a:latin typeface="Impact" panose="020B0806030902050204" pitchFamily="34" charset="0"/>
            </a:endParaRPr>
          </a:p>
        </p:txBody>
      </p:sp>
      <p:sp>
        <p:nvSpPr>
          <p:cNvPr id="13" name="平行四边形 12"/>
          <p:cNvSpPr>
            <a:spLocks noChangeAspect="1"/>
          </p:cNvSpPr>
          <p:nvPr/>
        </p:nvSpPr>
        <p:spPr>
          <a:xfrm>
            <a:off x="1907704" y="2684676"/>
            <a:ext cx="576064" cy="386750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>
            <a:spLocks noChangeAspect="1"/>
          </p:cNvSpPr>
          <p:nvPr/>
        </p:nvSpPr>
        <p:spPr>
          <a:xfrm>
            <a:off x="2051720" y="2878051"/>
            <a:ext cx="726132" cy="363146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85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100"/>
                            </p:stCondLst>
                            <p:childTnLst>
                              <p:par>
                                <p:cTn id="46" presetID="0" presetClass="path" presetSubtype="0" repeatCount="indefinite" accel="50000" decel="50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833 0.00031 " pathEditMode="relative" ptsTypes="AA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29 -3.08642E-6 L 0.00104 0.00031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indefinite" accel="50000" decel="5000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.00833 0.00031 " pathEditMode="relative" ptsTypes="AA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4.5679E-6 L -4.16667E-6 0.0003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0" grpId="1" animBg="1"/>
      <p:bldP spid="11" grpId="0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-5048" y="2611615"/>
            <a:ext cx="112552" cy="2531885"/>
          </a:xfrm>
          <a:prstGeom prst="rect">
            <a:avLst/>
          </a:prstGeom>
          <a:solidFill>
            <a:srgbClr val="206A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-5047" y="561919"/>
            <a:ext cx="1710563" cy="2153847"/>
            <a:chOff x="-5047" y="561919"/>
            <a:chExt cx="1710563" cy="2153847"/>
          </a:xfrm>
        </p:grpSpPr>
        <p:sp>
          <p:nvSpPr>
            <p:cNvPr id="5" name="空心弧 4"/>
            <p:cNvSpPr/>
            <p:nvPr/>
          </p:nvSpPr>
          <p:spPr>
            <a:xfrm rot="10800000">
              <a:off x="-5047" y="771550"/>
              <a:ext cx="1601924" cy="1944216"/>
            </a:xfrm>
            <a:custGeom>
              <a:avLst/>
              <a:gdLst/>
              <a:ahLst/>
              <a:cxnLst/>
              <a:rect l="l" t="t" r="r" b="b"/>
              <a:pathLst>
                <a:path w="1601924" h="1944216">
                  <a:moveTo>
                    <a:pt x="191366" y="1944216"/>
                  </a:moveTo>
                  <a:lnTo>
                    <a:pt x="0" y="1944216"/>
                  </a:lnTo>
                  <a:cubicBezTo>
                    <a:pt x="0" y="870455"/>
                    <a:pt x="717206" y="0"/>
                    <a:pt x="1601924" y="0"/>
                  </a:cubicBezTo>
                  <a:lnTo>
                    <a:pt x="1601924" y="191366"/>
                  </a:lnTo>
                  <a:cubicBezTo>
                    <a:pt x="822894" y="191366"/>
                    <a:pt x="191366" y="976144"/>
                    <a:pt x="191366" y="1944216"/>
                  </a:cubicBezTo>
                  <a:close/>
                </a:path>
              </a:pathLst>
            </a:custGeom>
            <a:solidFill>
              <a:srgbClr val="206A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286255" y="561919"/>
              <a:ext cx="419261" cy="419261"/>
            </a:xfrm>
            <a:prstGeom prst="ellipse">
              <a:avLst/>
            </a:prstGeom>
            <a:solidFill>
              <a:srgbClr val="206A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-5047" y="1766678"/>
            <a:ext cx="2063528" cy="1597160"/>
            <a:chOff x="-5047" y="1766678"/>
            <a:chExt cx="2063528" cy="1597160"/>
          </a:xfrm>
        </p:grpSpPr>
        <p:sp>
          <p:nvSpPr>
            <p:cNvPr id="6" name="空心弧 5"/>
            <p:cNvSpPr/>
            <p:nvPr/>
          </p:nvSpPr>
          <p:spPr>
            <a:xfrm rot="10800000">
              <a:off x="-5047" y="1998805"/>
              <a:ext cx="1898254" cy="1365033"/>
            </a:xfrm>
            <a:custGeom>
              <a:avLst/>
              <a:gdLst/>
              <a:ahLst/>
              <a:cxnLst/>
              <a:rect l="l" t="t" r="r" b="b"/>
              <a:pathLst>
                <a:path w="1898254" h="1365033">
                  <a:moveTo>
                    <a:pt x="158311" y="1365033"/>
                  </a:moveTo>
                  <a:lnTo>
                    <a:pt x="0" y="1287740"/>
                  </a:lnTo>
                  <a:cubicBezTo>
                    <a:pt x="346962" y="487582"/>
                    <a:pt x="1097460" y="-2721"/>
                    <a:pt x="1898254" y="12"/>
                  </a:cubicBezTo>
                  <a:lnTo>
                    <a:pt x="1898254" y="175901"/>
                  </a:lnTo>
                  <a:cubicBezTo>
                    <a:pt x="1163659" y="173334"/>
                    <a:pt x="475280" y="626271"/>
                    <a:pt x="158311" y="1365033"/>
                  </a:cubicBezTo>
                  <a:close/>
                </a:path>
              </a:pathLst>
            </a:custGeom>
            <a:solidFill>
              <a:srgbClr val="206A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639220" y="1766678"/>
              <a:ext cx="419261" cy="419261"/>
            </a:xfrm>
            <a:prstGeom prst="ellipse">
              <a:avLst/>
            </a:prstGeom>
            <a:solidFill>
              <a:srgbClr val="206A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-5047" y="2898284"/>
            <a:ext cx="2060206" cy="1257641"/>
            <a:chOff x="-5047" y="2898284"/>
            <a:chExt cx="2060206" cy="1257641"/>
          </a:xfrm>
        </p:grpSpPr>
        <p:sp>
          <p:nvSpPr>
            <p:cNvPr id="7" name="空心弧 6"/>
            <p:cNvSpPr/>
            <p:nvPr/>
          </p:nvSpPr>
          <p:spPr>
            <a:xfrm rot="10800000">
              <a:off x="-5047" y="3107915"/>
              <a:ext cx="1907713" cy="1048010"/>
            </a:xfrm>
            <a:custGeom>
              <a:avLst/>
              <a:gdLst/>
              <a:ahLst/>
              <a:cxnLst/>
              <a:rect l="l" t="t" r="r" b="b"/>
              <a:pathLst>
                <a:path w="1907713" h="1048010">
                  <a:moveTo>
                    <a:pt x="155498" y="1048010"/>
                  </a:moveTo>
                  <a:lnTo>
                    <a:pt x="0" y="944267"/>
                  </a:lnTo>
                  <a:cubicBezTo>
                    <a:pt x="442854" y="339996"/>
                    <a:pt x="1161107" y="-3160"/>
                    <a:pt x="1907713" y="22"/>
                  </a:cubicBezTo>
                  <a:lnTo>
                    <a:pt x="1907713" y="186673"/>
                  </a:lnTo>
                  <a:cubicBezTo>
                    <a:pt x="1222422" y="183642"/>
                    <a:pt x="563042" y="496590"/>
                    <a:pt x="155498" y="1048010"/>
                  </a:cubicBezTo>
                  <a:close/>
                </a:path>
              </a:pathLst>
            </a:custGeom>
            <a:solidFill>
              <a:srgbClr val="206A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635898" y="2898284"/>
              <a:ext cx="419261" cy="419261"/>
            </a:xfrm>
            <a:prstGeom prst="ellipse">
              <a:avLst/>
            </a:prstGeom>
            <a:solidFill>
              <a:srgbClr val="206A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349944" y="571444"/>
            <a:ext cx="2824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87007" y="1766678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87007" y="2907753"/>
            <a:ext cx="320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95991" y="48135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点击添加文本点击添加文本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55554" y="167654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点击添加文本点击添加文本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85628" y="284635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点击添加文本点击添加文本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572000" y="1635646"/>
            <a:ext cx="4750991" cy="3207869"/>
            <a:chOff x="4572000" y="1635646"/>
            <a:chExt cx="4750991" cy="3207869"/>
          </a:xfrm>
        </p:grpSpPr>
        <p:sp>
          <p:nvSpPr>
            <p:cNvPr id="25" name="椭圆 24"/>
            <p:cNvSpPr/>
            <p:nvPr/>
          </p:nvSpPr>
          <p:spPr>
            <a:xfrm>
              <a:off x="6118076" y="4358233"/>
              <a:ext cx="1656184" cy="32613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accent1">
                    <a:tint val="44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Picture 2" descr="E:\素材\电脑\Nipic_9885883_20141010235317183000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635646"/>
              <a:ext cx="4750991" cy="3207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d:\program files (x86)\360se6\User Data\temp\13466494_195448454000_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559"/>
            <a:stretch/>
          </p:blipFill>
          <p:spPr bwMode="auto">
            <a:xfrm>
              <a:off x="5514025" y="2031477"/>
              <a:ext cx="2846644" cy="1698195"/>
            </a:xfrm>
            <a:prstGeom prst="rect">
              <a:avLst/>
            </a:prstGeom>
            <a:noFill/>
            <a:ln w="2540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矩形 20"/>
          <p:cNvSpPr/>
          <p:nvPr/>
        </p:nvSpPr>
        <p:spPr>
          <a:xfrm>
            <a:off x="5514025" y="2167276"/>
            <a:ext cx="2846644" cy="1402456"/>
          </a:xfrm>
          <a:custGeom>
            <a:avLst/>
            <a:gdLst/>
            <a:ahLst/>
            <a:cxnLst/>
            <a:rect l="l" t="t" r="r" b="b"/>
            <a:pathLst>
              <a:path w="2671714" h="1316273">
                <a:moveTo>
                  <a:pt x="323490" y="0"/>
                </a:moveTo>
                <a:lnTo>
                  <a:pt x="307326" y="132003"/>
                </a:lnTo>
                <a:lnTo>
                  <a:pt x="2671714" y="132003"/>
                </a:lnTo>
                <a:lnTo>
                  <a:pt x="2671714" y="1316273"/>
                </a:lnTo>
                <a:lnTo>
                  <a:pt x="0" y="1316273"/>
                </a:lnTo>
                <a:lnTo>
                  <a:pt x="0" y="132003"/>
                </a:lnTo>
                <a:lnTo>
                  <a:pt x="136218" y="132003"/>
                </a:lnTo>
                <a:close/>
              </a:path>
            </a:pathLst>
          </a:custGeom>
          <a:solidFill>
            <a:srgbClr val="247666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5650859" y="2579370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点击添加文本点击添加文本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点击添加文本点击添加文本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点击添加文本点击添加文本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184919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55726"/>
            <a:ext cx="9144000" cy="2787774"/>
          </a:xfrm>
          <a:prstGeom prst="rect">
            <a:avLst/>
          </a:prstGeom>
          <a:solidFill>
            <a:srgbClr val="247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d:\program files (x86)\360se6\User Data\temp\2531170_101310224001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9" r="19117" b="5196"/>
          <a:stretch/>
        </p:blipFill>
        <p:spPr bwMode="auto">
          <a:xfrm>
            <a:off x="501452" y="1304349"/>
            <a:ext cx="1512001" cy="1512000"/>
          </a:xfrm>
          <a:prstGeom prst="ellipse">
            <a:avLst/>
          </a:prstGeom>
          <a:noFill/>
          <a:ln w="25400">
            <a:solidFill>
              <a:srgbClr val="2D875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program files (x86)\360se6\User Data\temp\6608733_085436838000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1" r="17810"/>
          <a:stretch/>
        </p:blipFill>
        <p:spPr bwMode="auto">
          <a:xfrm>
            <a:off x="7198196" y="1304349"/>
            <a:ext cx="1512001" cy="1512000"/>
          </a:xfrm>
          <a:prstGeom prst="ellipse">
            <a:avLst/>
          </a:prstGeom>
          <a:noFill/>
          <a:ln w="25400">
            <a:solidFill>
              <a:srgbClr val="2D875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program files (x86)\360se6\User Data\temp\6608733_174727352000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/>
        </p:blipFill>
        <p:spPr bwMode="auto">
          <a:xfrm>
            <a:off x="2733700" y="1304349"/>
            <a:ext cx="1512001" cy="1512000"/>
          </a:xfrm>
          <a:prstGeom prst="ellipse">
            <a:avLst/>
          </a:prstGeom>
          <a:noFill/>
          <a:ln w="25400">
            <a:solidFill>
              <a:srgbClr val="2D875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program files (x86)\360se6\User Data\temp\19982214_003936190000_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/>
        </p:blipFill>
        <p:spPr bwMode="auto">
          <a:xfrm>
            <a:off x="4965948" y="1304349"/>
            <a:ext cx="1512001" cy="1512000"/>
          </a:xfrm>
          <a:prstGeom prst="ellipse">
            <a:avLst/>
          </a:prstGeom>
          <a:noFill/>
          <a:ln w="25400">
            <a:solidFill>
              <a:srgbClr val="2D875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472621" y="3445131"/>
            <a:ext cx="1620957" cy="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9" name="矩形 8"/>
          <p:cNvSpPr/>
          <p:nvPr/>
        </p:nvSpPr>
        <p:spPr>
          <a:xfrm>
            <a:off x="472621" y="3035983"/>
            <a:ext cx="1569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Verdana"/>
                <a:ea typeface="微软雅黑"/>
              </a:rPr>
              <a:t>点击添加</a:t>
            </a:r>
            <a:r>
              <a:rPr lang="zh-CN" altLang="en-US" b="1" dirty="0">
                <a:solidFill>
                  <a:schemeClr val="bg1"/>
                </a:solidFill>
                <a:latin typeface="Verdana"/>
                <a:ea typeface="微软雅黑"/>
              </a:rPr>
              <a:t>标题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2621" y="3489851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 smtClean="0">
                <a:solidFill>
                  <a:schemeClr val="bg1"/>
                </a:solidFill>
              </a:rPr>
              <a:t>点击此处添加文本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663011" y="3445131"/>
            <a:ext cx="1620957" cy="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14" name="矩形 13"/>
          <p:cNvSpPr/>
          <p:nvPr/>
        </p:nvSpPr>
        <p:spPr>
          <a:xfrm>
            <a:off x="2663011" y="3035983"/>
            <a:ext cx="1569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Verdana"/>
                <a:ea typeface="微软雅黑"/>
              </a:rPr>
              <a:t>点击添加</a:t>
            </a:r>
            <a:r>
              <a:rPr lang="zh-CN" altLang="en-US" b="1" dirty="0">
                <a:solidFill>
                  <a:schemeClr val="bg1"/>
                </a:solidFill>
                <a:latin typeface="Verdana"/>
                <a:ea typeface="微软雅黑"/>
              </a:rPr>
              <a:t>标题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663011" y="3489851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 smtClean="0">
                <a:solidFill>
                  <a:schemeClr val="bg1"/>
                </a:solidFill>
              </a:rPr>
              <a:t>点击此处添加文本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954501" y="3445131"/>
            <a:ext cx="1620957" cy="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17" name="矩形 16"/>
          <p:cNvSpPr/>
          <p:nvPr/>
        </p:nvSpPr>
        <p:spPr>
          <a:xfrm>
            <a:off x="4954501" y="3035983"/>
            <a:ext cx="1569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Verdana"/>
                <a:ea typeface="微软雅黑"/>
              </a:rPr>
              <a:t>点击添加</a:t>
            </a:r>
            <a:r>
              <a:rPr lang="zh-CN" altLang="en-US" b="1" dirty="0">
                <a:solidFill>
                  <a:schemeClr val="bg1"/>
                </a:solidFill>
                <a:latin typeface="Verdana"/>
                <a:ea typeface="微软雅黑"/>
              </a:rPr>
              <a:t>标题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54501" y="3489851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 smtClean="0">
                <a:solidFill>
                  <a:schemeClr val="bg1"/>
                </a:solidFill>
              </a:rPr>
              <a:t>点击此处添加文本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7131018" y="3445130"/>
            <a:ext cx="1620957" cy="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20" name="矩形 19"/>
          <p:cNvSpPr/>
          <p:nvPr/>
        </p:nvSpPr>
        <p:spPr>
          <a:xfrm>
            <a:off x="7131018" y="3035982"/>
            <a:ext cx="1569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Verdana"/>
                <a:ea typeface="微软雅黑"/>
              </a:rPr>
              <a:t>点击添加</a:t>
            </a:r>
            <a:r>
              <a:rPr lang="zh-CN" altLang="en-US" b="1" dirty="0">
                <a:solidFill>
                  <a:schemeClr val="bg1"/>
                </a:solidFill>
                <a:latin typeface="Verdana"/>
                <a:ea typeface="微软雅黑"/>
              </a:rPr>
              <a:t>标题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131018" y="3489850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 smtClean="0">
                <a:solidFill>
                  <a:schemeClr val="bg1"/>
                </a:solidFill>
              </a:rPr>
              <a:t>点击此处添加文本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3079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10" grpId="0"/>
      <p:bldP spid="14" grpId="0"/>
      <p:bldP spid="15" grpId="0"/>
      <p:bldP spid="17" grpId="0"/>
      <p:bldP spid="18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d:\program files (x86)\360se6\User Data\temp\2531170_084818743071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71" r="668" b="4042"/>
          <a:stretch/>
        </p:blipFill>
        <p:spPr bwMode="auto">
          <a:xfrm>
            <a:off x="-745" y="0"/>
            <a:ext cx="914474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lumMod val="95000"/>
              <a:lumOff val="5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2195301">
            <a:off x="666203" y="891442"/>
            <a:ext cx="320270" cy="320270"/>
          </a:xfrm>
          <a:prstGeom prst="triangle">
            <a:avLst/>
          </a:prstGeom>
          <a:solidFill>
            <a:srgbClr val="349C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8982304">
            <a:off x="845838" y="705411"/>
            <a:ext cx="234850" cy="246216"/>
          </a:xfrm>
          <a:prstGeom prst="triangle">
            <a:avLst/>
          </a:prstGeom>
          <a:solidFill>
            <a:srgbClr val="349C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19378" y="725490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点击此处添加文本点击此处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添加文本点击此处添加文本点击此处添加文本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点击此处添加文本点击此处添加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文本点击此处添加文本点击此处添加文本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53019" y="2227792"/>
            <a:ext cx="1521419" cy="1521419"/>
          </a:xfrm>
          <a:prstGeom prst="ellipse">
            <a:avLst/>
          </a:prstGeom>
          <a:solidFill>
            <a:srgbClr val="2D875C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771801" y="2098510"/>
            <a:ext cx="648072" cy="648072"/>
          </a:xfrm>
          <a:prstGeom prst="ellipse">
            <a:avLst/>
          </a:prstGeom>
          <a:solidFill>
            <a:srgbClr val="206A5C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995936" y="3104655"/>
            <a:ext cx="1521419" cy="1521419"/>
          </a:xfrm>
          <a:prstGeom prst="ellipse">
            <a:avLst/>
          </a:prstGeom>
          <a:solidFill>
            <a:srgbClr val="2D875C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948264" y="1625590"/>
            <a:ext cx="1521419" cy="1521419"/>
          </a:xfrm>
          <a:prstGeom prst="ellipse">
            <a:avLst/>
          </a:prstGeom>
          <a:solidFill>
            <a:srgbClr val="2D875C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012160" y="3388929"/>
            <a:ext cx="648072" cy="648072"/>
          </a:xfrm>
          <a:prstGeom prst="ellipse">
            <a:avLst/>
          </a:prstGeom>
          <a:solidFill>
            <a:srgbClr val="206A5C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20418" y="2202550"/>
            <a:ext cx="405505" cy="405505"/>
          </a:xfrm>
          <a:prstGeom prst="ellipse">
            <a:avLst/>
          </a:prstGeom>
          <a:solidFill>
            <a:srgbClr val="206A5C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738495" y="2183547"/>
            <a:ext cx="405505" cy="405505"/>
          </a:xfrm>
          <a:prstGeom prst="ellipse">
            <a:avLst/>
          </a:prstGeom>
          <a:solidFill>
            <a:srgbClr val="206A5C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>
            <a:stCxn id="15" idx="5"/>
            <a:endCxn id="6" idx="2"/>
          </p:cNvCxnSpPr>
          <p:nvPr/>
        </p:nvCxnSpPr>
        <p:spPr>
          <a:xfrm>
            <a:off x="566538" y="2548670"/>
            <a:ext cx="386481" cy="439832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endCxn id="11" idx="2"/>
          </p:cNvCxnSpPr>
          <p:nvPr/>
        </p:nvCxnSpPr>
        <p:spPr>
          <a:xfrm flipV="1">
            <a:off x="2474438" y="2422546"/>
            <a:ext cx="297363" cy="565956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1" idx="6"/>
            <a:endCxn id="12" idx="2"/>
          </p:cNvCxnSpPr>
          <p:nvPr/>
        </p:nvCxnSpPr>
        <p:spPr>
          <a:xfrm>
            <a:off x="3419873" y="2422546"/>
            <a:ext cx="576063" cy="1442819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2" idx="5"/>
            <a:endCxn id="14" idx="3"/>
          </p:cNvCxnSpPr>
          <p:nvPr/>
        </p:nvCxnSpPr>
        <p:spPr>
          <a:xfrm flipV="1">
            <a:off x="5294548" y="3942093"/>
            <a:ext cx="812520" cy="461174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14" idx="7"/>
            <a:endCxn id="13" idx="2"/>
          </p:cNvCxnSpPr>
          <p:nvPr/>
        </p:nvCxnSpPr>
        <p:spPr>
          <a:xfrm flipV="1">
            <a:off x="6565324" y="2386300"/>
            <a:ext cx="382940" cy="1097537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13" idx="7"/>
            <a:endCxn id="16" idx="1"/>
          </p:cNvCxnSpPr>
          <p:nvPr/>
        </p:nvCxnSpPr>
        <p:spPr>
          <a:xfrm>
            <a:off x="8246876" y="1848397"/>
            <a:ext cx="551004" cy="394535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1121792" y="2877514"/>
            <a:ext cx="1170892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</a:ln>
          <a:effectLst/>
        </p:spPr>
      </p:cxnSp>
      <p:sp>
        <p:nvSpPr>
          <p:cNvPr id="42" name="矩形 41"/>
          <p:cNvSpPr/>
          <p:nvPr/>
        </p:nvSpPr>
        <p:spPr>
          <a:xfrm>
            <a:off x="1210692" y="2530836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Verdana"/>
                <a:ea typeface="微软雅黑"/>
              </a:rPr>
              <a:t>添加</a:t>
            </a:r>
            <a:r>
              <a:rPr lang="zh-CN" altLang="en-US" sz="1600" b="1" dirty="0">
                <a:solidFill>
                  <a:schemeClr val="bg1"/>
                </a:solidFill>
                <a:latin typeface="Verdana"/>
                <a:ea typeface="微软雅黑"/>
              </a:rPr>
              <a:t>标题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094300" y="292223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4165043" y="3737438"/>
            <a:ext cx="1170892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</a:ln>
          <a:effectLst/>
        </p:spPr>
      </p:cxnSp>
      <p:sp>
        <p:nvSpPr>
          <p:cNvPr id="47" name="矩形 46"/>
          <p:cNvSpPr/>
          <p:nvPr/>
        </p:nvSpPr>
        <p:spPr>
          <a:xfrm>
            <a:off x="4253943" y="3390760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Verdana"/>
                <a:ea typeface="微软雅黑"/>
              </a:rPr>
              <a:t>添加</a:t>
            </a:r>
            <a:r>
              <a:rPr lang="zh-CN" altLang="en-US" sz="1600" b="1" dirty="0">
                <a:solidFill>
                  <a:schemeClr val="bg1"/>
                </a:solidFill>
                <a:latin typeface="Verdana"/>
                <a:ea typeface="微软雅黑"/>
              </a:rPr>
              <a:t>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137551" y="378215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107571" y="2252365"/>
            <a:ext cx="1170892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</a:ln>
          <a:effectLst/>
        </p:spPr>
      </p:cxnSp>
      <p:sp>
        <p:nvSpPr>
          <p:cNvPr id="50" name="矩形 49"/>
          <p:cNvSpPr/>
          <p:nvPr/>
        </p:nvSpPr>
        <p:spPr>
          <a:xfrm>
            <a:off x="7196471" y="1905687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Verdana"/>
                <a:ea typeface="微软雅黑"/>
              </a:rPr>
              <a:t>添加</a:t>
            </a:r>
            <a:r>
              <a:rPr lang="zh-CN" altLang="en-US" sz="1600" b="1" dirty="0">
                <a:solidFill>
                  <a:schemeClr val="bg1"/>
                </a:solidFill>
                <a:latin typeface="Verdana"/>
                <a:ea typeface="微软雅黑"/>
              </a:rPr>
              <a:t>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080079" y="2297085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718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5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750"/>
                            </p:stCondLst>
                            <p:childTnLst>
                              <p:par>
                                <p:cTn id="8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25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" grpId="0" animBg="1"/>
      <p:bldP spid="7" grpId="1" animBg="1"/>
      <p:bldP spid="8" grpId="0"/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42" grpId="0"/>
      <p:bldP spid="43" grpId="0"/>
      <p:bldP spid="47" grpId="0"/>
      <p:bldP spid="48" grpId="0"/>
      <p:bldP spid="50" grpId="0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1707654"/>
            <a:ext cx="9144000" cy="1728192"/>
          </a:xfrm>
          <a:prstGeom prst="rect">
            <a:avLst/>
          </a:prstGeom>
          <a:solidFill>
            <a:srgbClr val="206A5C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>
            <a:spLocks noChangeAspect="1"/>
          </p:cNvSpPr>
          <p:nvPr/>
        </p:nvSpPr>
        <p:spPr>
          <a:xfrm>
            <a:off x="7134084" y="2957798"/>
            <a:ext cx="1692000" cy="833564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>
            <a:spLocks noChangeAspect="1"/>
          </p:cNvSpPr>
          <p:nvPr/>
        </p:nvSpPr>
        <p:spPr>
          <a:xfrm>
            <a:off x="6506853" y="3103202"/>
            <a:ext cx="1254461" cy="542755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/>
          <p:cNvSpPr>
            <a:spLocks noChangeAspect="1"/>
          </p:cNvSpPr>
          <p:nvPr/>
        </p:nvSpPr>
        <p:spPr>
          <a:xfrm>
            <a:off x="7740352" y="3579862"/>
            <a:ext cx="1254461" cy="542755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3097932" y="2278334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平行四边形 20"/>
          <p:cNvSpPr>
            <a:spLocks noChangeAspect="1"/>
          </p:cNvSpPr>
          <p:nvPr/>
        </p:nvSpPr>
        <p:spPr>
          <a:xfrm>
            <a:off x="6659253" y="3255602"/>
            <a:ext cx="1254461" cy="542755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444946" y="63286"/>
            <a:ext cx="203132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i="1" dirty="0" smtClean="0">
                <a:solidFill>
                  <a:srgbClr val="247666"/>
                </a:solidFill>
                <a:latin typeface="Impact" panose="020B0806030902050204" pitchFamily="34" charset="0"/>
              </a:rPr>
              <a:t>2</a:t>
            </a:r>
            <a:endParaRPr lang="zh-CN" altLang="en-US" sz="28700" i="1" dirty="0">
              <a:solidFill>
                <a:srgbClr val="247666"/>
              </a:solidFill>
              <a:latin typeface="Impact" panose="020B0806030902050204" pitchFamily="34" charset="0"/>
            </a:endParaRPr>
          </a:p>
        </p:txBody>
      </p:sp>
      <p:sp>
        <p:nvSpPr>
          <p:cNvPr id="23" name="平行四边形 22"/>
          <p:cNvSpPr>
            <a:spLocks noChangeAspect="1"/>
          </p:cNvSpPr>
          <p:nvPr/>
        </p:nvSpPr>
        <p:spPr>
          <a:xfrm>
            <a:off x="1907704" y="2684676"/>
            <a:ext cx="576064" cy="386750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23"/>
          <p:cNvSpPr>
            <a:spLocks noChangeAspect="1"/>
          </p:cNvSpPr>
          <p:nvPr/>
        </p:nvSpPr>
        <p:spPr>
          <a:xfrm>
            <a:off x="2051720" y="2878051"/>
            <a:ext cx="726132" cy="363146"/>
          </a:xfrm>
          <a:prstGeom prst="parallelogram">
            <a:avLst>
              <a:gd name="adj" fmla="val 50358"/>
            </a:avLst>
          </a:prstGeom>
          <a:solidFill>
            <a:srgbClr val="206A5C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0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100"/>
                            </p:stCondLst>
                            <p:childTnLst>
                              <p:par>
                                <p:cTn id="46" presetID="0" presetClass="path" presetSubtype="0" repeatCount="indefinite" accel="50000" decel="50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833 0.00031 " pathEditMode="relative" ptsTypes="AA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29 -3.08642E-6 L 0.00104 0.00031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indefinite" accel="50000" decel="5000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.00833 0.00031 " pathEditMode="relative" ptsTypes="AA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4.5679E-6 L -4.16667E-6 0.0003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19" grpId="1" animBg="1"/>
      <p:bldP spid="20" grpId="0"/>
      <p:bldP spid="21" grpId="0" animBg="1"/>
      <p:bldP spid="21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168840" y="1118890"/>
            <a:ext cx="1512168" cy="1512168"/>
            <a:chOff x="1079445" y="1707654"/>
            <a:chExt cx="1512168" cy="1512168"/>
          </a:xfrm>
        </p:grpSpPr>
        <p:sp>
          <p:nvSpPr>
            <p:cNvPr id="24" name="同心圆 23"/>
            <p:cNvSpPr/>
            <p:nvPr/>
          </p:nvSpPr>
          <p:spPr>
            <a:xfrm>
              <a:off x="1079445" y="1707654"/>
              <a:ext cx="1512168" cy="1512168"/>
            </a:xfrm>
            <a:prstGeom prst="donut">
              <a:avLst>
                <a:gd name="adj" fmla="val 12542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空心弧 24"/>
            <p:cNvSpPr/>
            <p:nvPr/>
          </p:nvSpPr>
          <p:spPr>
            <a:xfrm>
              <a:off x="1079445" y="1707654"/>
              <a:ext cx="1512168" cy="1512168"/>
            </a:xfrm>
            <a:prstGeom prst="blockArc">
              <a:avLst>
                <a:gd name="adj1" fmla="val 5500682"/>
                <a:gd name="adj2" fmla="val 21354390"/>
                <a:gd name="adj3" fmla="val 12803"/>
              </a:avLst>
            </a:prstGeom>
            <a:solidFill>
              <a:srgbClr val="349C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1526216" y="1586552"/>
            <a:ext cx="907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85%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788173" y="1118890"/>
            <a:ext cx="1512168" cy="1512168"/>
            <a:chOff x="3605983" y="1707654"/>
            <a:chExt cx="1512168" cy="1512168"/>
          </a:xfrm>
        </p:grpSpPr>
        <p:sp>
          <p:nvSpPr>
            <p:cNvPr id="28" name="同心圆 27"/>
            <p:cNvSpPr/>
            <p:nvPr/>
          </p:nvSpPr>
          <p:spPr>
            <a:xfrm>
              <a:off x="3605983" y="1707654"/>
              <a:ext cx="1512168" cy="1512168"/>
            </a:xfrm>
            <a:prstGeom prst="donut">
              <a:avLst>
                <a:gd name="adj" fmla="val 12542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空心弧 28"/>
            <p:cNvSpPr/>
            <p:nvPr/>
          </p:nvSpPr>
          <p:spPr>
            <a:xfrm rot="4898263">
              <a:off x="3605983" y="1707654"/>
              <a:ext cx="1512168" cy="1512168"/>
            </a:xfrm>
            <a:prstGeom prst="blockArc">
              <a:avLst>
                <a:gd name="adj1" fmla="val 9191439"/>
                <a:gd name="adj2" fmla="val 21354390"/>
                <a:gd name="adj3" fmla="val 12803"/>
              </a:avLst>
            </a:prstGeom>
            <a:solidFill>
              <a:srgbClr val="349C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4090854" y="1586552"/>
            <a:ext cx="9108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60%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407505" y="1118890"/>
            <a:ext cx="1512168" cy="1512168"/>
            <a:chOff x="6228184" y="1707654"/>
            <a:chExt cx="1512168" cy="1512168"/>
          </a:xfrm>
        </p:grpSpPr>
        <p:sp>
          <p:nvSpPr>
            <p:cNvPr id="32" name="同心圆 31"/>
            <p:cNvSpPr/>
            <p:nvPr/>
          </p:nvSpPr>
          <p:spPr>
            <a:xfrm>
              <a:off x="6228184" y="1707654"/>
              <a:ext cx="1512168" cy="1512168"/>
            </a:xfrm>
            <a:prstGeom prst="donut">
              <a:avLst>
                <a:gd name="adj" fmla="val 12542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空心弧 32"/>
            <p:cNvSpPr/>
            <p:nvPr/>
          </p:nvSpPr>
          <p:spPr>
            <a:xfrm rot="7237728">
              <a:off x="6228184" y="1707654"/>
              <a:ext cx="1512168" cy="1512168"/>
            </a:xfrm>
            <a:prstGeom prst="blockArc">
              <a:avLst>
                <a:gd name="adj1" fmla="val 12419007"/>
                <a:gd name="adj2" fmla="val 21354390"/>
                <a:gd name="adj3" fmla="val 12803"/>
              </a:avLst>
            </a:prstGeom>
            <a:solidFill>
              <a:srgbClr val="349C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6764881" y="1586552"/>
            <a:ext cx="907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45%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84300" y="2868487"/>
            <a:ext cx="1894813" cy="474143"/>
            <a:chOff x="1021003" y="3177727"/>
            <a:chExt cx="1894813" cy="474143"/>
          </a:xfrm>
        </p:grpSpPr>
        <p:sp>
          <p:nvSpPr>
            <p:cNvPr id="36" name="矩形 35"/>
            <p:cNvSpPr/>
            <p:nvPr/>
          </p:nvSpPr>
          <p:spPr>
            <a:xfrm>
              <a:off x="1021003" y="3177727"/>
              <a:ext cx="1894813" cy="474143"/>
            </a:xfrm>
            <a:prstGeom prst="rect">
              <a:avLst/>
            </a:prstGeom>
            <a:solidFill>
              <a:srgbClr val="2D87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1247823" y="3245521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Verdana"/>
                  <a:ea typeface="微软雅黑"/>
                </a:rPr>
                <a:t>点击添加</a:t>
              </a:r>
              <a:r>
                <a:rPr lang="zh-CN" altLang="en-US" sz="1600" b="1" dirty="0">
                  <a:solidFill>
                    <a:schemeClr val="bg1"/>
                  </a:solidFill>
                  <a:latin typeface="Verdana"/>
                  <a:ea typeface="微软雅黑"/>
                </a:rPr>
                <a:t>标题</a:t>
              </a: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141582" y="3416593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此处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点击此处添加文本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612518" y="2868487"/>
            <a:ext cx="1894813" cy="474143"/>
            <a:chOff x="3649221" y="3177727"/>
            <a:chExt cx="1894813" cy="474143"/>
          </a:xfrm>
        </p:grpSpPr>
        <p:sp>
          <p:nvSpPr>
            <p:cNvPr id="40" name="矩形 39"/>
            <p:cNvSpPr/>
            <p:nvPr/>
          </p:nvSpPr>
          <p:spPr>
            <a:xfrm>
              <a:off x="3649221" y="3177727"/>
              <a:ext cx="1894813" cy="474143"/>
            </a:xfrm>
            <a:prstGeom prst="rect">
              <a:avLst/>
            </a:prstGeom>
            <a:solidFill>
              <a:srgbClr val="2D87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876041" y="3245521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Verdana"/>
                  <a:ea typeface="微软雅黑"/>
                </a:rPr>
                <a:t>点击添加</a:t>
              </a:r>
              <a:r>
                <a:rPr lang="zh-CN" altLang="en-US" sz="1600" b="1" dirty="0">
                  <a:solidFill>
                    <a:schemeClr val="bg1"/>
                  </a:solidFill>
                  <a:latin typeface="Verdana"/>
                  <a:ea typeface="微软雅黑"/>
                </a:rPr>
                <a:t>标题</a:t>
              </a: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3769800" y="3416593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此处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点击此处添加文本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227582" y="2868487"/>
            <a:ext cx="1894813" cy="474143"/>
            <a:chOff x="6264285" y="3177727"/>
            <a:chExt cx="1894813" cy="474143"/>
          </a:xfrm>
        </p:grpSpPr>
        <p:sp>
          <p:nvSpPr>
            <p:cNvPr id="44" name="矩形 43"/>
            <p:cNvSpPr/>
            <p:nvPr/>
          </p:nvSpPr>
          <p:spPr>
            <a:xfrm>
              <a:off x="6264285" y="3177727"/>
              <a:ext cx="1894813" cy="474143"/>
            </a:xfrm>
            <a:prstGeom prst="rect">
              <a:avLst/>
            </a:prstGeom>
            <a:solidFill>
              <a:srgbClr val="2D87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6500630" y="3245521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Verdana"/>
                  <a:ea typeface="微软雅黑"/>
                </a:rPr>
                <a:t>点击添加</a:t>
              </a:r>
              <a:r>
                <a:rPr lang="zh-CN" altLang="en-US" sz="1600" b="1" dirty="0">
                  <a:solidFill>
                    <a:schemeClr val="bg1"/>
                  </a:solidFill>
                  <a:latin typeface="Verdana"/>
                  <a:ea typeface="微软雅黑"/>
                </a:rPr>
                <a:t>标题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6384864" y="3416593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此处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点击此处添加文本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076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50"/>
                            </p:stCondLst>
                            <p:childTnLst>
                              <p:par>
                                <p:cTn id="4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0" grpId="0"/>
      <p:bldP spid="34" grpId="0"/>
      <p:bldP spid="38" grpId="0"/>
      <p:bldP spid="42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084168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5400000">
            <a:off x="6084168" y="896526"/>
            <a:ext cx="432048" cy="4320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00688" y="934884"/>
            <a:ext cx="2031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Verdana"/>
                <a:ea typeface="微软雅黑"/>
              </a:rPr>
              <a:t>点击此处添加</a:t>
            </a:r>
            <a:r>
              <a:rPr lang="zh-CN" altLang="en-US" b="1" dirty="0">
                <a:solidFill>
                  <a:schemeClr val="bg1"/>
                </a:solidFill>
                <a:latin typeface="Verdana"/>
                <a:ea typeface="微软雅黑"/>
              </a:rPr>
              <a:t>标题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43808" y="85094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点击此处添加文本点击此处添加文本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点击此处添加文本点击此处添加文本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6068640" y="2219092"/>
            <a:ext cx="432048" cy="4320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85160" y="2257450"/>
            <a:ext cx="2031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Verdana"/>
                <a:ea typeface="微软雅黑"/>
              </a:rPr>
              <a:t>点击此处添加</a:t>
            </a:r>
            <a:r>
              <a:rPr lang="zh-CN" altLang="en-US" b="1" dirty="0">
                <a:solidFill>
                  <a:schemeClr val="bg1"/>
                </a:solidFill>
                <a:latin typeface="Verdana"/>
                <a:ea typeface="微软雅黑"/>
              </a:rPr>
              <a:t>标题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28280" y="2173506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点击此处添加文本点击此处添加文本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点击此处添加文本点击此处添加文本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5400000">
            <a:off x="6080402" y="3606284"/>
            <a:ext cx="432048" cy="4320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496922" y="3644642"/>
            <a:ext cx="2031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Verdana"/>
                <a:ea typeface="微软雅黑"/>
              </a:rPr>
              <a:t>点击此处添加</a:t>
            </a:r>
            <a:r>
              <a:rPr lang="zh-CN" altLang="en-US" b="1" dirty="0">
                <a:solidFill>
                  <a:schemeClr val="bg1"/>
                </a:solidFill>
                <a:latin typeface="Verdana"/>
                <a:ea typeface="微软雅黑"/>
              </a:rPr>
              <a:t>标题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840042" y="3560698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点击此处添加文本点击此处添加文本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点击此处添加文本点击此处添加文本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00" name="Picture 4" descr="d:\program files (x86)\360se6\User Data\temp\5056611_10330601700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1"/>
          <a:stretch/>
        </p:blipFill>
        <p:spPr bwMode="auto">
          <a:xfrm>
            <a:off x="1055902" y="627534"/>
            <a:ext cx="1458413" cy="919922"/>
          </a:xfrm>
          <a:prstGeom prst="rect">
            <a:avLst/>
          </a:prstGeom>
          <a:noFill/>
          <a:ln w="25400">
            <a:solidFill>
              <a:srgbClr val="2D875C">
                <a:alpha val="4700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:\program files (x86)\360se6\User Data\temp\2859621_210726282194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4997"/>
          <a:stretch/>
        </p:blipFill>
        <p:spPr bwMode="auto">
          <a:xfrm>
            <a:off x="1055902" y="1991967"/>
            <a:ext cx="1458413" cy="929773"/>
          </a:xfrm>
          <a:prstGeom prst="rect">
            <a:avLst/>
          </a:prstGeom>
          <a:noFill/>
          <a:ln w="25400">
            <a:solidFill>
              <a:srgbClr val="2D875C">
                <a:alpha val="4700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d:\program files (x86)\360se6\User Data\temp\9885883_093249847000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6"/>
          <a:stretch/>
        </p:blipFill>
        <p:spPr bwMode="auto">
          <a:xfrm>
            <a:off x="1051834" y="3387636"/>
            <a:ext cx="1462481" cy="912306"/>
          </a:xfrm>
          <a:prstGeom prst="rect">
            <a:avLst/>
          </a:prstGeom>
          <a:noFill/>
          <a:ln w="25400">
            <a:solidFill>
              <a:srgbClr val="2D875C">
                <a:alpha val="4700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直接连接符 18"/>
          <p:cNvCxnSpPr/>
          <p:nvPr/>
        </p:nvCxnSpPr>
        <p:spPr>
          <a:xfrm>
            <a:off x="2514315" y="2696726"/>
            <a:ext cx="3569853" cy="0"/>
          </a:xfrm>
          <a:prstGeom prst="line">
            <a:avLst/>
          </a:prstGeom>
          <a:ln>
            <a:solidFill>
              <a:srgbClr val="2476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514315" y="1374160"/>
            <a:ext cx="3554325" cy="0"/>
          </a:xfrm>
          <a:prstGeom prst="line">
            <a:avLst/>
          </a:prstGeom>
          <a:ln>
            <a:solidFill>
              <a:srgbClr val="2476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527014" y="4102874"/>
            <a:ext cx="3554325" cy="0"/>
          </a:xfrm>
          <a:prstGeom prst="line">
            <a:avLst/>
          </a:prstGeom>
          <a:ln>
            <a:solidFill>
              <a:srgbClr val="2476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2527014" y="1380510"/>
            <a:ext cx="45719" cy="173296"/>
          </a:xfrm>
          <a:prstGeom prst="rect">
            <a:avLst/>
          </a:prstGeom>
          <a:solidFill>
            <a:srgbClr val="247666"/>
          </a:solidFill>
          <a:ln>
            <a:solidFill>
              <a:srgbClr val="247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520378" y="2703076"/>
            <a:ext cx="45719" cy="225014"/>
          </a:xfrm>
          <a:prstGeom prst="rect">
            <a:avLst/>
          </a:prstGeom>
          <a:solidFill>
            <a:srgbClr val="247666"/>
          </a:solidFill>
          <a:ln>
            <a:solidFill>
              <a:srgbClr val="247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519805" y="4109224"/>
            <a:ext cx="52642" cy="203418"/>
          </a:xfrm>
          <a:prstGeom prst="rect">
            <a:avLst/>
          </a:prstGeom>
          <a:solidFill>
            <a:srgbClr val="247666"/>
          </a:solidFill>
          <a:ln>
            <a:solidFill>
              <a:srgbClr val="247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0" y="4948014"/>
            <a:ext cx="107504" cy="195486"/>
          </a:xfrm>
          <a:prstGeom prst="rect">
            <a:avLst/>
          </a:prstGeom>
          <a:solidFill>
            <a:srgbClr val="247666"/>
          </a:solidFill>
          <a:ln>
            <a:solidFill>
              <a:srgbClr val="247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58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4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4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4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410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4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2" presetID="2" presetClass="entr" presetSubtype="2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7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4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4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410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750"/>
                                            <p:tgtEl>
                                              <p:spTgt spid="4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8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9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10" grpId="0"/>
          <p:bldP spid="11" grpId="0"/>
          <p:bldP spid="12" grpId="0" animBg="1"/>
          <p:bldP spid="13" grpId="0"/>
          <p:bldP spid="14" grpId="0"/>
          <p:bldP spid="15" grpId="0" animBg="1"/>
          <p:bldP spid="16" grpId="0"/>
          <p:bldP spid="17" grpId="0"/>
          <p:bldP spid="22" grpId="0" animBg="1"/>
          <p:bldP spid="28" grpId="0" animBg="1"/>
          <p:bldP spid="29" grpId="0" animBg="1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4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4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4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410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4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4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4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410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750"/>
                                            <p:tgtEl>
                                              <p:spTgt spid="4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8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9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10" grpId="0"/>
          <p:bldP spid="11" grpId="0"/>
          <p:bldP spid="12" grpId="0" animBg="1"/>
          <p:bldP spid="13" grpId="0"/>
          <p:bldP spid="14" grpId="0"/>
          <p:bldP spid="15" grpId="0" animBg="1"/>
          <p:bldP spid="16" grpId="0"/>
          <p:bldP spid="17" grpId="0"/>
          <p:bldP spid="22" grpId="0" animBg="1"/>
          <p:bldP spid="28" grpId="0" animBg="1"/>
          <p:bldP spid="29" grpId="0" animBg="1"/>
          <p:bldP spid="23" grpId="0" animBg="1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810</TotalTime>
  <Words>813</Words>
  <Application>Microsoft Office PowerPoint</Application>
  <PresentationFormat>全屏显示(16:9)</PresentationFormat>
  <Paragraphs>213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宋体</vt:lpstr>
      <vt:lpstr>微软雅黑</vt:lpstr>
      <vt:lpstr>Agency FB</vt:lpstr>
      <vt:lpstr>Arial</vt:lpstr>
      <vt:lpstr>Broadway</vt:lpstr>
      <vt:lpstr>Calibri</vt:lpstr>
      <vt:lpstr>Elephant</vt:lpstr>
      <vt:lpstr>Impact</vt:lpstr>
      <vt:lpstr>Verdana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38</cp:revision>
  <dcterms:created xsi:type="dcterms:W3CDTF">2015-01-28T07:05:39Z</dcterms:created>
  <dcterms:modified xsi:type="dcterms:W3CDTF">2015-12-01T16:05:52Z</dcterms:modified>
</cp:coreProperties>
</file>