
<file path=[Content_Types].xml><?xml version="1.0" encoding="utf-8"?>
<Types xmlns="http://schemas.openxmlformats.org/package/2006/content-types">
  <Default Extension="jpeg" ContentType="image/jpeg"/>
  <Default Extension="bin" ContentType="application/vnd.openxmlformats-officedocument.oleObjec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handoutMasterIdLst>
    <p:handoutMasterId r:id="rId32"/>
  </p:handoutMasterIdLst>
  <p:sldIdLst>
    <p:sldId id="314" r:id="rId3"/>
    <p:sldId id="316"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5" r:id="rId31"/>
  </p:sldIdLst>
  <p:sldSz cx="1219327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5D6E"/>
    <a:srgbClr val="15C2FF"/>
    <a:srgbClr val="00BC9D"/>
    <a:srgbClr val="00AA8C"/>
    <a:srgbClr val="FFCB25"/>
    <a:srgbClr val="30B9EC"/>
    <a:srgbClr val="EF7584"/>
    <a:srgbClr val="F18794"/>
    <a:srgbClr val="EF7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9" autoAdjust="0"/>
    <p:restoredTop sz="94646"/>
  </p:normalViewPr>
  <p:slideViewPr>
    <p:cSldViewPr snapToGrid="0" snapToObjects="1">
      <p:cViewPr varScale="1">
        <p:scale>
          <a:sx n="90" d="100"/>
          <a:sy n="90" d="100"/>
        </p:scale>
        <p:origin x="66" y="66"/>
      </p:cViewPr>
      <p:guideLst>
        <p:guide orient="horz" pos="2196"/>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2825072"/>
        <c:axId val="432825464"/>
      </c:lineChart>
      <c:catAx>
        <c:axId val="43282507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2825464"/>
        <c:crosses val="autoZero"/>
        <c:auto val="1"/>
        <c:lblAlgn val="ctr"/>
        <c:lblOffset val="100"/>
        <c:noMultiLvlLbl val="0"/>
      </c:catAx>
      <c:valAx>
        <c:axId val="43282546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28250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5245232"/>
        <c:axId val="435245624"/>
      </c:lineChart>
      <c:catAx>
        <c:axId val="43524523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5624"/>
        <c:crosses val="autoZero"/>
        <c:auto val="1"/>
        <c:lblAlgn val="ctr"/>
        <c:lblOffset val="100"/>
        <c:noMultiLvlLbl val="0"/>
      </c:catAx>
      <c:valAx>
        <c:axId val="43524562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52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5246016"/>
        <c:axId val="435246408"/>
      </c:lineChart>
      <c:catAx>
        <c:axId val="43524601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6408"/>
        <c:crosses val="autoZero"/>
        <c:auto val="1"/>
        <c:lblAlgn val="ctr"/>
        <c:lblOffset val="100"/>
        <c:noMultiLvlLbl val="0"/>
      </c:catAx>
      <c:valAx>
        <c:axId val="435246408"/>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60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itchFamily="34" charset="0"/>
                <a:cs typeface="Arial" pitchFamily="34" charset="0"/>
              </a:rPr>
              <a:t>Loading …</a:t>
            </a:r>
            <a:endParaRPr lang="zh-CN" altLang="en-US" sz="1400" dirty="0">
              <a:solidFill>
                <a:srgbClr val="30B9EC"/>
              </a:solidFill>
              <a:latin typeface="Arial" pitchFamily="34" charset="0"/>
              <a:cs typeface="Arial"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ask"/>
          <p:cNvSpPr/>
          <p:nvPr userDrawn="1"/>
        </p:nvSpPr>
        <p:spPr>
          <a:xfrm>
            <a:off x="0" y="0"/>
            <a:ext cx="12193588" cy="6858000"/>
          </a:xfrm>
          <a:prstGeom prst="rect">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965200" y="215900"/>
            <a:ext cx="863600" cy="86360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2346325" y="114300"/>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965200" y="1247775"/>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612900" y="1819275"/>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397000" y="2828925"/>
            <a:ext cx="210457" cy="210457"/>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502228" y="3510297"/>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1655988" y="4666605"/>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936069" y="5174437"/>
            <a:ext cx="207188" cy="20718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2527300" y="6553200"/>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1612900" y="6153150"/>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298450" y="2647950"/>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673100" y="1609725"/>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368300" y="1079500"/>
            <a:ext cx="1171575" cy="117157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288925" y="409575"/>
            <a:ext cx="447675" cy="4476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311150" y="-190500"/>
            <a:ext cx="823912" cy="823912"/>
          </a:xfrm>
          <a:prstGeom prst="roundRect">
            <a:avLst/>
          </a:prstGeom>
          <a:solidFill>
            <a:srgbClr val="00AA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504418" y="3667125"/>
            <a:ext cx="1901418" cy="1901418"/>
          </a:xfrm>
          <a:prstGeom prst="round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1129406" y="5229200"/>
            <a:ext cx="1988363" cy="1988363"/>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723994" y="5126812"/>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audio4.wav"/><Relationship Id="rId8" Type="http://schemas.openxmlformats.org/officeDocument/2006/relationships/audio" Target="../media/audio4.wav"/><Relationship Id="rId7" Type="http://schemas.microsoft.com/office/2007/relationships/media" Target="../media/audio3.wav"/><Relationship Id="rId6" Type="http://schemas.openxmlformats.org/officeDocument/2006/relationships/audio" Target="../media/audio3.wav"/><Relationship Id="rId5" Type="http://schemas.microsoft.com/office/2007/relationships/media" Target="../media/audio2.wav"/><Relationship Id="rId4" Type="http://schemas.openxmlformats.org/officeDocument/2006/relationships/audio" Target="../media/audio2.wav"/><Relationship Id="rId3" Type="http://schemas.openxmlformats.org/officeDocument/2006/relationships/image" Target="../media/image2.png"/><Relationship Id="rId2" Type="http://schemas.microsoft.com/office/2007/relationships/media" Target="../media/audio1.wav"/><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audio" Target="../media/audio5.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hyperlink" Target="http://www.vvvpic.com/" TargetMode="External"/><Relationship Id="rId7" Type="http://schemas.microsoft.com/office/2007/relationships/media" Target="../media/audio3.wav"/><Relationship Id="rId6" Type="http://schemas.openxmlformats.org/officeDocument/2006/relationships/audio" Target="../media/audio3.wav"/><Relationship Id="rId5" Type="http://schemas.microsoft.com/office/2007/relationships/media" Target="../media/audio2.wav"/><Relationship Id="rId4" Type="http://schemas.openxmlformats.org/officeDocument/2006/relationships/audio" Target="../media/audio2.wav"/><Relationship Id="rId3" Type="http://schemas.openxmlformats.org/officeDocument/2006/relationships/image" Target="../media/image2.png"/><Relationship Id="rId2" Type="http://schemas.microsoft.com/office/2007/relationships/media" Target="../media/audio1.wav"/><Relationship Id="rId12" Type="http://schemas.openxmlformats.org/officeDocument/2006/relationships/notesSlide" Target="../notesSlides/notesSlide27.xml"/><Relationship Id="rId11" Type="http://schemas.openxmlformats.org/officeDocument/2006/relationships/slideLayout" Target="../slideLayouts/slideLayout1.xml"/><Relationship Id="rId10" Type="http://schemas.openxmlformats.org/officeDocument/2006/relationships/audio" Target="../media/audio5.wav"/><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536306"/>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Microsoft YaHei" charset="0"/>
                <a:ea typeface="Microsoft YaHei" charset="0"/>
                <a:cs typeface="Microsoft YaHei" charset="0"/>
              </a:rPr>
              <a:t>职</a:t>
            </a:r>
            <a:r>
              <a:rPr kumimoji="1" lang="zh-CN" altLang="en-US" sz="10000" b="1" dirty="0" smtClean="0">
                <a:solidFill>
                  <a:srgbClr val="EB475B"/>
                </a:solidFill>
                <a:latin typeface="Microsoft YaHei" charset="0"/>
                <a:ea typeface="Microsoft YaHei" charset="0"/>
                <a:cs typeface="Microsoft YaHei" charset="0"/>
              </a:rPr>
              <a:t>业</a:t>
            </a:r>
            <a:r>
              <a:rPr kumimoji="1" lang="zh-CN" altLang="en-US" sz="10000" b="1" dirty="0" smtClean="0">
                <a:solidFill>
                  <a:srgbClr val="30B9EC"/>
                </a:solidFill>
                <a:latin typeface="Microsoft YaHei" charset="0"/>
                <a:ea typeface="Microsoft YaHei" charset="0"/>
                <a:cs typeface="Microsoft YaHei" charset="0"/>
              </a:rPr>
              <a:t>生</a:t>
            </a:r>
            <a:r>
              <a:rPr kumimoji="1" lang="zh-CN" altLang="en-US" sz="10000" b="1" dirty="0" smtClean="0">
                <a:solidFill>
                  <a:srgbClr val="8EC83E"/>
                </a:solidFill>
                <a:latin typeface="Microsoft YaHei" charset="0"/>
                <a:ea typeface="Microsoft YaHei" charset="0"/>
                <a:cs typeface="Microsoft YaHei" charset="0"/>
              </a:rPr>
              <a:t>涯</a:t>
            </a:r>
            <a:r>
              <a:rPr kumimoji="1" lang="zh-CN" altLang="en-US" sz="10000" b="1" dirty="0" smtClean="0">
                <a:solidFill>
                  <a:srgbClr val="00AA8C"/>
                </a:solidFill>
                <a:latin typeface="Microsoft YaHei" charset="0"/>
                <a:ea typeface="Microsoft YaHei" charset="0"/>
                <a:cs typeface="Microsoft YaHei" charset="0"/>
              </a:rPr>
              <a:t>规</a:t>
            </a:r>
            <a:r>
              <a:rPr kumimoji="1" lang="zh-CN" altLang="en-US" sz="10000" b="1" dirty="0" smtClean="0">
                <a:solidFill>
                  <a:srgbClr val="EB475B"/>
                </a:solidFill>
                <a:latin typeface="Microsoft YaHei" charset="0"/>
                <a:ea typeface="Microsoft YaHei" charset="0"/>
                <a:cs typeface="Microsoft YaHei" charset="0"/>
              </a:rPr>
              <a:t>划</a:t>
            </a:r>
            <a:endParaRPr kumimoji="1" lang="zh-CN" altLang="en-US" sz="10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212850"/>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a:rPr>
              <a:t>xiaoyu tongxue</a:t>
            </a:r>
            <a:endParaRPr kumimoji="1" lang="en-US" altLang="zh-CN" sz="6000" dirty="0" smtClean="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3034207" y="-1522186"/>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12252439" y="-1522186"/>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3"/>
          <a:stretch>
            <a:fillRect/>
          </a:stretch>
        </p:blipFill>
        <p:spPr>
          <a:xfrm>
            <a:off x="13815975" y="-1522186"/>
            <a:ext cx="609600" cy="609600"/>
          </a:xfrm>
          <a:prstGeom prst="rect">
            <a:avLst/>
          </a:prstGeom>
        </p:spPr>
      </p:pic>
      <p:pic>
        <p:nvPicPr>
          <p:cNvPr id="4" name="背景音乐54_欢快.wav">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3"/>
          <a:stretch>
            <a:fillRect/>
          </a:stretch>
        </p:blipFill>
        <p:spPr>
          <a:xfrm>
            <a:off x="14597744" y="-152218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14:presetBounceEnd="62000">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0"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0"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1" cstate="screen">
              <a:extLst>
                <a:ext uri="{BEBA8EAE-BF5A-486C-A8C5-ECC9F3942E4B}">
                  <a14:imgProps xmlns:a14="http://schemas.microsoft.com/office/drawing/2010/main">
                    <a14:imgLayer r:embed="rId2">
                      <a14:imgEffect>
                        <a14:artisticPastelsSmooth/>
                      </a14:imgEffect>
                      <a14:imgEffect>
                        <a14:saturation sat="33000"/>
                      </a14:imgEffect>
                    </a14:imgLayer>
                  </a14:imgProps>
                </a:ext>
              </a:extLst>
            </a:blip>
            <a:srcRect t="11560" b="17708"/>
            <a:stretch>
              <a:fillRect/>
            </a:stretch>
          </p:blipFill>
          <p:spPr bwMode="auto">
            <a:xfrm>
              <a:off x="-2" y="4648200"/>
              <a:ext cx="12193589"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endParaRPr lang="zh-CN" altLang="en-US" sz="3000" b="1" dirty="0">
                <a:solidFill>
                  <a:schemeClr val="bg1"/>
                </a:solidFill>
              </a:endParaRP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itchFamily="34" charset="-122"/>
                  <a:ea typeface="微软雅黑" pitchFamily="34" charset="-122"/>
                </a:rPr>
                <a:t>文学</a:t>
              </a:r>
              <a:r>
                <a:rPr lang="zh-CN" altLang="en-US" sz="1300" dirty="0">
                  <a:solidFill>
                    <a:schemeClr val="bg1"/>
                  </a:solidFill>
                  <a:latin typeface="微软雅黑" pitchFamily="34" charset="-122"/>
                  <a:ea typeface="微软雅黑" pitchFamily="34" charset="-122"/>
                </a:rPr>
                <a:t>功底浅薄</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写作能力较差</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工作耐力不足</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意志力有时比较薄弱</a:t>
              </a:r>
              <a:endParaRPr lang="zh-CN" altLang="en-US" sz="1300" dirty="0">
                <a:solidFill>
                  <a:schemeClr val="bg1"/>
                </a:solidFill>
                <a:latin typeface="微软雅黑" pitchFamily="34" charset="-122"/>
                <a:ea typeface="微软雅黑" pitchFamily="34" charset="-122"/>
              </a:endParaRP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endParaRPr lang="zh-CN" altLang="en-US" sz="3000" b="1" dirty="0">
                <a:solidFill>
                  <a:schemeClr val="bg1"/>
                </a:solidFill>
              </a:endParaRP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itchFamily="34" charset="-122"/>
                  <a:ea typeface="微软雅黑" pitchFamily="34" charset="-122"/>
                </a:rPr>
                <a:t>善于</a:t>
              </a:r>
              <a:r>
                <a:rPr lang="zh-CN" altLang="en-US" sz="1300" dirty="0">
                  <a:solidFill>
                    <a:schemeClr val="bg1"/>
                  </a:solidFill>
                  <a:latin typeface="微软雅黑" pitchFamily="34" charset="-122"/>
                  <a:ea typeface="微软雅黑" pitchFamily="34" charset="-122"/>
                </a:rPr>
                <a:t>与他人沟通</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管理能力强</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对工作热情</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能吃苦耐劳</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注重团体精神</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有较强的工作能力</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心理素质好</a:t>
              </a:r>
              <a:endParaRPr lang="zh-CN" altLang="en-US" sz="1300" dirty="0">
                <a:solidFill>
                  <a:schemeClr val="bg1"/>
                </a:solidFill>
                <a:latin typeface="微软雅黑" pitchFamily="34" charset="-122"/>
                <a:ea typeface="微软雅黑" pitchFamily="34" charset="-122"/>
              </a:endParaRPr>
            </a:p>
          </p:txBody>
        </p:sp>
        <p:sp>
          <p:nvSpPr>
            <p:cNvPr id="16" name="Freeform 174"/>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自我认知</a:t>
            </a:r>
            <a:endParaRPr lang="zh-CN" altLang="en-US" sz="5000" b="1" dirty="0">
              <a:solidFill>
                <a:schemeClr val="tx1">
                  <a:lumMod val="75000"/>
                  <a:lumOff val="25000"/>
                </a:schemeClr>
              </a:solidFill>
              <a:latin typeface="微软雅黑" pitchFamily="34" charset="-122"/>
              <a:ea typeface="微软雅黑" pitchFamily="3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p:grpSpPr>
        <p:grpSp>
          <p:nvGrpSpPr>
            <p:cNvPr id="3" name="组 2"/>
            <p:cNvGrpSpPr/>
            <p:nvPr/>
          </p:nvGrpSpPr>
          <p:grpSpPr>
            <a:xfrm>
              <a:off x="2150023" y="1352417"/>
              <a:ext cx="10042769" cy="2635383"/>
              <a:chOff x="4743860" y="461861"/>
              <a:chExt cx="4400139" cy="1154667"/>
            </a:xfrm>
          </p:grpSpPr>
          <p:sp>
            <p:nvSpPr>
              <p:cNvPr id="4" name="剪去单角的矩形 3"/>
              <p:cNvSpPr/>
              <p:nvPr/>
            </p:nvSpPr>
            <p:spPr>
              <a:xfrm flipH="1" flipV="1">
                <a:off x="4754355" y="461861"/>
                <a:ext cx="4389644" cy="1144170"/>
              </a:xfrm>
              <a:prstGeom prst="snip1Rect">
                <a:avLst>
                  <a:gd name="adj" fmla="val 26757"/>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endParaRPr lang="zh-CN" altLang="en-US" sz="6000" kern="10" dirty="0">
                <a:solidFill>
                  <a:schemeClr val="bg1"/>
                </a:solidFill>
                <a:latin typeface="+mj-ea"/>
                <a:ea typeface="+mj-ea"/>
              </a:endParaRP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endParaRPr lang="zh-CN" altLang="en-US" sz="6000" kern="10" dirty="0">
                <a:solidFill>
                  <a:schemeClr val="bg1"/>
                </a:solidFill>
                <a:latin typeface="+mj-ea"/>
                <a:ea typeface="+mj-ea"/>
              </a:endParaRP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lstStyle/>
            <a:p>
              <a:endParaRPr lang="zh-CN" altLang="en-US" sz="2400"/>
            </a:p>
          </p:txBody>
        </p:sp>
        <p:sp>
          <p:nvSpPr>
            <p:cNvPr id="4" name="Freeform 6"/>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lstStyle/>
            <a:p>
              <a:endParaRPr lang="zh-CN" altLang="en-US" sz="2400"/>
            </a:p>
          </p:txBody>
        </p:sp>
        <p:sp>
          <p:nvSpPr>
            <p:cNvPr id="5" name="Freeform 7"/>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5" name="Freeform 24"/>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6" name="Freeform 25"/>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7" name="Freeform 26"/>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1" fmla="*/ 384175 w 1063625"/>
                <a:gd name="connsiteY0-2" fmla="*/ 1631950 h 1647825"/>
                <a:gd name="connsiteX1-3" fmla="*/ 409575 w 1063625"/>
                <a:gd name="connsiteY1-4" fmla="*/ 831850 h 1647825"/>
                <a:gd name="connsiteX2-5" fmla="*/ 0 w 1063625"/>
                <a:gd name="connsiteY2-6" fmla="*/ 682625 h 1647825"/>
                <a:gd name="connsiteX3-7" fmla="*/ 390525 w 1063625"/>
                <a:gd name="connsiteY3-8" fmla="*/ 787400 h 1647825"/>
                <a:gd name="connsiteX4-9" fmla="*/ 292100 w 1063625"/>
                <a:gd name="connsiteY4-10" fmla="*/ 0 h 1647825"/>
                <a:gd name="connsiteX5-11" fmla="*/ 527050 w 1063625"/>
                <a:gd name="connsiteY5-12" fmla="*/ 1127125 h 1647825"/>
                <a:gd name="connsiteX6-13" fmla="*/ 1063625 w 1063625"/>
                <a:gd name="connsiteY6-14" fmla="*/ 669925 h 1647825"/>
                <a:gd name="connsiteX7-15" fmla="*/ 536575 w 1063625"/>
                <a:gd name="connsiteY7-16" fmla="*/ 1187450 h 1647825"/>
                <a:gd name="connsiteX8-17" fmla="*/ 476250 w 1063625"/>
                <a:gd name="connsiteY8-18" fmla="*/ 1647825 h 1647825"/>
                <a:gd name="connsiteX9-19" fmla="*/ 384175 w 1063625"/>
                <a:gd name="connsiteY9-20" fmla="*/ 1631950 h 1647825"/>
                <a:gd name="connsiteX0-21" fmla="*/ 384175 w 1063625"/>
                <a:gd name="connsiteY0-22" fmla="*/ 1631950 h 1647825"/>
                <a:gd name="connsiteX1-23" fmla="*/ 409575 w 1063625"/>
                <a:gd name="connsiteY1-24" fmla="*/ 831850 h 1647825"/>
                <a:gd name="connsiteX2-25" fmla="*/ 0 w 1063625"/>
                <a:gd name="connsiteY2-26" fmla="*/ 682625 h 1647825"/>
                <a:gd name="connsiteX3-27" fmla="*/ 390525 w 1063625"/>
                <a:gd name="connsiteY3-28" fmla="*/ 787400 h 1647825"/>
                <a:gd name="connsiteX4-29" fmla="*/ 292100 w 1063625"/>
                <a:gd name="connsiteY4-30" fmla="*/ 0 h 1647825"/>
                <a:gd name="connsiteX5-31" fmla="*/ 527050 w 1063625"/>
                <a:gd name="connsiteY5-32" fmla="*/ 1127125 h 1647825"/>
                <a:gd name="connsiteX6-33" fmla="*/ 1063625 w 1063625"/>
                <a:gd name="connsiteY6-34" fmla="*/ 669925 h 1647825"/>
                <a:gd name="connsiteX7-35" fmla="*/ 536575 w 1063625"/>
                <a:gd name="connsiteY7-36" fmla="*/ 1187450 h 1647825"/>
                <a:gd name="connsiteX8-37" fmla="*/ 476250 w 1063625"/>
                <a:gd name="connsiteY8-38" fmla="*/ 1647825 h 1647825"/>
                <a:gd name="connsiteX9-39" fmla="*/ 384175 w 1063625"/>
                <a:gd name="connsiteY9-40" fmla="*/ 1631950 h 1647825"/>
                <a:gd name="connsiteX0-41" fmla="*/ 384175 w 1063625"/>
                <a:gd name="connsiteY0-42" fmla="*/ 1631950 h 1647825"/>
                <a:gd name="connsiteX1-43" fmla="*/ 409575 w 1063625"/>
                <a:gd name="connsiteY1-44" fmla="*/ 831850 h 1647825"/>
                <a:gd name="connsiteX2-45" fmla="*/ 0 w 1063625"/>
                <a:gd name="connsiteY2-46" fmla="*/ 682625 h 1647825"/>
                <a:gd name="connsiteX3-47" fmla="*/ 390525 w 1063625"/>
                <a:gd name="connsiteY3-48" fmla="*/ 787400 h 1647825"/>
                <a:gd name="connsiteX4-49" fmla="*/ 292100 w 1063625"/>
                <a:gd name="connsiteY4-50" fmla="*/ 0 h 1647825"/>
                <a:gd name="connsiteX5-51" fmla="*/ 527050 w 1063625"/>
                <a:gd name="connsiteY5-52" fmla="*/ 1127125 h 1647825"/>
                <a:gd name="connsiteX6-53" fmla="*/ 1063625 w 1063625"/>
                <a:gd name="connsiteY6-54" fmla="*/ 669925 h 1647825"/>
                <a:gd name="connsiteX7-55" fmla="*/ 536575 w 1063625"/>
                <a:gd name="connsiteY7-56" fmla="*/ 1187450 h 1647825"/>
                <a:gd name="connsiteX8-57" fmla="*/ 476250 w 1063625"/>
                <a:gd name="connsiteY8-58" fmla="*/ 1647825 h 1647825"/>
                <a:gd name="connsiteX9-59" fmla="*/ 384175 w 1063625"/>
                <a:gd name="connsiteY9-60" fmla="*/ 1631950 h 1647825"/>
                <a:gd name="connsiteX0-61" fmla="*/ 384175 w 1063625"/>
                <a:gd name="connsiteY0-62" fmla="*/ 1631950 h 1647825"/>
                <a:gd name="connsiteX1-63" fmla="*/ 409575 w 1063625"/>
                <a:gd name="connsiteY1-64" fmla="*/ 831850 h 1647825"/>
                <a:gd name="connsiteX2-65" fmla="*/ 0 w 1063625"/>
                <a:gd name="connsiteY2-66" fmla="*/ 682625 h 1647825"/>
                <a:gd name="connsiteX3-67" fmla="*/ 390525 w 1063625"/>
                <a:gd name="connsiteY3-68" fmla="*/ 787400 h 1647825"/>
                <a:gd name="connsiteX4-69" fmla="*/ 292100 w 1063625"/>
                <a:gd name="connsiteY4-70" fmla="*/ 0 h 1647825"/>
                <a:gd name="connsiteX5-71" fmla="*/ 527050 w 1063625"/>
                <a:gd name="connsiteY5-72" fmla="*/ 1127125 h 1647825"/>
                <a:gd name="connsiteX6-73" fmla="*/ 1063625 w 1063625"/>
                <a:gd name="connsiteY6-74" fmla="*/ 669925 h 1647825"/>
                <a:gd name="connsiteX7-75" fmla="*/ 536575 w 1063625"/>
                <a:gd name="connsiteY7-76" fmla="*/ 1187450 h 1647825"/>
                <a:gd name="connsiteX8-77" fmla="*/ 476250 w 1063625"/>
                <a:gd name="connsiteY8-78" fmla="*/ 1647825 h 1647825"/>
                <a:gd name="connsiteX9-79" fmla="*/ 384175 w 1063625"/>
                <a:gd name="connsiteY9-80" fmla="*/ 1631950 h 1647825"/>
                <a:gd name="connsiteX0-81" fmla="*/ 384175 w 1063625"/>
                <a:gd name="connsiteY0-82" fmla="*/ 1631950 h 1647825"/>
                <a:gd name="connsiteX1-83" fmla="*/ 409575 w 1063625"/>
                <a:gd name="connsiteY1-84" fmla="*/ 831850 h 1647825"/>
                <a:gd name="connsiteX2-85" fmla="*/ 0 w 1063625"/>
                <a:gd name="connsiteY2-86" fmla="*/ 682625 h 1647825"/>
                <a:gd name="connsiteX3-87" fmla="*/ 390525 w 1063625"/>
                <a:gd name="connsiteY3-88" fmla="*/ 787400 h 1647825"/>
                <a:gd name="connsiteX4-89" fmla="*/ 292100 w 1063625"/>
                <a:gd name="connsiteY4-90" fmla="*/ 0 h 1647825"/>
                <a:gd name="connsiteX5-91" fmla="*/ 527050 w 1063625"/>
                <a:gd name="connsiteY5-92" fmla="*/ 1127125 h 1647825"/>
                <a:gd name="connsiteX6-93" fmla="*/ 1063625 w 1063625"/>
                <a:gd name="connsiteY6-94" fmla="*/ 669925 h 1647825"/>
                <a:gd name="connsiteX7-95" fmla="*/ 536575 w 1063625"/>
                <a:gd name="connsiteY7-96" fmla="*/ 1187450 h 1647825"/>
                <a:gd name="connsiteX8-97" fmla="*/ 476250 w 1063625"/>
                <a:gd name="connsiteY8-98" fmla="*/ 1647825 h 1647825"/>
                <a:gd name="connsiteX9-99" fmla="*/ 384175 w 1063625"/>
                <a:gd name="connsiteY9-100" fmla="*/ 1631950 h 1647825"/>
                <a:gd name="connsiteX0-101" fmla="*/ 384175 w 1063625"/>
                <a:gd name="connsiteY0-102" fmla="*/ 1631950 h 1647825"/>
                <a:gd name="connsiteX1-103" fmla="*/ 409575 w 1063625"/>
                <a:gd name="connsiteY1-104" fmla="*/ 831850 h 1647825"/>
                <a:gd name="connsiteX2-105" fmla="*/ 0 w 1063625"/>
                <a:gd name="connsiteY2-106" fmla="*/ 682625 h 1647825"/>
                <a:gd name="connsiteX3-107" fmla="*/ 390525 w 1063625"/>
                <a:gd name="connsiteY3-108" fmla="*/ 787400 h 1647825"/>
                <a:gd name="connsiteX4-109" fmla="*/ 292100 w 1063625"/>
                <a:gd name="connsiteY4-110" fmla="*/ 0 h 1647825"/>
                <a:gd name="connsiteX5-111" fmla="*/ 527050 w 1063625"/>
                <a:gd name="connsiteY5-112" fmla="*/ 1127125 h 1647825"/>
                <a:gd name="connsiteX6-113" fmla="*/ 1063625 w 1063625"/>
                <a:gd name="connsiteY6-114" fmla="*/ 669925 h 1647825"/>
                <a:gd name="connsiteX7-115" fmla="*/ 536575 w 1063625"/>
                <a:gd name="connsiteY7-116" fmla="*/ 1187450 h 1647825"/>
                <a:gd name="connsiteX8-117" fmla="*/ 476250 w 1063625"/>
                <a:gd name="connsiteY8-118" fmla="*/ 1647825 h 1647825"/>
                <a:gd name="connsiteX9-119" fmla="*/ 384175 w 1063625"/>
                <a:gd name="connsiteY9-120" fmla="*/ 1631950 h 1647825"/>
                <a:gd name="connsiteX0-121" fmla="*/ 384175 w 1063625"/>
                <a:gd name="connsiteY0-122" fmla="*/ 1631950 h 1647825"/>
                <a:gd name="connsiteX1-123" fmla="*/ 409575 w 1063625"/>
                <a:gd name="connsiteY1-124" fmla="*/ 831850 h 1647825"/>
                <a:gd name="connsiteX2-125" fmla="*/ 0 w 1063625"/>
                <a:gd name="connsiteY2-126" fmla="*/ 682625 h 1647825"/>
                <a:gd name="connsiteX3-127" fmla="*/ 390525 w 1063625"/>
                <a:gd name="connsiteY3-128" fmla="*/ 787400 h 1647825"/>
                <a:gd name="connsiteX4-129" fmla="*/ 292100 w 1063625"/>
                <a:gd name="connsiteY4-130" fmla="*/ 0 h 1647825"/>
                <a:gd name="connsiteX5-131" fmla="*/ 527050 w 1063625"/>
                <a:gd name="connsiteY5-132" fmla="*/ 1127125 h 1647825"/>
                <a:gd name="connsiteX6-133" fmla="*/ 1063625 w 1063625"/>
                <a:gd name="connsiteY6-134" fmla="*/ 669925 h 1647825"/>
                <a:gd name="connsiteX7-135" fmla="*/ 536575 w 1063625"/>
                <a:gd name="connsiteY7-136" fmla="*/ 1187450 h 1647825"/>
                <a:gd name="connsiteX8-137" fmla="*/ 476250 w 1063625"/>
                <a:gd name="connsiteY8-138" fmla="*/ 1647825 h 1647825"/>
                <a:gd name="connsiteX9-139" fmla="*/ 384175 w 1063625"/>
                <a:gd name="connsiteY9-140" fmla="*/ 1631950 h 1647825"/>
                <a:gd name="connsiteX0-141" fmla="*/ 384175 w 1063625"/>
                <a:gd name="connsiteY0-142" fmla="*/ 1631950 h 1647825"/>
                <a:gd name="connsiteX1-143" fmla="*/ 409575 w 1063625"/>
                <a:gd name="connsiteY1-144" fmla="*/ 831850 h 1647825"/>
                <a:gd name="connsiteX2-145" fmla="*/ 0 w 1063625"/>
                <a:gd name="connsiteY2-146" fmla="*/ 682625 h 1647825"/>
                <a:gd name="connsiteX3-147" fmla="*/ 390525 w 1063625"/>
                <a:gd name="connsiteY3-148" fmla="*/ 787400 h 1647825"/>
                <a:gd name="connsiteX4-149" fmla="*/ 292100 w 1063625"/>
                <a:gd name="connsiteY4-150" fmla="*/ 0 h 1647825"/>
                <a:gd name="connsiteX5-151" fmla="*/ 527050 w 1063625"/>
                <a:gd name="connsiteY5-152" fmla="*/ 1127125 h 1647825"/>
                <a:gd name="connsiteX6-153" fmla="*/ 1063625 w 1063625"/>
                <a:gd name="connsiteY6-154" fmla="*/ 669925 h 1647825"/>
                <a:gd name="connsiteX7-155" fmla="*/ 536575 w 1063625"/>
                <a:gd name="connsiteY7-156" fmla="*/ 1187450 h 1647825"/>
                <a:gd name="connsiteX8-157" fmla="*/ 476250 w 1063625"/>
                <a:gd name="connsiteY8-158" fmla="*/ 1647825 h 1647825"/>
                <a:gd name="connsiteX9-159" fmla="*/ 384175 w 1063625"/>
                <a:gd name="connsiteY9-160" fmla="*/ 1631950 h 1647825"/>
                <a:gd name="connsiteX0-161" fmla="*/ 384175 w 1063625"/>
                <a:gd name="connsiteY0-162" fmla="*/ 1631950 h 1647825"/>
                <a:gd name="connsiteX1-163" fmla="*/ 409575 w 1063625"/>
                <a:gd name="connsiteY1-164" fmla="*/ 831850 h 1647825"/>
                <a:gd name="connsiteX2-165" fmla="*/ 0 w 1063625"/>
                <a:gd name="connsiteY2-166" fmla="*/ 682625 h 1647825"/>
                <a:gd name="connsiteX3-167" fmla="*/ 390525 w 1063625"/>
                <a:gd name="connsiteY3-168" fmla="*/ 787400 h 1647825"/>
                <a:gd name="connsiteX4-169" fmla="*/ 292100 w 1063625"/>
                <a:gd name="connsiteY4-170" fmla="*/ 0 h 1647825"/>
                <a:gd name="connsiteX5-171" fmla="*/ 527050 w 1063625"/>
                <a:gd name="connsiteY5-172" fmla="*/ 1127125 h 1647825"/>
                <a:gd name="connsiteX6-173" fmla="*/ 1063625 w 1063625"/>
                <a:gd name="connsiteY6-174" fmla="*/ 669925 h 1647825"/>
                <a:gd name="connsiteX7-175" fmla="*/ 536575 w 1063625"/>
                <a:gd name="connsiteY7-176" fmla="*/ 1187450 h 1647825"/>
                <a:gd name="connsiteX8-177" fmla="*/ 476250 w 1063625"/>
                <a:gd name="connsiteY8-178" fmla="*/ 1647825 h 1647825"/>
                <a:gd name="connsiteX9-179" fmla="*/ 384175 w 1063625"/>
                <a:gd name="connsiteY9-180" fmla="*/ 1631950 h 1647825"/>
                <a:gd name="connsiteX0-181" fmla="*/ 384175 w 1063625"/>
                <a:gd name="connsiteY0-182" fmla="*/ 1631950 h 1647825"/>
                <a:gd name="connsiteX1-183" fmla="*/ 409575 w 1063625"/>
                <a:gd name="connsiteY1-184" fmla="*/ 831850 h 1647825"/>
                <a:gd name="connsiteX2-185" fmla="*/ 0 w 1063625"/>
                <a:gd name="connsiteY2-186" fmla="*/ 682625 h 1647825"/>
                <a:gd name="connsiteX3-187" fmla="*/ 390525 w 1063625"/>
                <a:gd name="connsiteY3-188" fmla="*/ 787400 h 1647825"/>
                <a:gd name="connsiteX4-189" fmla="*/ 292100 w 1063625"/>
                <a:gd name="connsiteY4-190" fmla="*/ 0 h 1647825"/>
                <a:gd name="connsiteX5-191" fmla="*/ 527050 w 1063625"/>
                <a:gd name="connsiteY5-192" fmla="*/ 1127125 h 1647825"/>
                <a:gd name="connsiteX6-193" fmla="*/ 1063625 w 1063625"/>
                <a:gd name="connsiteY6-194" fmla="*/ 669925 h 1647825"/>
                <a:gd name="connsiteX7-195" fmla="*/ 536575 w 1063625"/>
                <a:gd name="connsiteY7-196" fmla="*/ 1187450 h 1647825"/>
                <a:gd name="connsiteX8-197" fmla="*/ 476250 w 1063625"/>
                <a:gd name="connsiteY8-198" fmla="*/ 1647825 h 1647825"/>
                <a:gd name="connsiteX9-199" fmla="*/ 384175 w 1063625"/>
                <a:gd name="connsiteY9-200" fmla="*/ 1631950 h 1647825"/>
                <a:gd name="connsiteX0-201" fmla="*/ 384175 w 1063625"/>
                <a:gd name="connsiteY0-202" fmla="*/ 1631950 h 1647825"/>
                <a:gd name="connsiteX1-203" fmla="*/ 409575 w 1063625"/>
                <a:gd name="connsiteY1-204" fmla="*/ 831850 h 1647825"/>
                <a:gd name="connsiteX2-205" fmla="*/ 0 w 1063625"/>
                <a:gd name="connsiteY2-206" fmla="*/ 682625 h 1647825"/>
                <a:gd name="connsiteX3-207" fmla="*/ 390525 w 1063625"/>
                <a:gd name="connsiteY3-208" fmla="*/ 787400 h 1647825"/>
                <a:gd name="connsiteX4-209" fmla="*/ 292100 w 1063625"/>
                <a:gd name="connsiteY4-210" fmla="*/ 0 h 1647825"/>
                <a:gd name="connsiteX5-211" fmla="*/ 527050 w 1063625"/>
                <a:gd name="connsiteY5-212" fmla="*/ 1127125 h 1647825"/>
                <a:gd name="connsiteX6-213" fmla="*/ 1063625 w 1063625"/>
                <a:gd name="connsiteY6-214" fmla="*/ 669925 h 1647825"/>
                <a:gd name="connsiteX7-215" fmla="*/ 536575 w 1063625"/>
                <a:gd name="connsiteY7-216" fmla="*/ 1187450 h 1647825"/>
                <a:gd name="connsiteX8-217" fmla="*/ 476250 w 1063625"/>
                <a:gd name="connsiteY8-218" fmla="*/ 1647825 h 1647825"/>
                <a:gd name="connsiteX9-219" fmla="*/ 384175 w 1063625"/>
                <a:gd name="connsiteY9-220" fmla="*/ 1631950 h 1647825"/>
                <a:gd name="connsiteX0-221" fmla="*/ 384175 w 1063625"/>
                <a:gd name="connsiteY0-222" fmla="*/ 1631950 h 1647825"/>
                <a:gd name="connsiteX1-223" fmla="*/ 409575 w 1063625"/>
                <a:gd name="connsiteY1-224" fmla="*/ 831850 h 1647825"/>
                <a:gd name="connsiteX2-225" fmla="*/ 0 w 1063625"/>
                <a:gd name="connsiteY2-226" fmla="*/ 682625 h 1647825"/>
                <a:gd name="connsiteX3-227" fmla="*/ 390525 w 1063625"/>
                <a:gd name="connsiteY3-228" fmla="*/ 787400 h 1647825"/>
                <a:gd name="connsiteX4-229" fmla="*/ 292100 w 1063625"/>
                <a:gd name="connsiteY4-230" fmla="*/ 0 h 1647825"/>
                <a:gd name="connsiteX5-231" fmla="*/ 527050 w 1063625"/>
                <a:gd name="connsiteY5-232" fmla="*/ 1127125 h 1647825"/>
                <a:gd name="connsiteX6-233" fmla="*/ 1063625 w 1063625"/>
                <a:gd name="connsiteY6-234" fmla="*/ 669925 h 1647825"/>
                <a:gd name="connsiteX7-235" fmla="*/ 536575 w 1063625"/>
                <a:gd name="connsiteY7-236" fmla="*/ 1187450 h 1647825"/>
                <a:gd name="connsiteX8-237" fmla="*/ 476250 w 1063625"/>
                <a:gd name="connsiteY8-238" fmla="*/ 1647825 h 1647825"/>
                <a:gd name="connsiteX9-239" fmla="*/ 384175 w 1063625"/>
                <a:gd name="connsiteY9-240" fmla="*/ 1631950 h 1647825"/>
                <a:gd name="connsiteX0-241" fmla="*/ 384175 w 1063625"/>
                <a:gd name="connsiteY0-242" fmla="*/ 1631950 h 1647825"/>
                <a:gd name="connsiteX1-243" fmla="*/ 409575 w 1063625"/>
                <a:gd name="connsiteY1-244" fmla="*/ 831850 h 1647825"/>
                <a:gd name="connsiteX2-245" fmla="*/ 0 w 1063625"/>
                <a:gd name="connsiteY2-246" fmla="*/ 682625 h 1647825"/>
                <a:gd name="connsiteX3-247" fmla="*/ 390525 w 1063625"/>
                <a:gd name="connsiteY3-248" fmla="*/ 787400 h 1647825"/>
                <a:gd name="connsiteX4-249" fmla="*/ 292100 w 1063625"/>
                <a:gd name="connsiteY4-250" fmla="*/ 0 h 1647825"/>
                <a:gd name="connsiteX5-251" fmla="*/ 527050 w 1063625"/>
                <a:gd name="connsiteY5-252" fmla="*/ 1127125 h 1647825"/>
                <a:gd name="connsiteX6-253" fmla="*/ 1063625 w 1063625"/>
                <a:gd name="connsiteY6-254" fmla="*/ 669925 h 1647825"/>
                <a:gd name="connsiteX7-255" fmla="*/ 536575 w 1063625"/>
                <a:gd name="connsiteY7-256" fmla="*/ 1187450 h 1647825"/>
                <a:gd name="connsiteX8-257" fmla="*/ 476250 w 1063625"/>
                <a:gd name="connsiteY8-258" fmla="*/ 1647825 h 1647825"/>
                <a:gd name="connsiteX9-259" fmla="*/ 384175 w 1063625"/>
                <a:gd name="connsiteY9-260" fmla="*/ 1631950 h 1647825"/>
                <a:gd name="connsiteX0-261" fmla="*/ 384175 w 1063625"/>
                <a:gd name="connsiteY0-262" fmla="*/ 1631950 h 1647825"/>
                <a:gd name="connsiteX1-263" fmla="*/ 409575 w 1063625"/>
                <a:gd name="connsiteY1-264" fmla="*/ 831850 h 1647825"/>
                <a:gd name="connsiteX2-265" fmla="*/ 0 w 1063625"/>
                <a:gd name="connsiteY2-266" fmla="*/ 682625 h 1647825"/>
                <a:gd name="connsiteX3-267" fmla="*/ 390525 w 1063625"/>
                <a:gd name="connsiteY3-268" fmla="*/ 794543 h 1647825"/>
                <a:gd name="connsiteX4-269" fmla="*/ 292100 w 1063625"/>
                <a:gd name="connsiteY4-270" fmla="*/ 0 h 1647825"/>
                <a:gd name="connsiteX5-271" fmla="*/ 527050 w 1063625"/>
                <a:gd name="connsiteY5-272" fmla="*/ 1127125 h 1647825"/>
                <a:gd name="connsiteX6-273" fmla="*/ 1063625 w 1063625"/>
                <a:gd name="connsiteY6-274" fmla="*/ 669925 h 1647825"/>
                <a:gd name="connsiteX7-275" fmla="*/ 536575 w 1063625"/>
                <a:gd name="connsiteY7-276" fmla="*/ 1187450 h 1647825"/>
                <a:gd name="connsiteX8-277" fmla="*/ 476250 w 1063625"/>
                <a:gd name="connsiteY8-278" fmla="*/ 1647825 h 1647825"/>
                <a:gd name="connsiteX9-279" fmla="*/ 384175 w 1063625"/>
                <a:gd name="connsiteY9-280" fmla="*/ 1631950 h 1647825"/>
                <a:gd name="connsiteX0-281" fmla="*/ 384175 w 1063625"/>
                <a:gd name="connsiteY0-282" fmla="*/ 1631950 h 1647825"/>
                <a:gd name="connsiteX1-283" fmla="*/ 409575 w 1063625"/>
                <a:gd name="connsiteY1-284" fmla="*/ 831850 h 1647825"/>
                <a:gd name="connsiteX2-285" fmla="*/ 0 w 1063625"/>
                <a:gd name="connsiteY2-286" fmla="*/ 682625 h 1647825"/>
                <a:gd name="connsiteX3-287" fmla="*/ 390525 w 1063625"/>
                <a:gd name="connsiteY3-288" fmla="*/ 794543 h 1647825"/>
                <a:gd name="connsiteX4-289" fmla="*/ 292100 w 1063625"/>
                <a:gd name="connsiteY4-290" fmla="*/ 0 h 1647825"/>
                <a:gd name="connsiteX5-291" fmla="*/ 527050 w 1063625"/>
                <a:gd name="connsiteY5-292" fmla="*/ 1127125 h 1647825"/>
                <a:gd name="connsiteX6-293" fmla="*/ 1063625 w 1063625"/>
                <a:gd name="connsiteY6-294" fmla="*/ 669925 h 1647825"/>
                <a:gd name="connsiteX7-295" fmla="*/ 536575 w 1063625"/>
                <a:gd name="connsiteY7-296" fmla="*/ 1187450 h 1647825"/>
                <a:gd name="connsiteX8-297" fmla="*/ 476250 w 1063625"/>
                <a:gd name="connsiteY8-298" fmla="*/ 1647825 h 1647825"/>
                <a:gd name="connsiteX9-299" fmla="*/ 384175 w 1063625"/>
                <a:gd name="connsiteY9-300" fmla="*/ 1631950 h 1647825"/>
                <a:gd name="connsiteX0-301" fmla="*/ 384175 w 1063625"/>
                <a:gd name="connsiteY0-302" fmla="*/ 1631950 h 1647825"/>
                <a:gd name="connsiteX1-303" fmla="*/ 409575 w 1063625"/>
                <a:gd name="connsiteY1-304" fmla="*/ 831850 h 1647825"/>
                <a:gd name="connsiteX2-305" fmla="*/ 0 w 1063625"/>
                <a:gd name="connsiteY2-306" fmla="*/ 682625 h 1647825"/>
                <a:gd name="connsiteX3-307" fmla="*/ 390525 w 1063625"/>
                <a:gd name="connsiteY3-308" fmla="*/ 794543 h 1647825"/>
                <a:gd name="connsiteX4-309" fmla="*/ 292100 w 1063625"/>
                <a:gd name="connsiteY4-310" fmla="*/ 0 h 1647825"/>
                <a:gd name="connsiteX5-311" fmla="*/ 527050 w 1063625"/>
                <a:gd name="connsiteY5-312" fmla="*/ 1127125 h 1647825"/>
                <a:gd name="connsiteX6-313" fmla="*/ 1063625 w 1063625"/>
                <a:gd name="connsiteY6-314" fmla="*/ 669925 h 1647825"/>
                <a:gd name="connsiteX7-315" fmla="*/ 536575 w 1063625"/>
                <a:gd name="connsiteY7-316" fmla="*/ 1187450 h 1647825"/>
                <a:gd name="connsiteX8-317" fmla="*/ 476250 w 1063625"/>
                <a:gd name="connsiteY8-318" fmla="*/ 1647825 h 1647825"/>
                <a:gd name="connsiteX9-319" fmla="*/ 384175 w 1063625"/>
                <a:gd name="connsiteY9-320" fmla="*/ 1631950 h 1647825"/>
                <a:gd name="connsiteX0-321" fmla="*/ 384175 w 1063625"/>
                <a:gd name="connsiteY0-322" fmla="*/ 1631950 h 1647825"/>
                <a:gd name="connsiteX1-323" fmla="*/ 409575 w 1063625"/>
                <a:gd name="connsiteY1-324" fmla="*/ 831850 h 1647825"/>
                <a:gd name="connsiteX2-325" fmla="*/ 0 w 1063625"/>
                <a:gd name="connsiteY2-326" fmla="*/ 682625 h 1647825"/>
                <a:gd name="connsiteX3-327" fmla="*/ 390525 w 1063625"/>
                <a:gd name="connsiteY3-328" fmla="*/ 794543 h 1647825"/>
                <a:gd name="connsiteX4-329" fmla="*/ 292100 w 1063625"/>
                <a:gd name="connsiteY4-330" fmla="*/ 0 h 1647825"/>
                <a:gd name="connsiteX5-331" fmla="*/ 527050 w 1063625"/>
                <a:gd name="connsiteY5-332" fmla="*/ 1127125 h 1647825"/>
                <a:gd name="connsiteX6-333" fmla="*/ 1063625 w 1063625"/>
                <a:gd name="connsiteY6-334" fmla="*/ 669925 h 1647825"/>
                <a:gd name="connsiteX7-335" fmla="*/ 536575 w 1063625"/>
                <a:gd name="connsiteY7-336" fmla="*/ 1187450 h 1647825"/>
                <a:gd name="connsiteX8-337" fmla="*/ 476250 w 1063625"/>
                <a:gd name="connsiteY8-338" fmla="*/ 1647825 h 1647825"/>
                <a:gd name="connsiteX9-339" fmla="*/ 384175 w 1063625"/>
                <a:gd name="connsiteY9-340" fmla="*/ 1631950 h 1647825"/>
                <a:gd name="connsiteX0-341" fmla="*/ 384175 w 1063625"/>
                <a:gd name="connsiteY0-342" fmla="*/ 1631950 h 1647825"/>
                <a:gd name="connsiteX1-343" fmla="*/ 409575 w 1063625"/>
                <a:gd name="connsiteY1-344" fmla="*/ 831850 h 1647825"/>
                <a:gd name="connsiteX2-345" fmla="*/ 0 w 1063625"/>
                <a:gd name="connsiteY2-346" fmla="*/ 682625 h 1647825"/>
                <a:gd name="connsiteX3-347" fmla="*/ 390525 w 1063625"/>
                <a:gd name="connsiteY3-348" fmla="*/ 794543 h 1647825"/>
                <a:gd name="connsiteX4-349" fmla="*/ 292100 w 1063625"/>
                <a:gd name="connsiteY4-350" fmla="*/ 0 h 1647825"/>
                <a:gd name="connsiteX5-351" fmla="*/ 527050 w 1063625"/>
                <a:gd name="connsiteY5-352" fmla="*/ 1127125 h 1647825"/>
                <a:gd name="connsiteX6-353" fmla="*/ 1063625 w 1063625"/>
                <a:gd name="connsiteY6-354" fmla="*/ 669925 h 1647825"/>
                <a:gd name="connsiteX7-355" fmla="*/ 536575 w 1063625"/>
                <a:gd name="connsiteY7-356" fmla="*/ 1187450 h 1647825"/>
                <a:gd name="connsiteX8-357" fmla="*/ 476250 w 1063625"/>
                <a:gd name="connsiteY8-358" fmla="*/ 1647825 h 1647825"/>
                <a:gd name="connsiteX9-359" fmla="*/ 384175 w 1063625"/>
                <a:gd name="connsiteY9-360" fmla="*/ 1631950 h 1647825"/>
                <a:gd name="connsiteX0-361" fmla="*/ 384175 w 1063625"/>
                <a:gd name="connsiteY0-362" fmla="*/ 1631950 h 1647825"/>
                <a:gd name="connsiteX1-363" fmla="*/ 409575 w 1063625"/>
                <a:gd name="connsiteY1-364" fmla="*/ 831850 h 1647825"/>
                <a:gd name="connsiteX2-365" fmla="*/ 0 w 1063625"/>
                <a:gd name="connsiteY2-366" fmla="*/ 682625 h 1647825"/>
                <a:gd name="connsiteX3-367" fmla="*/ 390525 w 1063625"/>
                <a:gd name="connsiteY3-368" fmla="*/ 794543 h 1647825"/>
                <a:gd name="connsiteX4-369" fmla="*/ 292100 w 1063625"/>
                <a:gd name="connsiteY4-370" fmla="*/ 0 h 1647825"/>
                <a:gd name="connsiteX5-371" fmla="*/ 527050 w 1063625"/>
                <a:gd name="connsiteY5-372" fmla="*/ 1127125 h 1647825"/>
                <a:gd name="connsiteX6-373" fmla="*/ 1063625 w 1063625"/>
                <a:gd name="connsiteY6-374" fmla="*/ 669925 h 1647825"/>
                <a:gd name="connsiteX7-375" fmla="*/ 536575 w 1063625"/>
                <a:gd name="connsiteY7-376" fmla="*/ 1187450 h 1647825"/>
                <a:gd name="connsiteX8-377" fmla="*/ 476250 w 1063625"/>
                <a:gd name="connsiteY8-378" fmla="*/ 1647825 h 1647825"/>
                <a:gd name="connsiteX9-379" fmla="*/ 384175 w 1063625"/>
                <a:gd name="connsiteY9-380" fmla="*/ 1631950 h 1647825"/>
                <a:gd name="connsiteX0-381" fmla="*/ 384175 w 1063625"/>
                <a:gd name="connsiteY0-382" fmla="*/ 1631950 h 1647825"/>
                <a:gd name="connsiteX1-383" fmla="*/ 409575 w 1063625"/>
                <a:gd name="connsiteY1-384" fmla="*/ 831850 h 1647825"/>
                <a:gd name="connsiteX2-385" fmla="*/ 0 w 1063625"/>
                <a:gd name="connsiteY2-386" fmla="*/ 682625 h 1647825"/>
                <a:gd name="connsiteX3-387" fmla="*/ 390525 w 1063625"/>
                <a:gd name="connsiteY3-388" fmla="*/ 794543 h 1647825"/>
                <a:gd name="connsiteX4-389" fmla="*/ 292100 w 1063625"/>
                <a:gd name="connsiteY4-390" fmla="*/ 0 h 1647825"/>
                <a:gd name="connsiteX5-391" fmla="*/ 527050 w 1063625"/>
                <a:gd name="connsiteY5-392" fmla="*/ 1127125 h 1647825"/>
                <a:gd name="connsiteX6-393" fmla="*/ 1063625 w 1063625"/>
                <a:gd name="connsiteY6-394" fmla="*/ 669925 h 1647825"/>
                <a:gd name="connsiteX7-395" fmla="*/ 536575 w 1063625"/>
                <a:gd name="connsiteY7-396" fmla="*/ 1187450 h 1647825"/>
                <a:gd name="connsiteX8-397" fmla="*/ 476250 w 1063625"/>
                <a:gd name="connsiteY8-398" fmla="*/ 1647825 h 1647825"/>
                <a:gd name="connsiteX9-399" fmla="*/ 384175 w 1063625"/>
                <a:gd name="connsiteY9-400" fmla="*/ 1631950 h 1647825"/>
                <a:gd name="connsiteX0-401" fmla="*/ 384175 w 1063625"/>
                <a:gd name="connsiteY0-402" fmla="*/ 1631950 h 1647825"/>
                <a:gd name="connsiteX1-403" fmla="*/ 409575 w 1063625"/>
                <a:gd name="connsiteY1-404" fmla="*/ 831850 h 1647825"/>
                <a:gd name="connsiteX2-405" fmla="*/ 0 w 1063625"/>
                <a:gd name="connsiteY2-406" fmla="*/ 682625 h 1647825"/>
                <a:gd name="connsiteX3-407" fmla="*/ 390525 w 1063625"/>
                <a:gd name="connsiteY3-408" fmla="*/ 794543 h 1647825"/>
                <a:gd name="connsiteX4-409" fmla="*/ 292100 w 1063625"/>
                <a:gd name="connsiteY4-410" fmla="*/ 0 h 1647825"/>
                <a:gd name="connsiteX5-411" fmla="*/ 527050 w 1063625"/>
                <a:gd name="connsiteY5-412" fmla="*/ 1127125 h 1647825"/>
                <a:gd name="connsiteX6-413" fmla="*/ 1063625 w 1063625"/>
                <a:gd name="connsiteY6-414" fmla="*/ 669925 h 1647825"/>
                <a:gd name="connsiteX7-415" fmla="*/ 536575 w 1063625"/>
                <a:gd name="connsiteY7-416" fmla="*/ 1187450 h 1647825"/>
                <a:gd name="connsiteX8-417" fmla="*/ 476250 w 1063625"/>
                <a:gd name="connsiteY8-418" fmla="*/ 1647825 h 1647825"/>
                <a:gd name="connsiteX9-419" fmla="*/ 384175 w 1063625"/>
                <a:gd name="connsiteY9-420" fmla="*/ 1631950 h 1647825"/>
                <a:gd name="connsiteX0-421" fmla="*/ 384175 w 1063625"/>
                <a:gd name="connsiteY0-422" fmla="*/ 1631950 h 1647825"/>
                <a:gd name="connsiteX1-423" fmla="*/ 409575 w 1063625"/>
                <a:gd name="connsiteY1-424" fmla="*/ 831850 h 1647825"/>
                <a:gd name="connsiteX2-425" fmla="*/ 0 w 1063625"/>
                <a:gd name="connsiteY2-426" fmla="*/ 682625 h 1647825"/>
                <a:gd name="connsiteX3-427" fmla="*/ 390525 w 1063625"/>
                <a:gd name="connsiteY3-428" fmla="*/ 794543 h 1647825"/>
                <a:gd name="connsiteX4-429" fmla="*/ 292100 w 1063625"/>
                <a:gd name="connsiteY4-430" fmla="*/ 0 h 1647825"/>
                <a:gd name="connsiteX5-431" fmla="*/ 527050 w 1063625"/>
                <a:gd name="connsiteY5-432" fmla="*/ 1127125 h 1647825"/>
                <a:gd name="connsiteX6-433" fmla="*/ 1063625 w 1063625"/>
                <a:gd name="connsiteY6-434" fmla="*/ 669925 h 1647825"/>
                <a:gd name="connsiteX7-435" fmla="*/ 536575 w 1063625"/>
                <a:gd name="connsiteY7-436" fmla="*/ 1187450 h 1647825"/>
                <a:gd name="connsiteX8-437" fmla="*/ 476250 w 1063625"/>
                <a:gd name="connsiteY8-438" fmla="*/ 1647825 h 1647825"/>
                <a:gd name="connsiteX9-439" fmla="*/ 384175 w 1063625"/>
                <a:gd name="connsiteY9-440" fmla="*/ 1631950 h 1647825"/>
                <a:gd name="connsiteX0-441" fmla="*/ 384175 w 1063625"/>
                <a:gd name="connsiteY0-442" fmla="*/ 1631950 h 1647825"/>
                <a:gd name="connsiteX1-443" fmla="*/ 409575 w 1063625"/>
                <a:gd name="connsiteY1-444" fmla="*/ 831850 h 1647825"/>
                <a:gd name="connsiteX2-445" fmla="*/ 0 w 1063625"/>
                <a:gd name="connsiteY2-446" fmla="*/ 682625 h 1647825"/>
                <a:gd name="connsiteX3-447" fmla="*/ 390525 w 1063625"/>
                <a:gd name="connsiteY3-448" fmla="*/ 794543 h 1647825"/>
                <a:gd name="connsiteX4-449" fmla="*/ 292100 w 1063625"/>
                <a:gd name="connsiteY4-450" fmla="*/ 0 h 1647825"/>
                <a:gd name="connsiteX5-451" fmla="*/ 527050 w 1063625"/>
                <a:gd name="connsiteY5-452" fmla="*/ 1127125 h 1647825"/>
                <a:gd name="connsiteX6-453" fmla="*/ 1063625 w 1063625"/>
                <a:gd name="connsiteY6-454" fmla="*/ 669925 h 1647825"/>
                <a:gd name="connsiteX7-455" fmla="*/ 536575 w 1063625"/>
                <a:gd name="connsiteY7-456" fmla="*/ 1187450 h 1647825"/>
                <a:gd name="connsiteX8-457" fmla="*/ 476250 w 1063625"/>
                <a:gd name="connsiteY8-458" fmla="*/ 1647825 h 1647825"/>
                <a:gd name="connsiteX9-459" fmla="*/ 384175 w 1063625"/>
                <a:gd name="connsiteY9-460" fmla="*/ 1631950 h 1647825"/>
                <a:gd name="connsiteX0-461" fmla="*/ 384175 w 1063625"/>
                <a:gd name="connsiteY0-462" fmla="*/ 1631950 h 1647825"/>
                <a:gd name="connsiteX1-463" fmla="*/ 409575 w 1063625"/>
                <a:gd name="connsiteY1-464" fmla="*/ 831850 h 1647825"/>
                <a:gd name="connsiteX2-465" fmla="*/ 0 w 1063625"/>
                <a:gd name="connsiteY2-466" fmla="*/ 682625 h 1647825"/>
                <a:gd name="connsiteX3-467" fmla="*/ 390525 w 1063625"/>
                <a:gd name="connsiteY3-468" fmla="*/ 794543 h 1647825"/>
                <a:gd name="connsiteX4-469" fmla="*/ 292100 w 1063625"/>
                <a:gd name="connsiteY4-470" fmla="*/ 0 h 1647825"/>
                <a:gd name="connsiteX5-471" fmla="*/ 527050 w 1063625"/>
                <a:gd name="connsiteY5-472" fmla="*/ 1127125 h 1647825"/>
                <a:gd name="connsiteX6-473" fmla="*/ 1063625 w 1063625"/>
                <a:gd name="connsiteY6-474" fmla="*/ 669925 h 1647825"/>
                <a:gd name="connsiteX7-475" fmla="*/ 536575 w 1063625"/>
                <a:gd name="connsiteY7-476" fmla="*/ 1187450 h 1647825"/>
                <a:gd name="connsiteX8-477" fmla="*/ 476250 w 1063625"/>
                <a:gd name="connsiteY8-478" fmla="*/ 1647825 h 1647825"/>
                <a:gd name="connsiteX9-479" fmla="*/ 384175 w 1063625"/>
                <a:gd name="connsiteY9-480" fmla="*/ 1631950 h 1647825"/>
                <a:gd name="connsiteX0-481" fmla="*/ 384175 w 1063625"/>
                <a:gd name="connsiteY0-482" fmla="*/ 1631950 h 1647825"/>
                <a:gd name="connsiteX1-483" fmla="*/ 409575 w 1063625"/>
                <a:gd name="connsiteY1-484" fmla="*/ 831850 h 1647825"/>
                <a:gd name="connsiteX2-485" fmla="*/ 0 w 1063625"/>
                <a:gd name="connsiteY2-486" fmla="*/ 682625 h 1647825"/>
                <a:gd name="connsiteX3-487" fmla="*/ 390525 w 1063625"/>
                <a:gd name="connsiteY3-488" fmla="*/ 794543 h 1647825"/>
                <a:gd name="connsiteX4-489" fmla="*/ 292100 w 1063625"/>
                <a:gd name="connsiteY4-490" fmla="*/ 0 h 1647825"/>
                <a:gd name="connsiteX5-491" fmla="*/ 527050 w 1063625"/>
                <a:gd name="connsiteY5-492" fmla="*/ 1127125 h 1647825"/>
                <a:gd name="connsiteX6-493" fmla="*/ 1063625 w 1063625"/>
                <a:gd name="connsiteY6-494" fmla="*/ 669925 h 1647825"/>
                <a:gd name="connsiteX7-495" fmla="*/ 536575 w 1063625"/>
                <a:gd name="connsiteY7-496" fmla="*/ 1187450 h 1647825"/>
                <a:gd name="connsiteX8-497" fmla="*/ 476250 w 1063625"/>
                <a:gd name="connsiteY8-498" fmla="*/ 1647825 h 1647825"/>
                <a:gd name="connsiteX9-499" fmla="*/ 384175 w 1063625"/>
                <a:gd name="connsiteY9-500" fmla="*/ 1631950 h 1647825"/>
                <a:gd name="connsiteX0-501" fmla="*/ 384175 w 1063625"/>
                <a:gd name="connsiteY0-502" fmla="*/ 1631950 h 1647825"/>
                <a:gd name="connsiteX1-503" fmla="*/ 409575 w 1063625"/>
                <a:gd name="connsiteY1-504" fmla="*/ 831850 h 1647825"/>
                <a:gd name="connsiteX2-505" fmla="*/ 0 w 1063625"/>
                <a:gd name="connsiteY2-506" fmla="*/ 682625 h 1647825"/>
                <a:gd name="connsiteX3-507" fmla="*/ 390525 w 1063625"/>
                <a:gd name="connsiteY3-508" fmla="*/ 794543 h 1647825"/>
                <a:gd name="connsiteX4-509" fmla="*/ 292100 w 1063625"/>
                <a:gd name="connsiteY4-510" fmla="*/ 0 h 1647825"/>
                <a:gd name="connsiteX5-511" fmla="*/ 527050 w 1063625"/>
                <a:gd name="connsiteY5-512" fmla="*/ 1127125 h 1647825"/>
                <a:gd name="connsiteX6-513" fmla="*/ 1063625 w 1063625"/>
                <a:gd name="connsiteY6-514" fmla="*/ 669925 h 1647825"/>
                <a:gd name="connsiteX7-515" fmla="*/ 536575 w 1063625"/>
                <a:gd name="connsiteY7-516" fmla="*/ 1187450 h 1647825"/>
                <a:gd name="connsiteX8-517" fmla="*/ 476250 w 1063625"/>
                <a:gd name="connsiteY8-518" fmla="*/ 1647825 h 1647825"/>
                <a:gd name="connsiteX9-519" fmla="*/ 384175 w 1063625"/>
                <a:gd name="connsiteY9-520" fmla="*/ 1631950 h 1647825"/>
                <a:gd name="connsiteX0-521" fmla="*/ 384175 w 1063625"/>
                <a:gd name="connsiteY0-522" fmla="*/ 1631950 h 1647825"/>
                <a:gd name="connsiteX1-523" fmla="*/ 409575 w 1063625"/>
                <a:gd name="connsiteY1-524" fmla="*/ 831850 h 1647825"/>
                <a:gd name="connsiteX2-525" fmla="*/ 0 w 1063625"/>
                <a:gd name="connsiteY2-526" fmla="*/ 682625 h 1647825"/>
                <a:gd name="connsiteX3-527" fmla="*/ 390525 w 1063625"/>
                <a:gd name="connsiteY3-528" fmla="*/ 794543 h 1647825"/>
                <a:gd name="connsiteX4-529" fmla="*/ 292100 w 1063625"/>
                <a:gd name="connsiteY4-530" fmla="*/ 0 h 1647825"/>
                <a:gd name="connsiteX5-531" fmla="*/ 527050 w 1063625"/>
                <a:gd name="connsiteY5-532" fmla="*/ 1127125 h 1647825"/>
                <a:gd name="connsiteX6-533" fmla="*/ 1063625 w 1063625"/>
                <a:gd name="connsiteY6-534" fmla="*/ 669925 h 1647825"/>
                <a:gd name="connsiteX7-535" fmla="*/ 536575 w 1063625"/>
                <a:gd name="connsiteY7-536" fmla="*/ 1187450 h 1647825"/>
                <a:gd name="connsiteX8-537" fmla="*/ 476250 w 1063625"/>
                <a:gd name="connsiteY8-538" fmla="*/ 1647825 h 1647825"/>
                <a:gd name="connsiteX9-539" fmla="*/ 384175 w 1063625"/>
                <a:gd name="connsiteY9-540" fmla="*/ 1631950 h 1647825"/>
                <a:gd name="connsiteX0-541" fmla="*/ 384175 w 1063625"/>
                <a:gd name="connsiteY0-542" fmla="*/ 1631950 h 1647825"/>
                <a:gd name="connsiteX1-543" fmla="*/ 409575 w 1063625"/>
                <a:gd name="connsiteY1-544" fmla="*/ 831850 h 1647825"/>
                <a:gd name="connsiteX2-545" fmla="*/ 0 w 1063625"/>
                <a:gd name="connsiteY2-546" fmla="*/ 682625 h 1647825"/>
                <a:gd name="connsiteX3-547" fmla="*/ 390525 w 1063625"/>
                <a:gd name="connsiteY3-548" fmla="*/ 794543 h 1647825"/>
                <a:gd name="connsiteX4-549" fmla="*/ 292100 w 1063625"/>
                <a:gd name="connsiteY4-550" fmla="*/ 0 h 1647825"/>
                <a:gd name="connsiteX5-551" fmla="*/ 527050 w 1063625"/>
                <a:gd name="connsiteY5-552" fmla="*/ 1127125 h 1647825"/>
                <a:gd name="connsiteX6-553" fmla="*/ 1063625 w 1063625"/>
                <a:gd name="connsiteY6-554" fmla="*/ 669925 h 1647825"/>
                <a:gd name="connsiteX7-555" fmla="*/ 536575 w 1063625"/>
                <a:gd name="connsiteY7-556" fmla="*/ 1187450 h 1647825"/>
                <a:gd name="connsiteX8-557" fmla="*/ 476250 w 1063625"/>
                <a:gd name="connsiteY8-558" fmla="*/ 1647825 h 1647825"/>
                <a:gd name="connsiteX9-559" fmla="*/ 384175 w 1063625"/>
                <a:gd name="connsiteY9-560" fmla="*/ 1631950 h 1647825"/>
                <a:gd name="connsiteX0-561" fmla="*/ 384175 w 1063625"/>
                <a:gd name="connsiteY0-562" fmla="*/ 1631950 h 1647825"/>
                <a:gd name="connsiteX1-563" fmla="*/ 409575 w 1063625"/>
                <a:gd name="connsiteY1-564" fmla="*/ 831850 h 1647825"/>
                <a:gd name="connsiteX2-565" fmla="*/ 0 w 1063625"/>
                <a:gd name="connsiteY2-566" fmla="*/ 682625 h 1647825"/>
                <a:gd name="connsiteX3-567" fmla="*/ 390525 w 1063625"/>
                <a:gd name="connsiteY3-568" fmla="*/ 794543 h 1647825"/>
                <a:gd name="connsiteX4-569" fmla="*/ 292100 w 1063625"/>
                <a:gd name="connsiteY4-570" fmla="*/ 0 h 1647825"/>
                <a:gd name="connsiteX5-571" fmla="*/ 527050 w 1063625"/>
                <a:gd name="connsiteY5-572" fmla="*/ 1127125 h 1647825"/>
                <a:gd name="connsiteX6-573" fmla="*/ 1063625 w 1063625"/>
                <a:gd name="connsiteY6-574" fmla="*/ 669925 h 1647825"/>
                <a:gd name="connsiteX7-575" fmla="*/ 536575 w 1063625"/>
                <a:gd name="connsiteY7-576" fmla="*/ 1187450 h 1647825"/>
                <a:gd name="connsiteX8-577" fmla="*/ 476250 w 1063625"/>
                <a:gd name="connsiteY8-578" fmla="*/ 1647825 h 1647825"/>
                <a:gd name="connsiteX9-579" fmla="*/ 384175 w 1063625"/>
                <a:gd name="connsiteY9-580" fmla="*/ 1631950 h 1647825"/>
                <a:gd name="connsiteX0-581" fmla="*/ 384175 w 1063625"/>
                <a:gd name="connsiteY0-582" fmla="*/ 1631950 h 1647825"/>
                <a:gd name="connsiteX1-583" fmla="*/ 409575 w 1063625"/>
                <a:gd name="connsiteY1-584" fmla="*/ 831850 h 1647825"/>
                <a:gd name="connsiteX2-585" fmla="*/ 0 w 1063625"/>
                <a:gd name="connsiteY2-586" fmla="*/ 682625 h 1647825"/>
                <a:gd name="connsiteX3-587" fmla="*/ 390525 w 1063625"/>
                <a:gd name="connsiteY3-588" fmla="*/ 794543 h 1647825"/>
                <a:gd name="connsiteX4-589" fmla="*/ 292100 w 1063625"/>
                <a:gd name="connsiteY4-590" fmla="*/ 0 h 1647825"/>
                <a:gd name="connsiteX5-591" fmla="*/ 527050 w 1063625"/>
                <a:gd name="connsiteY5-592" fmla="*/ 1127125 h 1647825"/>
                <a:gd name="connsiteX6-593" fmla="*/ 1063625 w 1063625"/>
                <a:gd name="connsiteY6-594" fmla="*/ 669925 h 1647825"/>
                <a:gd name="connsiteX7-595" fmla="*/ 536575 w 1063625"/>
                <a:gd name="connsiteY7-596" fmla="*/ 1187450 h 1647825"/>
                <a:gd name="connsiteX8-597" fmla="*/ 476250 w 1063625"/>
                <a:gd name="connsiteY8-598" fmla="*/ 1647825 h 1647825"/>
                <a:gd name="connsiteX9-599" fmla="*/ 384175 w 1063625"/>
                <a:gd name="connsiteY9-600" fmla="*/ 1631950 h 1647825"/>
                <a:gd name="connsiteX0-601" fmla="*/ 384175 w 1063625"/>
                <a:gd name="connsiteY0-602" fmla="*/ 1631950 h 1647825"/>
                <a:gd name="connsiteX1-603" fmla="*/ 409575 w 1063625"/>
                <a:gd name="connsiteY1-604" fmla="*/ 831850 h 1647825"/>
                <a:gd name="connsiteX2-605" fmla="*/ 0 w 1063625"/>
                <a:gd name="connsiteY2-606" fmla="*/ 682625 h 1647825"/>
                <a:gd name="connsiteX3-607" fmla="*/ 390525 w 1063625"/>
                <a:gd name="connsiteY3-608" fmla="*/ 794543 h 1647825"/>
                <a:gd name="connsiteX4-609" fmla="*/ 292100 w 1063625"/>
                <a:gd name="connsiteY4-610" fmla="*/ 0 h 1647825"/>
                <a:gd name="connsiteX5-611" fmla="*/ 527050 w 1063625"/>
                <a:gd name="connsiteY5-612" fmla="*/ 1127125 h 1647825"/>
                <a:gd name="connsiteX6-613" fmla="*/ 1063625 w 1063625"/>
                <a:gd name="connsiteY6-614" fmla="*/ 669925 h 1647825"/>
                <a:gd name="connsiteX7-615" fmla="*/ 536575 w 1063625"/>
                <a:gd name="connsiteY7-616" fmla="*/ 1187450 h 1647825"/>
                <a:gd name="connsiteX8-617" fmla="*/ 476250 w 1063625"/>
                <a:gd name="connsiteY8-618" fmla="*/ 1647825 h 1647825"/>
                <a:gd name="connsiteX9-619" fmla="*/ 384175 w 1063625"/>
                <a:gd name="connsiteY9-620" fmla="*/ 1631950 h 1647825"/>
                <a:gd name="connsiteX0-621" fmla="*/ 384175 w 1063625"/>
                <a:gd name="connsiteY0-622" fmla="*/ 1631950 h 1647825"/>
                <a:gd name="connsiteX1-623" fmla="*/ 409575 w 1063625"/>
                <a:gd name="connsiteY1-624" fmla="*/ 831850 h 1647825"/>
                <a:gd name="connsiteX2-625" fmla="*/ 0 w 1063625"/>
                <a:gd name="connsiteY2-626" fmla="*/ 682625 h 1647825"/>
                <a:gd name="connsiteX3-627" fmla="*/ 390525 w 1063625"/>
                <a:gd name="connsiteY3-628" fmla="*/ 794543 h 1647825"/>
                <a:gd name="connsiteX4-629" fmla="*/ 292100 w 1063625"/>
                <a:gd name="connsiteY4-630" fmla="*/ 0 h 1647825"/>
                <a:gd name="connsiteX5-631" fmla="*/ 527050 w 1063625"/>
                <a:gd name="connsiteY5-632" fmla="*/ 1127125 h 1647825"/>
                <a:gd name="connsiteX6-633" fmla="*/ 1063625 w 1063625"/>
                <a:gd name="connsiteY6-634" fmla="*/ 669925 h 1647825"/>
                <a:gd name="connsiteX7-635" fmla="*/ 536575 w 1063625"/>
                <a:gd name="connsiteY7-636" fmla="*/ 1187450 h 1647825"/>
                <a:gd name="connsiteX8-637" fmla="*/ 476250 w 1063625"/>
                <a:gd name="connsiteY8-638" fmla="*/ 1647825 h 1647825"/>
                <a:gd name="connsiteX9-639" fmla="*/ 384175 w 1063625"/>
                <a:gd name="connsiteY9-640" fmla="*/ 1631950 h 16478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8EC83E"/>
                  </a:solidFill>
                  <a:latin typeface="Arial"/>
                </a:rPr>
                <a:t>家庭环境</a:t>
              </a:r>
              <a:endParaRPr lang="zh-CN" altLang="en-US" sz="2000" b="1" dirty="0">
                <a:solidFill>
                  <a:srgbClr val="8EC83E"/>
                </a:solidFill>
                <a:latin typeface="Arial"/>
              </a:endParaRP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30B9EC"/>
                  </a:solidFill>
                  <a:latin typeface="Arial"/>
                </a:rPr>
                <a:t>学校环境</a:t>
              </a:r>
              <a:endParaRPr lang="zh-CN" altLang="en-US" sz="2000" b="1" dirty="0">
                <a:solidFill>
                  <a:srgbClr val="30B9EC"/>
                </a:solidFill>
                <a:latin typeface="Arial"/>
              </a:endParaRP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FFC000"/>
                  </a:solidFill>
                  <a:latin typeface="Arial"/>
                </a:rPr>
                <a:t>社会环境</a:t>
              </a:r>
              <a:endParaRPr lang="zh-CN" altLang="en-US" sz="2000" b="1" dirty="0">
                <a:solidFill>
                  <a:srgbClr val="FFC000"/>
                </a:solidFill>
                <a:latin typeface="Arial"/>
              </a:endParaRP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4</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ED5D6E"/>
                  </a:solidFill>
                  <a:latin typeface="Arial"/>
                </a:rPr>
                <a:t>职业环境</a:t>
              </a:r>
              <a:endParaRPr lang="zh-CN" altLang="en-US" sz="2000" b="1" dirty="0">
                <a:solidFill>
                  <a:srgbClr val="ED5D6E"/>
                </a:solidFill>
                <a:latin typeface="Arial"/>
              </a:endParaRP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家庭</a:t>
            </a:r>
            <a:r>
              <a:rPr lang="zh-CN" altLang="en-US" sz="5000" b="1" dirty="0" smtClean="0">
                <a:solidFill>
                  <a:schemeClr val="tx1">
                    <a:lumMod val="75000"/>
                    <a:lumOff val="25000"/>
                  </a:schemeClr>
                </a:solidFill>
                <a:latin typeface="微软雅黑" pitchFamily="34" charset="-122"/>
                <a:ea typeface="微软雅黑" pitchFamily="34" charset="-122"/>
              </a:rPr>
              <a:t>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学校环境分析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95" name="文本框 58"/>
            <p:cNvSpPr txBox="1"/>
            <p:nvPr/>
          </p:nvSpPr>
          <p:spPr>
            <a:xfrm>
              <a:off x="836816" y="1965064"/>
              <a:ext cx="1960880" cy="1026160"/>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2012</a:t>
              </a:r>
              <a:endParaRPr lang="en-US" altLang="zh-CN" sz="5000" spc="-150" dirty="0">
                <a:solidFill>
                  <a:schemeClr val="tx1">
                    <a:lumMod val="75000"/>
                    <a:lumOff val="25000"/>
                  </a:schemeClr>
                </a:solidFill>
                <a:latin typeface="+mj-lt"/>
                <a:ea typeface="宋体"/>
                <a:cs typeface="Arial"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03" name="文本框 67"/>
            <p:cNvSpPr txBox="1"/>
            <p:nvPr/>
          </p:nvSpPr>
          <p:spPr>
            <a:xfrm>
              <a:off x="3675596" y="1965064"/>
              <a:ext cx="1960880" cy="1026160"/>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2013</a:t>
              </a:r>
              <a:endParaRPr lang="en-US" altLang="zh-CN" sz="5000" spc="-150" dirty="0">
                <a:solidFill>
                  <a:schemeClr val="tx1">
                    <a:lumMod val="75000"/>
                    <a:lumOff val="25000"/>
                  </a:schemeClr>
                </a:solidFill>
                <a:latin typeface="+mj-lt"/>
                <a:ea typeface="宋体"/>
                <a:cs typeface="Arial"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1" name="文本框 76"/>
            <p:cNvSpPr txBox="1"/>
            <p:nvPr/>
          </p:nvSpPr>
          <p:spPr>
            <a:xfrm>
              <a:off x="6514376" y="1965064"/>
              <a:ext cx="1960880" cy="1026160"/>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2014</a:t>
              </a:r>
              <a:endParaRPr lang="en-US" altLang="zh-CN" sz="5000" spc="-150" dirty="0">
                <a:solidFill>
                  <a:schemeClr val="tx1">
                    <a:lumMod val="75000"/>
                    <a:lumOff val="25000"/>
                  </a:schemeClr>
                </a:solidFill>
                <a:latin typeface="+mj-lt"/>
                <a:ea typeface="宋体"/>
                <a:cs typeface="Arial"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9" name="文本框 85"/>
            <p:cNvSpPr txBox="1"/>
            <p:nvPr/>
          </p:nvSpPr>
          <p:spPr>
            <a:xfrm>
              <a:off x="9353155" y="1965064"/>
              <a:ext cx="1960880" cy="1026160"/>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2015</a:t>
              </a:r>
              <a:endParaRPr lang="en-US" altLang="zh-CN" sz="5000" spc="-150" dirty="0">
                <a:solidFill>
                  <a:schemeClr val="tx1">
                    <a:lumMod val="75000"/>
                    <a:lumOff val="25000"/>
                  </a:schemeClr>
                </a:solidFill>
                <a:latin typeface="+mj-lt"/>
                <a:ea typeface="宋体"/>
                <a:cs typeface="Arial"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社会环境分析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15" name="组合 14"/>
          <p:cNvGrpSpPr/>
          <p:nvPr/>
        </p:nvGrpSpPr>
        <p:grpSpPr>
          <a:xfrm>
            <a:off x="1027083" y="4202478"/>
            <a:ext cx="3107318" cy="1709805"/>
            <a:chOff x="1027083" y="4202478"/>
            <a:chExt cx="3107318" cy="1709805"/>
          </a:xfrm>
        </p:grpSpPr>
        <p:sp>
          <p:nvSpPr>
            <p:cNvPr id="3" name="矩形 2"/>
            <p:cNvSpPr/>
            <p:nvPr/>
          </p:nvSpPr>
          <p:spPr>
            <a:xfrm>
              <a:off x="1027083"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endParaRPr lang="zh-CN" altLang="en-US" sz="2800" dirty="0">
                <a:solidFill>
                  <a:srgbClr val="EB475B"/>
                </a:solidFill>
              </a:endParaRP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endParaRPr lang="zh-CN" altLang="en-US" sz="2800" dirty="0">
                <a:solidFill>
                  <a:srgbClr val="00AA8C"/>
                </a:solidFill>
              </a:endParaRP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endParaRPr lang="zh-CN" altLang="en-US" sz="2800" dirty="0">
                <a:solidFill>
                  <a:srgbClr val="30B9EC"/>
                </a:solidFill>
              </a:endParaRPr>
            </a:p>
          </p:txBody>
        </p:sp>
        <p:sp>
          <p:nvSpPr>
            <p:cNvPr id="11" name="矩形 10"/>
            <p:cNvSpPr/>
            <p:nvPr/>
          </p:nvSpPr>
          <p:spPr>
            <a:xfrm>
              <a:off x="8136451"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grpSp>
      <p:sp>
        <p:nvSpPr>
          <p:cNvPr id="12" name="矩形 11"/>
          <p:cNvSpPr/>
          <p:nvPr/>
        </p:nvSpPr>
        <p:spPr>
          <a:xfrm>
            <a:off x="1104390" y="2197509"/>
            <a:ext cx="3028137" cy="1641684"/>
          </a:xfrm>
          <a:prstGeom prst="rect">
            <a:avLst/>
          </a:prstGeom>
          <a:blipFill rotWithShape="1">
            <a:blip r:embed="rId1"/>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2"/>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itchFamily="34" charset="-122"/>
                <a:ea typeface="微软雅黑" pitchFamily="34" charset="-122"/>
              </a:rPr>
              <a:t>需求未饱和</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职业环境分析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165">
                <a:lnSpc>
                  <a:spcPct val="130000"/>
                </a:lnSpc>
              </a:pPr>
              <a:r>
                <a:rPr lang="zh-CN" altLang="en-US" sz="12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itchFamily="34" charset="-122"/>
                  <a:ea typeface="微软雅黑" pitchFamily="34" charset="-122"/>
                </a:rPr>
                <a:t>12</a:t>
              </a:r>
              <a:r>
                <a:rPr lang="zh-CN" altLang="en-US" sz="1200" dirty="0" smtClean="0">
                  <a:solidFill>
                    <a:schemeClr val="bg1"/>
                  </a:solidFill>
                  <a:latin typeface="微软雅黑" pitchFamily="34" charset="-122"/>
                  <a:ea typeface="微软雅黑" pitchFamily="34" charset="-122"/>
                </a:rPr>
                <a:t>号字，</a:t>
              </a:r>
              <a:r>
                <a:rPr lang="en-US" altLang="zh-CN" sz="1200" dirty="0" smtClean="0">
                  <a:solidFill>
                    <a:schemeClr val="bg1"/>
                  </a:solidFill>
                  <a:latin typeface="微软雅黑" pitchFamily="34" charset="-122"/>
                  <a:ea typeface="微软雅黑" pitchFamily="34" charset="-122"/>
                </a:rPr>
                <a:t>1.3</a:t>
              </a:r>
              <a:r>
                <a:rPr lang="zh-CN" altLang="en-US" sz="1200" dirty="0" smtClean="0">
                  <a:solidFill>
                    <a:schemeClr val="bg1"/>
                  </a:solidFill>
                  <a:latin typeface="微软雅黑" pitchFamily="34" charset="-122"/>
                  <a:ea typeface="微软雅黑" pitchFamily="34" charset="-122"/>
                </a:rPr>
                <a:t>倍字间距。</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165">
                <a:lnSpc>
                  <a:spcPct val="130000"/>
                </a:lnSpc>
              </a:pPr>
              <a:r>
                <a:rPr lang="zh-CN" altLang="en-US" sz="9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itchFamily="34" charset="-122"/>
                  <a:ea typeface="微软雅黑" pitchFamily="34" charset="-122"/>
                </a:rPr>
                <a:t>12</a:t>
              </a:r>
              <a:r>
                <a:rPr lang="zh-CN" altLang="en-US" sz="900" dirty="0" smtClean="0">
                  <a:solidFill>
                    <a:schemeClr val="bg1"/>
                  </a:solidFill>
                  <a:latin typeface="微软雅黑" pitchFamily="34" charset="-122"/>
                  <a:ea typeface="微软雅黑" pitchFamily="34" charset="-122"/>
                </a:rPr>
                <a:t>号字，</a:t>
              </a:r>
              <a:r>
                <a:rPr lang="en-US" altLang="zh-CN" sz="900" dirty="0" smtClean="0">
                  <a:solidFill>
                    <a:schemeClr val="bg1"/>
                  </a:solidFill>
                  <a:latin typeface="微软雅黑" pitchFamily="34" charset="-122"/>
                  <a:ea typeface="微软雅黑" pitchFamily="34" charset="-122"/>
                </a:rPr>
                <a:t>1.3</a:t>
              </a:r>
              <a:r>
                <a:rPr lang="zh-CN" altLang="en-US" sz="900" dirty="0" smtClean="0">
                  <a:solidFill>
                    <a:schemeClr val="bg1"/>
                  </a:solidFill>
                  <a:latin typeface="微软雅黑" pitchFamily="34" charset="-122"/>
                  <a:ea typeface="微软雅黑" pitchFamily="34" charset="-122"/>
                </a:rPr>
                <a:t>倍字间距。</a:t>
              </a:r>
              <a:endParaRPr lang="zh-CN" altLang="en-US" sz="900" dirty="0">
                <a:solidFill>
                  <a:schemeClr val="bg1"/>
                </a:solidFill>
                <a:latin typeface="微软雅黑" pitchFamily="34" charset="-122"/>
                <a:ea typeface="微软雅黑" pitchFamily="3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1" cstate="screen"/>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1"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endParaRPr lang="zh-CN" altLang="en-US" sz="1500" b="1" dirty="0">
                <a:solidFill>
                  <a:schemeClr val="bg1"/>
                </a:solidFill>
              </a:endParaRP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endParaRPr lang="zh-CN" altLang="en-US" sz="1500" b="1" dirty="0">
                <a:solidFill>
                  <a:schemeClr val="bg1"/>
                </a:solidFill>
              </a:endParaRP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3"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endParaRPr lang="zh-CN" altLang="en-US" sz="1500" b="1" dirty="0">
                <a:solidFill>
                  <a:schemeClr val="bg1"/>
                </a:solidFill>
              </a:endParaRP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工作内容</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4"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itchFamily="34" charset="-122"/>
                <a:ea typeface="微软雅黑" pitchFamily="34" charset="-122"/>
              </a:rPr>
              <a:t>SWOT</a:t>
            </a:r>
            <a:r>
              <a:rPr lang="zh-CN" altLang="en-US" sz="5000" b="1" dirty="0" smtClean="0">
                <a:solidFill>
                  <a:schemeClr val="tx1">
                    <a:lumMod val="75000"/>
                    <a:lumOff val="25000"/>
                  </a:schemeClr>
                </a:solidFill>
                <a:latin typeface="微软雅黑" pitchFamily="34" charset="-122"/>
                <a:ea typeface="微软雅黑" pitchFamily="34" charset="-122"/>
              </a:rPr>
              <a:t>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r>
                <a:rPr lang="zh-CN" altLang="en-US" sz="1865" b="1" dirty="0">
                  <a:solidFill>
                    <a:srgbClr val="EB475B"/>
                  </a:solidFill>
                </a:rPr>
                <a:t>强势</a:t>
              </a:r>
              <a:r>
                <a:rPr lang="en-US" altLang="zh-CN" sz="1865" b="1" dirty="0">
                  <a:solidFill>
                    <a:srgbClr val="EB475B"/>
                  </a:solidFill>
                </a:rPr>
                <a:t>(strength) </a:t>
              </a:r>
              <a:endParaRPr lang="en-US" altLang="zh-CN" sz="1865" b="1" dirty="0">
                <a:solidFill>
                  <a:srgbClr val="EB475B"/>
                </a:solidFill>
              </a:endParaRP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善于交际，人际关系好，语言表达能力优秀</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组织、管理、策划能力好</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心里素质较强，能够承受得起</a:t>
              </a:r>
              <a:r>
                <a:rPr lang="zh-CN" altLang="en-US" sz="1100" dirty="0" smtClean="0">
                  <a:solidFill>
                    <a:schemeClr val="tx1">
                      <a:lumMod val="75000"/>
                      <a:lumOff val="25000"/>
                    </a:schemeClr>
                  </a:solidFill>
                  <a:latin typeface="微软雅黑" pitchFamily="34" charset="-122"/>
                  <a:ea typeface="微软雅黑" pitchFamily="34" charset="-122"/>
                </a:rPr>
                <a:t>挫折 </a:t>
              </a:r>
              <a:r>
                <a:rPr lang="zh-CN" altLang="en-US" sz="1100" dirty="0">
                  <a:solidFill>
                    <a:schemeClr val="tx1">
                      <a:lumMod val="75000"/>
                      <a:lumOff val="25000"/>
                    </a:schemeClr>
                  </a:solidFill>
                  <a:latin typeface="微软雅黑" pitchFamily="34" charset="-122"/>
                  <a:ea typeface="微软雅黑" pitchFamily="34" charset="-122"/>
                </a:rPr>
                <a:t>失败</a:t>
              </a:r>
              <a:r>
                <a:rPr lang="zh-CN" altLang="en-US" sz="1100" dirty="0" smtClean="0">
                  <a:solidFill>
                    <a:schemeClr val="tx1">
                      <a:lumMod val="75000"/>
                      <a:lumOff val="25000"/>
                    </a:schemeClr>
                  </a:solidFill>
                  <a:latin typeface="微软雅黑" pitchFamily="34" charset="-122"/>
                  <a:ea typeface="微软雅黑" pitchFamily="34" charset="-122"/>
                </a:rPr>
                <a:t>和</a:t>
              </a:r>
              <a:endParaRPr lang="en-US" altLang="zh-CN" sz="1100" dirty="0" smtClean="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smtClean="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工作积极认真，有热情，有</a:t>
              </a:r>
              <a:r>
                <a:rPr lang="zh-CN" altLang="en-US" sz="1100" dirty="0" smtClean="0">
                  <a:solidFill>
                    <a:schemeClr val="tx1">
                      <a:lumMod val="75000"/>
                      <a:lumOff val="25000"/>
                    </a:schemeClr>
                  </a:solidFill>
                  <a:latin typeface="微软雅黑" pitchFamily="34" charset="-122"/>
                  <a:ea typeface="微软雅黑" pitchFamily="34" charset="-122"/>
                </a:rPr>
                <a:t>创新 意识</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00AA8C"/>
                  </a:solidFill>
                </a:rPr>
                <a:t>弱势</a:t>
              </a:r>
              <a:r>
                <a:rPr lang="en-US" altLang="zh-CN" sz="1865" b="1" dirty="0">
                  <a:solidFill>
                    <a:srgbClr val="00AA8C"/>
                  </a:solidFill>
                </a:rPr>
                <a:t>(weakness) </a:t>
              </a:r>
              <a:endParaRPr lang="en-US" altLang="zh-CN" sz="1865" b="1" dirty="0">
                <a:solidFill>
                  <a:srgbClr val="00AA8C"/>
                </a:solidFill>
              </a:endParaRP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做事有时缺乏稳重，易于急躁</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某些方面自制力较差，不能</a:t>
              </a:r>
              <a:r>
                <a:rPr lang="zh-CN" altLang="en-US" sz="1100" dirty="0" smtClean="0">
                  <a:solidFill>
                    <a:schemeClr val="tx1">
                      <a:lumMod val="75000"/>
                      <a:lumOff val="25000"/>
                    </a:schemeClr>
                  </a:solidFill>
                  <a:latin typeface="微软雅黑" pitchFamily="34" charset="-122"/>
                  <a:ea typeface="微软雅黑" pitchFamily="34" charset="-122"/>
                </a:rPr>
                <a:t>按照计划</a:t>
              </a:r>
              <a:r>
                <a:rPr lang="zh-CN" altLang="en-US" sz="1100" dirty="0">
                  <a:solidFill>
                    <a:schemeClr val="tx1">
                      <a:lumMod val="75000"/>
                      <a:lumOff val="25000"/>
                    </a:schemeClr>
                  </a:solidFill>
                  <a:latin typeface="微软雅黑" pitchFamily="34" charset="-122"/>
                  <a:ea typeface="微软雅黑" pitchFamily="34" charset="-122"/>
                </a:rPr>
                <a:t>行事</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工作上精力投入过多，影响生活质量</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8EC83E"/>
                  </a:solidFill>
                </a:rPr>
                <a:t>机会</a:t>
              </a:r>
              <a:r>
                <a:rPr lang="en-US" altLang="zh-CN" sz="1865" b="1" dirty="0">
                  <a:solidFill>
                    <a:srgbClr val="8EC83E"/>
                  </a:solidFill>
                </a:rPr>
                <a:t>(opportunity) </a:t>
              </a:r>
              <a:endParaRPr lang="en-US" altLang="zh-CN" sz="1865" b="1" dirty="0">
                <a:solidFill>
                  <a:srgbClr val="8EC83E"/>
                </a:solidFill>
              </a:endParaRP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在校担任班长和学生会</a:t>
              </a:r>
              <a:r>
                <a:rPr lang="zh-CN" altLang="en-US" sz="1100" dirty="0" smtClean="0">
                  <a:solidFill>
                    <a:schemeClr val="tx1">
                      <a:lumMod val="75000"/>
                      <a:lumOff val="25000"/>
                    </a:schemeClr>
                  </a:solidFill>
                  <a:latin typeface="微软雅黑" pitchFamily="34" charset="-122"/>
                  <a:ea typeface="微软雅黑" pitchFamily="34" charset="-122"/>
                </a:rPr>
                <a:t>副主席有</a:t>
              </a:r>
              <a:r>
                <a:rPr lang="zh-CN" altLang="en-US" sz="1100" dirty="0">
                  <a:solidFill>
                    <a:schemeClr val="tx1">
                      <a:lumMod val="75000"/>
                      <a:lumOff val="25000"/>
                    </a:schemeClr>
                  </a:solidFill>
                  <a:latin typeface="微软雅黑" pitchFamily="34" charset="-122"/>
                  <a:ea typeface="微软雅黑" pitchFamily="34" charset="-122"/>
                </a:rPr>
                <a:t>工作经验</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拥有一定数量证书，体现</a:t>
              </a:r>
              <a:r>
                <a:rPr lang="zh-CN" altLang="en-US" sz="1100" dirty="0" smtClean="0">
                  <a:solidFill>
                    <a:schemeClr val="tx1">
                      <a:lumMod val="75000"/>
                      <a:lumOff val="25000"/>
                    </a:schemeClr>
                  </a:solidFill>
                  <a:latin typeface="微软雅黑" pitchFamily="34" charset="-122"/>
                  <a:ea typeface="微软雅黑" pitchFamily="34" charset="-122"/>
                </a:rPr>
                <a:t>自身 价值</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所学专业就业前景明朗</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毕业前的各种招聘面试 </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30B9EC"/>
                  </a:solidFill>
                </a:rPr>
                <a:t>威胁</a:t>
              </a:r>
              <a:r>
                <a:rPr lang="en-US" altLang="zh-CN" sz="1865" b="1" dirty="0">
                  <a:solidFill>
                    <a:srgbClr val="30B9EC"/>
                  </a:solidFill>
                </a:rPr>
                <a:t>(threat) </a:t>
              </a:r>
              <a:endParaRPr lang="en-US" altLang="zh-CN" sz="1865" b="1" dirty="0">
                <a:solidFill>
                  <a:srgbClr val="30B9EC"/>
                </a:solidFill>
              </a:endParaRP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英语六级还没有通过（未考）</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面试时的各种刁难与挑战</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工作提升较慢，工作压力大 </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工作环境差</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S</a:t>
                </a:r>
                <a:endParaRPr lang="zh-CN" altLang="en-US" sz="5000" b="1" dirty="0">
                  <a:solidFill>
                    <a:schemeClr val="bg1"/>
                  </a:solidFill>
                  <a:ea typeface="微软雅黑" pitchFamily="3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W</a:t>
                </a:r>
                <a:endParaRPr lang="zh-CN" altLang="en-US" sz="5000" b="1" dirty="0">
                  <a:solidFill>
                    <a:schemeClr val="bg1"/>
                  </a:solidFill>
                  <a:ea typeface="微软雅黑" pitchFamily="3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O</a:t>
                </a:r>
                <a:endParaRPr lang="zh-CN" altLang="en-US" sz="5000" b="1" dirty="0">
                  <a:solidFill>
                    <a:schemeClr val="bg1"/>
                  </a:solidFill>
                  <a:ea typeface="微软雅黑" pitchFamily="3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T</a:t>
                </a:r>
                <a:endParaRPr lang="zh-CN" altLang="en-US" sz="5000" b="1" dirty="0">
                  <a:solidFill>
                    <a:schemeClr val="bg1"/>
                  </a:solidFill>
                  <a:ea typeface="微软雅黑" pitchFamily="3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itchFamily="34" charset="-122"/>
                  <a:ea typeface="微软雅黑" pitchFamily="34" charset="-122"/>
                </a:rPr>
                <a:t>某某公司公司简介</a:t>
              </a:r>
              <a:r>
                <a:rPr lang="zh-CN" altLang="en-US" sz="1200" dirty="0">
                  <a:solidFill>
                    <a:schemeClr val="bg1"/>
                  </a:solidFill>
                  <a:latin typeface="微软雅黑" pitchFamily="34" charset="-122"/>
                  <a:ea typeface="微软雅黑" pitchFamily="34" charset="-122"/>
                </a:rPr>
                <a:t>文字内容某某公司公司简介文字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itchFamily="34" charset="-122"/>
                  <a:ea typeface="微软雅黑" pitchFamily="34" charset="-122"/>
                </a:rPr>
                <a:t>内容</a:t>
              </a:r>
              <a:endParaRPr lang="en-US" altLang="zh-CN" sz="1200" dirty="0">
                <a:solidFill>
                  <a:schemeClr val="bg1"/>
                </a:solidFill>
                <a:latin typeface="微软雅黑" pitchFamily="34" charset="-122"/>
                <a:ea typeface="微软雅黑" pitchFamily="34" charset="-122"/>
              </a:endParaRPr>
            </a:p>
            <a:p>
              <a:pPr defTabSz="914400" fontAlgn="base">
                <a:lnSpc>
                  <a:spcPct val="130000"/>
                </a:lnSpc>
                <a:spcBef>
                  <a:spcPct val="0"/>
                </a:spcBef>
                <a:spcAft>
                  <a:spcPct val="0"/>
                </a:spcAft>
              </a:pPr>
              <a:endParaRPr lang="en-US" altLang="zh-CN" sz="12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目标企业</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2854395" y="1334420"/>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endParaRPr lang="zh-CN" altLang="en-US" dirty="0"/>
            </a:p>
          </p:txBody>
        </p:sp>
      </p:grpSp>
      <p:grpSp>
        <p:nvGrpSpPr>
          <p:cNvPr id="1034" name="组合 1033"/>
          <p:cNvGrpSpPr/>
          <p:nvPr/>
        </p:nvGrpSpPr>
        <p:grpSpPr>
          <a:xfrm>
            <a:off x="2057400" y="873992"/>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endParaRPr lang="zh-CN" altLang="en-US" sz="1400" dirty="0"/>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2928442" y="1703648"/>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4716328" y="5172299"/>
            <a:ext cx="4397192" cy="12087001"/>
            <a:chOff x="4716328" y="5172299"/>
            <a:chExt cx="4397192" cy="12087001"/>
          </a:xfrm>
        </p:grpSpPr>
        <p:cxnSp>
          <p:nvCxnSpPr>
            <p:cNvPr id="53" name="直接连接符 52"/>
            <p:cNvCxnSpPr>
              <a:stCxn id="13" idx="12"/>
            </p:cNvCxnSpPr>
            <p:nvPr/>
          </p:nvCxnSpPr>
          <p:spPr>
            <a:xfrm flipH="1">
              <a:off x="4716328" y="5861433"/>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8548029" y="5172299"/>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4984697" y="4601490"/>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3984330" y="3311901"/>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endParaRPr lang="en-US" altLang="zh-CN" dirty="0" smtClean="0">
                <a:latin typeface="+mj-ea"/>
                <a:ea typeface="+mj-ea"/>
              </a:endParaRP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689176" y="2567710"/>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Microsoft YaHei" charset="0"/>
                <a:ea typeface="Microsoft YaHei" charset="0"/>
                <a:cs typeface="Microsoft YaHei" charset="0"/>
              </a:rPr>
              <a:t>职</a:t>
            </a:r>
            <a:r>
              <a:rPr kumimoji="1" lang="zh-CN" altLang="en-US" sz="2400" dirty="0">
                <a:solidFill>
                  <a:srgbClr val="EB475B"/>
                </a:solidFill>
                <a:latin typeface="Microsoft YaHei" charset="0"/>
                <a:ea typeface="Microsoft YaHei" charset="0"/>
                <a:cs typeface="Microsoft YaHei" charset="0"/>
              </a:rPr>
              <a:t>业</a:t>
            </a:r>
            <a:r>
              <a:rPr kumimoji="1" lang="zh-CN" altLang="en-US" sz="2400" dirty="0">
                <a:solidFill>
                  <a:srgbClr val="30B9EC"/>
                </a:solidFill>
                <a:latin typeface="Microsoft YaHei" charset="0"/>
                <a:ea typeface="Microsoft YaHei" charset="0"/>
                <a:cs typeface="Microsoft YaHei" charset="0"/>
              </a:rPr>
              <a:t>生</a:t>
            </a:r>
            <a:r>
              <a:rPr kumimoji="1" lang="zh-CN" altLang="en-US" sz="2400" dirty="0">
                <a:solidFill>
                  <a:srgbClr val="8EC83E"/>
                </a:solidFill>
                <a:latin typeface="Microsoft YaHei" charset="0"/>
                <a:ea typeface="Microsoft YaHei" charset="0"/>
                <a:cs typeface="Microsoft YaHei" charset="0"/>
              </a:rPr>
              <a:t>涯</a:t>
            </a:r>
            <a:r>
              <a:rPr kumimoji="1" lang="zh-CN" altLang="en-US" sz="2400" dirty="0" smtClean="0">
                <a:solidFill>
                  <a:srgbClr val="00AA8C"/>
                </a:solidFill>
                <a:latin typeface="Microsoft YaHei" charset="0"/>
                <a:ea typeface="Microsoft YaHei" charset="0"/>
                <a:cs typeface="Microsoft YaHei" charset="0"/>
              </a:rPr>
              <a:t>规</a:t>
            </a:r>
            <a:r>
              <a:rPr kumimoji="1" lang="zh-CN" altLang="en-US" sz="2400" dirty="0" smtClean="0">
                <a:solidFill>
                  <a:srgbClr val="EB475B"/>
                </a:solidFill>
                <a:latin typeface="Microsoft YaHei" charset="0"/>
                <a:ea typeface="Microsoft YaHei" charset="0"/>
                <a:cs typeface="Microsoft YaHei" charset="0"/>
              </a:rPr>
              <a:t>划</a:t>
            </a:r>
            <a:endParaRPr kumimoji="1" lang="en-US" altLang="zh-CN" sz="2400" dirty="0" smtClean="0">
              <a:solidFill>
                <a:srgbClr val="EB475B"/>
              </a:solidFill>
              <a:latin typeface="Microsoft YaHei" charset="0"/>
              <a:ea typeface="Microsoft YaHei" charset="0"/>
              <a:cs typeface="Microsoft YaHei" charset="0"/>
            </a:endParaRPr>
          </a:p>
          <a:p>
            <a:pPr lvl="0" algn="ctr"/>
            <a:r>
              <a:rPr kumimoji="1" lang="zh-CN" altLang="en-US" sz="6000" b="1" dirty="0" smtClean="0">
                <a:solidFill>
                  <a:schemeClr val="tx1">
                    <a:lumMod val="75000"/>
                    <a:lumOff val="25000"/>
                  </a:schemeClr>
                </a:solidFill>
                <a:latin typeface="Microsoft YaHei" charset="0"/>
                <a:ea typeface="Microsoft YaHei" charset="0"/>
                <a:cs typeface="Microsoft YaHei" charset="0"/>
              </a:rPr>
              <a:t>目  录</a:t>
            </a:r>
            <a:endParaRPr kumimoji="1" lang="en-US" altLang="zh-CN" sz="6000" b="1" dirty="0" smtClean="0">
              <a:solidFill>
                <a:schemeClr val="tx1">
                  <a:lumMod val="75000"/>
                  <a:lumOff val="25000"/>
                </a:schemeClr>
              </a:solidFill>
              <a:latin typeface="Microsoft YaHei" charset="0"/>
              <a:ea typeface="Microsoft YaHei" charset="0"/>
              <a:cs typeface="Microsoft YaHei" charset="0"/>
            </a:endParaRPr>
          </a:p>
          <a:p>
            <a:pPr lvl="0" algn="ctr"/>
            <a:r>
              <a:rPr kumimoji="1" lang="en-US" altLang="zh-CN" sz="2600" b="1" dirty="0" smtClean="0">
                <a:solidFill>
                  <a:schemeClr val="tx1">
                    <a:lumMod val="75000"/>
                    <a:lumOff val="25000"/>
                  </a:schemeClr>
                </a:solidFill>
                <a:latin typeface="Microsoft YaHei" charset="0"/>
                <a:ea typeface="Microsoft YaHei" charset="0"/>
                <a:cs typeface="Microsoft YaHei" charset="0"/>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187400" y="149191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7670373" y="3447173"/>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657978" y="1309267"/>
            <a:ext cx="3535365" cy="16742629"/>
            <a:chOff x="657978" y="1309267"/>
            <a:chExt cx="3535365" cy="16742629"/>
          </a:xfrm>
        </p:grpSpPr>
        <p:sp>
          <p:nvSpPr>
            <p:cNvPr id="42" name="任意多边形 41"/>
            <p:cNvSpPr/>
            <p:nvPr/>
          </p:nvSpPr>
          <p:spPr>
            <a:xfrm rot="21230784">
              <a:off x="657978" y="1309267"/>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806083" y="3243319"/>
            <a:ext cx="1337265" cy="15701906"/>
            <a:chOff x="1806083" y="3243319"/>
            <a:chExt cx="1337265" cy="15701906"/>
          </a:xfrm>
        </p:grpSpPr>
        <p:sp>
          <p:nvSpPr>
            <p:cNvPr id="43" name="任意多边形 42"/>
            <p:cNvSpPr/>
            <p:nvPr/>
          </p:nvSpPr>
          <p:spPr>
            <a:xfrm rot="21232996">
              <a:off x="1806083" y="3243319"/>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116314" y="3986572"/>
              <a:ext cx="1027034" cy="149586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664469" y="1114864"/>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797331" y="4798687"/>
            <a:ext cx="1318983" cy="13673088"/>
            <a:chOff x="1063659" y="4824462"/>
            <a:chExt cx="1318983" cy="13673088"/>
          </a:xfrm>
        </p:grpSpPr>
        <p:sp>
          <p:nvSpPr>
            <p:cNvPr id="45" name="任意多边形 44"/>
            <p:cNvSpPr/>
            <p:nvPr/>
          </p:nvSpPr>
          <p:spPr>
            <a:xfrm rot="21436914">
              <a:off x="1063659" y="4824462"/>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361043" y="5524179"/>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01160" y="4752420"/>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3058305" y="3167246"/>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7753243" y="2153824"/>
            <a:ext cx="2424361" cy="16317951"/>
            <a:chOff x="7881689" y="2179599"/>
            <a:chExt cx="2424361" cy="16317951"/>
          </a:xfrm>
        </p:grpSpPr>
        <p:cxnSp>
          <p:nvCxnSpPr>
            <p:cNvPr id="1030" name="直接连接符 1029"/>
            <p:cNvCxnSpPr>
              <a:stCxn id="18" idx="13"/>
            </p:cNvCxnSpPr>
            <p:nvPr/>
          </p:nvCxnSpPr>
          <p:spPr>
            <a:xfrm>
              <a:off x="8510114" y="3679965"/>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81689" y="2179599"/>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选择原因</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endParaRPr lang="zh-CN" altLang="en-US" sz="3000" dirty="0">
                <a:solidFill>
                  <a:schemeClr val="bg1"/>
                </a:solidFill>
              </a:endParaRPr>
            </a:p>
          </p:txBody>
        </p:sp>
        <p:sp>
          <p:nvSpPr>
            <p:cNvPr id="24" name="椭圆 23"/>
            <p:cNvSpPr/>
            <p:nvPr/>
          </p:nvSpPr>
          <p:spPr>
            <a:xfrm>
              <a:off x="10013835" y="2016041"/>
              <a:ext cx="980479" cy="980479"/>
            </a:xfrm>
            <a:prstGeom prst="ellipse">
              <a:avLst/>
            </a:prstGeom>
            <a:blipFill>
              <a:blip r:embed="rId1" cstate="screen"/>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endParaRPr lang="zh-CN" altLang="en-US" sz="3000" dirty="0">
                <a:solidFill>
                  <a:schemeClr val="bg1"/>
                </a:solidFill>
              </a:endParaRPr>
            </a:p>
          </p:txBody>
        </p:sp>
        <p:sp>
          <p:nvSpPr>
            <p:cNvPr id="25" name="椭圆 24"/>
            <p:cNvSpPr/>
            <p:nvPr/>
          </p:nvSpPr>
          <p:spPr>
            <a:xfrm>
              <a:off x="10013839" y="3270162"/>
              <a:ext cx="980479" cy="980479"/>
            </a:xfrm>
            <a:prstGeom prst="ellipse">
              <a:avLst/>
            </a:prstGeom>
            <a:blipFill>
              <a:blip r:embed="rId2" cstate="screen"/>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endParaRPr lang="zh-CN" altLang="en-US" sz="3000" dirty="0">
                <a:solidFill>
                  <a:schemeClr val="bg1"/>
                </a:solidFill>
              </a:endParaRPr>
            </a:p>
          </p:txBody>
        </p:sp>
        <p:sp>
          <p:nvSpPr>
            <p:cNvPr id="26" name="椭圆 25"/>
            <p:cNvSpPr/>
            <p:nvPr/>
          </p:nvSpPr>
          <p:spPr>
            <a:xfrm>
              <a:off x="10013837" y="4495761"/>
              <a:ext cx="980479" cy="980479"/>
            </a:xfrm>
            <a:prstGeom prst="ellipse">
              <a:avLst/>
            </a:prstGeom>
            <a:blipFill>
              <a:blip r:embed="rId3" cstate="screen"/>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确定路径</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8" name="椭圆 7"/>
              <p:cNvSpPr/>
              <p:nvPr/>
            </p:nvSpPr>
            <p:spPr>
              <a:xfrm>
                <a:off x="1349746" y="1497884"/>
                <a:ext cx="2446113" cy="2446113"/>
              </a:xfrm>
              <a:prstGeom prst="ellipse">
                <a:avLst/>
              </a:prstGeom>
              <a:blipFill rotWithShape="1">
                <a:blip r:embed="rId1"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itchFamily="34" charset="0"/>
                </a:rPr>
                <a:t>助理工程师</a:t>
              </a:r>
              <a:endParaRPr lang="en-US" altLang="zh-CN" sz="1400" dirty="0" smtClean="0">
                <a:solidFill>
                  <a:srgbClr val="8EC83E"/>
                </a:solidFill>
                <a:latin typeface="Verdana" pitchFamily="34" charset="0"/>
              </a:endParaRPr>
            </a:p>
            <a:p>
              <a:pPr eaLnBrk="0" hangingPunct="0"/>
              <a:r>
                <a:rPr lang="zh-CN" altLang="en-US" sz="1400" dirty="0">
                  <a:solidFill>
                    <a:srgbClr val="8EC83E"/>
                  </a:solidFill>
                  <a:latin typeface="Arial" charset="0"/>
                </a:rPr>
                <a:t>一般</a:t>
              </a:r>
              <a:r>
                <a:rPr lang="zh-CN" altLang="en-US" sz="1400" dirty="0" smtClean="0">
                  <a:solidFill>
                    <a:srgbClr val="8EC83E"/>
                  </a:solidFill>
                  <a:latin typeface="Arial" charset="0"/>
                </a:rPr>
                <a:t>技术人员</a:t>
              </a:r>
              <a:endParaRPr lang="zh-CN" altLang="en-US" sz="1400" dirty="0">
                <a:solidFill>
                  <a:srgbClr val="8EC83E"/>
                </a:solidFill>
                <a:latin typeface="Arial"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Microsoft YaHei" charset="0"/>
                  <a:ea typeface="Microsoft YaHei" charset="0"/>
                  <a:cs typeface="Microsoft YaHei" charset="0"/>
                </a:rPr>
                <a:t>短期</a:t>
              </a:r>
              <a:endParaRPr kumimoji="1" lang="zh-CN" altLang="en-US" sz="3000" b="1" dirty="0">
                <a:solidFill>
                  <a:srgbClr val="8EC83E"/>
                </a:solidFill>
                <a:latin typeface="Microsoft YaHei" charset="0"/>
                <a:ea typeface="Microsoft YaHei" charset="0"/>
                <a:cs typeface="Microsoft YaHei" charset="0"/>
              </a:endParaRP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Microsoft YaHei" charset="0"/>
                  <a:ea typeface="Microsoft YaHei" charset="0"/>
                  <a:cs typeface="Microsoft YaHei" charset="0"/>
                </a:rPr>
                <a:t>工程师</a:t>
              </a:r>
              <a:endParaRPr kumimoji="1" lang="zh-CN" altLang="en-US" sz="1600" dirty="0">
                <a:solidFill>
                  <a:srgbClr val="30B9EC"/>
                </a:solidFill>
                <a:latin typeface="Microsoft YaHei" charset="0"/>
                <a:ea typeface="Microsoft YaHei" charset="0"/>
                <a:cs typeface="Microsoft YaHei" charset="0"/>
              </a:endParaRPr>
            </a:p>
            <a:p>
              <a:r>
                <a:rPr lang="zh-CN" altLang="en-US" sz="1600" dirty="0">
                  <a:solidFill>
                    <a:srgbClr val="30B9EC"/>
                  </a:solidFill>
                  <a:latin typeface="Arial" charset="0"/>
                </a:rPr>
                <a:t>中级技术管理</a:t>
              </a:r>
              <a:r>
                <a:rPr lang="zh-CN" altLang="en-US" sz="1600" dirty="0" smtClean="0">
                  <a:solidFill>
                    <a:srgbClr val="30B9EC"/>
                  </a:solidFill>
                  <a:latin typeface="Arial" charset="0"/>
                </a:rPr>
                <a:t>人员</a:t>
              </a:r>
              <a:endParaRPr lang="zh-CN" altLang="en-US" sz="1600" dirty="0">
                <a:solidFill>
                  <a:srgbClr val="30B9EC"/>
                </a:solidFill>
                <a:latin typeface="Arial"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0" name="椭圆 19"/>
              <p:cNvSpPr/>
              <p:nvPr/>
            </p:nvSpPr>
            <p:spPr>
              <a:xfrm>
                <a:off x="1349746" y="1497884"/>
                <a:ext cx="2446113" cy="2446113"/>
              </a:xfrm>
              <a:prstGeom prst="ellipse">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Microsoft YaHei" charset="0"/>
                  <a:ea typeface="Microsoft YaHei" charset="0"/>
                  <a:cs typeface="Microsoft YaHei" charset="0"/>
                </a:rPr>
                <a:t>中期</a:t>
              </a:r>
              <a:endParaRPr kumimoji="1" lang="en-US" altLang="zh-CN" sz="3000" b="1" dirty="0">
                <a:solidFill>
                  <a:srgbClr val="30B9EC"/>
                </a:solidFill>
                <a:latin typeface="Microsoft YaHei" charset="0"/>
                <a:ea typeface="Microsoft YaHei" charset="0"/>
                <a:cs typeface="Microsoft YaHei" charset="0"/>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itchFamily="34" charset="0"/>
                </a:rPr>
                <a:t>高级工程师</a:t>
              </a:r>
              <a:endParaRPr lang="zh-CN" altLang="en-US" sz="1600" dirty="0">
                <a:solidFill>
                  <a:srgbClr val="ED5D6E"/>
                </a:solidFill>
                <a:latin typeface="Verdana" pitchFamily="34" charset="0"/>
              </a:endParaRPr>
            </a:p>
            <a:p>
              <a:r>
                <a:rPr lang="zh-CN" altLang="en-US" sz="1600" dirty="0">
                  <a:solidFill>
                    <a:srgbClr val="ED5D6E"/>
                  </a:solidFill>
                  <a:latin typeface="Arial" charset="0"/>
                </a:rPr>
                <a:t>高级技术管理</a:t>
              </a:r>
              <a:r>
                <a:rPr lang="zh-CN" altLang="en-US" sz="1600" dirty="0" smtClean="0">
                  <a:solidFill>
                    <a:srgbClr val="ED5D6E"/>
                  </a:solidFill>
                  <a:latin typeface="Arial" charset="0"/>
                </a:rPr>
                <a:t>人员</a:t>
              </a:r>
              <a:endParaRPr lang="zh-CN" altLang="en-US" sz="1600" dirty="0">
                <a:solidFill>
                  <a:srgbClr val="ED5D6E"/>
                </a:solidFill>
                <a:latin typeface="Arial"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6" name="椭圆 25"/>
              <p:cNvSpPr/>
              <p:nvPr/>
            </p:nvSpPr>
            <p:spPr>
              <a:xfrm>
                <a:off x="1349746" y="1497884"/>
                <a:ext cx="2446113" cy="2446113"/>
              </a:xfrm>
              <a:prstGeom prst="ellipse">
                <a:avLst/>
              </a:prstGeom>
              <a:blipFill rotWithShape="1">
                <a:blip r:embed="rId3"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Microsoft YaHei" charset="0"/>
                  <a:ea typeface="Microsoft YaHei" charset="0"/>
                  <a:cs typeface="Microsoft YaHei" charset="0"/>
                </a:rPr>
                <a:t>长期</a:t>
              </a:r>
              <a:endParaRPr kumimoji="1" lang="en-US" altLang="zh-CN" sz="3000" b="1" dirty="0">
                <a:solidFill>
                  <a:srgbClr val="ED5D6E"/>
                </a:solidFill>
                <a:latin typeface="Microsoft YaHei" charset="0"/>
                <a:ea typeface="Microsoft YaHei" charset="0"/>
                <a:cs typeface="Microsoft YaHei" charset="0"/>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学好专业知识，提高英语和电脑的应用水平</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拿到相关的技能证书和荣誉证书</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积极参加活动，宽大交际面</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加强社会实践活动，关注就业动态</a:t>
              </a:r>
              <a:endParaRPr lang="zh-CN" altLang="en-US" sz="24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2015-2017</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165"/>
              <a:r>
                <a:rPr lang="zh-CN" altLang="en-US" sz="2400" dirty="0" smtClean="0">
                  <a:solidFill>
                    <a:schemeClr val="bg1"/>
                  </a:solidFill>
                  <a:latin typeface="微软雅黑" pitchFamily="34" charset="-122"/>
                  <a:ea typeface="微软雅黑" pitchFamily="34" charset="-122"/>
                </a:rPr>
                <a:t>顺利进入某某集团</a:t>
              </a:r>
              <a:r>
                <a:rPr lang="zh-CN" altLang="en-US" sz="2400" dirty="0">
                  <a:solidFill>
                    <a:schemeClr val="bg1"/>
                  </a:solidFill>
                  <a:latin typeface="微软雅黑" pitchFamily="34" charset="-122"/>
                  <a:ea typeface="微软雅黑" pitchFamily="34" charset="-122"/>
                </a:rPr>
                <a:t>有限公司</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在工作中不断学习，掌握技能</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成为公司的骨干力量，搞好人脉关系</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成为工程师、中层管理人员</a:t>
              </a:r>
              <a:endParaRPr lang="zh-CN" altLang="en-US" sz="2400" dirty="0">
                <a:solidFill>
                  <a:schemeClr val="bg1"/>
                </a:solidFill>
                <a:latin typeface="微软雅黑" pitchFamily="34" charset="-122"/>
                <a:ea typeface="微软雅黑" pitchFamily="34" charset="-122"/>
              </a:endParaRP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2018-2023</a:t>
              </a:r>
              <a:r>
                <a:rPr lang="zh-CN" altLang="en-US" sz="3000" dirty="0" smtClean="0">
                  <a:solidFill>
                    <a:schemeClr val="tx1">
                      <a:lumMod val="75000"/>
                      <a:lumOff val="25000"/>
                    </a:schemeClr>
                  </a:solidFill>
                  <a:latin typeface="微软雅黑" pitchFamily="34" charset="-122"/>
                  <a:ea typeface="微软雅黑" pitchFamily="34" charset="-122"/>
                </a:rPr>
                <a:t>年）</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结合所学知识和实际经验，不断摸索创新</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总结经验，形成独特有效的工作方式</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工作受到领导和员工的</a:t>
              </a:r>
              <a:r>
                <a:rPr lang="zh-CN" altLang="en-US" sz="2400" dirty="0" smtClean="0">
                  <a:solidFill>
                    <a:schemeClr val="bg1"/>
                  </a:solidFill>
                  <a:latin typeface="微软雅黑" pitchFamily="34" charset="-122"/>
                  <a:ea typeface="微软雅黑" pitchFamily="34" charset="-122"/>
                </a:rPr>
                <a:t>肯定</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成为高级工程师、公司高层的管理人员</a:t>
              </a:r>
              <a:endParaRPr lang="zh-CN" altLang="en-US" sz="24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长</a:t>
              </a:r>
              <a:r>
                <a:rPr lang="zh-CN" altLang="en-US" sz="5000" b="1" dirty="0" smtClean="0">
                  <a:solidFill>
                    <a:schemeClr val="tx1">
                      <a:lumMod val="75000"/>
                      <a:lumOff val="25000"/>
                    </a:schemeClr>
                  </a:solidFill>
                  <a:latin typeface="微软雅黑" pitchFamily="34" charset="-122"/>
                  <a:ea typeface="微软雅黑" pitchFamily="34" charset="-122"/>
                </a:rPr>
                <a:t>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2024-20XX</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165"/>
              <a:r>
                <a:rPr lang="zh-CN" altLang="en-US" sz="2000" dirty="0">
                  <a:solidFill>
                    <a:srgbClr val="ED5D6E"/>
                  </a:solidFill>
                  <a:latin typeface="微软雅黑" pitchFamily="34" charset="-122"/>
                  <a:ea typeface="微软雅黑" pitchFamily="34" charset="-122"/>
                </a:rPr>
                <a:t>根本</a:t>
              </a:r>
              <a:r>
                <a:rPr lang="zh-CN" altLang="en-US" sz="2000" dirty="0" smtClean="0">
                  <a:solidFill>
                    <a:srgbClr val="ED5D6E"/>
                  </a:solidFill>
                  <a:latin typeface="微软雅黑" pitchFamily="34" charset="-122"/>
                  <a:ea typeface="微软雅黑" pitchFamily="34" charset="-122"/>
                </a:rPr>
                <a:t>依据，是否</a:t>
              </a:r>
              <a:r>
                <a:rPr lang="zh-CN" altLang="en-US" sz="2000" dirty="0">
                  <a:solidFill>
                    <a:srgbClr val="ED5D6E"/>
                  </a:solidFill>
                  <a:latin typeface="微软雅黑" pitchFamily="34" charset="-122"/>
                  <a:ea typeface="微软雅黑" pitchFamily="34" charset="-122"/>
                </a:rPr>
                <a:t>实现了自己的预定目标</a:t>
              </a:r>
              <a:endParaRPr lang="zh-CN" altLang="en-US" sz="2000" dirty="0">
                <a:solidFill>
                  <a:srgbClr val="ED5D6E"/>
                </a:solidFill>
                <a:latin typeface="微软雅黑" pitchFamily="34" charset="-122"/>
                <a:ea typeface="微软雅黑" pitchFamily="34" charset="-122"/>
              </a:endParaRP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165"/>
              <a:r>
                <a:rPr lang="zh-CN" altLang="en-US" sz="2000" dirty="0">
                  <a:solidFill>
                    <a:srgbClr val="FFC000"/>
                  </a:solidFill>
                  <a:latin typeface="微软雅黑" pitchFamily="34" charset="-122"/>
                  <a:ea typeface="微软雅黑" pitchFamily="34" charset="-122"/>
                </a:rPr>
                <a:t>认真分析原因，及时调整路线，寻找补救措施</a:t>
              </a:r>
              <a:endParaRPr lang="zh-CN" altLang="en-US" sz="2000" dirty="0">
                <a:solidFill>
                  <a:srgbClr val="FFC000"/>
                </a:solidFill>
                <a:latin typeface="微软雅黑" pitchFamily="34" charset="-122"/>
                <a:ea typeface="微软雅黑" pitchFamily="34" charset="-122"/>
              </a:endParaRP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165"/>
              <a:r>
                <a:rPr lang="zh-CN" altLang="en-US" sz="2000" dirty="0">
                  <a:solidFill>
                    <a:srgbClr val="00AA8C"/>
                  </a:solidFill>
                  <a:latin typeface="微软雅黑" pitchFamily="34" charset="-122"/>
                  <a:ea typeface="微软雅黑" pitchFamily="34" charset="-122"/>
                </a:rPr>
                <a:t>认真总结经验，下一步目标能否加快实现，调整方案</a:t>
              </a:r>
              <a:endParaRPr lang="zh-CN" altLang="en-US" sz="2000" dirty="0">
                <a:solidFill>
                  <a:srgbClr val="00AA8C"/>
                </a:solidFill>
                <a:latin typeface="微软雅黑" pitchFamily="34" charset="-122"/>
                <a:ea typeface="微软雅黑" pitchFamily="34" charset="-122"/>
              </a:endParaRP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1"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lnSpc>
                  <a:spcPct val="130000"/>
                </a:lnSpc>
              </a:pPr>
              <a:r>
                <a:rPr lang="zh-CN" altLang="en-US" sz="1200" kern="0" dirty="0">
                  <a:solidFill>
                    <a:schemeClr val="bg1"/>
                  </a:solidFill>
                  <a:ea typeface="微软雅黑" pitchFamily="34" charset="-122"/>
                </a:rPr>
                <a:t>顶部“开始”面板中可以对字体、字号、颜色、行距等进行修改</a:t>
              </a:r>
              <a:r>
                <a:rPr lang="zh-CN" altLang="en-US" sz="1200" kern="0" dirty="0" smtClean="0">
                  <a:solidFill>
                    <a:schemeClr val="bg1"/>
                  </a:solidFill>
                  <a:ea typeface="微软雅黑" pitchFamily="34" charset="-122"/>
                </a:rPr>
                <a:t>。</a:t>
              </a:r>
              <a:endParaRPr lang="en-US" altLang="zh-CN" sz="1200" kern="0" dirty="0" smtClean="0">
                <a:solidFill>
                  <a:schemeClr val="bg1"/>
                </a:solidFill>
                <a:ea typeface="微软雅黑" pitchFamily="34" charset="-122"/>
              </a:endParaRPr>
            </a:p>
            <a:p>
              <a:pPr algn="ctr" defTabSz="685165">
                <a:lnSpc>
                  <a:spcPct val="130000"/>
                </a:lnSpc>
              </a:pPr>
              <a:r>
                <a:rPr lang="zh-CN" altLang="en-US" sz="1200" kern="0" dirty="0" smtClean="0">
                  <a:solidFill>
                    <a:schemeClr val="bg1"/>
                  </a:solidFill>
                  <a:ea typeface="微软雅黑" pitchFamily="34" charset="-122"/>
                </a:rPr>
                <a:t>顶部</a:t>
              </a:r>
              <a:r>
                <a:rPr lang="zh-CN" altLang="en-US" sz="1200" kern="0" dirty="0">
                  <a:solidFill>
                    <a:schemeClr val="bg1"/>
                  </a:solidFill>
                  <a:ea typeface="微软雅黑" pitchFamily="34" charset="-122"/>
                </a:rPr>
                <a:t>“开始”面板中可以对字体、字号、颜色、行距等进行修改</a:t>
              </a:r>
              <a:r>
                <a:rPr lang="zh-CN" altLang="en-US" sz="1200" kern="0" dirty="0" smtClean="0">
                  <a:solidFill>
                    <a:schemeClr val="bg1"/>
                  </a:solidFill>
                  <a:ea typeface="微软雅黑" pitchFamily="3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评估调整</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全面评估</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endParaRPr lang="zh-CN" altLang="en-US" sz="1200" dirty="0">
                <a:solidFill>
                  <a:schemeClr val="bg1"/>
                </a:solidFill>
              </a:endParaRP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endParaRPr lang="zh-CN" altLang="en-US" sz="1200" dirty="0">
                <a:solidFill>
                  <a:schemeClr val="bg1"/>
                </a:solidFill>
              </a:endParaRP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endParaRPr lang="zh-CN" altLang="en-US" sz="1200" dirty="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、是否有上级的肯定和表彰；</a:t>
              </a:r>
              <a:endParaRPr lang="zh-CN" altLang="en-US" sz="1200" dirty="0">
                <a:solidFill>
                  <a:schemeClr val="bg1"/>
                </a:solidFill>
              </a:endParaRPr>
            </a:p>
            <a:p>
              <a:pPr>
                <a:lnSpc>
                  <a:spcPct val="150000"/>
                </a:lnSpc>
              </a:pPr>
              <a:r>
                <a:rPr lang="en-US" altLang="zh-CN" sz="1200" dirty="0">
                  <a:solidFill>
                    <a:schemeClr val="bg1"/>
                  </a:solidFill>
                </a:rPr>
                <a:t>3</a:t>
              </a:r>
              <a:r>
                <a:rPr lang="zh-CN" altLang="en-US" sz="1200" dirty="0">
                  <a:solidFill>
                    <a:schemeClr val="bg1"/>
                  </a:solidFill>
                </a:rPr>
                <a:t>、是否有职称、职务的晋升；</a:t>
              </a:r>
              <a:endParaRPr lang="zh-CN" altLang="en-US" sz="1200" dirty="0">
                <a:solidFill>
                  <a:schemeClr val="bg1"/>
                </a:solidFill>
              </a:endParaRP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1. </a:t>
              </a:r>
              <a:r>
                <a:rPr lang="zh-CN" altLang="en-US" sz="1465" dirty="0" smtClean="0">
                  <a:solidFill>
                    <a:schemeClr val="tx1">
                      <a:lumMod val="75000"/>
                      <a:lumOff val="25000"/>
                    </a:schemeClr>
                  </a:solidFill>
                  <a:latin typeface="Microsoft YaHei" charset="0"/>
                  <a:ea typeface="Microsoft YaHei" charset="0"/>
                  <a:cs typeface="Microsoft YaHei" charset="0"/>
                </a:rPr>
                <a:t>招聘</a:t>
              </a:r>
              <a:r>
                <a:rPr lang="zh-CN" altLang="en-US" sz="1465" dirty="0">
                  <a:solidFill>
                    <a:schemeClr val="tx1">
                      <a:lumMod val="75000"/>
                      <a:lumOff val="25000"/>
                    </a:schemeClr>
                  </a:solidFill>
                  <a:latin typeface="Microsoft YaHei" charset="0"/>
                  <a:ea typeface="Microsoft YaHei" charset="0"/>
                  <a:cs typeface="Microsoft YaHei" charset="0"/>
                </a:rPr>
                <a:t>受阻，无法进入目标</a:t>
              </a:r>
              <a:r>
                <a:rPr lang="zh-CN" altLang="en-US" sz="1465" dirty="0" smtClean="0">
                  <a:solidFill>
                    <a:schemeClr val="tx1">
                      <a:lumMod val="75000"/>
                      <a:lumOff val="25000"/>
                    </a:schemeClr>
                  </a:solidFill>
                  <a:latin typeface="Microsoft YaHei" charset="0"/>
                  <a:ea typeface="Microsoft YaHei" charset="0"/>
                  <a:cs typeface="Microsoft YaHei" charset="0"/>
                </a:rPr>
                <a:t>公司</a:t>
              </a:r>
              <a:endParaRPr lang="en-US" altLang="zh-CN" sz="1465" dirty="0" smtClean="0">
                <a:solidFill>
                  <a:schemeClr val="tx1">
                    <a:lumMod val="75000"/>
                    <a:lumOff val="25000"/>
                  </a:schemeClr>
                </a:solidFill>
                <a:latin typeface="Microsoft YaHei" charset="0"/>
                <a:ea typeface="Microsoft YaHei" charset="0"/>
                <a:cs typeface="Microsoft YaHei" charset="0"/>
              </a:endParaRPr>
            </a:p>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2. </a:t>
              </a:r>
              <a:r>
                <a:rPr lang="zh-CN" altLang="en-US" sz="1465" dirty="0" smtClean="0">
                  <a:solidFill>
                    <a:schemeClr val="tx1">
                      <a:lumMod val="75000"/>
                      <a:lumOff val="25000"/>
                    </a:schemeClr>
                  </a:solidFill>
                  <a:latin typeface="Microsoft YaHei" charset="0"/>
                  <a:ea typeface="Microsoft YaHei" charset="0"/>
                  <a:cs typeface="Microsoft YaHei" charset="0"/>
                </a:rPr>
                <a:t>提拔</a:t>
              </a:r>
              <a:r>
                <a:rPr lang="zh-CN" altLang="en-US" sz="1465" dirty="0">
                  <a:solidFill>
                    <a:schemeClr val="tx1">
                      <a:lumMod val="75000"/>
                      <a:lumOff val="25000"/>
                    </a:schemeClr>
                  </a:solidFill>
                  <a:latin typeface="Microsoft YaHei" charset="0"/>
                  <a:ea typeface="Microsoft YaHei" charset="0"/>
                  <a:cs typeface="Microsoft YaHei" charset="0"/>
                </a:rPr>
                <a:t>、晋升无望</a:t>
              </a:r>
              <a:endParaRPr lang="zh-CN" altLang="en-US" sz="1465" dirty="0">
                <a:solidFill>
                  <a:schemeClr val="tx1">
                    <a:lumMod val="75000"/>
                    <a:lumOff val="25000"/>
                  </a:schemeClr>
                </a:solidFill>
                <a:latin typeface="Microsoft YaHei" charset="0"/>
                <a:ea typeface="Microsoft YaHei" charset="0"/>
                <a:cs typeface="Microsoft YaHei" charset="0"/>
              </a:endParaRP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chemeClr val="tx1">
                      <a:lumMod val="75000"/>
                      <a:lumOff val="25000"/>
                    </a:schemeClr>
                  </a:solidFill>
                  <a:effectLst/>
                  <a:latin typeface="+mj-ea"/>
                  <a:ea typeface="+mj-ea"/>
                </a:rPr>
                <a:t>难题</a:t>
              </a:r>
              <a:endParaRPr lang="zh-CN" altLang="en-US" sz="5000" b="1" dirty="0">
                <a:solidFill>
                  <a:schemeClr val="tx1">
                    <a:lumMod val="75000"/>
                    <a:lumOff val="25000"/>
                  </a:schemeClr>
                </a:solidFill>
                <a:effectLst/>
                <a:latin typeface="+mj-ea"/>
                <a:ea typeface="+mj-ea"/>
              </a:endParaRP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5" dirty="0">
                  <a:solidFill>
                    <a:srgbClr val="00AA8C"/>
                  </a:solidFill>
                  <a:latin typeface="Microsoft YaHei" charset="0"/>
                  <a:ea typeface="Microsoft YaHei" charset="0"/>
                  <a:cs typeface="Microsoft YaHei" charset="0"/>
                </a:rPr>
                <a:t>寻找其他合适的工程施工单位，比如中铁集团</a:t>
              </a:r>
              <a:r>
                <a:rPr lang="zh-CN" altLang="en-US" sz="1465" dirty="0" smtClean="0">
                  <a:solidFill>
                    <a:srgbClr val="00AA8C"/>
                  </a:solidFill>
                  <a:latin typeface="Microsoft YaHei" charset="0"/>
                  <a:ea typeface="Microsoft YaHei" charset="0"/>
                  <a:cs typeface="Microsoft YaHei" charset="0"/>
                </a:rPr>
                <a:t>。</a:t>
              </a:r>
              <a:endParaRPr lang="en-US" altLang="zh-CN" sz="1465" dirty="0" smtClean="0">
                <a:solidFill>
                  <a:srgbClr val="00AA8C"/>
                </a:solidFill>
                <a:latin typeface="Microsoft YaHei" charset="0"/>
                <a:ea typeface="Microsoft YaHei" charset="0"/>
                <a:cs typeface="Microsoft YaHei" charset="0"/>
              </a:endParaRPr>
            </a:p>
            <a:p>
              <a:pPr>
                <a:spcBef>
                  <a:spcPts val="800"/>
                </a:spcBef>
              </a:pPr>
              <a:endParaRPr lang="en-US" altLang="zh-CN" sz="1465" dirty="0" smtClean="0">
                <a:solidFill>
                  <a:srgbClr val="00AA8C"/>
                </a:solidFill>
                <a:latin typeface="Microsoft YaHei" charset="0"/>
                <a:ea typeface="Microsoft YaHei" charset="0"/>
                <a:cs typeface="Microsoft YaHei" charset="0"/>
              </a:endParaRPr>
            </a:p>
            <a:p>
              <a:pPr>
                <a:spcBef>
                  <a:spcPts val="800"/>
                </a:spcBef>
              </a:pPr>
              <a:r>
                <a:rPr lang="zh-CN" altLang="en-US" sz="1465" dirty="0" smtClean="0">
                  <a:solidFill>
                    <a:srgbClr val="00AA8C"/>
                  </a:solidFill>
                  <a:latin typeface="Microsoft YaHei" charset="0"/>
                  <a:ea typeface="Microsoft YaHei" charset="0"/>
                  <a:cs typeface="Microsoft YaHei" charset="0"/>
                </a:rPr>
                <a:t>从事</a:t>
              </a:r>
              <a:r>
                <a:rPr lang="zh-CN" altLang="en-US" sz="1465" dirty="0">
                  <a:solidFill>
                    <a:srgbClr val="00AA8C"/>
                  </a:solidFill>
                  <a:latin typeface="Microsoft YaHei" charset="0"/>
                  <a:ea typeface="Microsoft YaHei" charset="0"/>
                  <a:cs typeface="Microsoft YaHei" charset="0"/>
                </a:rPr>
                <a:t>与混凝土添加剂有关的销售工作，成为一名成功的商人</a:t>
              </a:r>
              <a:r>
                <a:rPr lang="zh-CN" altLang="en-US" sz="1465" dirty="0" smtClean="0">
                  <a:solidFill>
                    <a:srgbClr val="00AA8C"/>
                  </a:solidFill>
                  <a:latin typeface="Microsoft YaHei" charset="0"/>
                  <a:ea typeface="Microsoft YaHei" charset="0"/>
                  <a:cs typeface="Microsoft YaHei" charset="0"/>
                </a:rPr>
                <a:t>。</a:t>
              </a:r>
              <a:endParaRPr lang="zh-CN" altLang="en-US" sz="1465" dirty="0">
                <a:solidFill>
                  <a:srgbClr val="00AA8C"/>
                </a:solidFill>
                <a:latin typeface="Microsoft YaHei" charset="0"/>
                <a:ea typeface="Microsoft YaHei" charset="0"/>
                <a:cs typeface="Microsoft YaHei" charset="0"/>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rgbClr val="00AA8C"/>
                  </a:solidFill>
                  <a:effectLst/>
                  <a:latin typeface="+mj-ea"/>
                  <a:ea typeface="+mj-ea"/>
                </a:rPr>
                <a:t>解决方案</a:t>
              </a:r>
              <a:endParaRPr lang="zh-CN" altLang="en-US" sz="5000" b="1" dirty="0">
                <a:solidFill>
                  <a:srgbClr val="00AA8C"/>
                </a:solidFill>
                <a:effectLst/>
                <a:latin typeface="+mj-ea"/>
                <a:ea typeface="+mj-ea"/>
              </a:endParaRP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ED5D6E"/>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p:spPr>
          <p:txBody>
            <a:bodyPr wrap="square">
              <a:spAutoFit/>
            </a:bodyPr>
            <a:lstStyle/>
            <a:p>
              <a:pPr algn="ctr"/>
              <a:r>
                <a:rPr lang="zh-CN" altLang="en-US" sz="4000" b="1" dirty="0" smtClean="0">
                  <a:solidFill>
                    <a:srgbClr val="ED5D6E"/>
                  </a:solidFill>
                  <a:latin typeface="Calibri" charset="0"/>
                </a:rPr>
                <a:t>备选</a:t>
              </a:r>
              <a:endParaRPr lang="en-US" altLang="zh-CN" sz="4000" b="1" dirty="0" smtClean="0">
                <a:solidFill>
                  <a:srgbClr val="ED5D6E"/>
                </a:solidFill>
                <a:latin typeface="Calibri" charset="0"/>
              </a:endParaRPr>
            </a:p>
            <a:p>
              <a:pPr algn="ctr"/>
              <a:r>
                <a:rPr lang="zh-CN" altLang="en-US" sz="4000" b="1" dirty="0" smtClean="0">
                  <a:solidFill>
                    <a:srgbClr val="ED5D6E"/>
                  </a:solidFill>
                  <a:latin typeface="Calibri" charset="0"/>
                </a:rPr>
                <a:t>职业</a:t>
              </a:r>
              <a:r>
                <a:rPr lang="zh-CN" altLang="en-US" sz="4000" b="1" dirty="0">
                  <a:solidFill>
                    <a:srgbClr val="ED5D6E"/>
                  </a:solidFill>
                  <a:latin typeface="Calibri" charset="0"/>
                </a:rPr>
                <a:t>规划</a:t>
              </a:r>
              <a:endParaRPr lang="en-US" altLang="zh-CN" sz="4000" b="1" dirty="0">
                <a:solidFill>
                  <a:srgbClr val="ED5D6E"/>
                </a:solidFill>
                <a:latin typeface="Calibri" charset="0"/>
              </a:endParaRPr>
            </a:p>
            <a:p>
              <a:pPr algn="ctr"/>
              <a:r>
                <a:rPr lang="zh-CN" altLang="en-US" sz="4000" b="1" dirty="0">
                  <a:solidFill>
                    <a:srgbClr val="ED5D6E"/>
                  </a:solidFill>
                  <a:latin typeface="Calibri" charset="0"/>
                </a:rPr>
                <a:t>方案</a:t>
              </a:r>
              <a:endParaRPr lang="en-US" altLang="zh-CN" sz="4000" b="1" dirty="0">
                <a:solidFill>
                  <a:srgbClr val="ED5D6E"/>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479156"/>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Microsoft YaHei" charset="0"/>
                <a:ea typeface="Microsoft YaHei" charset="0"/>
                <a:cs typeface="Microsoft YaHei" charset="0"/>
              </a:rPr>
              <a:t>T</a:t>
            </a:r>
            <a:r>
              <a:rPr kumimoji="1" lang="en-US" altLang="zh-CN" sz="12000" b="1" dirty="0" smtClean="0">
                <a:solidFill>
                  <a:srgbClr val="EB475B"/>
                </a:solidFill>
                <a:latin typeface="Microsoft YaHei" charset="0"/>
                <a:ea typeface="Microsoft YaHei" charset="0"/>
                <a:cs typeface="Microsoft YaHei" charset="0"/>
              </a:rPr>
              <a:t>H</a:t>
            </a:r>
            <a:r>
              <a:rPr kumimoji="1" lang="en-US" altLang="zh-CN" sz="12000" b="1" dirty="0" smtClean="0">
                <a:solidFill>
                  <a:srgbClr val="30B9EC"/>
                </a:solidFill>
                <a:latin typeface="Microsoft YaHei" charset="0"/>
                <a:ea typeface="Microsoft YaHei" charset="0"/>
                <a:cs typeface="Microsoft YaHei" charset="0"/>
              </a:rPr>
              <a:t>A</a:t>
            </a:r>
            <a:r>
              <a:rPr kumimoji="1" lang="en-US" altLang="zh-CN" sz="12000" b="1" dirty="0" smtClean="0">
                <a:solidFill>
                  <a:srgbClr val="8EC83E"/>
                </a:solidFill>
                <a:latin typeface="Microsoft YaHei" charset="0"/>
                <a:ea typeface="Microsoft YaHei" charset="0"/>
                <a:cs typeface="Microsoft YaHei" charset="0"/>
              </a:rPr>
              <a:t>N</a:t>
            </a:r>
            <a:r>
              <a:rPr kumimoji="1" lang="en-US" altLang="zh-CN" sz="12000" b="1" dirty="0" smtClean="0">
                <a:solidFill>
                  <a:srgbClr val="00AA8C"/>
                </a:solidFill>
                <a:latin typeface="Microsoft YaHei" charset="0"/>
                <a:ea typeface="Microsoft YaHei" charset="0"/>
                <a:cs typeface="Microsoft YaHei" charset="0"/>
              </a:rPr>
              <a:t>K</a:t>
            </a:r>
            <a:r>
              <a:rPr kumimoji="1" lang="en-US" altLang="zh-CN" sz="12000" b="1" dirty="0" smtClean="0">
                <a:solidFill>
                  <a:srgbClr val="EB475B"/>
                </a:solidFill>
                <a:latin typeface="Microsoft YaHei" charset="0"/>
                <a:ea typeface="Microsoft YaHei" charset="0"/>
                <a:cs typeface="Microsoft YaHei" charset="0"/>
              </a:rPr>
              <a:t>S</a:t>
            </a:r>
            <a:endParaRPr kumimoji="1" lang="zh-CN" altLang="en-US" sz="12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a:rPr>
              <a:t>谢谢观看</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971980" y="-1502229"/>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12252439" y="-1502229"/>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3"/>
          <a:stretch>
            <a:fillRect/>
          </a:stretch>
        </p:blipFill>
        <p:spPr>
          <a:xfrm>
            <a:off x="13691521" y="-1502229"/>
            <a:ext cx="609600" cy="609600"/>
          </a:xfrm>
          <a:prstGeom prst="rect">
            <a:avLst/>
          </a:prstGeom>
        </p:spPr>
      </p:pic>
      <p:pic>
        <p:nvPicPr>
          <p:cNvPr id="11" name="图片 10">
            <a:hlinkClick r:id="rId8"/>
          </p:cNvPr>
          <p:cNvPicPr>
            <a:picLocks noChangeAspect="1"/>
          </p:cNvPicPr>
          <p:nvPr/>
        </p:nvPicPr>
        <p:blipFill>
          <a:blip r:embed="rId9"/>
          <a:stretch>
            <a:fillRect/>
          </a:stretch>
        </p:blipFill>
        <p:spPr>
          <a:xfrm>
            <a:off x="-4850" y="-3175"/>
            <a:ext cx="12203288" cy="6864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14:presetBounceEnd="62000">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14:bounceEnd="62000">
                                          <p:cBhvr additive="base">
                                            <p:cTn id="13"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1+#ppt_w/2"/>
                                              </p:val>
                                            </p:tav>
                                            <p:tav tm="100000">
                                              <p:val>
                                                <p:strVal val="#ppt_x"/>
                                              </p:val>
                                            </p:tav>
                                          </p:tavLst>
                                        </p:anim>
                                        <p:anim calcmode="lin" valueType="num">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rPr>
              <a:t>WHO AM I </a:t>
            </a:r>
            <a:endPar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endParaRP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a:cs typeface="Impact"/>
              </a:rPr>
              <a:t>我是</a:t>
            </a:r>
            <a:r>
              <a:rPr kumimoji="1" lang="zh-CN" altLang="en-US" sz="4800" b="1" i="0" u="none" strike="noStrike" kern="0" cap="none" spc="0" normalizeH="0" baseline="0" noProof="0" dirty="0">
                <a:ln>
                  <a:noFill/>
                </a:ln>
                <a:solidFill>
                  <a:srgbClr val="30B9EC"/>
                </a:solidFill>
                <a:effectLst/>
                <a:uLnTx/>
                <a:uFillTx/>
                <a:latin typeface="+mj-lt"/>
                <a:ea typeface="微软雅黑"/>
                <a:cs typeface="Impact"/>
              </a:rPr>
              <a:t>谁</a:t>
            </a:r>
            <a:endParaRPr kumimoji="1" lang="zh-CN" altLang="en-US" sz="4800" b="1" i="0" u="none" strike="noStrike" kern="0" cap="none" spc="0" normalizeH="0" baseline="0" noProof="0" dirty="0">
              <a:ln>
                <a:noFill/>
              </a:ln>
              <a:solidFill>
                <a:srgbClr val="30B9EC"/>
              </a:solidFill>
              <a:effectLst/>
              <a:uLnTx/>
              <a:uFillTx/>
              <a:latin typeface="+mj-lt"/>
              <a:ea typeface="微软雅黑"/>
              <a:cs typeface="Impact"/>
            </a:endParaRPr>
          </a:p>
        </p:txBody>
      </p:sp>
      <p:grpSp>
        <p:nvGrpSpPr>
          <p:cNvPr id="2" name="组合 1"/>
          <p:cNvGrpSpPr/>
          <p:nvPr/>
        </p:nvGrpSpPr>
        <p:grpSpPr>
          <a:xfrm>
            <a:off x="1231002" y="1710628"/>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alibri"/>
                  <a:ea typeface="宋体"/>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sp>
          <p:nvSpPr>
            <p:cNvPr id="21" name="椭圆 20"/>
            <p:cNvSpPr/>
            <p:nvPr/>
          </p:nvSpPr>
          <p:spPr>
            <a:xfrm>
              <a:off x="1542399" y="2022024"/>
              <a:ext cx="2928197" cy="2928197"/>
            </a:xfrm>
            <a:prstGeom prst="ellipse">
              <a:avLst/>
            </a:prstGeom>
            <a:blipFill rotWithShape="1">
              <a:blip r:embed="rId1"/>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3" name="组合 2"/>
          <p:cNvGrpSpPr/>
          <p:nvPr/>
        </p:nvGrpSpPr>
        <p:grpSpPr>
          <a:xfrm>
            <a:off x="5427023" y="2779015"/>
            <a:ext cx="5822002" cy="2834640"/>
            <a:chOff x="5427023" y="2779015"/>
            <a:chExt cx="5822002" cy="2834640"/>
          </a:xfrm>
        </p:grpSpPr>
        <p:sp>
          <p:nvSpPr>
            <p:cNvPr id="20" name="文本框 5"/>
            <p:cNvSpPr txBox="1"/>
            <p:nvPr/>
          </p:nvSpPr>
          <p:spPr>
            <a:xfrm>
              <a:off x="5427023" y="2779015"/>
              <a:ext cx="5632863" cy="2834640"/>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姓名</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小欲同学</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年龄</a:t>
              </a:r>
              <a:r>
                <a:rPr lang="zh-CN" altLang="en-US" b="1" kern="0" dirty="0" smtClean="0">
                  <a:solidFill>
                    <a:schemeClr val="tx1">
                      <a:lumMod val="75000"/>
                      <a:lumOff val="25000"/>
                    </a:schemeClr>
                  </a:solidFill>
                  <a:latin typeface="微软雅黑" pitchFamily="34" charset="-122"/>
                  <a:ea typeface="微软雅黑" pitchFamily="34" charset="-122"/>
                </a:rPr>
                <a:t>：</a:t>
              </a:r>
              <a:r>
                <a:rPr lang="en-US" altLang="zh-CN" kern="0" dirty="0" smtClean="0">
                  <a:solidFill>
                    <a:schemeClr val="tx1">
                      <a:lumMod val="75000"/>
                      <a:lumOff val="25000"/>
                    </a:schemeClr>
                  </a:solidFill>
                  <a:latin typeface="微软雅黑" pitchFamily="34" charset="-122"/>
                  <a:ea typeface="微软雅黑" pitchFamily="34" charset="-122"/>
                </a:rPr>
                <a:t>24</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家乡</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上海市嘉定区</a:t>
              </a:r>
              <a:endParaRPr lang="en-US" altLang="zh-CN" kern="0" dirty="0" smtClean="0">
                <a:solidFill>
                  <a:schemeClr val="tx1">
                    <a:lumMod val="75000"/>
                    <a:lumOff val="25000"/>
                  </a:schemeClr>
                </a:solidFill>
                <a:latin typeface="微软雅黑" pitchFamily="34" charset="-122"/>
                <a:ea typeface="微软雅黑" pitchFamily="34" charset="-122"/>
              </a:endParaRPr>
            </a:p>
            <a:p>
              <a:pPr lvl="0" defTabSz="914400">
                <a:lnSpc>
                  <a:spcPct val="200000"/>
                </a:lnSpc>
              </a:pPr>
              <a:r>
                <a:rPr lang="zh-CN" altLang="en-US" b="1" kern="0" dirty="0" smtClean="0">
                  <a:solidFill>
                    <a:schemeClr val="tx1">
                      <a:lumMod val="75000"/>
                      <a:lumOff val="25000"/>
                    </a:schemeClr>
                  </a:solidFill>
                  <a:latin typeface="微软雅黑" pitchFamily="34" charset="-122"/>
                  <a:ea typeface="微软雅黑" pitchFamily="34" charset="-122"/>
                </a:rPr>
                <a:t>学校：</a:t>
              </a:r>
              <a:r>
                <a:rPr lang="zh-CN" altLang="en-US" kern="0" dirty="0" smtClean="0">
                  <a:solidFill>
                    <a:schemeClr val="tx1">
                      <a:lumMod val="75000"/>
                      <a:lumOff val="25000"/>
                    </a:schemeClr>
                  </a:solidFill>
                  <a:latin typeface="微软雅黑" pitchFamily="34" charset="-122"/>
                  <a:ea typeface="微软雅黑" pitchFamily="34" charset="-122"/>
                </a:rPr>
                <a:t>北京大学</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smtClean="0">
                  <a:solidFill>
                    <a:schemeClr val="tx1">
                      <a:lumMod val="75000"/>
                      <a:lumOff val="25000"/>
                    </a:schemeClr>
                  </a:solidFill>
                  <a:latin typeface="微软雅黑" pitchFamily="34" charset="-122"/>
                  <a:ea typeface="微软雅黑" pitchFamily="34" charset="-122"/>
                </a:rPr>
                <a:t>座右铭</a:t>
              </a:r>
              <a:r>
                <a:rPr lang="zh-CN" altLang="en-US" b="1" kern="0" dirty="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每天告诉自己一次</a:t>
              </a:r>
              <a:r>
                <a:rPr lang="zh-CN" altLang="en-US" kern="0" dirty="0" smtClean="0">
                  <a:solidFill>
                    <a:schemeClr val="tx1">
                      <a:lumMod val="75000"/>
                      <a:lumOff val="25000"/>
                    </a:schemeClr>
                  </a:solidFill>
                  <a:latin typeface="微软雅黑" pitchFamily="34" charset="-122"/>
                  <a:ea typeface="微软雅黑" pitchFamily="34" charset="-122"/>
                </a:rPr>
                <a:t>，我</a:t>
              </a:r>
              <a:r>
                <a:rPr lang="zh-CN" altLang="en-US" kern="0" dirty="0">
                  <a:solidFill>
                    <a:schemeClr val="tx1">
                      <a:lumMod val="75000"/>
                      <a:lumOff val="25000"/>
                    </a:schemeClr>
                  </a:solidFill>
                  <a:latin typeface="微软雅黑" pitchFamily="34" charset="-122"/>
                  <a:ea typeface="微软雅黑" pitchFamily="34" charset="-122"/>
                </a:rPr>
                <a:t>真的很</a:t>
              </a:r>
              <a:r>
                <a:rPr lang="zh-CN" altLang="en-US" kern="0" dirty="0" smtClean="0">
                  <a:solidFill>
                    <a:schemeClr val="tx1">
                      <a:lumMod val="75000"/>
                      <a:lumOff val="25000"/>
                    </a:schemeClr>
                  </a:solidFill>
                  <a:latin typeface="微软雅黑" pitchFamily="34" charset="-122"/>
                  <a:ea typeface="微软雅黑" pitchFamily="3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矩形 21"/>
            <p:cNvSpPr/>
            <p:nvPr/>
          </p:nvSpPr>
          <p:spPr>
            <a:xfrm>
              <a:off x="8023671" y="2779015"/>
              <a:ext cx="3225354" cy="2778774"/>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专业：</a:t>
              </a:r>
              <a:r>
                <a:rPr lang="zh-CN" altLang="en-US" kern="0" dirty="0">
                  <a:solidFill>
                    <a:schemeClr val="tx1">
                      <a:lumMod val="75000"/>
                      <a:lumOff val="25000"/>
                    </a:schemeClr>
                  </a:solidFill>
                  <a:latin typeface="微软雅黑" pitchFamily="34" charset="-122"/>
                  <a:ea typeface="微软雅黑" pitchFamily="34" charset="-122"/>
                </a:rPr>
                <a:t>某某专业</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年级：</a:t>
              </a:r>
              <a:r>
                <a:rPr lang="zh-CN" altLang="en-US" kern="0" dirty="0">
                  <a:solidFill>
                    <a:schemeClr val="tx1">
                      <a:lumMod val="75000"/>
                      <a:lumOff val="25000"/>
                    </a:schemeClr>
                  </a:solidFill>
                  <a:latin typeface="微软雅黑" pitchFamily="34" charset="-122"/>
                  <a:ea typeface="微软雅黑" pitchFamily="34" charset="-122"/>
                </a:rPr>
                <a:t>某某年级</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职位：</a:t>
              </a:r>
              <a:r>
                <a:rPr lang="zh-CN" altLang="en-US" kern="0" dirty="0">
                  <a:solidFill>
                    <a:schemeClr val="tx1">
                      <a:lumMod val="75000"/>
                      <a:lumOff val="25000"/>
                    </a:schemeClr>
                  </a:solidFill>
                  <a:latin typeface="微软雅黑" pitchFamily="34" charset="-122"/>
                  <a:ea typeface="微软雅黑" pitchFamily="34" charset="-122"/>
                </a:rPr>
                <a:t>某某职位</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兴趣：</a:t>
              </a:r>
              <a:r>
                <a:rPr lang="zh-CN" altLang="en-US" kern="0" dirty="0">
                  <a:solidFill>
                    <a:schemeClr val="tx1">
                      <a:lumMod val="75000"/>
                      <a:lumOff val="25000"/>
                    </a:schemeClr>
                  </a:solidFill>
                  <a:latin typeface="微软雅黑" pitchFamily="34" charset="-122"/>
                  <a:ea typeface="微软雅黑" pitchFamily="34" charset="-122"/>
                </a:rPr>
                <a:t>音乐、打球、唱歌</a:t>
              </a:r>
              <a:br>
                <a:rPr lang="zh-CN" altLang="en-US" kern="0" dirty="0">
                  <a:solidFill>
                    <a:schemeClr val="tx1">
                      <a:lumMod val="75000"/>
                      <a:lumOff val="25000"/>
                    </a:schemeClr>
                  </a:solidFill>
                  <a:latin typeface="微软雅黑" pitchFamily="34" charset="-122"/>
                  <a:ea typeface="微软雅黑" pitchFamily="34" charset="-122"/>
                </a:rPr>
              </a:br>
              <a:endParaRPr lang="zh-CN" altLang="en-US" kern="0" dirty="0">
                <a:solidFill>
                  <a:schemeClr val="tx1">
                    <a:lumMod val="75000"/>
                    <a:lumOff val="25000"/>
                  </a:schemeClr>
                </a:solidFill>
                <a:latin typeface="微软雅黑" pitchFamily="34" charset="-122"/>
                <a:ea typeface="微软雅黑" pitchFamily="3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shingle">
            <a:fgClr>
              <a:srgbClr val="9ED05C"/>
            </a:fgClr>
            <a:bgClr>
              <a:srgbClr val="8EC83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itchFamily="2" charset="-79"/>
              </a:rPr>
              <a:t>职业目标</a:t>
            </a:r>
            <a:endParaRPr lang="zh-CN" altLang="en-US" sz="6000" b="1" dirty="0">
              <a:solidFill>
                <a:schemeClr val="bg1"/>
              </a:solidFill>
              <a:cs typeface="Levenim MT" pitchFamily="2" charset="-79"/>
            </a:endParaRP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itchFamily="34" charset="-122"/>
                <a:ea typeface="微软雅黑" pitchFamily="34" charset="-122"/>
                <a:cs typeface="Levenim MT" pitchFamily="2" charset="-79"/>
              </a:rPr>
              <a:t>高级技术管理人员</a:t>
            </a:r>
            <a:endParaRPr lang="zh-CN" altLang="en-US" sz="2400" dirty="0">
              <a:solidFill>
                <a:schemeClr val="bg1"/>
              </a:solidFill>
              <a:latin typeface="微软雅黑" pitchFamily="34" charset="-122"/>
              <a:ea typeface="微软雅黑" pitchFamily="34" charset="-122"/>
              <a:cs typeface="Levenim MT" pitchFamily="2" charset="-79"/>
            </a:endParaRPr>
          </a:p>
        </p:txBody>
      </p:sp>
      <p:sp>
        <p:nvSpPr>
          <p:cNvPr id="8" name="TextBox 18"/>
          <p:cNvSpPr txBox="1"/>
          <p:nvPr/>
        </p:nvSpPr>
        <p:spPr>
          <a:xfrm>
            <a:off x="7425999" y="3289548"/>
            <a:ext cx="3638775" cy="1532727"/>
          </a:xfrm>
          <a:prstGeom prst="rect">
            <a:avLst/>
          </a:prstGeom>
          <a:noFill/>
        </p:spPr>
        <p:txBody>
          <a:bodyPr wrap="square" rtlCol="0">
            <a:spAutoFit/>
          </a:bodyPr>
          <a:lstStyle/>
          <a:p>
            <a:pPr defTabSz="914400">
              <a:lnSpc>
                <a:spcPct val="130000"/>
              </a:lnSpc>
            </a:pPr>
            <a:r>
              <a:rPr lang="zh-CN" altLang="en-US" b="1" dirty="0">
                <a:solidFill>
                  <a:schemeClr val="bg1"/>
                </a:solidFill>
                <a:latin typeface="微软雅黑" pitchFamily="34" charset="-122"/>
                <a:ea typeface="微软雅黑" pitchFamily="34" charset="-122"/>
                <a:cs typeface="Levenim MT" pitchFamily="2" charset="-79"/>
              </a:rPr>
              <a:t>岗位</a:t>
            </a:r>
            <a:r>
              <a:rPr lang="zh-CN" altLang="en-US" b="1" dirty="0" smtClean="0">
                <a:solidFill>
                  <a:schemeClr val="bg1"/>
                </a:solidFill>
                <a:latin typeface="微软雅黑" pitchFamily="34" charset="-122"/>
                <a:ea typeface="微软雅黑" pitchFamily="34" charset="-122"/>
                <a:cs typeface="Levenim MT" pitchFamily="2" charset="-79"/>
              </a:rPr>
              <a:t>说明：</a:t>
            </a:r>
            <a:r>
              <a:rPr lang="zh-CN" altLang="en-US" dirty="0" smtClean="0">
                <a:solidFill>
                  <a:schemeClr val="bg1"/>
                </a:solidFill>
                <a:latin typeface="微软雅黑" pitchFamily="34" charset="-122"/>
                <a:ea typeface="微软雅黑" pitchFamily="34" charset="-122"/>
                <a:cs typeface="Levenim MT" pitchFamily="2" charset="-79"/>
              </a:rPr>
              <a:t>高级</a:t>
            </a:r>
            <a:r>
              <a:rPr lang="zh-CN" altLang="en-US" dirty="0">
                <a:solidFill>
                  <a:schemeClr val="bg1"/>
                </a:solidFill>
                <a:latin typeface="微软雅黑" pitchFamily="34" charset="-122"/>
                <a:ea typeface="微软雅黑" pitchFamily="34" charset="-122"/>
                <a:cs typeface="Levenim MT" pitchFamily="2" charset="-79"/>
              </a:rPr>
              <a:t>技术管理人员是掌握专业技术的管理能手，是从基层做，从一般技术人员过渡到中高层管理人员，要求有很强的工作能力。</a:t>
            </a:r>
            <a:endParaRPr lang="zh-CN" altLang="en-US" dirty="0">
              <a:solidFill>
                <a:schemeClr val="bg1"/>
              </a:solidFill>
              <a:latin typeface="微软雅黑" pitchFamily="34" charset="-122"/>
              <a:ea typeface="微软雅黑" pitchFamily="34" charset="-122"/>
              <a:cs typeface="Levenim MT" pitchFamily="2" charset="-79"/>
            </a:endParaRPr>
          </a:p>
        </p:txBody>
      </p:sp>
      <p:pic>
        <p:nvPicPr>
          <p:cNvPr id="1026" name="Picture 2" descr="F:\1-原创素材\1_mm1102\PPT\PPT_018\materials\2457331_090427098352_2.png"/>
          <p:cNvPicPr>
            <a:picLocks noChangeAspect="1" noChangeArrowheads="1"/>
          </p:cNvPicPr>
          <p:nvPr/>
        </p:nvPicPr>
        <p:blipFill>
          <a:blip r:embed="rId1"/>
          <a:srcRect/>
          <a:stretch>
            <a:fillRect/>
          </a:stretch>
        </p:blipFill>
        <p:spPr bwMode="auto">
          <a:xfrm rot="21438819">
            <a:off x="517227" y="494272"/>
            <a:ext cx="6143625" cy="6143626"/>
          </a:xfrm>
          <a:prstGeom prst="rect">
            <a:avLst/>
          </a:prstGeom>
          <a:noFill/>
          <a:extLst>
            <a:ext uri="{909E8E84-426E-40DD-AFC4-6F175D3DCCD1}">
              <a14:hiddenFill xmlns:a14="http://schemas.microsoft.com/office/drawing/2010/main">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职业兴趣</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57584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2348306"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269075" y="1838621"/>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600361"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2917930" y="5434382"/>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职业能力</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10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职业价值观</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5" y="4809834"/>
            <a:ext cx="269626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373937"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3</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endParaRPr lang="zh-CN" altLang="en-US" sz="2400" dirty="0">
                <a:solidFill>
                  <a:srgbClr val="30B9EC"/>
                </a:solidFill>
              </a:endParaRP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责任，义务，奉献</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endParaRPr lang="zh-CN" altLang="en-US" sz="2400" dirty="0">
                <a:solidFill>
                  <a:srgbClr val="EB475B"/>
                </a:solidFill>
              </a:endParaRP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创新，挑战，前沿</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endParaRPr lang="zh-CN" altLang="en-US" sz="2400" dirty="0">
                <a:solidFill>
                  <a:srgbClr val="FFC000"/>
                </a:solidFill>
              </a:endParaRP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热情，负责，守信，威信</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endParaRPr lang="zh-CN" altLang="en-US" sz="2400" dirty="0">
                <a:solidFill>
                  <a:srgbClr val="00AA8C"/>
                </a:solidFill>
              </a:endParaRP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乐观，向上，幽默，健谈</a:t>
              </a:r>
              <a:endParaRPr lang="zh-CN" altLang="en-US" sz="1600" dirty="0">
                <a:solidFill>
                  <a:schemeClr val="tx1">
                    <a:lumMod val="75000"/>
                    <a:lumOff val="25000"/>
                  </a:schemeClr>
                </a:solidFill>
                <a:latin typeface="微软雅黑" pitchFamily="34" charset="-122"/>
                <a:ea typeface="微软雅黑" pitchFamily="34" charset="-122"/>
              </a:endParaRP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实践</a:t>
            </a:r>
            <a:r>
              <a:rPr lang="zh-CN" altLang="en-US" sz="5000" b="1" dirty="0">
                <a:solidFill>
                  <a:schemeClr val="tx1">
                    <a:lumMod val="75000"/>
                    <a:lumOff val="25000"/>
                  </a:schemeClr>
                </a:solidFill>
                <a:latin typeface="微软雅黑" pitchFamily="34" charset="-122"/>
                <a:ea typeface="微软雅黑" pitchFamily="34" charset="-122"/>
              </a:rPr>
              <a:t>经验</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原创素材\1_mm1102\PPT\PPT_018\materials\f095f6b458e9694134951f20b667736b[1]_2.jpg"/>
          <p:cNvPicPr>
            <a:picLocks noChangeAspect="1" noChangeArrowheads="1"/>
          </p:cNvPicPr>
          <p:nvPr/>
        </p:nvPicPr>
        <p:blipFill>
          <a:blip r:embed="rId1"/>
          <a:srcRect/>
          <a:stretch>
            <a:fillRect/>
          </a:stretch>
        </p:blipFill>
        <p:spPr bwMode="auto">
          <a:xfrm>
            <a:off x="7088679" y="0"/>
            <a:ext cx="5104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某某市鑫</a:t>
            </a:r>
            <a:r>
              <a:rPr lang="zh-CN" altLang="en-US" sz="2000" dirty="0">
                <a:solidFill>
                  <a:schemeClr val="bg1"/>
                </a:solidFill>
                <a:latin typeface="+mj-lt"/>
              </a:rPr>
              <a:t>石墙体材料公司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某某市建材有限公司 </a:t>
            </a:r>
            <a:endParaRPr lang="zh-CN" altLang="en-US" sz="2000" dirty="0">
              <a:solidFill>
                <a:schemeClr val="bg1"/>
              </a:solidFill>
              <a:latin typeface="+mj-lt"/>
            </a:endParaRPr>
          </a:p>
        </p:txBody>
      </p:sp>
      <p:grpSp>
        <p:nvGrpSpPr>
          <p:cNvPr id="7" name="组合 6"/>
          <p:cNvGrpSpPr/>
          <p:nvPr/>
        </p:nvGrpSpPr>
        <p:grpSpPr>
          <a:xfrm>
            <a:off x="4727915" y="2101587"/>
            <a:ext cx="4721528" cy="3937028"/>
            <a:chOff x="857521" y="1675031"/>
            <a:chExt cx="4725413" cy="3940268"/>
          </a:xfrm>
        </p:grpSpPr>
        <p:pic>
          <p:nvPicPr>
            <p:cNvPr id="8" name="Picture 2"/>
            <p:cNvPicPr>
              <a:picLocks noChangeAspect="1"/>
            </p:cNvPicPr>
            <p:nvPr/>
          </p:nvPicPr>
          <p:blipFill>
            <a:blip r:embed="rId2" cstate="screen"/>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社会实践</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院级才艺</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特等奖</a:t>
              </a:r>
              <a:endParaRPr lang="zh-CN" altLang="en-US" sz="1600" dirty="0">
                <a:latin typeface="微软雅黑" pitchFamily="34" charset="-122"/>
                <a:ea typeface="微软雅黑" pitchFamily="3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校级原创视频</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一等奖</a:t>
              </a:r>
              <a:endParaRPr lang="zh-CN" altLang="en-US" sz="1600" dirty="0">
                <a:latin typeface="微软雅黑" pitchFamily="34" charset="-122"/>
                <a:ea typeface="微软雅黑" pitchFamily="3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校级乐器</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三等奖</a:t>
              </a:r>
              <a:endParaRPr lang="zh-CN" altLang="en-US" sz="1600" dirty="0">
                <a:latin typeface="微软雅黑" pitchFamily="34" charset="-122"/>
                <a:ea typeface="微软雅黑" pitchFamily="3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院级科技</a:t>
              </a:r>
              <a:r>
                <a:rPr lang="zh-CN" altLang="en-US" sz="1600" dirty="0" smtClean="0">
                  <a:latin typeface="微软雅黑" pitchFamily="34" charset="-122"/>
                  <a:ea typeface="微软雅黑" pitchFamily="34" charset="-122"/>
                </a:rPr>
                <a:t>创新</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大赛二等奖</a:t>
              </a:r>
              <a:endParaRPr lang="zh-CN" altLang="en-US" sz="1600" dirty="0">
                <a:latin typeface="微软雅黑" pitchFamily="34" charset="-122"/>
                <a:ea typeface="微软雅黑" pitchFamily="3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a:t>
              </a:r>
              <a:r>
                <a:rPr lang="zh-CN" altLang="en-US" sz="1600" dirty="0" smtClean="0">
                  <a:latin typeface="微软雅黑" pitchFamily="34" charset="-122"/>
                  <a:ea typeface="微软雅黑" pitchFamily="34" charset="-122"/>
                </a:rPr>
                <a:t>大学生</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创业</a:t>
              </a:r>
              <a:r>
                <a:rPr lang="zh-CN" altLang="en-US" sz="1600" dirty="0">
                  <a:latin typeface="微软雅黑" pitchFamily="34" charset="-122"/>
                  <a:ea typeface="微软雅黑" pitchFamily="34" charset="-122"/>
                </a:rPr>
                <a:t>计划大赛银奖</a:t>
              </a:r>
              <a:endParaRPr lang="zh-CN" altLang="en-US" sz="1600" dirty="0">
                <a:latin typeface="微软雅黑" pitchFamily="34" charset="-122"/>
                <a:ea typeface="微软雅黑" pitchFamily="34" charset="-122"/>
              </a:endParaRP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荣誉</a:t>
            </a:r>
            <a:r>
              <a:rPr lang="zh-CN" altLang="en-US" sz="5000" b="1" dirty="0">
                <a:solidFill>
                  <a:schemeClr val="tx1">
                    <a:lumMod val="75000"/>
                    <a:lumOff val="25000"/>
                  </a:schemeClr>
                </a:solidFill>
                <a:latin typeface="微软雅黑" pitchFamily="34" charset="-122"/>
                <a:ea typeface="微软雅黑" pitchFamily="34" charset="-122"/>
              </a:rPr>
              <a:t>成果</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3520</Words>
  <Application>WPS 演示</Application>
  <PresentationFormat>自定义</PresentationFormat>
  <Paragraphs>593</Paragraphs>
  <Slides>28</Slides>
  <Notes>28</Notes>
  <HiddenSlides>0</HiddenSlides>
  <MMClips>7</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207</cp:revision>
  <dcterms:created xsi:type="dcterms:W3CDTF">2015-08-05T10:00:00Z</dcterms:created>
  <dcterms:modified xsi:type="dcterms:W3CDTF">2016-07-13T08:15:01Z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2052-10.1.0.5803</vt:lpwstr>
  </property>
</Properties>
</file>