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30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9144000" cy="5143500" type="screen16x9"/>
  <p:notesSz cx="6858000" cy="9144000"/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6" d="100"/>
          <a:sy n="106" d="100"/>
        </p:scale>
        <p:origin x="-1764" y="-7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CAA4C9-2B3C-47C5-8E4D-CC645DE2A894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CFB92-8682-4156-B017-0964A7DE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442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6440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7109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6110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6264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9932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3125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1530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4226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9790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78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276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6694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0198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8753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9985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9475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7809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1227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3713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749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7459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969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1762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4779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1086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8839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24652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1381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24289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01400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9697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26601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524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64923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07714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5532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97380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04962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72963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2119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38185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9957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81559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14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59432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915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8721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3896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5577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CFB92-8682-4156-B017-0964A7DEC1E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868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100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4919-89E3-4323-9CDD-6B2717C6A8D0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EDC0C-F458-47FE-BF80-4F0E1D6C4C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74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4919-89E3-4323-9CDD-6B2717C6A8D0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EDC0C-F458-47FE-BF80-4F0E1D6C4C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5963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2E1F3-9202-4F29-B918-6D07ED257186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97DD-79DE-4C99-8B7D-DCE32A19DB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232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4919-89E3-4323-9CDD-6B2717C6A8D0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EDC0C-F458-47FE-BF80-4F0E1D6C4C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95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4919-89E3-4323-9CDD-6B2717C6A8D0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EDC0C-F458-47FE-BF80-4F0E1D6C4C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48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4919-89E3-4323-9CDD-6B2717C6A8D0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EDC0C-F458-47FE-BF80-4F0E1D6C4C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225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4919-89E3-4323-9CDD-6B2717C6A8D0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EDC0C-F458-47FE-BF80-4F0E1D6C4C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815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4919-89E3-4323-9CDD-6B2717C6A8D0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EDC0C-F458-47FE-BF80-4F0E1D6C4C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488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4919-89E3-4323-9CDD-6B2717C6A8D0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EDC0C-F458-47FE-BF80-4F0E1D6C4C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16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4919-89E3-4323-9CDD-6B2717C6A8D0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EDC0C-F458-47FE-BF80-4F0E1D6C4C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641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4919-89E3-4323-9CDD-6B2717C6A8D0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EDC0C-F458-47FE-BF80-4F0E1D6C4C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233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A4919-89E3-4323-9CDD-6B2717C6A8D0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EDC0C-F458-47FE-BF80-4F0E1D6C4C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59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07904" y="1419622"/>
            <a:ext cx="1728192" cy="1008112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923928" y="1419622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067944" y="2065953"/>
            <a:ext cx="1008112" cy="0"/>
          </a:xfrm>
          <a:prstGeom prst="line">
            <a:avLst/>
          </a:prstGeom>
          <a:ln w="127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955774" y="2139702"/>
            <a:ext cx="1296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HAPPY NEWYEAR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73931" y="2787774"/>
            <a:ext cx="4720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 POWERPOINT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92288" y="3529920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Chinese  companies  will no longer remain in the hard stage and they are also promoting a culture Chinese  companies  will no longer remain </a:t>
            </a:r>
          </a:p>
          <a:p>
            <a:r>
              <a:rPr lang="en-US" altLang="zh-CN" sz="1000" dirty="0">
                <a:solidFill>
                  <a:schemeClr val="bg1"/>
                </a:solidFill>
              </a:rPr>
              <a:t>in the hard stage and they are also promoting a culture</a:t>
            </a:r>
          </a:p>
        </p:txBody>
      </p:sp>
      <p:pic>
        <p:nvPicPr>
          <p:cNvPr id="3" name="Yanni-With An Orchi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48664" y="-9566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30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1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4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P spid="6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0" y="2815828"/>
            <a:ext cx="9144000" cy="766763"/>
          </a:xfrm>
          <a:prstGeom prst="rect">
            <a:avLst/>
          </a:prstGeom>
          <a:solidFill>
            <a:schemeClr val="bg1">
              <a:alpha val="29803"/>
            </a:schemeClr>
          </a:solidFill>
          <a:ln w="57150">
            <a:noFill/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143001" y="1100138"/>
            <a:ext cx="1583531" cy="1584722"/>
            <a:chOff x="0" y="0"/>
            <a:chExt cx="1582738" cy="1584325"/>
          </a:xfrm>
        </p:grpSpPr>
        <p:sp>
          <p:nvSpPr>
            <p:cNvPr id="4" name="椭圆 9"/>
            <p:cNvSpPr>
              <a:spLocks noChangeArrowheads="1"/>
            </p:cNvSpPr>
            <p:nvPr/>
          </p:nvSpPr>
          <p:spPr bwMode="auto">
            <a:xfrm>
              <a:off x="0" y="0"/>
              <a:ext cx="1582738" cy="1584325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5" name="椭圆 31"/>
            <p:cNvSpPr>
              <a:spLocks noChangeArrowheads="1"/>
            </p:cNvSpPr>
            <p:nvPr/>
          </p:nvSpPr>
          <p:spPr bwMode="auto">
            <a:xfrm rot="20812041" flipH="1">
              <a:off x="107915" y="108022"/>
              <a:ext cx="1366909" cy="1368281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6" name="Rectangle 60"/>
          <p:cNvSpPr>
            <a:spLocks noChangeArrowheads="1"/>
          </p:cNvSpPr>
          <p:nvPr/>
        </p:nvSpPr>
        <p:spPr bwMode="auto">
          <a:xfrm>
            <a:off x="3394472" y="1229916"/>
            <a:ext cx="1509713" cy="34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Nickel Lee</a:t>
            </a: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3615929" y="422672"/>
            <a:ext cx="137040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核心成员</a:t>
            </a:r>
          </a:p>
        </p:txBody>
      </p:sp>
      <p:grpSp>
        <p:nvGrpSpPr>
          <p:cNvPr id="8" name="组合 52"/>
          <p:cNvGrpSpPr>
            <a:grpSpLocks/>
          </p:cNvGrpSpPr>
          <p:nvPr/>
        </p:nvGrpSpPr>
        <p:grpSpPr bwMode="auto">
          <a:xfrm>
            <a:off x="3196829" y="464344"/>
            <a:ext cx="197644" cy="295275"/>
            <a:chOff x="0" y="0"/>
            <a:chExt cx="213756" cy="427512"/>
          </a:xfrm>
        </p:grpSpPr>
        <p:sp>
          <p:nvSpPr>
            <p:cNvPr id="9" name="直接连接符 5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直接连接符 5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文本框 37"/>
          <p:cNvSpPr>
            <a:spLocks noChangeArrowheads="1"/>
          </p:cNvSpPr>
          <p:nvPr/>
        </p:nvSpPr>
        <p:spPr bwMode="auto">
          <a:xfrm>
            <a:off x="504586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The Founder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矩形 56"/>
          <p:cNvSpPr>
            <a:spLocks noChangeArrowheads="1"/>
          </p:cNvSpPr>
          <p:nvPr/>
        </p:nvSpPr>
        <p:spPr bwMode="auto">
          <a:xfrm>
            <a:off x="3394473" y="1579960"/>
            <a:ext cx="702756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公司职务</a:t>
            </a:r>
            <a:endParaRPr 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3394472" y="1878806"/>
            <a:ext cx="4695825" cy="72942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点击录入人物的综合描述介绍，点击录入人物的综合描述介绍，点击录入人物的综合描述介绍，点击录入人物的综合描述介绍，点击录入人物的综合描述介绍，点击录入人物的综合描述介绍。</a:t>
            </a: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1506141" y="2969419"/>
            <a:ext cx="6262688" cy="50936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点击录入人物的名言及座右铭，点击录入人物的名言及座右铭，点击录入人物的名言及座右铭，点击录入人物的名言及座右铭，点击录入人物的名言及座右铭，点击录入人物的名言及座右铭。</a:t>
            </a: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031082" y="3752850"/>
            <a:ext cx="1778794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1998.9</a:t>
            </a: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023938" y="4038601"/>
            <a:ext cx="2315766" cy="72942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在此录入上述图表的描述说明，在此录入上述图表的描述说明，在此录入上述图表的综合描述说明。</a:t>
            </a:r>
          </a:p>
        </p:txBody>
      </p:sp>
      <p:sp>
        <p:nvSpPr>
          <p:cNvPr id="17" name="矩形 60"/>
          <p:cNvSpPr>
            <a:spLocks noChangeArrowheads="1"/>
          </p:cNvSpPr>
          <p:nvPr/>
        </p:nvSpPr>
        <p:spPr bwMode="auto">
          <a:xfrm>
            <a:off x="3462338" y="3752850"/>
            <a:ext cx="1778794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2005-2010</a:t>
            </a: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3455194" y="4038601"/>
            <a:ext cx="2315766" cy="72942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在此录入上述图表的描述说明，在此录入上述图表的描述说明，在此录入上述图表的综合描述说明。</a:t>
            </a:r>
          </a:p>
        </p:txBody>
      </p:sp>
      <p:sp>
        <p:nvSpPr>
          <p:cNvPr id="19" name="矩形 76"/>
          <p:cNvSpPr>
            <a:spLocks noChangeArrowheads="1"/>
          </p:cNvSpPr>
          <p:nvPr/>
        </p:nvSpPr>
        <p:spPr bwMode="auto">
          <a:xfrm>
            <a:off x="5893594" y="3752850"/>
            <a:ext cx="1778794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2012.9</a:t>
            </a: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5886450" y="4038601"/>
            <a:ext cx="2315766" cy="72942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在此录入上述图表的描述说明，在此录入上述图表的描述说明，在此录入上述图表的综合描述说明。</a:t>
            </a:r>
          </a:p>
        </p:txBody>
      </p:sp>
      <p:grpSp>
        <p:nvGrpSpPr>
          <p:cNvPr id="21" name="组合 34"/>
          <p:cNvGrpSpPr>
            <a:grpSpLocks/>
          </p:cNvGrpSpPr>
          <p:nvPr/>
        </p:nvGrpSpPr>
        <p:grpSpPr bwMode="auto">
          <a:xfrm>
            <a:off x="1152525" y="2933700"/>
            <a:ext cx="292894" cy="234554"/>
            <a:chOff x="332469" y="4333224"/>
            <a:chExt cx="389676" cy="311989"/>
          </a:xfrm>
          <a:solidFill>
            <a:schemeClr val="bg1"/>
          </a:solidFill>
        </p:grpSpPr>
        <p:sp>
          <p:nvSpPr>
            <p:cNvPr id="22" name="Freeform 29"/>
            <p:cNvSpPr>
              <a:spLocks/>
            </p:cNvSpPr>
            <p:nvPr/>
          </p:nvSpPr>
          <p:spPr bwMode="auto">
            <a:xfrm>
              <a:off x="332469" y="4333224"/>
              <a:ext cx="151644" cy="311989"/>
            </a:xfrm>
            <a:custGeom>
              <a:avLst/>
              <a:gdLst>
                <a:gd name="T0" fmla="*/ 445 w 489"/>
                <a:gd name="T1" fmla="*/ 0 h 1003"/>
                <a:gd name="T2" fmla="*/ 445 w 489"/>
                <a:gd name="T3" fmla="*/ 232 h 1003"/>
                <a:gd name="T4" fmla="*/ 445 w 489"/>
                <a:gd name="T5" fmla="*/ 232 h 1003"/>
                <a:gd name="T6" fmla="*/ 437 w 489"/>
                <a:gd name="T7" fmla="*/ 234 h 1003"/>
                <a:gd name="T8" fmla="*/ 429 w 489"/>
                <a:gd name="T9" fmla="*/ 237 h 1003"/>
                <a:gd name="T10" fmla="*/ 419 w 489"/>
                <a:gd name="T11" fmla="*/ 242 h 1003"/>
                <a:gd name="T12" fmla="*/ 406 w 489"/>
                <a:gd name="T13" fmla="*/ 248 h 1003"/>
                <a:gd name="T14" fmla="*/ 393 w 489"/>
                <a:gd name="T15" fmla="*/ 255 h 1003"/>
                <a:gd name="T16" fmla="*/ 378 w 489"/>
                <a:gd name="T17" fmla="*/ 266 h 1003"/>
                <a:gd name="T18" fmla="*/ 362 w 489"/>
                <a:gd name="T19" fmla="*/ 279 h 1003"/>
                <a:gd name="T20" fmla="*/ 348 w 489"/>
                <a:gd name="T21" fmla="*/ 294 h 1003"/>
                <a:gd name="T22" fmla="*/ 340 w 489"/>
                <a:gd name="T23" fmla="*/ 303 h 1003"/>
                <a:gd name="T24" fmla="*/ 334 w 489"/>
                <a:gd name="T25" fmla="*/ 313 h 1003"/>
                <a:gd name="T26" fmla="*/ 327 w 489"/>
                <a:gd name="T27" fmla="*/ 323 h 1003"/>
                <a:gd name="T28" fmla="*/ 320 w 489"/>
                <a:gd name="T29" fmla="*/ 334 h 1003"/>
                <a:gd name="T30" fmla="*/ 315 w 489"/>
                <a:gd name="T31" fmla="*/ 346 h 1003"/>
                <a:gd name="T32" fmla="*/ 310 w 489"/>
                <a:gd name="T33" fmla="*/ 359 h 1003"/>
                <a:gd name="T34" fmla="*/ 305 w 489"/>
                <a:gd name="T35" fmla="*/ 372 h 1003"/>
                <a:gd name="T36" fmla="*/ 302 w 489"/>
                <a:gd name="T37" fmla="*/ 387 h 1003"/>
                <a:gd name="T38" fmla="*/ 297 w 489"/>
                <a:gd name="T39" fmla="*/ 403 h 1003"/>
                <a:gd name="T40" fmla="*/ 295 w 489"/>
                <a:gd name="T41" fmla="*/ 419 h 1003"/>
                <a:gd name="T42" fmla="*/ 293 w 489"/>
                <a:gd name="T43" fmla="*/ 437 h 1003"/>
                <a:gd name="T44" fmla="*/ 293 w 489"/>
                <a:gd name="T45" fmla="*/ 455 h 1003"/>
                <a:gd name="T46" fmla="*/ 293 w 489"/>
                <a:gd name="T47" fmla="*/ 475 h 1003"/>
                <a:gd name="T48" fmla="*/ 294 w 489"/>
                <a:gd name="T49" fmla="*/ 496 h 1003"/>
                <a:gd name="T50" fmla="*/ 489 w 489"/>
                <a:gd name="T51" fmla="*/ 496 h 1003"/>
                <a:gd name="T52" fmla="*/ 489 w 489"/>
                <a:gd name="T53" fmla="*/ 1003 h 1003"/>
                <a:gd name="T54" fmla="*/ 0 w 489"/>
                <a:gd name="T55" fmla="*/ 1003 h 1003"/>
                <a:gd name="T56" fmla="*/ 0 w 489"/>
                <a:gd name="T57" fmla="*/ 527 h 1003"/>
                <a:gd name="T58" fmla="*/ 0 w 489"/>
                <a:gd name="T59" fmla="*/ 527 h 1003"/>
                <a:gd name="T60" fmla="*/ 2 w 489"/>
                <a:gd name="T61" fmla="*/ 507 h 1003"/>
                <a:gd name="T62" fmla="*/ 6 w 489"/>
                <a:gd name="T63" fmla="*/ 485 h 1003"/>
                <a:gd name="T64" fmla="*/ 12 w 489"/>
                <a:gd name="T65" fmla="*/ 457 h 1003"/>
                <a:gd name="T66" fmla="*/ 21 w 489"/>
                <a:gd name="T67" fmla="*/ 422 h 1003"/>
                <a:gd name="T68" fmla="*/ 33 w 489"/>
                <a:gd name="T69" fmla="*/ 383 h 1003"/>
                <a:gd name="T70" fmla="*/ 41 w 489"/>
                <a:gd name="T71" fmla="*/ 362 h 1003"/>
                <a:gd name="T72" fmla="*/ 49 w 489"/>
                <a:gd name="T73" fmla="*/ 341 h 1003"/>
                <a:gd name="T74" fmla="*/ 59 w 489"/>
                <a:gd name="T75" fmla="*/ 319 h 1003"/>
                <a:gd name="T76" fmla="*/ 70 w 489"/>
                <a:gd name="T77" fmla="*/ 296 h 1003"/>
                <a:gd name="T78" fmla="*/ 81 w 489"/>
                <a:gd name="T79" fmla="*/ 273 h 1003"/>
                <a:gd name="T80" fmla="*/ 95 w 489"/>
                <a:gd name="T81" fmla="*/ 250 h 1003"/>
                <a:gd name="T82" fmla="*/ 110 w 489"/>
                <a:gd name="T83" fmla="*/ 228 h 1003"/>
                <a:gd name="T84" fmla="*/ 125 w 489"/>
                <a:gd name="T85" fmla="*/ 205 h 1003"/>
                <a:gd name="T86" fmla="*/ 142 w 489"/>
                <a:gd name="T87" fmla="*/ 183 h 1003"/>
                <a:gd name="T88" fmla="*/ 161 w 489"/>
                <a:gd name="T89" fmla="*/ 161 h 1003"/>
                <a:gd name="T90" fmla="*/ 182 w 489"/>
                <a:gd name="T91" fmla="*/ 139 h 1003"/>
                <a:gd name="T92" fmla="*/ 204 w 489"/>
                <a:gd name="T93" fmla="*/ 120 h 1003"/>
                <a:gd name="T94" fmla="*/ 228 w 489"/>
                <a:gd name="T95" fmla="*/ 100 h 1003"/>
                <a:gd name="T96" fmla="*/ 253 w 489"/>
                <a:gd name="T97" fmla="*/ 81 h 1003"/>
                <a:gd name="T98" fmla="*/ 280 w 489"/>
                <a:gd name="T99" fmla="*/ 64 h 1003"/>
                <a:gd name="T100" fmla="*/ 309 w 489"/>
                <a:gd name="T101" fmla="*/ 47 h 1003"/>
                <a:gd name="T102" fmla="*/ 339 w 489"/>
                <a:gd name="T103" fmla="*/ 33 h 1003"/>
                <a:gd name="T104" fmla="*/ 373 w 489"/>
                <a:gd name="T105" fmla="*/ 20 h 1003"/>
                <a:gd name="T106" fmla="*/ 407 w 489"/>
                <a:gd name="T107" fmla="*/ 9 h 1003"/>
                <a:gd name="T108" fmla="*/ 445 w 489"/>
                <a:gd name="T109" fmla="*/ 0 h 1003"/>
                <a:gd name="T110" fmla="*/ 445 w 489"/>
                <a:gd name="T111" fmla="*/ 0 h 100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89"/>
                <a:gd name="T169" fmla="*/ 0 h 1003"/>
                <a:gd name="T170" fmla="*/ 489 w 489"/>
                <a:gd name="T171" fmla="*/ 1003 h 100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89" h="1003">
                  <a:moveTo>
                    <a:pt x="445" y="0"/>
                  </a:moveTo>
                  <a:lnTo>
                    <a:pt x="445" y="232"/>
                  </a:lnTo>
                  <a:lnTo>
                    <a:pt x="437" y="234"/>
                  </a:lnTo>
                  <a:lnTo>
                    <a:pt x="429" y="237"/>
                  </a:lnTo>
                  <a:lnTo>
                    <a:pt x="419" y="242"/>
                  </a:lnTo>
                  <a:lnTo>
                    <a:pt x="406" y="248"/>
                  </a:lnTo>
                  <a:lnTo>
                    <a:pt x="393" y="255"/>
                  </a:lnTo>
                  <a:lnTo>
                    <a:pt x="378" y="266"/>
                  </a:lnTo>
                  <a:lnTo>
                    <a:pt x="362" y="279"/>
                  </a:lnTo>
                  <a:lnTo>
                    <a:pt x="348" y="294"/>
                  </a:lnTo>
                  <a:lnTo>
                    <a:pt x="340" y="303"/>
                  </a:lnTo>
                  <a:lnTo>
                    <a:pt x="334" y="313"/>
                  </a:lnTo>
                  <a:lnTo>
                    <a:pt x="327" y="323"/>
                  </a:lnTo>
                  <a:lnTo>
                    <a:pt x="320" y="334"/>
                  </a:lnTo>
                  <a:lnTo>
                    <a:pt x="315" y="346"/>
                  </a:lnTo>
                  <a:lnTo>
                    <a:pt x="310" y="359"/>
                  </a:lnTo>
                  <a:lnTo>
                    <a:pt x="305" y="372"/>
                  </a:lnTo>
                  <a:lnTo>
                    <a:pt x="302" y="387"/>
                  </a:lnTo>
                  <a:lnTo>
                    <a:pt x="297" y="403"/>
                  </a:lnTo>
                  <a:lnTo>
                    <a:pt x="295" y="419"/>
                  </a:lnTo>
                  <a:lnTo>
                    <a:pt x="293" y="437"/>
                  </a:lnTo>
                  <a:lnTo>
                    <a:pt x="293" y="455"/>
                  </a:lnTo>
                  <a:lnTo>
                    <a:pt x="293" y="475"/>
                  </a:lnTo>
                  <a:lnTo>
                    <a:pt x="294" y="496"/>
                  </a:lnTo>
                  <a:lnTo>
                    <a:pt x="489" y="496"/>
                  </a:lnTo>
                  <a:lnTo>
                    <a:pt x="489" y="1003"/>
                  </a:lnTo>
                  <a:lnTo>
                    <a:pt x="0" y="1003"/>
                  </a:lnTo>
                  <a:lnTo>
                    <a:pt x="0" y="527"/>
                  </a:lnTo>
                  <a:lnTo>
                    <a:pt x="2" y="507"/>
                  </a:lnTo>
                  <a:lnTo>
                    <a:pt x="6" y="485"/>
                  </a:lnTo>
                  <a:lnTo>
                    <a:pt x="12" y="457"/>
                  </a:lnTo>
                  <a:lnTo>
                    <a:pt x="21" y="422"/>
                  </a:lnTo>
                  <a:lnTo>
                    <a:pt x="33" y="383"/>
                  </a:lnTo>
                  <a:lnTo>
                    <a:pt x="41" y="362"/>
                  </a:lnTo>
                  <a:lnTo>
                    <a:pt x="49" y="341"/>
                  </a:lnTo>
                  <a:lnTo>
                    <a:pt x="59" y="319"/>
                  </a:lnTo>
                  <a:lnTo>
                    <a:pt x="70" y="296"/>
                  </a:lnTo>
                  <a:lnTo>
                    <a:pt x="81" y="273"/>
                  </a:lnTo>
                  <a:lnTo>
                    <a:pt x="95" y="250"/>
                  </a:lnTo>
                  <a:lnTo>
                    <a:pt x="110" y="228"/>
                  </a:lnTo>
                  <a:lnTo>
                    <a:pt x="125" y="205"/>
                  </a:lnTo>
                  <a:lnTo>
                    <a:pt x="142" y="183"/>
                  </a:lnTo>
                  <a:lnTo>
                    <a:pt x="161" y="161"/>
                  </a:lnTo>
                  <a:lnTo>
                    <a:pt x="182" y="139"/>
                  </a:lnTo>
                  <a:lnTo>
                    <a:pt x="204" y="120"/>
                  </a:lnTo>
                  <a:lnTo>
                    <a:pt x="228" y="100"/>
                  </a:lnTo>
                  <a:lnTo>
                    <a:pt x="253" y="81"/>
                  </a:lnTo>
                  <a:lnTo>
                    <a:pt x="280" y="64"/>
                  </a:lnTo>
                  <a:lnTo>
                    <a:pt x="309" y="47"/>
                  </a:lnTo>
                  <a:lnTo>
                    <a:pt x="339" y="33"/>
                  </a:lnTo>
                  <a:lnTo>
                    <a:pt x="373" y="20"/>
                  </a:lnTo>
                  <a:lnTo>
                    <a:pt x="407" y="9"/>
                  </a:lnTo>
                  <a:lnTo>
                    <a:pt x="4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Freeform 30"/>
            <p:cNvSpPr>
              <a:spLocks/>
            </p:cNvSpPr>
            <p:nvPr/>
          </p:nvSpPr>
          <p:spPr bwMode="auto">
            <a:xfrm>
              <a:off x="569879" y="4333224"/>
              <a:ext cx="152266" cy="311989"/>
            </a:xfrm>
            <a:custGeom>
              <a:avLst/>
              <a:gdLst>
                <a:gd name="T0" fmla="*/ 445 w 489"/>
                <a:gd name="T1" fmla="*/ 0 h 1003"/>
                <a:gd name="T2" fmla="*/ 445 w 489"/>
                <a:gd name="T3" fmla="*/ 232 h 1003"/>
                <a:gd name="T4" fmla="*/ 445 w 489"/>
                <a:gd name="T5" fmla="*/ 232 h 1003"/>
                <a:gd name="T6" fmla="*/ 438 w 489"/>
                <a:gd name="T7" fmla="*/ 234 h 1003"/>
                <a:gd name="T8" fmla="*/ 429 w 489"/>
                <a:gd name="T9" fmla="*/ 237 h 1003"/>
                <a:gd name="T10" fmla="*/ 419 w 489"/>
                <a:gd name="T11" fmla="*/ 242 h 1003"/>
                <a:gd name="T12" fmla="*/ 407 w 489"/>
                <a:gd name="T13" fmla="*/ 248 h 1003"/>
                <a:gd name="T14" fmla="*/ 393 w 489"/>
                <a:gd name="T15" fmla="*/ 255 h 1003"/>
                <a:gd name="T16" fmla="*/ 378 w 489"/>
                <a:gd name="T17" fmla="*/ 266 h 1003"/>
                <a:gd name="T18" fmla="*/ 363 w 489"/>
                <a:gd name="T19" fmla="*/ 279 h 1003"/>
                <a:gd name="T20" fmla="*/ 348 w 489"/>
                <a:gd name="T21" fmla="*/ 294 h 1003"/>
                <a:gd name="T22" fmla="*/ 341 w 489"/>
                <a:gd name="T23" fmla="*/ 303 h 1003"/>
                <a:gd name="T24" fmla="*/ 334 w 489"/>
                <a:gd name="T25" fmla="*/ 313 h 1003"/>
                <a:gd name="T26" fmla="*/ 327 w 489"/>
                <a:gd name="T27" fmla="*/ 323 h 1003"/>
                <a:gd name="T28" fmla="*/ 321 w 489"/>
                <a:gd name="T29" fmla="*/ 334 h 1003"/>
                <a:gd name="T30" fmla="*/ 316 w 489"/>
                <a:gd name="T31" fmla="*/ 346 h 1003"/>
                <a:gd name="T32" fmla="*/ 310 w 489"/>
                <a:gd name="T33" fmla="*/ 359 h 1003"/>
                <a:gd name="T34" fmla="*/ 305 w 489"/>
                <a:gd name="T35" fmla="*/ 372 h 1003"/>
                <a:gd name="T36" fmla="*/ 302 w 489"/>
                <a:gd name="T37" fmla="*/ 387 h 1003"/>
                <a:gd name="T38" fmla="*/ 298 w 489"/>
                <a:gd name="T39" fmla="*/ 403 h 1003"/>
                <a:gd name="T40" fmla="*/ 296 w 489"/>
                <a:gd name="T41" fmla="*/ 419 h 1003"/>
                <a:gd name="T42" fmla="*/ 294 w 489"/>
                <a:gd name="T43" fmla="*/ 437 h 1003"/>
                <a:gd name="T44" fmla="*/ 294 w 489"/>
                <a:gd name="T45" fmla="*/ 455 h 1003"/>
                <a:gd name="T46" fmla="*/ 294 w 489"/>
                <a:gd name="T47" fmla="*/ 475 h 1003"/>
                <a:gd name="T48" fmla="*/ 295 w 489"/>
                <a:gd name="T49" fmla="*/ 496 h 1003"/>
                <a:gd name="T50" fmla="*/ 489 w 489"/>
                <a:gd name="T51" fmla="*/ 496 h 1003"/>
                <a:gd name="T52" fmla="*/ 489 w 489"/>
                <a:gd name="T53" fmla="*/ 1003 h 1003"/>
                <a:gd name="T54" fmla="*/ 0 w 489"/>
                <a:gd name="T55" fmla="*/ 1003 h 1003"/>
                <a:gd name="T56" fmla="*/ 0 w 489"/>
                <a:gd name="T57" fmla="*/ 527 h 1003"/>
                <a:gd name="T58" fmla="*/ 0 w 489"/>
                <a:gd name="T59" fmla="*/ 527 h 1003"/>
                <a:gd name="T60" fmla="*/ 2 w 489"/>
                <a:gd name="T61" fmla="*/ 507 h 1003"/>
                <a:gd name="T62" fmla="*/ 7 w 489"/>
                <a:gd name="T63" fmla="*/ 485 h 1003"/>
                <a:gd name="T64" fmla="*/ 13 w 489"/>
                <a:gd name="T65" fmla="*/ 457 h 1003"/>
                <a:gd name="T66" fmla="*/ 21 w 489"/>
                <a:gd name="T67" fmla="*/ 422 h 1003"/>
                <a:gd name="T68" fmla="*/ 34 w 489"/>
                <a:gd name="T69" fmla="*/ 383 h 1003"/>
                <a:gd name="T70" fmla="*/ 41 w 489"/>
                <a:gd name="T71" fmla="*/ 362 h 1003"/>
                <a:gd name="T72" fmla="*/ 49 w 489"/>
                <a:gd name="T73" fmla="*/ 341 h 1003"/>
                <a:gd name="T74" fmla="*/ 59 w 489"/>
                <a:gd name="T75" fmla="*/ 319 h 1003"/>
                <a:gd name="T76" fmla="*/ 70 w 489"/>
                <a:gd name="T77" fmla="*/ 296 h 1003"/>
                <a:gd name="T78" fmla="*/ 82 w 489"/>
                <a:gd name="T79" fmla="*/ 273 h 1003"/>
                <a:gd name="T80" fmla="*/ 95 w 489"/>
                <a:gd name="T81" fmla="*/ 250 h 1003"/>
                <a:gd name="T82" fmla="*/ 110 w 489"/>
                <a:gd name="T83" fmla="*/ 228 h 1003"/>
                <a:gd name="T84" fmla="*/ 126 w 489"/>
                <a:gd name="T85" fmla="*/ 205 h 1003"/>
                <a:gd name="T86" fmla="*/ 142 w 489"/>
                <a:gd name="T87" fmla="*/ 183 h 1003"/>
                <a:gd name="T88" fmla="*/ 161 w 489"/>
                <a:gd name="T89" fmla="*/ 161 h 1003"/>
                <a:gd name="T90" fmla="*/ 182 w 489"/>
                <a:gd name="T91" fmla="*/ 139 h 1003"/>
                <a:gd name="T92" fmla="*/ 204 w 489"/>
                <a:gd name="T93" fmla="*/ 120 h 1003"/>
                <a:gd name="T94" fmla="*/ 228 w 489"/>
                <a:gd name="T95" fmla="*/ 100 h 1003"/>
                <a:gd name="T96" fmla="*/ 253 w 489"/>
                <a:gd name="T97" fmla="*/ 81 h 1003"/>
                <a:gd name="T98" fmla="*/ 280 w 489"/>
                <a:gd name="T99" fmla="*/ 64 h 1003"/>
                <a:gd name="T100" fmla="*/ 309 w 489"/>
                <a:gd name="T101" fmla="*/ 47 h 1003"/>
                <a:gd name="T102" fmla="*/ 340 w 489"/>
                <a:gd name="T103" fmla="*/ 33 h 1003"/>
                <a:gd name="T104" fmla="*/ 373 w 489"/>
                <a:gd name="T105" fmla="*/ 20 h 1003"/>
                <a:gd name="T106" fmla="*/ 408 w 489"/>
                <a:gd name="T107" fmla="*/ 9 h 1003"/>
                <a:gd name="T108" fmla="*/ 445 w 489"/>
                <a:gd name="T109" fmla="*/ 0 h 1003"/>
                <a:gd name="T110" fmla="*/ 445 w 489"/>
                <a:gd name="T111" fmla="*/ 0 h 100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89"/>
                <a:gd name="T169" fmla="*/ 0 h 1003"/>
                <a:gd name="T170" fmla="*/ 489 w 489"/>
                <a:gd name="T171" fmla="*/ 1003 h 100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89" h="1003">
                  <a:moveTo>
                    <a:pt x="445" y="0"/>
                  </a:moveTo>
                  <a:lnTo>
                    <a:pt x="445" y="232"/>
                  </a:lnTo>
                  <a:lnTo>
                    <a:pt x="438" y="234"/>
                  </a:lnTo>
                  <a:lnTo>
                    <a:pt x="429" y="237"/>
                  </a:lnTo>
                  <a:lnTo>
                    <a:pt x="419" y="242"/>
                  </a:lnTo>
                  <a:lnTo>
                    <a:pt x="407" y="248"/>
                  </a:lnTo>
                  <a:lnTo>
                    <a:pt x="393" y="255"/>
                  </a:lnTo>
                  <a:lnTo>
                    <a:pt x="378" y="266"/>
                  </a:lnTo>
                  <a:lnTo>
                    <a:pt x="363" y="279"/>
                  </a:lnTo>
                  <a:lnTo>
                    <a:pt x="348" y="294"/>
                  </a:lnTo>
                  <a:lnTo>
                    <a:pt x="341" y="303"/>
                  </a:lnTo>
                  <a:lnTo>
                    <a:pt x="334" y="313"/>
                  </a:lnTo>
                  <a:lnTo>
                    <a:pt x="327" y="323"/>
                  </a:lnTo>
                  <a:lnTo>
                    <a:pt x="321" y="334"/>
                  </a:lnTo>
                  <a:lnTo>
                    <a:pt x="316" y="346"/>
                  </a:lnTo>
                  <a:lnTo>
                    <a:pt x="310" y="359"/>
                  </a:lnTo>
                  <a:lnTo>
                    <a:pt x="305" y="372"/>
                  </a:lnTo>
                  <a:lnTo>
                    <a:pt x="302" y="387"/>
                  </a:lnTo>
                  <a:lnTo>
                    <a:pt x="298" y="403"/>
                  </a:lnTo>
                  <a:lnTo>
                    <a:pt x="296" y="419"/>
                  </a:lnTo>
                  <a:lnTo>
                    <a:pt x="294" y="437"/>
                  </a:lnTo>
                  <a:lnTo>
                    <a:pt x="294" y="455"/>
                  </a:lnTo>
                  <a:lnTo>
                    <a:pt x="294" y="475"/>
                  </a:lnTo>
                  <a:lnTo>
                    <a:pt x="295" y="496"/>
                  </a:lnTo>
                  <a:lnTo>
                    <a:pt x="489" y="496"/>
                  </a:lnTo>
                  <a:lnTo>
                    <a:pt x="489" y="1003"/>
                  </a:lnTo>
                  <a:lnTo>
                    <a:pt x="0" y="1003"/>
                  </a:lnTo>
                  <a:lnTo>
                    <a:pt x="0" y="527"/>
                  </a:lnTo>
                  <a:lnTo>
                    <a:pt x="2" y="507"/>
                  </a:lnTo>
                  <a:lnTo>
                    <a:pt x="7" y="485"/>
                  </a:lnTo>
                  <a:lnTo>
                    <a:pt x="13" y="457"/>
                  </a:lnTo>
                  <a:lnTo>
                    <a:pt x="21" y="422"/>
                  </a:lnTo>
                  <a:lnTo>
                    <a:pt x="34" y="383"/>
                  </a:lnTo>
                  <a:lnTo>
                    <a:pt x="41" y="362"/>
                  </a:lnTo>
                  <a:lnTo>
                    <a:pt x="49" y="341"/>
                  </a:lnTo>
                  <a:lnTo>
                    <a:pt x="59" y="319"/>
                  </a:lnTo>
                  <a:lnTo>
                    <a:pt x="70" y="296"/>
                  </a:lnTo>
                  <a:lnTo>
                    <a:pt x="82" y="273"/>
                  </a:lnTo>
                  <a:lnTo>
                    <a:pt x="95" y="250"/>
                  </a:lnTo>
                  <a:lnTo>
                    <a:pt x="110" y="228"/>
                  </a:lnTo>
                  <a:lnTo>
                    <a:pt x="126" y="205"/>
                  </a:lnTo>
                  <a:lnTo>
                    <a:pt x="142" y="183"/>
                  </a:lnTo>
                  <a:lnTo>
                    <a:pt x="161" y="161"/>
                  </a:lnTo>
                  <a:lnTo>
                    <a:pt x="182" y="139"/>
                  </a:lnTo>
                  <a:lnTo>
                    <a:pt x="204" y="120"/>
                  </a:lnTo>
                  <a:lnTo>
                    <a:pt x="228" y="100"/>
                  </a:lnTo>
                  <a:lnTo>
                    <a:pt x="253" y="81"/>
                  </a:lnTo>
                  <a:lnTo>
                    <a:pt x="280" y="64"/>
                  </a:lnTo>
                  <a:lnTo>
                    <a:pt x="309" y="47"/>
                  </a:lnTo>
                  <a:lnTo>
                    <a:pt x="340" y="33"/>
                  </a:lnTo>
                  <a:lnTo>
                    <a:pt x="373" y="20"/>
                  </a:lnTo>
                  <a:lnTo>
                    <a:pt x="408" y="9"/>
                  </a:lnTo>
                  <a:lnTo>
                    <a:pt x="4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35"/>
          <p:cNvGrpSpPr>
            <a:grpSpLocks/>
          </p:cNvGrpSpPr>
          <p:nvPr/>
        </p:nvGrpSpPr>
        <p:grpSpPr bwMode="auto">
          <a:xfrm>
            <a:off x="7610475" y="3244453"/>
            <a:ext cx="292894" cy="233363"/>
            <a:chOff x="1453639" y="4354976"/>
            <a:chExt cx="389675" cy="311368"/>
          </a:xfrm>
          <a:solidFill>
            <a:schemeClr val="bg1"/>
          </a:solidFill>
        </p:grpSpPr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1691670" y="4354976"/>
              <a:ext cx="151644" cy="311368"/>
            </a:xfrm>
            <a:custGeom>
              <a:avLst/>
              <a:gdLst>
                <a:gd name="T0" fmla="*/ 44 w 489"/>
                <a:gd name="T1" fmla="*/ 1003 h 1003"/>
                <a:gd name="T2" fmla="*/ 44 w 489"/>
                <a:gd name="T3" fmla="*/ 771 h 1003"/>
                <a:gd name="T4" fmla="*/ 44 w 489"/>
                <a:gd name="T5" fmla="*/ 771 h 1003"/>
                <a:gd name="T6" fmla="*/ 51 w 489"/>
                <a:gd name="T7" fmla="*/ 769 h 1003"/>
                <a:gd name="T8" fmla="*/ 60 w 489"/>
                <a:gd name="T9" fmla="*/ 766 h 1003"/>
                <a:gd name="T10" fmla="*/ 70 w 489"/>
                <a:gd name="T11" fmla="*/ 762 h 1003"/>
                <a:gd name="T12" fmla="*/ 83 w 489"/>
                <a:gd name="T13" fmla="*/ 755 h 1003"/>
                <a:gd name="T14" fmla="*/ 96 w 489"/>
                <a:gd name="T15" fmla="*/ 747 h 1003"/>
                <a:gd name="T16" fmla="*/ 111 w 489"/>
                <a:gd name="T17" fmla="*/ 737 h 1003"/>
                <a:gd name="T18" fmla="*/ 127 w 489"/>
                <a:gd name="T19" fmla="*/ 724 h 1003"/>
                <a:gd name="T20" fmla="*/ 141 w 489"/>
                <a:gd name="T21" fmla="*/ 708 h 1003"/>
                <a:gd name="T22" fmla="*/ 149 w 489"/>
                <a:gd name="T23" fmla="*/ 699 h 1003"/>
                <a:gd name="T24" fmla="*/ 155 w 489"/>
                <a:gd name="T25" fmla="*/ 690 h 1003"/>
                <a:gd name="T26" fmla="*/ 162 w 489"/>
                <a:gd name="T27" fmla="*/ 679 h 1003"/>
                <a:gd name="T28" fmla="*/ 168 w 489"/>
                <a:gd name="T29" fmla="*/ 669 h 1003"/>
                <a:gd name="T30" fmla="*/ 174 w 489"/>
                <a:gd name="T31" fmla="*/ 656 h 1003"/>
                <a:gd name="T32" fmla="*/ 179 w 489"/>
                <a:gd name="T33" fmla="*/ 644 h 1003"/>
                <a:gd name="T34" fmla="*/ 184 w 489"/>
                <a:gd name="T35" fmla="*/ 630 h 1003"/>
                <a:gd name="T36" fmla="*/ 187 w 489"/>
                <a:gd name="T37" fmla="*/ 616 h 1003"/>
                <a:gd name="T38" fmla="*/ 191 w 489"/>
                <a:gd name="T39" fmla="*/ 600 h 1003"/>
                <a:gd name="T40" fmla="*/ 193 w 489"/>
                <a:gd name="T41" fmla="*/ 583 h 1003"/>
                <a:gd name="T42" fmla="*/ 196 w 489"/>
                <a:gd name="T43" fmla="*/ 566 h 1003"/>
                <a:gd name="T44" fmla="*/ 196 w 489"/>
                <a:gd name="T45" fmla="*/ 548 h 1003"/>
                <a:gd name="T46" fmla="*/ 196 w 489"/>
                <a:gd name="T47" fmla="*/ 528 h 1003"/>
                <a:gd name="T48" fmla="*/ 195 w 489"/>
                <a:gd name="T49" fmla="*/ 508 h 1003"/>
                <a:gd name="T50" fmla="*/ 0 w 489"/>
                <a:gd name="T51" fmla="*/ 508 h 1003"/>
                <a:gd name="T52" fmla="*/ 0 w 489"/>
                <a:gd name="T53" fmla="*/ 0 h 1003"/>
                <a:gd name="T54" fmla="*/ 489 w 489"/>
                <a:gd name="T55" fmla="*/ 0 h 1003"/>
                <a:gd name="T56" fmla="*/ 489 w 489"/>
                <a:gd name="T57" fmla="*/ 477 h 1003"/>
                <a:gd name="T58" fmla="*/ 489 w 489"/>
                <a:gd name="T59" fmla="*/ 477 h 1003"/>
                <a:gd name="T60" fmla="*/ 487 w 489"/>
                <a:gd name="T61" fmla="*/ 495 h 1003"/>
                <a:gd name="T62" fmla="*/ 483 w 489"/>
                <a:gd name="T63" fmla="*/ 517 h 1003"/>
                <a:gd name="T64" fmla="*/ 476 w 489"/>
                <a:gd name="T65" fmla="*/ 547 h 1003"/>
                <a:gd name="T66" fmla="*/ 468 w 489"/>
                <a:gd name="T67" fmla="*/ 581 h 1003"/>
                <a:gd name="T68" fmla="*/ 456 w 489"/>
                <a:gd name="T69" fmla="*/ 620 h 1003"/>
                <a:gd name="T70" fmla="*/ 448 w 489"/>
                <a:gd name="T71" fmla="*/ 641 h 1003"/>
                <a:gd name="T72" fmla="*/ 440 w 489"/>
                <a:gd name="T73" fmla="*/ 663 h 1003"/>
                <a:gd name="T74" fmla="*/ 429 w 489"/>
                <a:gd name="T75" fmla="*/ 684 h 1003"/>
                <a:gd name="T76" fmla="*/ 419 w 489"/>
                <a:gd name="T77" fmla="*/ 706 h 1003"/>
                <a:gd name="T78" fmla="*/ 408 w 489"/>
                <a:gd name="T79" fmla="*/ 729 h 1003"/>
                <a:gd name="T80" fmla="*/ 394 w 489"/>
                <a:gd name="T81" fmla="*/ 752 h 1003"/>
                <a:gd name="T82" fmla="*/ 379 w 489"/>
                <a:gd name="T83" fmla="*/ 775 h 1003"/>
                <a:gd name="T84" fmla="*/ 364 w 489"/>
                <a:gd name="T85" fmla="*/ 797 h 1003"/>
                <a:gd name="T86" fmla="*/ 347 w 489"/>
                <a:gd name="T87" fmla="*/ 820 h 1003"/>
                <a:gd name="T88" fmla="*/ 328 w 489"/>
                <a:gd name="T89" fmla="*/ 842 h 1003"/>
                <a:gd name="T90" fmla="*/ 307 w 489"/>
                <a:gd name="T91" fmla="*/ 863 h 1003"/>
                <a:gd name="T92" fmla="*/ 285 w 489"/>
                <a:gd name="T93" fmla="*/ 884 h 1003"/>
                <a:gd name="T94" fmla="*/ 261 w 489"/>
                <a:gd name="T95" fmla="*/ 903 h 1003"/>
                <a:gd name="T96" fmla="*/ 236 w 489"/>
                <a:gd name="T97" fmla="*/ 922 h 1003"/>
                <a:gd name="T98" fmla="*/ 209 w 489"/>
                <a:gd name="T99" fmla="*/ 939 h 1003"/>
                <a:gd name="T100" fmla="*/ 180 w 489"/>
                <a:gd name="T101" fmla="*/ 955 h 1003"/>
                <a:gd name="T102" fmla="*/ 150 w 489"/>
                <a:gd name="T103" fmla="*/ 970 h 1003"/>
                <a:gd name="T104" fmla="*/ 116 w 489"/>
                <a:gd name="T105" fmla="*/ 982 h 1003"/>
                <a:gd name="T106" fmla="*/ 82 w 489"/>
                <a:gd name="T107" fmla="*/ 994 h 1003"/>
                <a:gd name="T108" fmla="*/ 44 w 489"/>
                <a:gd name="T109" fmla="*/ 1003 h 1003"/>
                <a:gd name="T110" fmla="*/ 44 w 489"/>
                <a:gd name="T111" fmla="*/ 1003 h 100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89"/>
                <a:gd name="T169" fmla="*/ 0 h 1003"/>
                <a:gd name="T170" fmla="*/ 489 w 489"/>
                <a:gd name="T171" fmla="*/ 1003 h 100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89" h="1003">
                  <a:moveTo>
                    <a:pt x="44" y="1003"/>
                  </a:moveTo>
                  <a:lnTo>
                    <a:pt x="44" y="771"/>
                  </a:lnTo>
                  <a:lnTo>
                    <a:pt x="51" y="769"/>
                  </a:lnTo>
                  <a:lnTo>
                    <a:pt x="60" y="766"/>
                  </a:lnTo>
                  <a:lnTo>
                    <a:pt x="70" y="762"/>
                  </a:lnTo>
                  <a:lnTo>
                    <a:pt x="83" y="755"/>
                  </a:lnTo>
                  <a:lnTo>
                    <a:pt x="96" y="747"/>
                  </a:lnTo>
                  <a:lnTo>
                    <a:pt x="111" y="737"/>
                  </a:lnTo>
                  <a:lnTo>
                    <a:pt x="127" y="724"/>
                  </a:lnTo>
                  <a:lnTo>
                    <a:pt x="141" y="708"/>
                  </a:lnTo>
                  <a:lnTo>
                    <a:pt x="149" y="699"/>
                  </a:lnTo>
                  <a:lnTo>
                    <a:pt x="155" y="690"/>
                  </a:lnTo>
                  <a:lnTo>
                    <a:pt x="162" y="679"/>
                  </a:lnTo>
                  <a:lnTo>
                    <a:pt x="168" y="669"/>
                  </a:lnTo>
                  <a:lnTo>
                    <a:pt x="174" y="656"/>
                  </a:lnTo>
                  <a:lnTo>
                    <a:pt x="179" y="644"/>
                  </a:lnTo>
                  <a:lnTo>
                    <a:pt x="184" y="630"/>
                  </a:lnTo>
                  <a:lnTo>
                    <a:pt x="187" y="616"/>
                  </a:lnTo>
                  <a:lnTo>
                    <a:pt x="191" y="600"/>
                  </a:lnTo>
                  <a:lnTo>
                    <a:pt x="193" y="583"/>
                  </a:lnTo>
                  <a:lnTo>
                    <a:pt x="196" y="566"/>
                  </a:lnTo>
                  <a:lnTo>
                    <a:pt x="196" y="548"/>
                  </a:lnTo>
                  <a:lnTo>
                    <a:pt x="196" y="528"/>
                  </a:lnTo>
                  <a:lnTo>
                    <a:pt x="195" y="508"/>
                  </a:lnTo>
                  <a:lnTo>
                    <a:pt x="0" y="508"/>
                  </a:lnTo>
                  <a:lnTo>
                    <a:pt x="0" y="0"/>
                  </a:lnTo>
                  <a:lnTo>
                    <a:pt x="489" y="0"/>
                  </a:lnTo>
                  <a:lnTo>
                    <a:pt x="489" y="477"/>
                  </a:lnTo>
                  <a:lnTo>
                    <a:pt x="487" y="495"/>
                  </a:lnTo>
                  <a:lnTo>
                    <a:pt x="483" y="517"/>
                  </a:lnTo>
                  <a:lnTo>
                    <a:pt x="476" y="547"/>
                  </a:lnTo>
                  <a:lnTo>
                    <a:pt x="468" y="581"/>
                  </a:lnTo>
                  <a:lnTo>
                    <a:pt x="456" y="620"/>
                  </a:lnTo>
                  <a:lnTo>
                    <a:pt x="448" y="641"/>
                  </a:lnTo>
                  <a:lnTo>
                    <a:pt x="440" y="663"/>
                  </a:lnTo>
                  <a:lnTo>
                    <a:pt x="429" y="684"/>
                  </a:lnTo>
                  <a:lnTo>
                    <a:pt x="419" y="706"/>
                  </a:lnTo>
                  <a:lnTo>
                    <a:pt x="408" y="729"/>
                  </a:lnTo>
                  <a:lnTo>
                    <a:pt x="394" y="752"/>
                  </a:lnTo>
                  <a:lnTo>
                    <a:pt x="379" y="775"/>
                  </a:lnTo>
                  <a:lnTo>
                    <a:pt x="364" y="797"/>
                  </a:lnTo>
                  <a:lnTo>
                    <a:pt x="347" y="820"/>
                  </a:lnTo>
                  <a:lnTo>
                    <a:pt x="328" y="842"/>
                  </a:lnTo>
                  <a:lnTo>
                    <a:pt x="307" y="863"/>
                  </a:lnTo>
                  <a:lnTo>
                    <a:pt x="285" y="884"/>
                  </a:lnTo>
                  <a:lnTo>
                    <a:pt x="261" y="903"/>
                  </a:lnTo>
                  <a:lnTo>
                    <a:pt x="236" y="922"/>
                  </a:lnTo>
                  <a:lnTo>
                    <a:pt x="209" y="939"/>
                  </a:lnTo>
                  <a:lnTo>
                    <a:pt x="180" y="955"/>
                  </a:lnTo>
                  <a:lnTo>
                    <a:pt x="150" y="970"/>
                  </a:lnTo>
                  <a:lnTo>
                    <a:pt x="116" y="982"/>
                  </a:lnTo>
                  <a:lnTo>
                    <a:pt x="82" y="994"/>
                  </a:lnTo>
                  <a:lnTo>
                    <a:pt x="44" y="10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1453639" y="4354976"/>
              <a:ext cx="152266" cy="311368"/>
            </a:xfrm>
            <a:custGeom>
              <a:avLst/>
              <a:gdLst>
                <a:gd name="T0" fmla="*/ 44 w 489"/>
                <a:gd name="T1" fmla="*/ 1003 h 1003"/>
                <a:gd name="T2" fmla="*/ 44 w 489"/>
                <a:gd name="T3" fmla="*/ 771 h 1003"/>
                <a:gd name="T4" fmla="*/ 44 w 489"/>
                <a:gd name="T5" fmla="*/ 771 h 1003"/>
                <a:gd name="T6" fmla="*/ 51 w 489"/>
                <a:gd name="T7" fmla="*/ 769 h 1003"/>
                <a:gd name="T8" fmla="*/ 59 w 489"/>
                <a:gd name="T9" fmla="*/ 766 h 1003"/>
                <a:gd name="T10" fmla="*/ 70 w 489"/>
                <a:gd name="T11" fmla="*/ 762 h 1003"/>
                <a:gd name="T12" fmla="*/ 82 w 489"/>
                <a:gd name="T13" fmla="*/ 755 h 1003"/>
                <a:gd name="T14" fmla="*/ 96 w 489"/>
                <a:gd name="T15" fmla="*/ 747 h 1003"/>
                <a:gd name="T16" fmla="*/ 111 w 489"/>
                <a:gd name="T17" fmla="*/ 737 h 1003"/>
                <a:gd name="T18" fmla="*/ 126 w 489"/>
                <a:gd name="T19" fmla="*/ 724 h 1003"/>
                <a:gd name="T20" fmla="*/ 141 w 489"/>
                <a:gd name="T21" fmla="*/ 708 h 1003"/>
                <a:gd name="T22" fmla="*/ 148 w 489"/>
                <a:gd name="T23" fmla="*/ 699 h 1003"/>
                <a:gd name="T24" fmla="*/ 154 w 489"/>
                <a:gd name="T25" fmla="*/ 690 h 1003"/>
                <a:gd name="T26" fmla="*/ 162 w 489"/>
                <a:gd name="T27" fmla="*/ 679 h 1003"/>
                <a:gd name="T28" fmla="*/ 168 w 489"/>
                <a:gd name="T29" fmla="*/ 669 h 1003"/>
                <a:gd name="T30" fmla="*/ 173 w 489"/>
                <a:gd name="T31" fmla="*/ 656 h 1003"/>
                <a:gd name="T32" fmla="*/ 178 w 489"/>
                <a:gd name="T33" fmla="*/ 644 h 1003"/>
                <a:gd name="T34" fmla="*/ 184 w 489"/>
                <a:gd name="T35" fmla="*/ 630 h 1003"/>
                <a:gd name="T36" fmla="*/ 187 w 489"/>
                <a:gd name="T37" fmla="*/ 616 h 1003"/>
                <a:gd name="T38" fmla="*/ 191 w 489"/>
                <a:gd name="T39" fmla="*/ 600 h 1003"/>
                <a:gd name="T40" fmla="*/ 193 w 489"/>
                <a:gd name="T41" fmla="*/ 583 h 1003"/>
                <a:gd name="T42" fmla="*/ 195 w 489"/>
                <a:gd name="T43" fmla="*/ 566 h 1003"/>
                <a:gd name="T44" fmla="*/ 195 w 489"/>
                <a:gd name="T45" fmla="*/ 548 h 1003"/>
                <a:gd name="T46" fmla="*/ 195 w 489"/>
                <a:gd name="T47" fmla="*/ 528 h 1003"/>
                <a:gd name="T48" fmla="*/ 194 w 489"/>
                <a:gd name="T49" fmla="*/ 508 h 1003"/>
                <a:gd name="T50" fmla="*/ 0 w 489"/>
                <a:gd name="T51" fmla="*/ 508 h 1003"/>
                <a:gd name="T52" fmla="*/ 0 w 489"/>
                <a:gd name="T53" fmla="*/ 0 h 1003"/>
                <a:gd name="T54" fmla="*/ 489 w 489"/>
                <a:gd name="T55" fmla="*/ 0 h 1003"/>
                <a:gd name="T56" fmla="*/ 489 w 489"/>
                <a:gd name="T57" fmla="*/ 477 h 1003"/>
                <a:gd name="T58" fmla="*/ 489 w 489"/>
                <a:gd name="T59" fmla="*/ 477 h 1003"/>
                <a:gd name="T60" fmla="*/ 487 w 489"/>
                <a:gd name="T61" fmla="*/ 495 h 1003"/>
                <a:gd name="T62" fmla="*/ 482 w 489"/>
                <a:gd name="T63" fmla="*/ 517 h 1003"/>
                <a:gd name="T64" fmla="*/ 476 w 489"/>
                <a:gd name="T65" fmla="*/ 547 h 1003"/>
                <a:gd name="T66" fmla="*/ 468 w 489"/>
                <a:gd name="T67" fmla="*/ 581 h 1003"/>
                <a:gd name="T68" fmla="*/ 455 w 489"/>
                <a:gd name="T69" fmla="*/ 620 h 1003"/>
                <a:gd name="T70" fmla="*/ 448 w 489"/>
                <a:gd name="T71" fmla="*/ 641 h 1003"/>
                <a:gd name="T72" fmla="*/ 440 w 489"/>
                <a:gd name="T73" fmla="*/ 663 h 1003"/>
                <a:gd name="T74" fmla="*/ 430 w 489"/>
                <a:gd name="T75" fmla="*/ 684 h 1003"/>
                <a:gd name="T76" fmla="*/ 419 w 489"/>
                <a:gd name="T77" fmla="*/ 706 h 1003"/>
                <a:gd name="T78" fmla="*/ 407 w 489"/>
                <a:gd name="T79" fmla="*/ 729 h 1003"/>
                <a:gd name="T80" fmla="*/ 394 w 489"/>
                <a:gd name="T81" fmla="*/ 752 h 1003"/>
                <a:gd name="T82" fmla="*/ 379 w 489"/>
                <a:gd name="T83" fmla="*/ 775 h 1003"/>
                <a:gd name="T84" fmla="*/ 363 w 489"/>
                <a:gd name="T85" fmla="*/ 797 h 1003"/>
                <a:gd name="T86" fmla="*/ 347 w 489"/>
                <a:gd name="T87" fmla="*/ 820 h 1003"/>
                <a:gd name="T88" fmla="*/ 328 w 489"/>
                <a:gd name="T89" fmla="*/ 842 h 1003"/>
                <a:gd name="T90" fmla="*/ 307 w 489"/>
                <a:gd name="T91" fmla="*/ 863 h 1003"/>
                <a:gd name="T92" fmla="*/ 285 w 489"/>
                <a:gd name="T93" fmla="*/ 884 h 1003"/>
                <a:gd name="T94" fmla="*/ 261 w 489"/>
                <a:gd name="T95" fmla="*/ 903 h 1003"/>
                <a:gd name="T96" fmla="*/ 236 w 489"/>
                <a:gd name="T97" fmla="*/ 922 h 1003"/>
                <a:gd name="T98" fmla="*/ 209 w 489"/>
                <a:gd name="T99" fmla="*/ 939 h 1003"/>
                <a:gd name="T100" fmla="*/ 179 w 489"/>
                <a:gd name="T101" fmla="*/ 955 h 1003"/>
                <a:gd name="T102" fmla="*/ 149 w 489"/>
                <a:gd name="T103" fmla="*/ 970 h 1003"/>
                <a:gd name="T104" fmla="*/ 116 w 489"/>
                <a:gd name="T105" fmla="*/ 982 h 1003"/>
                <a:gd name="T106" fmla="*/ 81 w 489"/>
                <a:gd name="T107" fmla="*/ 994 h 1003"/>
                <a:gd name="T108" fmla="*/ 44 w 489"/>
                <a:gd name="T109" fmla="*/ 1003 h 1003"/>
                <a:gd name="T110" fmla="*/ 44 w 489"/>
                <a:gd name="T111" fmla="*/ 1003 h 100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89"/>
                <a:gd name="T169" fmla="*/ 0 h 1003"/>
                <a:gd name="T170" fmla="*/ 489 w 489"/>
                <a:gd name="T171" fmla="*/ 1003 h 100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89" h="1003">
                  <a:moveTo>
                    <a:pt x="44" y="1003"/>
                  </a:moveTo>
                  <a:lnTo>
                    <a:pt x="44" y="771"/>
                  </a:lnTo>
                  <a:lnTo>
                    <a:pt x="51" y="769"/>
                  </a:lnTo>
                  <a:lnTo>
                    <a:pt x="59" y="766"/>
                  </a:lnTo>
                  <a:lnTo>
                    <a:pt x="70" y="762"/>
                  </a:lnTo>
                  <a:lnTo>
                    <a:pt x="82" y="755"/>
                  </a:lnTo>
                  <a:lnTo>
                    <a:pt x="96" y="747"/>
                  </a:lnTo>
                  <a:lnTo>
                    <a:pt x="111" y="737"/>
                  </a:lnTo>
                  <a:lnTo>
                    <a:pt x="126" y="724"/>
                  </a:lnTo>
                  <a:lnTo>
                    <a:pt x="141" y="708"/>
                  </a:lnTo>
                  <a:lnTo>
                    <a:pt x="148" y="699"/>
                  </a:lnTo>
                  <a:lnTo>
                    <a:pt x="154" y="690"/>
                  </a:lnTo>
                  <a:lnTo>
                    <a:pt x="162" y="679"/>
                  </a:lnTo>
                  <a:lnTo>
                    <a:pt x="168" y="669"/>
                  </a:lnTo>
                  <a:lnTo>
                    <a:pt x="173" y="656"/>
                  </a:lnTo>
                  <a:lnTo>
                    <a:pt x="178" y="644"/>
                  </a:lnTo>
                  <a:lnTo>
                    <a:pt x="184" y="630"/>
                  </a:lnTo>
                  <a:lnTo>
                    <a:pt x="187" y="616"/>
                  </a:lnTo>
                  <a:lnTo>
                    <a:pt x="191" y="600"/>
                  </a:lnTo>
                  <a:lnTo>
                    <a:pt x="193" y="583"/>
                  </a:lnTo>
                  <a:lnTo>
                    <a:pt x="195" y="566"/>
                  </a:lnTo>
                  <a:lnTo>
                    <a:pt x="195" y="548"/>
                  </a:lnTo>
                  <a:lnTo>
                    <a:pt x="195" y="528"/>
                  </a:lnTo>
                  <a:lnTo>
                    <a:pt x="194" y="508"/>
                  </a:lnTo>
                  <a:lnTo>
                    <a:pt x="0" y="508"/>
                  </a:lnTo>
                  <a:lnTo>
                    <a:pt x="0" y="0"/>
                  </a:lnTo>
                  <a:lnTo>
                    <a:pt x="489" y="0"/>
                  </a:lnTo>
                  <a:lnTo>
                    <a:pt x="489" y="477"/>
                  </a:lnTo>
                  <a:lnTo>
                    <a:pt x="487" y="495"/>
                  </a:lnTo>
                  <a:lnTo>
                    <a:pt x="482" y="517"/>
                  </a:lnTo>
                  <a:lnTo>
                    <a:pt x="476" y="547"/>
                  </a:lnTo>
                  <a:lnTo>
                    <a:pt x="468" y="581"/>
                  </a:lnTo>
                  <a:lnTo>
                    <a:pt x="455" y="620"/>
                  </a:lnTo>
                  <a:lnTo>
                    <a:pt x="448" y="641"/>
                  </a:lnTo>
                  <a:lnTo>
                    <a:pt x="440" y="663"/>
                  </a:lnTo>
                  <a:lnTo>
                    <a:pt x="430" y="684"/>
                  </a:lnTo>
                  <a:lnTo>
                    <a:pt x="419" y="706"/>
                  </a:lnTo>
                  <a:lnTo>
                    <a:pt x="407" y="729"/>
                  </a:lnTo>
                  <a:lnTo>
                    <a:pt x="394" y="752"/>
                  </a:lnTo>
                  <a:lnTo>
                    <a:pt x="379" y="775"/>
                  </a:lnTo>
                  <a:lnTo>
                    <a:pt x="363" y="797"/>
                  </a:lnTo>
                  <a:lnTo>
                    <a:pt x="347" y="820"/>
                  </a:lnTo>
                  <a:lnTo>
                    <a:pt x="328" y="842"/>
                  </a:lnTo>
                  <a:lnTo>
                    <a:pt x="307" y="863"/>
                  </a:lnTo>
                  <a:lnTo>
                    <a:pt x="285" y="884"/>
                  </a:lnTo>
                  <a:lnTo>
                    <a:pt x="261" y="903"/>
                  </a:lnTo>
                  <a:lnTo>
                    <a:pt x="236" y="922"/>
                  </a:lnTo>
                  <a:lnTo>
                    <a:pt x="209" y="939"/>
                  </a:lnTo>
                  <a:lnTo>
                    <a:pt x="179" y="955"/>
                  </a:lnTo>
                  <a:lnTo>
                    <a:pt x="149" y="970"/>
                  </a:lnTo>
                  <a:lnTo>
                    <a:pt x="116" y="982"/>
                  </a:lnTo>
                  <a:lnTo>
                    <a:pt x="81" y="994"/>
                  </a:lnTo>
                  <a:lnTo>
                    <a:pt x="44" y="10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855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1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6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1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6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1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6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1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60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bldLvl="0" autoUpdateAnimBg="0"/>
      <p:bldP spid="7" grpId="0" bldLvl="0" autoUpdateAnimBg="0"/>
      <p:bldP spid="11" grpId="0" bldLvl="0" autoUpdateAnimBg="0"/>
      <p:bldP spid="12" grpId="0" bldLvl="0" autoUpdateAnimBg="0"/>
      <p:bldP spid="13" grpId="0" bldLvl="0" autoUpdateAnimBg="0"/>
      <p:bldP spid="14" grpId="0" bldLvl="0" autoUpdateAnimBg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箭头 2"/>
          <p:cNvSpPr>
            <a:spLocks noChangeArrowheads="1"/>
          </p:cNvSpPr>
          <p:nvPr/>
        </p:nvSpPr>
        <p:spPr bwMode="auto">
          <a:xfrm>
            <a:off x="1078706" y="2718197"/>
            <a:ext cx="7054454" cy="171450"/>
          </a:xfrm>
          <a:prstGeom prst="notchedRightArrow">
            <a:avLst>
              <a:gd name="adj1" fmla="val 50000"/>
              <a:gd name="adj2" fmla="val 49908"/>
            </a:avLst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" name="椭圆 8"/>
          <p:cNvSpPr>
            <a:spLocks noChangeArrowheads="1"/>
          </p:cNvSpPr>
          <p:nvPr/>
        </p:nvSpPr>
        <p:spPr bwMode="auto">
          <a:xfrm>
            <a:off x="3584973" y="2740819"/>
            <a:ext cx="125015" cy="125016"/>
          </a:xfrm>
          <a:prstGeom prst="ellipse">
            <a:avLst/>
          </a:prstGeom>
          <a:solidFill>
            <a:schemeClr val="bg1"/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" name="椭圆 9"/>
          <p:cNvSpPr>
            <a:spLocks noChangeArrowheads="1"/>
          </p:cNvSpPr>
          <p:nvPr/>
        </p:nvSpPr>
        <p:spPr bwMode="auto">
          <a:xfrm>
            <a:off x="5456635" y="2740819"/>
            <a:ext cx="125015" cy="125016"/>
          </a:xfrm>
          <a:prstGeom prst="ellipse">
            <a:avLst/>
          </a:prstGeom>
          <a:solidFill>
            <a:schemeClr val="bg1"/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" name="椭圆 10"/>
          <p:cNvSpPr>
            <a:spLocks noChangeArrowheads="1"/>
          </p:cNvSpPr>
          <p:nvPr/>
        </p:nvSpPr>
        <p:spPr bwMode="auto">
          <a:xfrm>
            <a:off x="7316391" y="2740819"/>
            <a:ext cx="125015" cy="125016"/>
          </a:xfrm>
          <a:prstGeom prst="ellipse">
            <a:avLst/>
          </a:prstGeom>
          <a:solidFill>
            <a:schemeClr val="bg1"/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" name="椭圆 11"/>
          <p:cNvSpPr>
            <a:spLocks noChangeArrowheads="1"/>
          </p:cNvSpPr>
          <p:nvPr/>
        </p:nvSpPr>
        <p:spPr bwMode="auto">
          <a:xfrm>
            <a:off x="1724025" y="2740819"/>
            <a:ext cx="125016" cy="125016"/>
          </a:xfrm>
          <a:prstGeom prst="ellipse">
            <a:avLst/>
          </a:prstGeom>
          <a:solidFill>
            <a:schemeClr val="bg1"/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7" name="组合 12"/>
          <p:cNvGrpSpPr>
            <a:grpSpLocks/>
          </p:cNvGrpSpPr>
          <p:nvPr/>
        </p:nvGrpSpPr>
        <p:grpSpPr bwMode="auto">
          <a:xfrm>
            <a:off x="3336730" y="2022849"/>
            <a:ext cx="731214" cy="323165"/>
            <a:chOff x="70648" y="280955"/>
            <a:chExt cx="974947" cy="430885"/>
          </a:xfrm>
        </p:grpSpPr>
        <p:sp>
          <p:nvSpPr>
            <p:cNvPr id="8" name="文本框 38"/>
            <p:cNvSpPr>
              <a:spLocks noChangeArrowheads="1"/>
            </p:cNvSpPr>
            <p:nvPr/>
          </p:nvSpPr>
          <p:spPr bwMode="auto">
            <a:xfrm>
              <a:off x="70648" y="280955"/>
              <a:ext cx="974947" cy="430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2013</a:t>
              </a:r>
              <a:endParaRPr lang="zh-CN" altLang="en-US" sz="15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9" name="组合 4"/>
          <p:cNvGrpSpPr>
            <a:grpSpLocks/>
          </p:cNvGrpSpPr>
          <p:nvPr/>
        </p:nvGrpSpPr>
        <p:grpSpPr bwMode="auto">
          <a:xfrm>
            <a:off x="1463407" y="2001645"/>
            <a:ext cx="640300" cy="369332"/>
            <a:chOff x="54145" y="252682"/>
            <a:chExt cx="853729" cy="492440"/>
          </a:xfrm>
        </p:grpSpPr>
        <p:sp>
          <p:nvSpPr>
            <p:cNvPr id="10" name="文本框 39"/>
            <p:cNvSpPr>
              <a:spLocks noChangeArrowheads="1"/>
            </p:cNvSpPr>
            <p:nvPr/>
          </p:nvSpPr>
          <p:spPr bwMode="auto">
            <a:xfrm>
              <a:off x="54145" y="252682"/>
              <a:ext cx="853729" cy="492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2012</a:t>
              </a:r>
              <a:endParaRPr lang="zh-CN" altLang="en-US" sz="15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1" name="组合 14"/>
          <p:cNvGrpSpPr>
            <a:grpSpLocks/>
          </p:cNvGrpSpPr>
          <p:nvPr/>
        </p:nvGrpSpPr>
        <p:grpSpPr bwMode="auto">
          <a:xfrm>
            <a:off x="7070531" y="2044053"/>
            <a:ext cx="751715" cy="323165"/>
            <a:chOff x="70649" y="309227"/>
            <a:chExt cx="1002282" cy="430885"/>
          </a:xfrm>
        </p:grpSpPr>
        <p:sp>
          <p:nvSpPr>
            <p:cNvPr id="12" name="文本框 40"/>
            <p:cNvSpPr>
              <a:spLocks noChangeArrowheads="1"/>
            </p:cNvSpPr>
            <p:nvPr/>
          </p:nvSpPr>
          <p:spPr bwMode="auto">
            <a:xfrm>
              <a:off x="70649" y="309227"/>
              <a:ext cx="1002282" cy="430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2015</a:t>
              </a:r>
              <a:endParaRPr lang="zh-CN" altLang="en-US" sz="15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3" name="组合 13"/>
          <p:cNvGrpSpPr>
            <a:grpSpLocks/>
          </p:cNvGrpSpPr>
          <p:nvPr/>
        </p:nvGrpSpPr>
        <p:grpSpPr bwMode="auto">
          <a:xfrm>
            <a:off x="5197207" y="2022849"/>
            <a:ext cx="640300" cy="369332"/>
            <a:chOff x="54145" y="280955"/>
            <a:chExt cx="853729" cy="492440"/>
          </a:xfrm>
        </p:grpSpPr>
        <p:sp>
          <p:nvSpPr>
            <p:cNvPr id="14" name="文本框 41"/>
            <p:cNvSpPr>
              <a:spLocks noChangeArrowheads="1"/>
            </p:cNvSpPr>
            <p:nvPr/>
          </p:nvSpPr>
          <p:spPr bwMode="auto">
            <a:xfrm>
              <a:off x="54145" y="280955"/>
              <a:ext cx="853729" cy="492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2014</a:t>
              </a:r>
              <a:endParaRPr lang="zh-CN" altLang="en-US" sz="1500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15" name="矩形 50"/>
          <p:cNvSpPr>
            <a:spLocks noChangeArrowheads="1"/>
          </p:cNvSpPr>
          <p:nvPr/>
        </p:nvSpPr>
        <p:spPr bwMode="auto">
          <a:xfrm>
            <a:off x="1258652" y="3112294"/>
            <a:ext cx="1010520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038225" y="3403997"/>
            <a:ext cx="1452563" cy="116954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3598069" y="422672"/>
            <a:ext cx="1370410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发展历程</a:t>
            </a:r>
          </a:p>
        </p:txBody>
      </p:sp>
      <p:sp>
        <p:nvSpPr>
          <p:cNvPr id="18" name="文本框 37"/>
          <p:cNvSpPr>
            <a:spLocks noChangeArrowheads="1"/>
          </p:cNvSpPr>
          <p:nvPr/>
        </p:nvSpPr>
        <p:spPr bwMode="auto">
          <a:xfrm>
            <a:off x="5029200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Company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History</a:t>
            </a:r>
            <a:endParaRPr lang="zh-CN" altLang="en-US" sz="1200" baseline="-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9" name="组合 37"/>
          <p:cNvGrpSpPr>
            <a:grpSpLocks/>
          </p:cNvGrpSpPr>
          <p:nvPr/>
        </p:nvGrpSpPr>
        <p:grpSpPr bwMode="auto">
          <a:xfrm>
            <a:off x="3189685" y="464344"/>
            <a:ext cx="197644" cy="295275"/>
            <a:chOff x="0" y="0"/>
            <a:chExt cx="213756" cy="427512"/>
          </a:xfrm>
        </p:grpSpPr>
        <p:sp>
          <p:nvSpPr>
            <p:cNvPr id="20" name="直接连接符 4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直接连接符 4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1002507" y="1171576"/>
            <a:ext cx="7184231" cy="50936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在此录入上述图表的综合描述说明，在此录入上述图表的综合描述说明。在此录入上述图表的描述说明，在此录入上述图表的描述说明，在此录入上述图表的综合描述说明，在此录入上述图表的综合描述说明。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5"/>
          <p:cNvSpPr>
            <a:spLocks noChangeArrowheads="1"/>
          </p:cNvSpPr>
          <p:nvPr/>
        </p:nvSpPr>
        <p:spPr bwMode="auto">
          <a:xfrm>
            <a:off x="3121980" y="3112294"/>
            <a:ext cx="1010520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2901553" y="3403997"/>
            <a:ext cx="1452563" cy="116954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5016264" y="3112294"/>
            <a:ext cx="1010520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4794647" y="3403997"/>
            <a:ext cx="1452563" cy="116954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9"/>
          <p:cNvSpPr>
            <a:spLocks noChangeArrowheads="1"/>
          </p:cNvSpPr>
          <p:nvPr/>
        </p:nvSpPr>
        <p:spPr bwMode="auto">
          <a:xfrm>
            <a:off x="6811727" y="3112294"/>
            <a:ext cx="1010520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6590110" y="3403997"/>
            <a:ext cx="1452563" cy="116954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6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10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5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35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850"/>
                            </p:stCondLst>
                            <p:childTnLst>
                              <p:par>
                                <p:cTn id="5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600"/>
                            </p:stCondLst>
                            <p:childTnLst>
                              <p:par>
                                <p:cTn id="7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5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350"/>
                            </p:stCondLst>
                            <p:childTnLst>
                              <p:par>
                                <p:cTn id="8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850"/>
                            </p:stCondLst>
                            <p:childTnLst>
                              <p:par>
                                <p:cTn id="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350"/>
                            </p:stCondLst>
                            <p:childTnLst>
                              <p:par>
                                <p:cTn id="8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animBg="1"/>
      <p:bldP spid="4" grpId="0" animBg="1"/>
      <p:bldP spid="5" grpId="0" animBg="1"/>
      <p:bldP spid="6" grpId="0" animBg="1"/>
      <p:bldP spid="15" grpId="0"/>
      <p:bldP spid="16" grpId="0"/>
      <p:bldP spid="17" grpId="0" bldLvl="0" autoUpdateAnimBg="0"/>
      <p:bldP spid="18" grpId="0" bldLvl="0" autoUpdateAnimBg="0"/>
      <p:bldP spid="22" grpId="0" bldLvl="0" autoUpdateAnimBg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067050" y="422672"/>
            <a:ext cx="1683544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企业大事记</a:t>
            </a:r>
          </a:p>
        </p:txBody>
      </p:sp>
      <p:sp>
        <p:nvSpPr>
          <p:cNvPr id="3" name="文本框 37"/>
          <p:cNvSpPr>
            <a:spLocks noChangeArrowheads="1"/>
          </p:cNvSpPr>
          <p:nvPr/>
        </p:nvSpPr>
        <p:spPr bwMode="auto">
          <a:xfrm>
            <a:off x="4764882" y="607219"/>
            <a:ext cx="220741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Company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History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 T</a:t>
            </a:r>
            <a:r>
              <a:rPr lang="en-US" altLang="zh-CN" sz="12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imeline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657475" y="464344"/>
            <a:ext cx="197644" cy="295275"/>
            <a:chOff x="0" y="0"/>
            <a:chExt cx="213756" cy="427512"/>
          </a:xfrm>
        </p:grpSpPr>
        <p:sp>
          <p:nvSpPr>
            <p:cNvPr id="5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Oval 16"/>
          <p:cNvSpPr>
            <a:spLocks noChangeArrowheads="1"/>
          </p:cNvSpPr>
          <p:nvPr/>
        </p:nvSpPr>
        <p:spPr bwMode="auto">
          <a:xfrm flipH="1" flipV="1">
            <a:off x="4532710" y="2456260"/>
            <a:ext cx="102394" cy="101203"/>
          </a:xfrm>
          <a:prstGeom prst="ellipse">
            <a:avLst/>
          </a:prstGeom>
          <a:noFill/>
          <a:ln w="254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Group 2"/>
          <p:cNvGrpSpPr>
            <a:grpSpLocks/>
          </p:cNvGrpSpPr>
          <p:nvPr/>
        </p:nvGrpSpPr>
        <p:grpSpPr bwMode="auto">
          <a:xfrm flipH="1" flipV="1">
            <a:off x="4569619" y="2557463"/>
            <a:ext cx="27385" cy="1164431"/>
            <a:chOff x="0" y="0"/>
            <a:chExt cx="36214" cy="1552769"/>
          </a:xfrm>
        </p:grpSpPr>
        <p:sp>
          <p:nvSpPr>
            <p:cNvPr id="9" name="Straight Connector 14"/>
            <p:cNvSpPr>
              <a:spLocks noChangeShapeType="1"/>
            </p:cNvSpPr>
            <p:nvPr/>
          </p:nvSpPr>
          <p:spPr bwMode="auto">
            <a:xfrm>
              <a:off x="36214" y="0"/>
              <a:ext cx="1" cy="155276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Straight Connector 24"/>
            <p:cNvSpPr>
              <a:spLocks noChangeShapeType="1"/>
            </p:cNvSpPr>
            <p:nvPr/>
          </p:nvSpPr>
          <p:spPr bwMode="auto">
            <a:xfrm>
              <a:off x="0" y="0"/>
              <a:ext cx="1" cy="155276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Group 3"/>
          <p:cNvGrpSpPr>
            <a:grpSpLocks/>
          </p:cNvGrpSpPr>
          <p:nvPr/>
        </p:nvGrpSpPr>
        <p:grpSpPr bwMode="auto">
          <a:xfrm flipH="1" flipV="1">
            <a:off x="4569619" y="1427560"/>
            <a:ext cx="27385" cy="1028700"/>
            <a:chOff x="0" y="0"/>
            <a:chExt cx="36214" cy="1371599"/>
          </a:xfrm>
        </p:grpSpPr>
        <p:sp>
          <p:nvSpPr>
            <p:cNvPr id="12" name="Straight Connector 19"/>
            <p:cNvSpPr>
              <a:spLocks noChangeShapeType="1"/>
            </p:cNvSpPr>
            <p:nvPr/>
          </p:nvSpPr>
          <p:spPr bwMode="auto">
            <a:xfrm>
              <a:off x="36214" y="0"/>
              <a:ext cx="1" cy="137159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Straight Connector 25"/>
            <p:cNvSpPr>
              <a:spLocks noChangeShapeType="1"/>
            </p:cNvSpPr>
            <p:nvPr/>
          </p:nvSpPr>
          <p:spPr bwMode="auto">
            <a:xfrm>
              <a:off x="0" y="0"/>
              <a:ext cx="1" cy="137159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Oval 40"/>
          <p:cNvSpPr>
            <a:spLocks noChangeArrowheads="1"/>
          </p:cNvSpPr>
          <p:nvPr/>
        </p:nvSpPr>
        <p:spPr bwMode="auto">
          <a:xfrm flipH="1" flipV="1">
            <a:off x="4532710" y="3715941"/>
            <a:ext cx="102394" cy="101203"/>
          </a:xfrm>
          <a:prstGeom prst="ellipse">
            <a:avLst/>
          </a:prstGeom>
          <a:noFill/>
          <a:ln w="254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Oval 41"/>
          <p:cNvSpPr>
            <a:spLocks noChangeArrowheads="1"/>
          </p:cNvSpPr>
          <p:nvPr/>
        </p:nvSpPr>
        <p:spPr bwMode="auto">
          <a:xfrm flipH="1" flipV="1">
            <a:off x="4532710" y="1325166"/>
            <a:ext cx="102394" cy="102394"/>
          </a:xfrm>
          <a:prstGeom prst="ellipse">
            <a:avLst/>
          </a:prstGeom>
          <a:noFill/>
          <a:ln w="254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Isosceles Triangle 58"/>
          <p:cNvSpPr>
            <a:spLocks noChangeArrowheads="1"/>
          </p:cNvSpPr>
          <p:nvPr/>
        </p:nvSpPr>
        <p:spPr bwMode="auto">
          <a:xfrm rot="5400000" flipH="1" flipV="1">
            <a:off x="4426149" y="3718918"/>
            <a:ext cx="52388" cy="8691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Isosceles Triangle 59"/>
          <p:cNvSpPr>
            <a:spLocks noChangeArrowheads="1"/>
          </p:cNvSpPr>
          <p:nvPr/>
        </p:nvSpPr>
        <p:spPr bwMode="auto">
          <a:xfrm rot="16200000" flipV="1">
            <a:off x="4675584" y="2464594"/>
            <a:ext cx="52388" cy="88106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Isosceles Triangle 60"/>
          <p:cNvSpPr>
            <a:spLocks noChangeArrowheads="1"/>
          </p:cNvSpPr>
          <p:nvPr/>
        </p:nvSpPr>
        <p:spPr bwMode="auto">
          <a:xfrm rot="5400000" flipH="1" flipV="1">
            <a:off x="4426744" y="1334692"/>
            <a:ext cx="51197" cy="8691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57"/>
          <p:cNvSpPr>
            <a:spLocks noChangeArrowheads="1"/>
          </p:cNvSpPr>
          <p:nvPr/>
        </p:nvSpPr>
        <p:spPr bwMode="auto">
          <a:xfrm>
            <a:off x="3550123" y="1376362"/>
            <a:ext cx="624209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 Black" pitchFamily="34" charset="0"/>
              </a:rPr>
              <a:t>200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 Black" pitchFamily="34" charset="0"/>
              </a:rPr>
              <a:t>5.5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 Black" pitchFamily="34" charset="0"/>
            </a:endParaRPr>
          </a:p>
        </p:txBody>
      </p:sp>
      <p:sp>
        <p:nvSpPr>
          <p:cNvPr id="20" name="TextBox 159"/>
          <p:cNvSpPr>
            <a:spLocks noChangeArrowheads="1"/>
          </p:cNvSpPr>
          <p:nvPr/>
        </p:nvSpPr>
        <p:spPr bwMode="auto">
          <a:xfrm>
            <a:off x="1380039" y="1466850"/>
            <a:ext cx="1061830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公司成立</a:t>
            </a:r>
          </a:p>
        </p:txBody>
      </p:sp>
      <p:sp>
        <p:nvSpPr>
          <p:cNvPr id="21" name="TextBox 50"/>
          <p:cNvSpPr>
            <a:spLocks noChangeArrowheads="1"/>
          </p:cNvSpPr>
          <p:nvPr/>
        </p:nvSpPr>
        <p:spPr bwMode="auto">
          <a:xfrm>
            <a:off x="3491311" y="2844404"/>
            <a:ext cx="713977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 Black" pitchFamily="34" charset="0"/>
              </a:rPr>
              <a:t>200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 Black" pitchFamily="34" charset="0"/>
              </a:rPr>
              <a:t>7.11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 Black" pitchFamily="34" charset="0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1191816" y="1814513"/>
            <a:ext cx="3036094" cy="52625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3" name="TextBox 159"/>
          <p:cNvSpPr>
            <a:spLocks noChangeArrowheads="1"/>
          </p:cNvSpPr>
          <p:nvPr/>
        </p:nvSpPr>
        <p:spPr bwMode="auto">
          <a:xfrm>
            <a:off x="2681794" y="3033713"/>
            <a:ext cx="152349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1110854" y="4371976"/>
            <a:ext cx="3117056" cy="37385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25" name="椭圆 21"/>
          <p:cNvSpPr>
            <a:spLocks noChangeArrowheads="1"/>
          </p:cNvSpPr>
          <p:nvPr/>
        </p:nvSpPr>
        <p:spPr bwMode="auto">
          <a:xfrm>
            <a:off x="1269206" y="3353991"/>
            <a:ext cx="909638" cy="909638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44450" cap="rnd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6" name="椭圆 40"/>
          <p:cNvSpPr>
            <a:spLocks noChangeArrowheads="1"/>
          </p:cNvSpPr>
          <p:nvPr/>
        </p:nvSpPr>
        <p:spPr bwMode="auto">
          <a:xfrm>
            <a:off x="3283744" y="3353991"/>
            <a:ext cx="909638" cy="909638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44450" cap="rnd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7" name="椭圆 41"/>
          <p:cNvSpPr>
            <a:spLocks noChangeArrowheads="1"/>
          </p:cNvSpPr>
          <p:nvPr/>
        </p:nvSpPr>
        <p:spPr bwMode="auto">
          <a:xfrm>
            <a:off x="2276475" y="3353991"/>
            <a:ext cx="909638" cy="909638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44450" cap="rnd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8" name="Freeform 5"/>
          <p:cNvSpPr>
            <a:spLocks noChangeArrowheads="1"/>
          </p:cNvSpPr>
          <p:nvPr/>
        </p:nvSpPr>
        <p:spPr bwMode="auto">
          <a:xfrm>
            <a:off x="5530453" y="3192067"/>
            <a:ext cx="2052638" cy="583406"/>
          </a:xfrm>
          <a:custGeom>
            <a:avLst/>
            <a:gdLst>
              <a:gd name="T0" fmla="*/ 1349901 w 2364"/>
              <a:gd name="T1" fmla="*/ 0 h 672"/>
              <a:gd name="T2" fmla="*/ 0 w 2364"/>
              <a:gd name="T3" fmla="*/ 284758 h 672"/>
              <a:gd name="T4" fmla="*/ 1368425 w 2364"/>
              <a:gd name="T5" fmla="*/ 777875 h 672"/>
              <a:gd name="T6" fmla="*/ 2736850 w 2364"/>
              <a:gd name="T7" fmla="*/ 284758 h 672"/>
              <a:gd name="T8" fmla="*/ 1349901 w 2364"/>
              <a:gd name="T9" fmla="*/ 0 h 6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64"/>
              <a:gd name="T16" fmla="*/ 0 h 672"/>
              <a:gd name="T17" fmla="*/ 2364 w 2364"/>
              <a:gd name="T18" fmla="*/ 672 h 6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64" h="672">
                <a:moveTo>
                  <a:pt x="1166" y="0"/>
                </a:moveTo>
                <a:lnTo>
                  <a:pt x="0" y="246"/>
                </a:lnTo>
                <a:lnTo>
                  <a:pt x="1182" y="672"/>
                </a:lnTo>
                <a:lnTo>
                  <a:pt x="2364" y="246"/>
                </a:lnTo>
                <a:lnTo>
                  <a:pt x="116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9" name="Freeform 6"/>
          <p:cNvSpPr>
            <a:spLocks noChangeArrowheads="1"/>
          </p:cNvSpPr>
          <p:nvPr/>
        </p:nvSpPr>
        <p:spPr bwMode="auto">
          <a:xfrm>
            <a:off x="5806679" y="2622948"/>
            <a:ext cx="1501378" cy="572690"/>
          </a:xfrm>
          <a:custGeom>
            <a:avLst/>
            <a:gdLst>
              <a:gd name="T0" fmla="*/ 1000340 w 1729"/>
              <a:gd name="T1" fmla="*/ 0 h 660"/>
              <a:gd name="T2" fmla="*/ 0 w 1729"/>
              <a:gd name="T3" fmla="*/ 406089 h 660"/>
              <a:gd name="T4" fmla="*/ 1000340 w 1729"/>
              <a:gd name="T5" fmla="*/ 763587 h 660"/>
              <a:gd name="T6" fmla="*/ 2001837 w 1729"/>
              <a:gd name="T7" fmla="*/ 406089 h 660"/>
              <a:gd name="T8" fmla="*/ 1000340 w 1729"/>
              <a:gd name="T9" fmla="*/ 0 h 6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9"/>
              <a:gd name="T16" fmla="*/ 0 h 660"/>
              <a:gd name="T17" fmla="*/ 1729 w 1729"/>
              <a:gd name="T18" fmla="*/ 660 h 6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9" h="660">
                <a:moveTo>
                  <a:pt x="864" y="0"/>
                </a:moveTo>
                <a:lnTo>
                  <a:pt x="0" y="351"/>
                </a:lnTo>
                <a:lnTo>
                  <a:pt x="864" y="660"/>
                </a:lnTo>
                <a:lnTo>
                  <a:pt x="1729" y="351"/>
                </a:lnTo>
                <a:lnTo>
                  <a:pt x="86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0" name="Freeform 7"/>
          <p:cNvSpPr>
            <a:spLocks noChangeArrowheads="1"/>
          </p:cNvSpPr>
          <p:nvPr/>
        </p:nvSpPr>
        <p:spPr bwMode="auto">
          <a:xfrm>
            <a:off x="6556772" y="1610916"/>
            <a:ext cx="717947" cy="1512094"/>
          </a:xfrm>
          <a:custGeom>
            <a:avLst/>
            <a:gdLst>
              <a:gd name="T0" fmla="*/ 0 w 827"/>
              <a:gd name="T1" fmla="*/ 0 h 1741"/>
              <a:gd name="T2" fmla="*/ 0 w 827"/>
              <a:gd name="T3" fmla="*/ 2016125 h 1741"/>
              <a:gd name="T4" fmla="*/ 957262 w 827"/>
              <a:gd name="T5" fmla="*/ 1673349 h 1741"/>
              <a:gd name="T6" fmla="*/ 0 w 827"/>
              <a:gd name="T7" fmla="*/ 0 h 1741"/>
              <a:gd name="T8" fmla="*/ 0 60000 65536"/>
              <a:gd name="T9" fmla="*/ 0 60000 65536"/>
              <a:gd name="T10" fmla="*/ 0 60000 65536"/>
              <a:gd name="T11" fmla="*/ 0 60000 65536"/>
              <a:gd name="T12" fmla="*/ 0 w 827"/>
              <a:gd name="T13" fmla="*/ 0 h 1741"/>
              <a:gd name="T14" fmla="*/ 827 w 827"/>
              <a:gd name="T15" fmla="*/ 1741 h 17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7" h="1741">
                <a:moveTo>
                  <a:pt x="0" y="0"/>
                </a:moveTo>
                <a:lnTo>
                  <a:pt x="0" y="1741"/>
                </a:lnTo>
                <a:lnTo>
                  <a:pt x="827" y="144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 w="9525">
            <a:noFill/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1" name="Freeform 8"/>
          <p:cNvSpPr>
            <a:spLocks noChangeArrowheads="1"/>
          </p:cNvSpPr>
          <p:nvPr/>
        </p:nvSpPr>
        <p:spPr bwMode="auto">
          <a:xfrm>
            <a:off x="5838826" y="1610916"/>
            <a:ext cx="717947" cy="1512094"/>
          </a:xfrm>
          <a:custGeom>
            <a:avLst/>
            <a:gdLst>
              <a:gd name="T0" fmla="*/ 957263 w 827"/>
              <a:gd name="T1" fmla="*/ 2016125 h 1741"/>
              <a:gd name="T2" fmla="*/ 957263 w 827"/>
              <a:gd name="T3" fmla="*/ 0 h 1741"/>
              <a:gd name="T4" fmla="*/ 0 w 827"/>
              <a:gd name="T5" fmla="*/ 1673349 h 1741"/>
              <a:gd name="T6" fmla="*/ 957263 w 827"/>
              <a:gd name="T7" fmla="*/ 2016125 h 1741"/>
              <a:gd name="T8" fmla="*/ 0 60000 65536"/>
              <a:gd name="T9" fmla="*/ 0 60000 65536"/>
              <a:gd name="T10" fmla="*/ 0 60000 65536"/>
              <a:gd name="T11" fmla="*/ 0 60000 65536"/>
              <a:gd name="T12" fmla="*/ 0 w 827"/>
              <a:gd name="T13" fmla="*/ 0 h 1741"/>
              <a:gd name="T14" fmla="*/ 827 w 827"/>
              <a:gd name="T15" fmla="*/ 1741 h 17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7" h="1741">
                <a:moveTo>
                  <a:pt x="827" y="1741"/>
                </a:moveTo>
                <a:lnTo>
                  <a:pt x="827" y="0"/>
                </a:lnTo>
                <a:lnTo>
                  <a:pt x="0" y="1445"/>
                </a:lnTo>
                <a:lnTo>
                  <a:pt x="827" y="1741"/>
                </a:lnTo>
                <a:close/>
              </a:path>
            </a:pathLst>
          </a:custGeom>
          <a:solidFill>
            <a:schemeClr val="bg1">
              <a:alpha val="59999"/>
            </a:schemeClr>
          </a:solidFill>
          <a:ln w="9525">
            <a:noFill/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2" name="Freeform 9"/>
          <p:cNvSpPr>
            <a:spLocks noChangeArrowheads="1"/>
          </p:cNvSpPr>
          <p:nvPr/>
        </p:nvSpPr>
        <p:spPr bwMode="auto">
          <a:xfrm>
            <a:off x="6556773" y="3405188"/>
            <a:ext cx="1302544" cy="946547"/>
          </a:xfrm>
          <a:custGeom>
            <a:avLst/>
            <a:gdLst>
              <a:gd name="T0" fmla="*/ 0 w 1500"/>
              <a:gd name="T1" fmla="*/ 493247 h 1090"/>
              <a:gd name="T2" fmla="*/ 0 w 1500"/>
              <a:gd name="T3" fmla="*/ 1262063 h 1090"/>
              <a:gd name="T4" fmla="*/ 1736725 w 1500"/>
              <a:gd name="T5" fmla="*/ 637979 h 1090"/>
              <a:gd name="T6" fmla="*/ 1368539 w 1500"/>
              <a:gd name="T7" fmla="*/ 0 h 1090"/>
              <a:gd name="T8" fmla="*/ 0 w 1500"/>
              <a:gd name="T9" fmla="*/ 493247 h 1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0"/>
              <a:gd name="T16" fmla="*/ 0 h 1090"/>
              <a:gd name="T17" fmla="*/ 1500 w 1500"/>
              <a:gd name="T18" fmla="*/ 1090 h 10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0" h="1090">
                <a:moveTo>
                  <a:pt x="0" y="426"/>
                </a:moveTo>
                <a:lnTo>
                  <a:pt x="0" y="1090"/>
                </a:lnTo>
                <a:lnTo>
                  <a:pt x="1500" y="551"/>
                </a:lnTo>
                <a:lnTo>
                  <a:pt x="1182" y="0"/>
                </a:lnTo>
                <a:lnTo>
                  <a:pt x="0" y="4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3" name="Freeform 10"/>
          <p:cNvSpPr>
            <a:spLocks noChangeArrowheads="1"/>
          </p:cNvSpPr>
          <p:nvPr/>
        </p:nvSpPr>
        <p:spPr bwMode="auto">
          <a:xfrm>
            <a:off x="5255419" y="3405188"/>
            <a:ext cx="1301354" cy="946547"/>
          </a:xfrm>
          <a:custGeom>
            <a:avLst/>
            <a:gdLst>
              <a:gd name="T0" fmla="*/ 0 w 1499"/>
              <a:gd name="T1" fmla="*/ 637979 h 1090"/>
              <a:gd name="T2" fmla="*/ 1735138 w 1499"/>
              <a:gd name="T3" fmla="*/ 1262063 h 1090"/>
              <a:gd name="T4" fmla="*/ 1735138 w 1499"/>
              <a:gd name="T5" fmla="*/ 493247 h 1090"/>
              <a:gd name="T6" fmla="*/ 366937 w 1499"/>
              <a:gd name="T7" fmla="*/ 0 h 1090"/>
              <a:gd name="T8" fmla="*/ 0 w 1499"/>
              <a:gd name="T9" fmla="*/ 637979 h 1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9"/>
              <a:gd name="T16" fmla="*/ 0 h 1090"/>
              <a:gd name="T17" fmla="*/ 1499 w 1499"/>
              <a:gd name="T18" fmla="*/ 1090 h 10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9" h="1090">
                <a:moveTo>
                  <a:pt x="0" y="551"/>
                </a:moveTo>
                <a:lnTo>
                  <a:pt x="1499" y="1090"/>
                </a:lnTo>
                <a:lnTo>
                  <a:pt x="1499" y="426"/>
                </a:lnTo>
                <a:lnTo>
                  <a:pt x="317" y="0"/>
                </a:lnTo>
                <a:lnTo>
                  <a:pt x="0" y="5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4" name="Freeform 11"/>
          <p:cNvSpPr>
            <a:spLocks noChangeArrowheads="1"/>
          </p:cNvSpPr>
          <p:nvPr/>
        </p:nvSpPr>
        <p:spPr bwMode="auto">
          <a:xfrm>
            <a:off x="6556772" y="2927747"/>
            <a:ext cx="994172" cy="776288"/>
          </a:xfrm>
          <a:custGeom>
            <a:avLst/>
            <a:gdLst>
              <a:gd name="T0" fmla="*/ 1001407 w 1145"/>
              <a:gd name="T1" fmla="*/ 0 h 894"/>
              <a:gd name="T2" fmla="*/ 0 w 1145"/>
              <a:gd name="T3" fmla="*/ 357752 h 894"/>
              <a:gd name="T4" fmla="*/ 0 w 1145"/>
              <a:gd name="T5" fmla="*/ 1035050 h 894"/>
              <a:gd name="T6" fmla="*/ 1325562 w 1145"/>
              <a:gd name="T7" fmla="*/ 560363 h 894"/>
              <a:gd name="T8" fmla="*/ 1001407 w 1145"/>
              <a:gd name="T9" fmla="*/ 0 h 8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5"/>
              <a:gd name="T16" fmla="*/ 0 h 894"/>
              <a:gd name="T17" fmla="*/ 1145 w 1145"/>
              <a:gd name="T18" fmla="*/ 894 h 8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5" h="894">
                <a:moveTo>
                  <a:pt x="865" y="0"/>
                </a:moveTo>
                <a:lnTo>
                  <a:pt x="0" y="309"/>
                </a:lnTo>
                <a:lnTo>
                  <a:pt x="0" y="894"/>
                </a:lnTo>
                <a:lnTo>
                  <a:pt x="1145" y="484"/>
                </a:lnTo>
                <a:lnTo>
                  <a:pt x="865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5" name="Freeform 12"/>
          <p:cNvSpPr>
            <a:spLocks noChangeArrowheads="1"/>
          </p:cNvSpPr>
          <p:nvPr/>
        </p:nvSpPr>
        <p:spPr bwMode="auto">
          <a:xfrm>
            <a:off x="5562601" y="2927747"/>
            <a:ext cx="994172" cy="776288"/>
          </a:xfrm>
          <a:custGeom>
            <a:avLst/>
            <a:gdLst>
              <a:gd name="T0" fmla="*/ 0 w 1144"/>
              <a:gd name="T1" fmla="*/ 560363 h 894"/>
              <a:gd name="T2" fmla="*/ 1325563 w 1144"/>
              <a:gd name="T3" fmla="*/ 1035050 h 894"/>
              <a:gd name="T4" fmla="*/ 1325563 w 1144"/>
              <a:gd name="T5" fmla="*/ 357752 h 894"/>
              <a:gd name="T6" fmla="*/ 324438 w 1144"/>
              <a:gd name="T7" fmla="*/ 0 h 894"/>
              <a:gd name="T8" fmla="*/ 0 w 1144"/>
              <a:gd name="T9" fmla="*/ 560363 h 8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4"/>
              <a:gd name="T16" fmla="*/ 0 h 894"/>
              <a:gd name="T17" fmla="*/ 1144 w 1144"/>
              <a:gd name="T18" fmla="*/ 894 h 8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4" h="894">
                <a:moveTo>
                  <a:pt x="0" y="484"/>
                </a:moveTo>
                <a:lnTo>
                  <a:pt x="1144" y="894"/>
                </a:lnTo>
                <a:lnTo>
                  <a:pt x="1144" y="309"/>
                </a:lnTo>
                <a:lnTo>
                  <a:pt x="280" y="0"/>
                </a:lnTo>
                <a:lnTo>
                  <a:pt x="0" y="48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36" name="Group 68"/>
          <p:cNvGrpSpPr>
            <a:grpSpLocks/>
          </p:cNvGrpSpPr>
          <p:nvPr/>
        </p:nvGrpSpPr>
        <p:grpSpPr bwMode="auto">
          <a:xfrm rot="-1348683">
            <a:off x="7029450" y="3709988"/>
            <a:ext cx="270272" cy="270272"/>
            <a:chOff x="0" y="0"/>
            <a:chExt cx="881063" cy="881062"/>
          </a:xfrm>
          <a:noFill/>
        </p:grpSpPr>
        <p:sp>
          <p:nvSpPr>
            <p:cNvPr id="37" name="Freeform 36"/>
            <p:cNvSpPr>
              <a:spLocks noChangeArrowheads="1"/>
            </p:cNvSpPr>
            <p:nvPr/>
          </p:nvSpPr>
          <p:spPr bwMode="auto">
            <a:xfrm>
              <a:off x="0" y="0"/>
              <a:ext cx="881063" cy="728663"/>
            </a:xfrm>
            <a:custGeom>
              <a:avLst/>
              <a:gdLst>
                <a:gd name="T0" fmla="*/ 706370 w 232"/>
                <a:gd name="T1" fmla="*/ 728663 h 192"/>
                <a:gd name="T2" fmla="*/ 820300 w 232"/>
                <a:gd name="T3" fmla="*/ 728663 h 192"/>
                <a:gd name="T4" fmla="*/ 881063 w 232"/>
                <a:gd name="T5" fmla="*/ 667941 h 192"/>
                <a:gd name="T6" fmla="*/ 881063 w 232"/>
                <a:gd name="T7" fmla="*/ 535112 h 192"/>
                <a:gd name="T8" fmla="*/ 820300 w 232"/>
                <a:gd name="T9" fmla="*/ 455414 h 192"/>
                <a:gd name="T10" fmla="*/ 820300 w 232"/>
                <a:gd name="T11" fmla="*/ 121444 h 192"/>
                <a:gd name="T12" fmla="*/ 713965 w 232"/>
                <a:gd name="T13" fmla="*/ 0 h 192"/>
                <a:gd name="T14" fmla="*/ 182289 w 232"/>
                <a:gd name="T15" fmla="*/ 0 h 192"/>
                <a:gd name="T16" fmla="*/ 60763 w 232"/>
                <a:gd name="T17" fmla="*/ 121444 h 192"/>
                <a:gd name="T18" fmla="*/ 60763 w 232"/>
                <a:gd name="T19" fmla="*/ 455414 h 192"/>
                <a:gd name="T20" fmla="*/ 0 w 232"/>
                <a:gd name="T21" fmla="*/ 535112 h 192"/>
                <a:gd name="T22" fmla="*/ 0 w 232"/>
                <a:gd name="T23" fmla="*/ 667941 h 192"/>
                <a:gd name="T24" fmla="*/ 60763 w 232"/>
                <a:gd name="T25" fmla="*/ 728663 h 192"/>
                <a:gd name="T26" fmla="*/ 170896 w 232"/>
                <a:gd name="T27" fmla="*/ 728663 h 19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2"/>
                <a:gd name="T43" fmla="*/ 0 h 192"/>
                <a:gd name="T44" fmla="*/ 232 w 232"/>
                <a:gd name="T45" fmla="*/ 192 h 19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2" h="192">
                  <a:moveTo>
                    <a:pt x="186" y="192"/>
                  </a:moveTo>
                  <a:cubicBezTo>
                    <a:pt x="216" y="192"/>
                    <a:pt x="216" y="192"/>
                    <a:pt x="216" y="192"/>
                  </a:cubicBezTo>
                  <a:cubicBezTo>
                    <a:pt x="224" y="192"/>
                    <a:pt x="232" y="184"/>
                    <a:pt x="232" y="176"/>
                  </a:cubicBezTo>
                  <a:cubicBezTo>
                    <a:pt x="232" y="141"/>
                    <a:pt x="232" y="141"/>
                    <a:pt x="232" y="141"/>
                  </a:cubicBezTo>
                  <a:cubicBezTo>
                    <a:pt x="216" y="120"/>
                    <a:pt x="216" y="120"/>
                    <a:pt x="216" y="120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6" y="14"/>
                    <a:pt x="205" y="0"/>
                    <a:pt x="18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16" y="14"/>
                    <a:pt x="16" y="32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8" y="192"/>
                    <a:pt x="16" y="192"/>
                  </a:cubicBezTo>
                  <a:cubicBezTo>
                    <a:pt x="45" y="192"/>
                    <a:pt x="45" y="192"/>
                    <a:pt x="45" y="192"/>
                  </a:cubicBezTo>
                </a:path>
              </a:pathLst>
            </a:custGeom>
            <a:grpFill/>
            <a:ln w="158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38" name="Freeform 37"/>
            <p:cNvSpPr>
              <a:spLocks noChangeArrowheads="1"/>
            </p:cNvSpPr>
            <p:nvPr/>
          </p:nvSpPr>
          <p:spPr bwMode="auto">
            <a:xfrm>
              <a:off x="76200" y="608012"/>
              <a:ext cx="728663" cy="273050"/>
            </a:xfrm>
            <a:custGeom>
              <a:avLst/>
              <a:gdLst>
                <a:gd name="T0" fmla="*/ 728663 w 192"/>
                <a:gd name="T1" fmla="*/ 273050 h 72"/>
                <a:gd name="T2" fmla="*/ 0 w 192"/>
                <a:gd name="T3" fmla="*/ 273050 h 72"/>
                <a:gd name="T4" fmla="*/ 121444 w 192"/>
                <a:gd name="T5" fmla="*/ 0 h 72"/>
                <a:gd name="T6" fmla="*/ 607219 w 192"/>
                <a:gd name="T7" fmla="*/ 0 h 72"/>
                <a:gd name="T8" fmla="*/ 728663 w 192"/>
                <a:gd name="T9" fmla="*/ 27305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"/>
                <a:gd name="T16" fmla="*/ 0 h 72"/>
                <a:gd name="T17" fmla="*/ 192 w 192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" h="72">
                  <a:moveTo>
                    <a:pt x="192" y="72"/>
                  </a:moveTo>
                  <a:cubicBezTo>
                    <a:pt x="172" y="72"/>
                    <a:pt x="15" y="72"/>
                    <a:pt x="0" y="72"/>
                  </a:cubicBezTo>
                  <a:cubicBezTo>
                    <a:pt x="30" y="42"/>
                    <a:pt x="32" y="0"/>
                    <a:pt x="3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2" y="47"/>
                    <a:pt x="192" y="72"/>
                  </a:cubicBezTo>
                  <a:close/>
                </a:path>
              </a:pathLst>
            </a:custGeom>
            <a:grpFill/>
            <a:ln w="158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19087" y="90487"/>
              <a:ext cx="242888" cy="244475"/>
            </a:xfrm>
            <a:prstGeom prst="ellipse">
              <a:avLst/>
            </a:prstGeom>
            <a:grpFill/>
            <a:ln w="158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182562" y="319087"/>
              <a:ext cx="30163" cy="30163"/>
            </a:xfrm>
            <a:prstGeom prst="ellipse">
              <a:avLst/>
            </a:prstGeom>
            <a:grpFill/>
            <a:ln w="158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638175" y="90487"/>
              <a:ext cx="90488" cy="92075"/>
            </a:xfrm>
            <a:prstGeom prst="rect">
              <a:avLst/>
            </a:prstGeom>
            <a:grpFill/>
            <a:ln w="158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 flipV="1">
              <a:off x="395287" y="0"/>
              <a:ext cx="1" cy="98425"/>
            </a:xfrm>
            <a:prstGeom prst="line">
              <a:avLst/>
            </a:prstGeom>
            <a:grpFill/>
            <a:ln w="158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 flipV="1">
              <a:off x="485775" y="0"/>
              <a:ext cx="1" cy="98425"/>
            </a:xfrm>
            <a:prstGeom prst="line">
              <a:avLst/>
            </a:prstGeom>
            <a:grpFill/>
            <a:ln w="158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 flipV="1">
              <a:off x="395287" y="327025"/>
              <a:ext cx="1" cy="128588"/>
            </a:xfrm>
            <a:prstGeom prst="line">
              <a:avLst/>
            </a:prstGeom>
            <a:grpFill/>
            <a:ln w="158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 flipV="1">
              <a:off x="485775" y="327025"/>
              <a:ext cx="1" cy="128588"/>
            </a:xfrm>
            <a:prstGeom prst="line">
              <a:avLst/>
            </a:prstGeom>
            <a:grpFill/>
            <a:ln w="158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60325" y="455612"/>
              <a:ext cx="760413" cy="1"/>
            </a:xfrm>
            <a:prstGeom prst="line">
              <a:avLst/>
            </a:prstGeom>
            <a:grpFill/>
            <a:ln w="158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0" y="534987"/>
              <a:ext cx="881063" cy="1"/>
            </a:xfrm>
            <a:prstGeom prst="line">
              <a:avLst/>
            </a:prstGeom>
            <a:grpFill/>
            <a:ln w="158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>
              <a:off x="46037" y="608012"/>
              <a:ext cx="788988" cy="1"/>
            </a:xfrm>
            <a:prstGeom prst="line">
              <a:avLst/>
            </a:prstGeom>
            <a:grpFill/>
            <a:ln w="158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125412" y="820737"/>
              <a:ext cx="627063" cy="1"/>
            </a:xfrm>
            <a:prstGeom prst="line">
              <a:avLst/>
            </a:prstGeom>
            <a:grpFill/>
            <a:ln w="158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Group 109"/>
          <p:cNvGrpSpPr>
            <a:grpSpLocks/>
          </p:cNvGrpSpPr>
          <p:nvPr/>
        </p:nvGrpSpPr>
        <p:grpSpPr bwMode="auto">
          <a:xfrm rot="-1155146">
            <a:off x="6871097" y="3163491"/>
            <a:ext cx="255984" cy="255984"/>
            <a:chOff x="0" y="0"/>
            <a:chExt cx="879475" cy="879475"/>
          </a:xfrm>
        </p:grpSpPr>
        <p:sp>
          <p:nvSpPr>
            <p:cNvPr id="51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879475" cy="879475"/>
            </a:xfrm>
            <a:prstGeom prst="rect">
              <a:avLst/>
            </a:prstGeom>
            <a:noFill/>
            <a:ln w="15875" cap="rnd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52" name="Line 21"/>
            <p:cNvSpPr>
              <a:spLocks noChangeShapeType="1"/>
            </p:cNvSpPr>
            <p:nvPr/>
          </p:nvSpPr>
          <p:spPr bwMode="auto">
            <a:xfrm flipV="1">
              <a:off x="455613" y="273050"/>
              <a:ext cx="1" cy="261938"/>
            </a:xfrm>
            <a:prstGeom prst="line">
              <a:avLst/>
            </a:prstGeom>
            <a:noFill/>
            <a:ln w="15875" cap="rnd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Line 22"/>
            <p:cNvSpPr>
              <a:spLocks noChangeShapeType="1"/>
            </p:cNvSpPr>
            <p:nvPr/>
          </p:nvSpPr>
          <p:spPr bwMode="auto">
            <a:xfrm flipV="1">
              <a:off x="636588" y="455613"/>
              <a:ext cx="1" cy="79375"/>
            </a:xfrm>
            <a:prstGeom prst="line">
              <a:avLst/>
            </a:prstGeom>
            <a:noFill/>
            <a:ln w="15875" cap="rnd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Line 23"/>
            <p:cNvSpPr>
              <a:spLocks noChangeShapeType="1"/>
            </p:cNvSpPr>
            <p:nvPr/>
          </p:nvSpPr>
          <p:spPr bwMode="auto">
            <a:xfrm flipV="1">
              <a:off x="242888" y="112713"/>
              <a:ext cx="1" cy="220663"/>
            </a:xfrm>
            <a:prstGeom prst="line">
              <a:avLst/>
            </a:prstGeom>
            <a:noFill/>
            <a:ln w="15875" cap="rnd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Line 24"/>
            <p:cNvSpPr>
              <a:spLocks noChangeShapeType="1"/>
            </p:cNvSpPr>
            <p:nvPr/>
          </p:nvSpPr>
          <p:spPr bwMode="auto">
            <a:xfrm flipV="1">
              <a:off x="242888" y="393700"/>
              <a:ext cx="1" cy="141288"/>
            </a:xfrm>
            <a:prstGeom prst="line">
              <a:avLst/>
            </a:prstGeom>
            <a:noFill/>
            <a:ln w="15875" cap="rnd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Line 25"/>
            <p:cNvSpPr>
              <a:spLocks noChangeShapeType="1"/>
            </p:cNvSpPr>
            <p:nvPr/>
          </p:nvSpPr>
          <p:spPr bwMode="auto">
            <a:xfrm flipV="1">
              <a:off x="636588" y="112713"/>
              <a:ext cx="1" cy="280988"/>
            </a:xfrm>
            <a:prstGeom prst="line">
              <a:avLst/>
            </a:prstGeom>
            <a:noFill/>
            <a:ln w="15875" cap="rnd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Line 26"/>
            <p:cNvSpPr>
              <a:spLocks noChangeShapeType="1"/>
            </p:cNvSpPr>
            <p:nvPr/>
          </p:nvSpPr>
          <p:spPr bwMode="auto">
            <a:xfrm flipV="1">
              <a:off x="455613" y="112713"/>
              <a:ext cx="1" cy="98425"/>
            </a:xfrm>
            <a:prstGeom prst="line">
              <a:avLst/>
            </a:prstGeom>
            <a:noFill/>
            <a:ln w="15875" cap="rnd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Rectangle 27"/>
            <p:cNvSpPr>
              <a:spLocks noChangeArrowheads="1"/>
            </p:cNvSpPr>
            <p:nvPr/>
          </p:nvSpPr>
          <p:spPr bwMode="auto">
            <a:xfrm>
              <a:off x="576263" y="393700"/>
              <a:ext cx="122238" cy="61913"/>
            </a:xfrm>
            <a:prstGeom prst="rect">
              <a:avLst/>
            </a:prstGeom>
            <a:noFill/>
            <a:ln w="15875" cap="rnd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59" name="Rectangle 28"/>
            <p:cNvSpPr>
              <a:spLocks noChangeArrowheads="1"/>
            </p:cNvSpPr>
            <p:nvPr/>
          </p:nvSpPr>
          <p:spPr bwMode="auto">
            <a:xfrm>
              <a:off x="393700" y="211138"/>
              <a:ext cx="122238" cy="61913"/>
            </a:xfrm>
            <a:prstGeom prst="rect">
              <a:avLst/>
            </a:prstGeom>
            <a:noFill/>
            <a:ln w="15875" cap="rnd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60" name="Rectangle 29"/>
            <p:cNvSpPr>
              <a:spLocks noChangeArrowheads="1"/>
            </p:cNvSpPr>
            <p:nvPr/>
          </p:nvSpPr>
          <p:spPr bwMode="auto">
            <a:xfrm>
              <a:off x="180975" y="333375"/>
              <a:ext cx="122238" cy="60325"/>
            </a:xfrm>
            <a:prstGeom prst="rect">
              <a:avLst/>
            </a:prstGeom>
            <a:noFill/>
            <a:ln w="15875" cap="rnd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61" name="Oval 30"/>
            <p:cNvSpPr>
              <a:spLocks noChangeArrowheads="1"/>
            </p:cNvSpPr>
            <p:nvPr/>
          </p:nvSpPr>
          <p:spPr bwMode="auto">
            <a:xfrm>
              <a:off x="576263" y="636588"/>
              <a:ext cx="122238" cy="122238"/>
            </a:xfrm>
            <a:prstGeom prst="ellipse">
              <a:avLst/>
            </a:prstGeom>
            <a:noFill/>
            <a:ln w="15875" cap="rnd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393700" y="636588"/>
              <a:ext cx="122238" cy="122238"/>
            </a:xfrm>
            <a:prstGeom prst="ellipse">
              <a:avLst/>
            </a:prstGeom>
            <a:noFill/>
            <a:ln w="15875" cap="rnd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63" name="Oval 32"/>
            <p:cNvSpPr>
              <a:spLocks noChangeArrowheads="1"/>
            </p:cNvSpPr>
            <p:nvPr/>
          </p:nvSpPr>
          <p:spPr bwMode="auto">
            <a:xfrm>
              <a:off x="180975" y="636588"/>
              <a:ext cx="122238" cy="122238"/>
            </a:xfrm>
            <a:prstGeom prst="ellipse">
              <a:avLst/>
            </a:prstGeom>
            <a:noFill/>
            <a:ln w="15875" cap="rnd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64" name="Group 123"/>
          <p:cNvGrpSpPr>
            <a:grpSpLocks/>
          </p:cNvGrpSpPr>
          <p:nvPr/>
        </p:nvGrpSpPr>
        <p:grpSpPr bwMode="auto">
          <a:xfrm rot="-1267562">
            <a:off x="6710362" y="2619375"/>
            <a:ext cx="263129" cy="258366"/>
            <a:chOff x="0" y="0"/>
            <a:chExt cx="879475" cy="863601"/>
          </a:xfrm>
        </p:grpSpPr>
        <p:sp>
          <p:nvSpPr>
            <p:cNvPr id="65" name="Freeform 10"/>
            <p:cNvSpPr>
              <a:spLocks noChangeArrowheads="1"/>
            </p:cNvSpPr>
            <p:nvPr/>
          </p:nvSpPr>
          <p:spPr bwMode="auto">
            <a:xfrm>
              <a:off x="273050" y="0"/>
              <a:ext cx="393700" cy="166688"/>
            </a:xfrm>
            <a:custGeom>
              <a:avLst/>
              <a:gdLst>
                <a:gd name="T0" fmla="*/ 0 w 248"/>
                <a:gd name="T1" fmla="*/ 166688 h 105"/>
                <a:gd name="T2" fmla="*/ 196850 w 248"/>
                <a:gd name="T3" fmla="*/ 0 h 105"/>
                <a:gd name="T4" fmla="*/ 393700 w 248"/>
                <a:gd name="T5" fmla="*/ 166688 h 105"/>
                <a:gd name="T6" fmla="*/ 0 60000 65536"/>
                <a:gd name="T7" fmla="*/ 0 60000 65536"/>
                <a:gd name="T8" fmla="*/ 0 60000 65536"/>
                <a:gd name="T9" fmla="*/ 0 w 248"/>
                <a:gd name="T10" fmla="*/ 0 h 105"/>
                <a:gd name="T11" fmla="*/ 248 w 248"/>
                <a:gd name="T12" fmla="*/ 105 h 1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8" h="105">
                  <a:moveTo>
                    <a:pt x="0" y="105"/>
                  </a:moveTo>
                  <a:lnTo>
                    <a:pt x="124" y="0"/>
                  </a:lnTo>
                  <a:lnTo>
                    <a:pt x="248" y="105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66" name="Rectangle 11"/>
            <p:cNvSpPr>
              <a:spLocks noChangeArrowheads="1"/>
            </p:cNvSpPr>
            <p:nvPr/>
          </p:nvSpPr>
          <p:spPr bwMode="auto">
            <a:xfrm>
              <a:off x="0" y="166688"/>
              <a:ext cx="879475" cy="696913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67" name="Rectangle 12"/>
            <p:cNvSpPr>
              <a:spLocks noChangeArrowheads="1"/>
            </p:cNvSpPr>
            <p:nvPr/>
          </p:nvSpPr>
          <p:spPr bwMode="auto">
            <a:xfrm>
              <a:off x="90488" y="257175"/>
              <a:ext cx="698500" cy="515938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68" name="Freeform 13"/>
            <p:cNvSpPr>
              <a:spLocks noChangeArrowheads="1"/>
            </p:cNvSpPr>
            <p:nvPr/>
          </p:nvSpPr>
          <p:spPr bwMode="auto">
            <a:xfrm>
              <a:off x="150813" y="355600"/>
              <a:ext cx="349250" cy="417513"/>
            </a:xfrm>
            <a:custGeom>
              <a:avLst/>
              <a:gdLst>
                <a:gd name="T0" fmla="*/ 349250 w 92"/>
                <a:gd name="T1" fmla="*/ 417513 h 110"/>
                <a:gd name="T2" fmla="*/ 174625 w 92"/>
                <a:gd name="T3" fmla="*/ 0 h 110"/>
                <a:gd name="T4" fmla="*/ 0 w 92"/>
                <a:gd name="T5" fmla="*/ 417513 h 110"/>
                <a:gd name="T6" fmla="*/ 0 60000 65536"/>
                <a:gd name="T7" fmla="*/ 0 60000 65536"/>
                <a:gd name="T8" fmla="*/ 0 60000 65536"/>
                <a:gd name="T9" fmla="*/ 0 w 92"/>
                <a:gd name="T10" fmla="*/ 0 h 110"/>
                <a:gd name="T11" fmla="*/ 92 w 92"/>
                <a:gd name="T12" fmla="*/ 110 h 1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2" h="110">
                  <a:moveTo>
                    <a:pt x="92" y="110"/>
                  </a:moveTo>
                  <a:cubicBezTo>
                    <a:pt x="92" y="110"/>
                    <a:pt x="46" y="56"/>
                    <a:pt x="46" y="0"/>
                  </a:cubicBezTo>
                  <a:cubicBezTo>
                    <a:pt x="46" y="56"/>
                    <a:pt x="0" y="110"/>
                    <a:pt x="0" y="110"/>
                  </a:cubicBez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69" name="Line 14"/>
            <p:cNvSpPr>
              <a:spLocks noChangeShapeType="1"/>
            </p:cNvSpPr>
            <p:nvPr/>
          </p:nvSpPr>
          <p:spPr bwMode="auto">
            <a:xfrm>
              <a:off x="234950" y="652463"/>
              <a:ext cx="182563" cy="1"/>
            </a:xfrm>
            <a:prstGeom prst="line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Freeform 15"/>
            <p:cNvSpPr>
              <a:spLocks noChangeArrowheads="1"/>
            </p:cNvSpPr>
            <p:nvPr/>
          </p:nvSpPr>
          <p:spPr bwMode="auto">
            <a:xfrm>
              <a:off x="606425" y="655638"/>
              <a:ext cx="92075" cy="117475"/>
            </a:xfrm>
            <a:custGeom>
              <a:avLst/>
              <a:gdLst>
                <a:gd name="T0" fmla="*/ 0 w 58"/>
                <a:gd name="T1" fmla="*/ 117475 h 74"/>
                <a:gd name="T2" fmla="*/ 0 w 58"/>
                <a:gd name="T3" fmla="*/ 0 h 74"/>
                <a:gd name="T4" fmla="*/ 92075 w 58"/>
                <a:gd name="T5" fmla="*/ 0 h 74"/>
                <a:gd name="T6" fmla="*/ 92075 w 58"/>
                <a:gd name="T7" fmla="*/ 117475 h 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8"/>
                <a:gd name="T13" fmla="*/ 0 h 74"/>
                <a:gd name="T14" fmla="*/ 58 w 58"/>
                <a:gd name="T15" fmla="*/ 74 h 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" h="74">
                  <a:moveTo>
                    <a:pt x="0" y="74"/>
                  </a:moveTo>
                  <a:lnTo>
                    <a:pt x="0" y="0"/>
                  </a:lnTo>
                  <a:lnTo>
                    <a:pt x="58" y="0"/>
                  </a:lnTo>
                  <a:lnTo>
                    <a:pt x="58" y="74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71" name="Freeform 16"/>
            <p:cNvSpPr>
              <a:spLocks noChangeArrowheads="1"/>
            </p:cNvSpPr>
            <p:nvPr/>
          </p:nvSpPr>
          <p:spPr bwMode="auto">
            <a:xfrm>
              <a:off x="698500" y="530225"/>
              <a:ext cx="90488" cy="125413"/>
            </a:xfrm>
            <a:custGeom>
              <a:avLst/>
              <a:gdLst>
                <a:gd name="T0" fmla="*/ 0 w 57"/>
                <a:gd name="T1" fmla="*/ 125413 h 79"/>
                <a:gd name="T2" fmla="*/ 0 w 57"/>
                <a:gd name="T3" fmla="*/ 0 h 79"/>
                <a:gd name="T4" fmla="*/ 90488 w 57"/>
                <a:gd name="T5" fmla="*/ 0 h 79"/>
                <a:gd name="T6" fmla="*/ 0 60000 65536"/>
                <a:gd name="T7" fmla="*/ 0 60000 65536"/>
                <a:gd name="T8" fmla="*/ 0 60000 65536"/>
                <a:gd name="T9" fmla="*/ 0 w 57"/>
                <a:gd name="T10" fmla="*/ 0 h 79"/>
                <a:gd name="T11" fmla="*/ 57 w 5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" h="79">
                  <a:moveTo>
                    <a:pt x="0" y="79"/>
                  </a:moveTo>
                  <a:lnTo>
                    <a:pt x="0" y="0"/>
                  </a:lnTo>
                  <a:lnTo>
                    <a:pt x="57" y="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72" name="TextBox 149"/>
          <p:cNvSpPr>
            <a:spLocks noChangeArrowheads="1"/>
          </p:cNvSpPr>
          <p:nvPr/>
        </p:nvSpPr>
        <p:spPr bwMode="auto">
          <a:xfrm>
            <a:off x="4957762" y="2406254"/>
            <a:ext cx="62421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7.5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Straight Connector 140"/>
          <p:cNvSpPr>
            <a:spLocks noChangeShapeType="1"/>
          </p:cNvSpPr>
          <p:nvPr/>
        </p:nvSpPr>
        <p:spPr bwMode="auto">
          <a:xfrm flipH="1">
            <a:off x="4923235" y="2185988"/>
            <a:ext cx="1285875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ot"/>
            <a:bevel/>
            <a:headEnd/>
            <a:tailEnd type="oval" w="med" len="med"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Straight Connector 143"/>
          <p:cNvSpPr>
            <a:spLocks noChangeShapeType="1"/>
          </p:cNvSpPr>
          <p:nvPr/>
        </p:nvSpPr>
        <p:spPr bwMode="auto">
          <a:xfrm flipH="1">
            <a:off x="7422356" y="3067050"/>
            <a:ext cx="1309688" cy="1191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ot"/>
            <a:bevel/>
            <a:headEnd/>
            <a:tailEnd type="oval" w="med" len="med"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Straight Connector 146"/>
          <p:cNvSpPr>
            <a:spLocks noChangeShapeType="1"/>
          </p:cNvSpPr>
          <p:nvPr/>
        </p:nvSpPr>
        <p:spPr bwMode="auto">
          <a:xfrm flipH="1" flipV="1">
            <a:off x="8732044" y="2249091"/>
            <a:ext cx="1191" cy="794147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ot"/>
            <a:bevel/>
            <a:headEnd/>
            <a:tailEnd type="oval" w="med" len="med"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Straight Connector 160"/>
          <p:cNvSpPr>
            <a:spLocks noChangeShapeType="1"/>
          </p:cNvSpPr>
          <p:nvPr/>
        </p:nvSpPr>
        <p:spPr bwMode="auto">
          <a:xfrm flipH="1">
            <a:off x="5697141" y="4961335"/>
            <a:ext cx="1891903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ot"/>
            <a:bevel/>
            <a:headEnd/>
            <a:tailEnd type="oval" w="med" len="med"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Straight Connector 163"/>
          <p:cNvSpPr>
            <a:spLocks noChangeShapeType="1"/>
          </p:cNvSpPr>
          <p:nvPr/>
        </p:nvSpPr>
        <p:spPr bwMode="auto">
          <a:xfrm flipH="1" flipV="1">
            <a:off x="7589044" y="4015979"/>
            <a:ext cx="0" cy="950119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ot"/>
            <a:bevel/>
            <a:headEnd/>
            <a:tailEnd type="oval" w="med" len="med"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159"/>
          <p:cNvSpPr>
            <a:spLocks noChangeArrowheads="1"/>
          </p:cNvSpPr>
          <p:nvPr/>
        </p:nvSpPr>
        <p:spPr bwMode="auto">
          <a:xfrm>
            <a:off x="4943476" y="1395413"/>
            <a:ext cx="1061829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输入内容</a:t>
            </a:r>
          </a:p>
        </p:txBody>
      </p:sp>
      <p:sp>
        <p:nvSpPr>
          <p:cNvPr id="79" name="矩形 47"/>
          <p:cNvSpPr>
            <a:spLocks noChangeArrowheads="1"/>
          </p:cNvSpPr>
          <p:nvPr/>
        </p:nvSpPr>
        <p:spPr bwMode="auto">
          <a:xfrm>
            <a:off x="4943476" y="1668066"/>
            <a:ext cx="1375172" cy="48458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</a:p>
        </p:txBody>
      </p:sp>
      <p:sp>
        <p:nvSpPr>
          <p:cNvPr id="80" name="TextBox 159"/>
          <p:cNvSpPr>
            <a:spLocks noChangeArrowheads="1"/>
          </p:cNvSpPr>
          <p:nvPr/>
        </p:nvSpPr>
        <p:spPr bwMode="auto">
          <a:xfrm>
            <a:off x="7421167" y="2240756"/>
            <a:ext cx="1061829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输入内容</a:t>
            </a: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7421166" y="2513410"/>
            <a:ext cx="1375172" cy="48458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</a:p>
        </p:txBody>
      </p:sp>
      <p:sp>
        <p:nvSpPr>
          <p:cNvPr id="82" name="TextBox 159"/>
          <p:cNvSpPr>
            <a:spLocks noChangeArrowheads="1"/>
          </p:cNvSpPr>
          <p:nvPr/>
        </p:nvSpPr>
        <p:spPr bwMode="auto">
          <a:xfrm>
            <a:off x="6454587" y="4295775"/>
            <a:ext cx="1061829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输入内容</a:t>
            </a: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5575698" y="4568428"/>
            <a:ext cx="1940719" cy="346472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r"/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84" name="组合 23"/>
          <p:cNvGrpSpPr>
            <a:grpSpLocks/>
          </p:cNvGrpSpPr>
          <p:nvPr/>
        </p:nvGrpSpPr>
        <p:grpSpPr bwMode="auto">
          <a:xfrm>
            <a:off x="860823" y="1064419"/>
            <a:ext cx="3373040" cy="1368029"/>
            <a:chOff x="0" y="0"/>
            <a:chExt cx="4497420" cy="1823419"/>
          </a:xfrm>
        </p:grpSpPr>
        <p:sp>
          <p:nvSpPr>
            <p:cNvPr id="85" name="任意多边形 94"/>
            <p:cNvSpPr>
              <a:spLocks noChangeArrowheads="1"/>
            </p:cNvSpPr>
            <p:nvPr/>
          </p:nvSpPr>
          <p:spPr bwMode="auto">
            <a:xfrm flipH="1">
              <a:off x="373487" y="370802"/>
              <a:ext cx="4123933" cy="1452617"/>
            </a:xfrm>
            <a:custGeom>
              <a:avLst/>
              <a:gdLst>
                <a:gd name="T0" fmla="*/ 3651319 w 4123933"/>
                <a:gd name="T1" fmla="*/ 0 h 1452617"/>
                <a:gd name="T2" fmla="*/ 0 w 4123933"/>
                <a:gd name="T3" fmla="*/ 0 h 1452617"/>
                <a:gd name="T4" fmla="*/ 0 w 4123933"/>
                <a:gd name="T5" fmla="*/ 1452617 h 1452617"/>
                <a:gd name="T6" fmla="*/ 4123933 w 4123933"/>
                <a:gd name="T7" fmla="*/ 1452617 h 1452617"/>
                <a:gd name="T8" fmla="*/ 4123933 w 4123933"/>
                <a:gd name="T9" fmla="*/ 475572 h 1452617"/>
                <a:gd name="T10" fmla="*/ 4071597 w 4123933"/>
                <a:gd name="T11" fmla="*/ 480848 h 1452617"/>
                <a:gd name="T12" fmla="*/ 3645771 w 4123933"/>
                <a:gd name="T13" fmla="*/ 55023 h 1452617"/>
                <a:gd name="T14" fmla="*/ 3651319 w 4123933"/>
                <a:gd name="T15" fmla="*/ 0 h 14526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123933"/>
                <a:gd name="T25" fmla="*/ 0 h 1452617"/>
                <a:gd name="T26" fmla="*/ 4123933 w 4123933"/>
                <a:gd name="T27" fmla="*/ 1452617 h 14526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123933" h="1452617">
                  <a:moveTo>
                    <a:pt x="3651318" y="0"/>
                  </a:moveTo>
                  <a:lnTo>
                    <a:pt x="0" y="0"/>
                  </a:lnTo>
                  <a:lnTo>
                    <a:pt x="0" y="1452617"/>
                  </a:lnTo>
                  <a:lnTo>
                    <a:pt x="4123933" y="1452617"/>
                  </a:lnTo>
                  <a:lnTo>
                    <a:pt x="4123933" y="475572"/>
                  </a:lnTo>
                  <a:lnTo>
                    <a:pt x="4071596" y="480848"/>
                  </a:lnTo>
                  <a:cubicBezTo>
                    <a:pt x="3836419" y="480848"/>
                    <a:pt x="3645771" y="290200"/>
                    <a:pt x="3645771" y="55023"/>
                  </a:cubicBezTo>
                  <a:lnTo>
                    <a:pt x="3651318" y="0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 w="73025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6" name="组合 107"/>
            <p:cNvGrpSpPr>
              <a:grpSpLocks/>
            </p:cNvGrpSpPr>
            <p:nvPr/>
          </p:nvGrpSpPr>
          <p:grpSpPr bwMode="auto">
            <a:xfrm>
              <a:off x="0" y="0"/>
              <a:ext cx="851649" cy="851649"/>
              <a:chOff x="0" y="0"/>
              <a:chExt cx="851649" cy="851649"/>
            </a:xfrm>
          </p:grpSpPr>
          <p:sp>
            <p:nvSpPr>
              <p:cNvPr id="87" name="Oval 156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1649" cy="851649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 w="73025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88" name="Group 17"/>
              <p:cNvGrpSpPr>
                <a:grpSpLocks/>
              </p:cNvGrpSpPr>
              <p:nvPr/>
            </p:nvGrpSpPr>
            <p:grpSpPr bwMode="auto">
              <a:xfrm flipH="1">
                <a:off x="177507" y="174283"/>
                <a:ext cx="490537" cy="492125"/>
                <a:chOff x="0" y="0"/>
                <a:chExt cx="490537" cy="492125"/>
              </a:xfrm>
            </p:grpSpPr>
            <p:sp>
              <p:nvSpPr>
                <p:cNvPr id="89" name="Freeform 5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90537" cy="492125"/>
                </a:xfrm>
                <a:custGeom>
                  <a:avLst/>
                  <a:gdLst>
                    <a:gd name="T0" fmla="*/ 417723 w 128"/>
                    <a:gd name="T1" fmla="*/ 184547 h 128"/>
                    <a:gd name="T2" fmla="*/ 436884 w 128"/>
                    <a:gd name="T3" fmla="*/ 126876 h 128"/>
                    <a:gd name="T4" fmla="*/ 402394 w 128"/>
                    <a:gd name="T5" fmla="*/ 57671 h 128"/>
                    <a:gd name="T6" fmla="*/ 364070 w 128"/>
                    <a:gd name="T7" fmla="*/ 53826 h 128"/>
                    <a:gd name="T8" fmla="*/ 306586 w 128"/>
                    <a:gd name="T9" fmla="*/ 73050 h 128"/>
                    <a:gd name="T10" fmla="*/ 264430 w 128"/>
                    <a:gd name="T11" fmla="*/ 0 h 128"/>
                    <a:gd name="T12" fmla="*/ 195448 w 128"/>
                    <a:gd name="T13" fmla="*/ 23068 h 128"/>
                    <a:gd name="T14" fmla="*/ 164790 w 128"/>
                    <a:gd name="T15" fmla="*/ 80739 h 128"/>
                    <a:gd name="T16" fmla="*/ 107305 w 128"/>
                    <a:gd name="T17" fmla="*/ 49981 h 128"/>
                    <a:gd name="T18" fmla="*/ 57485 w 128"/>
                    <a:gd name="T19" fmla="*/ 88429 h 128"/>
                    <a:gd name="T20" fmla="*/ 80479 w 128"/>
                    <a:gd name="T21" fmla="*/ 165323 h 128"/>
                    <a:gd name="T22" fmla="*/ 22994 w 128"/>
                    <a:gd name="T23" fmla="*/ 196081 h 128"/>
                    <a:gd name="T24" fmla="*/ 0 w 128"/>
                    <a:gd name="T25" fmla="*/ 265286 h 128"/>
                    <a:gd name="T26" fmla="*/ 72814 w 128"/>
                    <a:gd name="T27" fmla="*/ 307578 h 128"/>
                    <a:gd name="T28" fmla="*/ 53652 w 128"/>
                    <a:gd name="T29" fmla="*/ 365249 h 128"/>
                    <a:gd name="T30" fmla="*/ 88143 w 128"/>
                    <a:gd name="T31" fmla="*/ 434454 h 128"/>
                    <a:gd name="T32" fmla="*/ 126467 w 128"/>
                    <a:gd name="T33" fmla="*/ 438299 h 128"/>
                    <a:gd name="T34" fmla="*/ 183951 w 128"/>
                    <a:gd name="T35" fmla="*/ 419075 h 128"/>
                    <a:gd name="T36" fmla="*/ 226107 w 128"/>
                    <a:gd name="T37" fmla="*/ 492125 h 128"/>
                    <a:gd name="T38" fmla="*/ 295089 w 128"/>
                    <a:gd name="T39" fmla="*/ 469057 h 128"/>
                    <a:gd name="T40" fmla="*/ 325747 w 128"/>
                    <a:gd name="T41" fmla="*/ 411386 h 128"/>
                    <a:gd name="T42" fmla="*/ 383232 w 128"/>
                    <a:gd name="T43" fmla="*/ 442143 h 128"/>
                    <a:gd name="T44" fmla="*/ 433052 w 128"/>
                    <a:gd name="T45" fmla="*/ 403696 h 128"/>
                    <a:gd name="T46" fmla="*/ 410058 w 128"/>
                    <a:gd name="T47" fmla="*/ 326802 h 128"/>
                    <a:gd name="T48" fmla="*/ 467543 w 128"/>
                    <a:gd name="T49" fmla="*/ 296044 h 128"/>
                    <a:gd name="T50" fmla="*/ 490537 w 128"/>
                    <a:gd name="T51" fmla="*/ 226839 h 128"/>
                    <a:gd name="T52" fmla="*/ 413891 w 128"/>
                    <a:gd name="T53" fmla="*/ 276820 h 128"/>
                    <a:gd name="T54" fmla="*/ 383232 w 128"/>
                    <a:gd name="T55" fmla="*/ 311423 h 128"/>
                    <a:gd name="T56" fmla="*/ 410058 w 128"/>
                    <a:gd name="T57" fmla="*/ 384473 h 128"/>
                    <a:gd name="T58" fmla="*/ 341076 w 128"/>
                    <a:gd name="T59" fmla="*/ 388317 h 128"/>
                    <a:gd name="T60" fmla="*/ 310418 w 128"/>
                    <a:gd name="T61" fmla="*/ 384473 h 128"/>
                    <a:gd name="T62" fmla="*/ 275927 w 128"/>
                    <a:gd name="T63" fmla="*/ 415230 h 128"/>
                    <a:gd name="T64" fmla="*/ 226107 w 128"/>
                    <a:gd name="T65" fmla="*/ 461367 h 128"/>
                    <a:gd name="T66" fmla="*/ 195448 w 128"/>
                    <a:gd name="T67" fmla="*/ 392162 h 128"/>
                    <a:gd name="T68" fmla="*/ 164790 w 128"/>
                    <a:gd name="T69" fmla="*/ 380628 h 128"/>
                    <a:gd name="T70" fmla="*/ 107305 w 128"/>
                    <a:gd name="T71" fmla="*/ 411386 h 128"/>
                    <a:gd name="T72" fmla="*/ 103473 w 128"/>
                    <a:gd name="T73" fmla="*/ 342181 h 128"/>
                    <a:gd name="T74" fmla="*/ 99640 w 128"/>
                    <a:gd name="T75" fmla="*/ 296044 h 128"/>
                    <a:gd name="T76" fmla="*/ 30659 w 128"/>
                    <a:gd name="T77" fmla="*/ 265286 h 128"/>
                    <a:gd name="T78" fmla="*/ 76646 w 128"/>
                    <a:gd name="T79" fmla="*/ 215305 h 128"/>
                    <a:gd name="T80" fmla="*/ 107305 w 128"/>
                    <a:gd name="T81" fmla="*/ 180702 h 128"/>
                    <a:gd name="T82" fmla="*/ 80479 w 128"/>
                    <a:gd name="T83" fmla="*/ 107652 h 128"/>
                    <a:gd name="T84" fmla="*/ 149460 w 128"/>
                    <a:gd name="T85" fmla="*/ 103808 h 128"/>
                    <a:gd name="T86" fmla="*/ 180119 w 128"/>
                    <a:gd name="T87" fmla="*/ 107652 h 128"/>
                    <a:gd name="T88" fmla="*/ 214610 w 128"/>
                    <a:gd name="T89" fmla="*/ 76895 h 128"/>
                    <a:gd name="T90" fmla="*/ 264430 w 128"/>
                    <a:gd name="T91" fmla="*/ 30758 h 128"/>
                    <a:gd name="T92" fmla="*/ 295089 w 128"/>
                    <a:gd name="T93" fmla="*/ 99963 h 128"/>
                    <a:gd name="T94" fmla="*/ 325747 w 128"/>
                    <a:gd name="T95" fmla="*/ 111497 h 128"/>
                    <a:gd name="T96" fmla="*/ 383232 w 128"/>
                    <a:gd name="T97" fmla="*/ 80739 h 128"/>
                    <a:gd name="T98" fmla="*/ 387064 w 128"/>
                    <a:gd name="T99" fmla="*/ 149944 h 128"/>
                    <a:gd name="T100" fmla="*/ 390897 w 128"/>
                    <a:gd name="T101" fmla="*/ 196081 h 128"/>
                    <a:gd name="T102" fmla="*/ 459878 w 128"/>
                    <a:gd name="T103" fmla="*/ 226839 h 128"/>
                    <a:gd name="T104" fmla="*/ 413891 w 128"/>
                    <a:gd name="T105" fmla="*/ 276820 h 12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28"/>
                    <a:gd name="T160" fmla="*/ 0 h 128"/>
                    <a:gd name="T161" fmla="*/ 128 w 128"/>
                    <a:gd name="T162" fmla="*/ 128 h 12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90" name="Freeform 6"/>
                <p:cNvSpPr>
                  <a:spLocks noEditPoints="1" noChangeArrowheads="1"/>
                </p:cNvSpPr>
                <p:nvPr/>
              </p:nvSpPr>
              <p:spPr bwMode="auto">
                <a:xfrm>
                  <a:off x="151760" y="139700"/>
                  <a:ext cx="214312" cy="214313"/>
                </a:xfrm>
                <a:custGeom>
                  <a:avLst/>
                  <a:gdLst>
                    <a:gd name="T0" fmla="*/ 107156 w 56"/>
                    <a:gd name="T1" fmla="*/ 0 h 56"/>
                    <a:gd name="T2" fmla="*/ 0 w 56"/>
                    <a:gd name="T3" fmla="*/ 107157 h 56"/>
                    <a:gd name="T4" fmla="*/ 107156 w 56"/>
                    <a:gd name="T5" fmla="*/ 214313 h 56"/>
                    <a:gd name="T6" fmla="*/ 214312 w 56"/>
                    <a:gd name="T7" fmla="*/ 107157 h 56"/>
                    <a:gd name="T8" fmla="*/ 107156 w 56"/>
                    <a:gd name="T9" fmla="*/ 0 h 56"/>
                    <a:gd name="T10" fmla="*/ 107156 w 56"/>
                    <a:gd name="T11" fmla="*/ 202832 h 56"/>
                    <a:gd name="T12" fmla="*/ 15308 w 56"/>
                    <a:gd name="T13" fmla="*/ 107157 h 56"/>
                    <a:gd name="T14" fmla="*/ 107156 w 56"/>
                    <a:gd name="T15" fmla="*/ 15308 h 56"/>
                    <a:gd name="T16" fmla="*/ 202831 w 56"/>
                    <a:gd name="T17" fmla="*/ 107157 h 56"/>
                    <a:gd name="T18" fmla="*/ 107156 w 56"/>
                    <a:gd name="T19" fmla="*/ 202832 h 5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56"/>
                    <a:gd name="T31" fmla="*/ 0 h 56"/>
                    <a:gd name="T32" fmla="*/ 56 w 56"/>
                    <a:gd name="T33" fmla="*/ 56 h 5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bg1"/>
                  </a:solidFill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91" name="Freeform 7"/>
                <p:cNvSpPr>
                  <a:spLocks noEditPoints="1" noChangeArrowheads="1"/>
                </p:cNvSpPr>
                <p:nvPr/>
              </p:nvSpPr>
              <p:spPr bwMode="auto">
                <a:xfrm>
                  <a:off x="197798" y="185738"/>
                  <a:ext cx="122237" cy="122238"/>
                </a:xfrm>
                <a:custGeom>
                  <a:avLst/>
                  <a:gdLst>
                    <a:gd name="T0" fmla="*/ 61119 w 32"/>
                    <a:gd name="T1" fmla="*/ 0 h 32"/>
                    <a:gd name="T2" fmla="*/ 0 w 32"/>
                    <a:gd name="T3" fmla="*/ 61119 h 32"/>
                    <a:gd name="T4" fmla="*/ 61119 w 32"/>
                    <a:gd name="T5" fmla="*/ 122238 h 32"/>
                    <a:gd name="T6" fmla="*/ 122237 w 32"/>
                    <a:gd name="T7" fmla="*/ 61119 h 32"/>
                    <a:gd name="T8" fmla="*/ 61119 w 32"/>
                    <a:gd name="T9" fmla="*/ 0 h 32"/>
                    <a:gd name="T10" fmla="*/ 61119 w 32"/>
                    <a:gd name="T11" fmla="*/ 106958 h 32"/>
                    <a:gd name="T12" fmla="*/ 15280 w 32"/>
                    <a:gd name="T13" fmla="*/ 61119 h 32"/>
                    <a:gd name="T14" fmla="*/ 61119 w 32"/>
                    <a:gd name="T15" fmla="*/ 15280 h 32"/>
                    <a:gd name="T16" fmla="*/ 106957 w 32"/>
                    <a:gd name="T17" fmla="*/ 61119 h 32"/>
                    <a:gd name="T18" fmla="*/ 61119 w 32"/>
                    <a:gd name="T19" fmla="*/ 106958 h 3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"/>
                    <a:gd name="T31" fmla="*/ 0 h 32"/>
                    <a:gd name="T32" fmla="*/ 32 w 32"/>
                    <a:gd name="T33" fmla="*/ 32 h 3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bg1"/>
                  </a:solidFill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00"/>
                            </p:stCondLst>
                            <p:childTnLst>
                              <p:par>
                                <p:cTn id="5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4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9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4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9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4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9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4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9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4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9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4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9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00"/>
                            </p:stCondLst>
                            <p:childTnLst>
                              <p:par>
                                <p:cTn id="1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9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4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9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4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900"/>
                            </p:stCondLst>
                            <p:childTnLst>
                              <p:par>
                                <p:cTn id="1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4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4900"/>
                            </p:stCondLst>
                            <p:childTnLst>
                              <p:par>
                                <p:cTn id="1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400"/>
                            </p:stCondLst>
                            <p:childTnLst>
                              <p:par>
                                <p:cTn id="1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900"/>
                            </p:stCondLst>
                            <p:childTnLst>
                              <p:par>
                                <p:cTn id="1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6400"/>
                            </p:stCondLst>
                            <p:childTnLst>
                              <p:par>
                                <p:cTn id="1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6900"/>
                            </p:stCondLst>
                            <p:childTnLst>
                              <p:par>
                                <p:cTn id="1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7400"/>
                            </p:stCondLst>
                            <p:childTnLst>
                              <p:par>
                                <p:cTn id="1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7400"/>
                            </p:stCondLst>
                            <p:childTnLst>
                              <p:par>
                                <p:cTn id="17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7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7900"/>
                            </p:stCondLst>
                            <p:childTnLst>
                              <p:par>
                                <p:cTn id="17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8100"/>
                            </p:stCondLst>
                            <p:childTnLst>
                              <p:par>
                                <p:cTn id="1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8600"/>
                            </p:stCondLst>
                            <p:childTnLst>
                              <p:par>
                                <p:cTn id="1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9100"/>
                            </p:stCondLst>
                            <p:childTnLst>
                              <p:par>
                                <p:cTn id="19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9600"/>
                            </p:stCondLst>
                            <p:childTnLst>
                              <p:par>
                                <p:cTn id="19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0100"/>
                            </p:stCondLst>
                            <p:childTnLst>
                              <p:par>
                                <p:cTn id="20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06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utoUpdateAnimBg="0"/>
      <p:bldP spid="7" grpId="0" bldLvl="0" animBg="1" autoUpdateAnimBg="0"/>
      <p:bldP spid="7" grpId="1" bldLvl="0" animBg="1" autoUpdateAnimBg="0"/>
      <p:bldP spid="14" grpId="0" bldLvl="0" animBg="1" autoUpdateAnimBg="0"/>
      <p:bldP spid="14" grpId="1" bldLvl="0" animBg="1" autoUpdateAnimBg="0"/>
      <p:bldP spid="15" grpId="0" bldLvl="0" animBg="1" autoUpdateAnimBg="0"/>
      <p:bldP spid="15" grpId="1" bldLvl="0" animBg="1" autoUpdateAnimBg="0"/>
      <p:bldP spid="16" grpId="0" bldLvl="0" animBg="1" autoUpdateAnimBg="0"/>
      <p:bldP spid="17" grpId="0" bldLvl="0" animBg="1" autoUpdateAnimBg="0"/>
      <p:bldP spid="18" grpId="0" bldLvl="0" animBg="1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nimBg="1" autoUpdateAnimBg="0"/>
      <p:bldP spid="26" grpId="0" bldLvl="0" animBg="1" autoUpdateAnimBg="0"/>
      <p:bldP spid="27" grpId="0" bldLvl="0" animBg="1" autoUpdateAnimBg="0"/>
      <p:bldP spid="28" grpId="0" bldLvl="0" animBg="1" autoUpdateAnimBg="0"/>
      <p:bldP spid="29" grpId="0" bldLvl="0" animBg="1" autoUpdateAnimBg="0"/>
      <p:bldP spid="30" grpId="0" bldLvl="0" animBg="1" autoUpdateAnimBg="0"/>
      <p:bldP spid="31" grpId="0" bldLvl="0" animBg="1" autoUpdateAnimBg="0"/>
      <p:bldP spid="32" grpId="0" bldLvl="0" animBg="1" autoUpdateAnimBg="0"/>
      <p:bldP spid="33" grpId="0" bldLvl="0" animBg="1" autoUpdateAnimBg="0"/>
      <p:bldP spid="34" grpId="0" bldLvl="0" animBg="1" autoUpdateAnimBg="0"/>
      <p:bldP spid="35" grpId="0" bldLvl="0" animBg="1" autoUpdateAnimBg="0"/>
      <p:bldP spid="72" grpId="0" bldLvl="0" autoUpdateAnimBg="0"/>
      <p:bldP spid="73" grpId="0" animBg="1"/>
      <p:bldP spid="74" grpId="0" animBg="1"/>
      <p:bldP spid="75" grpId="0" animBg="1"/>
      <p:bldP spid="76" grpId="0" animBg="1"/>
      <p:bldP spid="77" grpId="0" animBg="1"/>
      <p:bldP spid="78" grpId="0" bldLvl="0" autoUpdateAnimBg="0"/>
      <p:bldP spid="79" grpId="0" bldLvl="0" autoUpdateAnimBg="0"/>
      <p:bldP spid="80" grpId="0" bldLvl="0" autoUpdateAnimBg="0"/>
      <p:bldP spid="81" grpId="0" bldLvl="0" autoUpdateAnimBg="0"/>
      <p:bldP spid="82" grpId="0" bldLvl="0" autoUpdateAnimBg="0"/>
      <p:bldP spid="83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54"/>
          <p:cNvSpPr>
            <a:spLocks noChangeArrowheads="1"/>
          </p:cNvSpPr>
          <p:nvPr/>
        </p:nvSpPr>
        <p:spPr bwMode="auto">
          <a:xfrm flipH="1">
            <a:off x="4923235" y="2761060"/>
            <a:ext cx="2412206" cy="1947863"/>
          </a:xfrm>
          <a:custGeom>
            <a:avLst/>
            <a:gdLst>
              <a:gd name="T0" fmla="*/ 3216198 w 3216172"/>
              <a:gd name="T1" fmla="*/ 0 h 2597285"/>
              <a:gd name="T2" fmla="*/ 522184 w 3216172"/>
              <a:gd name="T3" fmla="*/ 0 h 2597285"/>
              <a:gd name="T4" fmla="*/ 527731 w 3216172"/>
              <a:gd name="T5" fmla="*/ 55005 h 2597285"/>
              <a:gd name="T6" fmla="*/ 101903 w 3216172"/>
              <a:gd name="T7" fmla="*/ 480679 h 2597285"/>
              <a:gd name="T8" fmla="*/ 16083 w 3216172"/>
              <a:gd name="T9" fmla="*/ 472031 h 2597285"/>
              <a:gd name="T10" fmla="*/ 0 w 3216172"/>
              <a:gd name="T11" fmla="*/ 467041 h 2597285"/>
              <a:gd name="T12" fmla="*/ 0 w 3216172"/>
              <a:gd name="T13" fmla="*/ 2596368 h 2597285"/>
              <a:gd name="T14" fmla="*/ 3216198 w 3216172"/>
              <a:gd name="T15" fmla="*/ 2596368 h 2597285"/>
              <a:gd name="T16" fmla="*/ 3216198 w 3216172"/>
              <a:gd name="T17" fmla="*/ 0 h 25972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16172"/>
              <a:gd name="T28" fmla="*/ 0 h 2597285"/>
              <a:gd name="T29" fmla="*/ 3216172 w 3216172"/>
              <a:gd name="T30" fmla="*/ 2597285 h 25972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16172" h="2597285">
                <a:moveTo>
                  <a:pt x="3216172" y="0"/>
                </a:moveTo>
                <a:lnTo>
                  <a:pt x="522180" y="0"/>
                </a:lnTo>
                <a:lnTo>
                  <a:pt x="527727" y="55024"/>
                </a:lnTo>
                <a:cubicBezTo>
                  <a:pt x="527727" y="290201"/>
                  <a:pt x="337079" y="480849"/>
                  <a:pt x="101902" y="480849"/>
                </a:cubicBezTo>
                <a:cubicBezTo>
                  <a:pt x="72505" y="480849"/>
                  <a:pt x="43804" y="477870"/>
                  <a:pt x="16083" y="472198"/>
                </a:cubicBezTo>
                <a:lnTo>
                  <a:pt x="0" y="467206"/>
                </a:lnTo>
                <a:lnTo>
                  <a:pt x="0" y="2597285"/>
                </a:lnTo>
                <a:lnTo>
                  <a:pt x="3216172" y="2597285"/>
                </a:lnTo>
                <a:lnTo>
                  <a:pt x="3216172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 w="7302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40154" y="2483644"/>
            <a:ext cx="638175" cy="638175"/>
            <a:chOff x="6940154" y="2483644"/>
            <a:chExt cx="638175" cy="638175"/>
          </a:xfrm>
        </p:grpSpPr>
        <p:sp>
          <p:nvSpPr>
            <p:cNvPr id="4" name="Oval 81"/>
            <p:cNvSpPr>
              <a:spLocks noChangeArrowheads="1"/>
            </p:cNvSpPr>
            <p:nvPr/>
          </p:nvSpPr>
          <p:spPr bwMode="auto">
            <a:xfrm flipH="1">
              <a:off x="6940154" y="2483644"/>
              <a:ext cx="638175" cy="638175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73025">
              <a:solidFill>
                <a:schemeClr val="bg1"/>
              </a:solidFill>
              <a:bevel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Freeform 5"/>
            <p:cNvSpPr>
              <a:spLocks noEditPoints="1" noChangeArrowheads="1"/>
            </p:cNvSpPr>
            <p:nvPr/>
          </p:nvSpPr>
          <p:spPr bwMode="auto">
            <a:xfrm>
              <a:off x="7074694" y="2619375"/>
              <a:ext cx="367904" cy="366713"/>
            </a:xfrm>
            <a:custGeom>
              <a:avLst/>
              <a:gdLst>
                <a:gd name="T0" fmla="*/ 310420 w 128"/>
                <a:gd name="T1" fmla="*/ 53460 h 128"/>
                <a:gd name="T2" fmla="*/ 203115 w 128"/>
                <a:gd name="T3" fmla="*/ 137469 h 128"/>
                <a:gd name="T4" fmla="*/ 126468 w 128"/>
                <a:gd name="T5" fmla="*/ 137469 h 128"/>
                <a:gd name="T6" fmla="*/ 0 w 128"/>
                <a:gd name="T7" fmla="*/ 213840 h 128"/>
                <a:gd name="T8" fmla="*/ 91976 w 128"/>
                <a:gd name="T9" fmla="*/ 320760 h 128"/>
                <a:gd name="T10" fmla="*/ 122635 w 128"/>
                <a:gd name="T11" fmla="*/ 488777 h 128"/>
                <a:gd name="T12" fmla="*/ 214612 w 128"/>
                <a:gd name="T13" fmla="*/ 458228 h 128"/>
                <a:gd name="T14" fmla="*/ 199282 w 128"/>
                <a:gd name="T15" fmla="*/ 412406 h 128"/>
                <a:gd name="T16" fmla="*/ 199282 w 128"/>
                <a:gd name="T17" fmla="*/ 305486 h 128"/>
                <a:gd name="T18" fmla="*/ 203115 w 128"/>
                <a:gd name="T19" fmla="*/ 297848 h 128"/>
                <a:gd name="T20" fmla="*/ 206947 w 128"/>
                <a:gd name="T21" fmla="*/ 294030 h 128"/>
                <a:gd name="T22" fmla="*/ 210779 w 128"/>
                <a:gd name="T23" fmla="*/ 290211 h 128"/>
                <a:gd name="T24" fmla="*/ 310420 w 128"/>
                <a:gd name="T25" fmla="*/ 374220 h 128"/>
                <a:gd name="T26" fmla="*/ 490541 w 128"/>
                <a:gd name="T27" fmla="*/ 213840 h 128"/>
                <a:gd name="T28" fmla="*/ 306588 w 128"/>
                <a:gd name="T29" fmla="*/ 213840 h 128"/>
                <a:gd name="T30" fmla="*/ 352576 w 128"/>
                <a:gd name="T31" fmla="*/ 168017 h 128"/>
                <a:gd name="T32" fmla="*/ 352576 w 128"/>
                <a:gd name="T33" fmla="*/ 259663 h 128"/>
                <a:gd name="T34" fmla="*/ 306588 w 128"/>
                <a:gd name="T35" fmla="*/ 213840 h 128"/>
                <a:gd name="T36" fmla="*/ 61318 w 128"/>
                <a:gd name="T37" fmla="*/ 168017 h 128"/>
                <a:gd name="T38" fmla="*/ 153294 w 128"/>
                <a:gd name="T39" fmla="*/ 213840 h 128"/>
                <a:gd name="T40" fmla="*/ 61318 w 128"/>
                <a:gd name="T41" fmla="*/ 259663 h 128"/>
                <a:gd name="T42" fmla="*/ 183953 w 128"/>
                <a:gd name="T43" fmla="*/ 458228 h 128"/>
                <a:gd name="T44" fmla="*/ 122635 w 128"/>
                <a:gd name="T45" fmla="*/ 320760 h 128"/>
                <a:gd name="T46" fmla="*/ 126468 w 128"/>
                <a:gd name="T47" fmla="*/ 290211 h 128"/>
                <a:gd name="T48" fmla="*/ 172456 w 128"/>
                <a:gd name="T49" fmla="*/ 290211 h 128"/>
                <a:gd name="T50" fmla="*/ 168623 w 128"/>
                <a:gd name="T51" fmla="*/ 412406 h 128"/>
                <a:gd name="T52" fmla="*/ 183953 w 128"/>
                <a:gd name="T53" fmla="*/ 446773 h 128"/>
                <a:gd name="T54" fmla="*/ 203115 w 128"/>
                <a:gd name="T55" fmla="*/ 259663 h 128"/>
                <a:gd name="T56" fmla="*/ 199282 w 128"/>
                <a:gd name="T57" fmla="*/ 259663 h 128"/>
                <a:gd name="T58" fmla="*/ 199282 w 128"/>
                <a:gd name="T59" fmla="*/ 168017 h 128"/>
                <a:gd name="T60" fmla="*/ 283594 w 128"/>
                <a:gd name="T61" fmla="*/ 137469 h 128"/>
                <a:gd name="T62" fmla="*/ 283594 w 128"/>
                <a:gd name="T63" fmla="*/ 290211 h 128"/>
                <a:gd name="T64" fmla="*/ 383235 w 128"/>
                <a:gd name="T65" fmla="*/ 397131 h 128"/>
                <a:gd name="T66" fmla="*/ 352576 w 128"/>
                <a:gd name="T67" fmla="*/ 290211 h 128"/>
                <a:gd name="T68" fmla="*/ 352576 w 128"/>
                <a:gd name="T69" fmla="*/ 137469 h 128"/>
                <a:gd name="T70" fmla="*/ 383235 w 128"/>
                <a:gd name="T71" fmla="*/ 30549 h 128"/>
                <a:gd name="T72" fmla="*/ 383235 w 128"/>
                <a:gd name="T73" fmla="*/ 397131 h 12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8"/>
                <a:gd name="T112" fmla="*/ 0 h 128"/>
                <a:gd name="T113" fmla="*/ 128 w 128"/>
                <a:gd name="T114" fmla="*/ 128 h 12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8" h="128">
                  <a:moveTo>
                    <a:pt x="100" y="0"/>
                  </a:moveTo>
                  <a:cubicBezTo>
                    <a:pt x="92" y="0"/>
                    <a:pt x="85" y="6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74" y="27"/>
                    <a:pt x="64" y="36"/>
                    <a:pt x="53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7" y="36"/>
                    <a:pt x="0" y="45"/>
                    <a:pt x="0" y="56"/>
                  </a:cubicBezTo>
                  <a:cubicBezTo>
                    <a:pt x="0" y="67"/>
                    <a:pt x="7" y="76"/>
                    <a:pt x="16" y="76"/>
                  </a:cubicBezTo>
                  <a:cubicBezTo>
                    <a:pt x="20" y="76"/>
                    <a:pt x="24" y="80"/>
                    <a:pt x="24" y="84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4"/>
                    <a:pt x="28" y="128"/>
                    <a:pt x="32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2" y="128"/>
                    <a:pt x="56" y="124"/>
                    <a:pt x="56" y="120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56" y="112"/>
                    <a:pt x="52" y="110"/>
                    <a:pt x="52" y="108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79"/>
                    <a:pt x="52" y="79"/>
                    <a:pt x="53" y="78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3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6"/>
                    <a:pt x="55" y="76"/>
                    <a:pt x="55" y="76"/>
                  </a:cubicBezTo>
                  <a:cubicBezTo>
                    <a:pt x="65" y="77"/>
                    <a:pt x="74" y="85"/>
                    <a:pt x="81" y="98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5" y="106"/>
                    <a:pt x="92" y="112"/>
                    <a:pt x="100" y="112"/>
                  </a:cubicBezTo>
                  <a:cubicBezTo>
                    <a:pt x="118" y="112"/>
                    <a:pt x="128" y="84"/>
                    <a:pt x="128" y="56"/>
                  </a:cubicBezTo>
                  <a:cubicBezTo>
                    <a:pt x="128" y="28"/>
                    <a:pt x="118" y="0"/>
                    <a:pt x="100" y="0"/>
                  </a:cubicBezTo>
                  <a:close/>
                  <a:moveTo>
                    <a:pt x="80" y="56"/>
                  </a:moveTo>
                  <a:cubicBezTo>
                    <a:pt x="80" y="52"/>
                    <a:pt x="80" y="48"/>
                    <a:pt x="81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4"/>
                    <a:pt x="100" y="49"/>
                    <a:pt x="100" y="56"/>
                  </a:cubicBezTo>
                  <a:cubicBezTo>
                    <a:pt x="100" y="63"/>
                    <a:pt x="96" y="68"/>
                    <a:pt x="92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0" y="64"/>
                    <a:pt x="80" y="60"/>
                    <a:pt x="80" y="56"/>
                  </a:cubicBezTo>
                  <a:close/>
                  <a:moveTo>
                    <a:pt x="8" y="56"/>
                  </a:moveTo>
                  <a:cubicBezTo>
                    <a:pt x="8" y="49"/>
                    <a:pt x="12" y="44"/>
                    <a:pt x="16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2" y="47"/>
                    <a:pt x="40" y="51"/>
                    <a:pt x="40" y="56"/>
                  </a:cubicBezTo>
                  <a:cubicBezTo>
                    <a:pt x="40" y="61"/>
                    <a:pt x="42" y="65"/>
                    <a:pt x="44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2" y="68"/>
                    <a:pt x="8" y="63"/>
                    <a:pt x="8" y="56"/>
                  </a:cubicBezTo>
                  <a:close/>
                  <a:moveTo>
                    <a:pt x="48" y="120"/>
                  </a:moveTo>
                  <a:cubicBezTo>
                    <a:pt x="32" y="120"/>
                    <a:pt x="32" y="120"/>
                    <a:pt x="32" y="120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1"/>
                    <a:pt x="31" y="78"/>
                    <a:pt x="30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4" y="77"/>
                    <a:pt x="44" y="79"/>
                    <a:pt x="44" y="80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44" y="112"/>
                    <a:pt x="46" y="114"/>
                    <a:pt x="47" y="116"/>
                  </a:cubicBezTo>
                  <a:cubicBezTo>
                    <a:pt x="48" y="116"/>
                    <a:pt x="48" y="116"/>
                    <a:pt x="48" y="117"/>
                  </a:cubicBezTo>
                  <a:lnTo>
                    <a:pt x="48" y="120"/>
                  </a:lnTo>
                  <a:close/>
                  <a:moveTo>
                    <a:pt x="53" y="68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8" y="68"/>
                    <a:pt x="44" y="63"/>
                    <a:pt x="44" y="56"/>
                  </a:cubicBezTo>
                  <a:cubicBezTo>
                    <a:pt x="44" y="49"/>
                    <a:pt x="48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60" y="44"/>
                    <a:pt x="68" y="41"/>
                    <a:pt x="74" y="36"/>
                  </a:cubicBezTo>
                  <a:cubicBezTo>
                    <a:pt x="73" y="42"/>
                    <a:pt x="72" y="49"/>
                    <a:pt x="72" y="56"/>
                  </a:cubicBezTo>
                  <a:cubicBezTo>
                    <a:pt x="72" y="63"/>
                    <a:pt x="73" y="70"/>
                    <a:pt x="74" y="76"/>
                  </a:cubicBezTo>
                  <a:cubicBezTo>
                    <a:pt x="68" y="71"/>
                    <a:pt x="60" y="68"/>
                    <a:pt x="53" y="68"/>
                  </a:cubicBezTo>
                  <a:close/>
                  <a:moveTo>
                    <a:pt x="100" y="104"/>
                  </a:moveTo>
                  <a:cubicBezTo>
                    <a:pt x="92" y="104"/>
                    <a:pt x="85" y="93"/>
                    <a:pt x="82" y="76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101" y="76"/>
                    <a:pt x="108" y="67"/>
                    <a:pt x="108" y="56"/>
                  </a:cubicBezTo>
                  <a:cubicBezTo>
                    <a:pt x="108" y="45"/>
                    <a:pt x="101" y="36"/>
                    <a:pt x="9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5" y="19"/>
                    <a:pt x="92" y="8"/>
                    <a:pt x="100" y="8"/>
                  </a:cubicBezTo>
                  <a:cubicBezTo>
                    <a:pt x="111" y="8"/>
                    <a:pt x="120" y="29"/>
                    <a:pt x="120" y="56"/>
                  </a:cubicBezTo>
                  <a:cubicBezTo>
                    <a:pt x="120" y="83"/>
                    <a:pt x="111" y="104"/>
                    <a:pt x="100" y="10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6" name="任意多边形 58"/>
          <p:cNvSpPr>
            <a:spLocks noChangeArrowheads="1"/>
          </p:cNvSpPr>
          <p:nvPr/>
        </p:nvSpPr>
        <p:spPr bwMode="auto">
          <a:xfrm flipH="1">
            <a:off x="4895850" y="896541"/>
            <a:ext cx="3434954" cy="1041797"/>
          </a:xfrm>
          <a:custGeom>
            <a:avLst/>
            <a:gdLst>
              <a:gd name="T0" fmla="*/ 4579938 w 4579421"/>
              <a:gd name="T1" fmla="*/ 0 h 1390352"/>
              <a:gd name="T2" fmla="*/ 1832967 w 4579421"/>
              <a:gd name="T3" fmla="*/ 0 h 1390352"/>
              <a:gd name="T4" fmla="*/ 1838471 w 4579421"/>
              <a:gd name="T5" fmla="*/ 54560 h 1390352"/>
              <a:gd name="T6" fmla="*/ 1412598 w 4579421"/>
              <a:gd name="T7" fmla="*/ 480132 h 1390352"/>
              <a:gd name="T8" fmla="*/ 986724 w 4579421"/>
              <a:gd name="T9" fmla="*/ 54560 h 1390352"/>
              <a:gd name="T10" fmla="*/ 992228 w 4579421"/>
              <a:gd name="T11" fmla="*/ 0 h 1390352"/>
              <a:gd name="T12" fmla="*/ 0 w 4579421"/>
              <a:gd name="T13" fmla="*/ 0 h 1390352"/>
              <a:gd name="T14" fmla="*/ 0 w 4579421"/>
              <a:gd name="T15" fmla="*/ 1389526 h 1390352"/>
              <a:gd name="T16" fmla="*/ 4579938 w 4579421"/>
              <a:gd name="T17" fmla="*/ 1389526 h 1390352"/>
              <a:gd name="T18" fmla="*/ 4579938 w 4579421"/>
              <a:gd name="T19" fmla="*/ 0 h 13903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79421"/>
              <a:gd name="T31" fmla="*/ 0 h 1390352"/>
              <a:gd name="T32" fmla="*/ 4579421 w 4579421"/>
              <a:gd name="T33" fmla="*/ 1390352 h 139035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79421" h="1390352">
                <a:moveTo>
                  <a:pt x="4579421" y="0"/>
                </a:moveTo>
                <a:lnTo>
                  <a:pt x="1832760" y="0"/>
                </a:lnTo>
                <a:lnTo>
                  <a:pt x="1838263" y="54592"/>
                </a:lnTo>
                <a:cubicBezTo>
                  <a:pt x="1838263" y="289769"/>
                  <a:pt x="1647615" y="480417"/>
                  <a:pt x="1412438" y="480417"/>
                </a:cubicBezTo>
                <a:cubicBezTo>
                  <a:pt x="1177261" y="480417"/>
                  <a:pt x="986613" y="289769"/>
                  <a:pt x="986613" y="54592"/>
                </a:cubicBezTo>
                <a:lnTo>
                  <a:pt x="992116" y="0"/>
                </a:lnTo>
                <a:lnTo>
                  <a:pt x="0" y="0"/>
                </a:lnTo>
                <a:lnTo>
                  <a:pt x="0" y="1390352"/>
                </a:lnTo>
                <a:lnTo>
                  <a:pt x="4579421" y="1390352"/>
                </a:lnTo>
                <a:lnTo>
                  <a:pt x="4579421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 w="7302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任意多边形 61"/>
          <p:cNvSpPr>
            <a:spLocks noChangeArrowheads="1"/>
          </p:cNvSpPr>
          <p:nvPr/>
        </p:nvSpPr>
        <p:spPr bwMode="auto">
          <a:xfrm flipH="1">
            <a:off x="7311629" y="891779"/>
            <a:ext cx="1019175" cy="1046559"/>
          </a:xfrm>
          <a:custGeom>
            <a:avLst/>
            <a:gdLst>
              <a:gd name="T0" fmla="*/ 992880 w 1358254"/>
              <a:gd name="T1" fmla="*/ 0 h 1396812"/>
              <a:gd name="T2" fmla="*/ 0 w 1358254"/>
              <a:gd name="T3" fmla="*/ 0 h 1396812"/>
              <a:gd name="T4" fmla="*/ 0 w 1358254"/>
              <a:gd name="T5" fmla="*/ 1395982 h 1396812"/>
              <a:gd name="T6" fmla="*/ 1358407 w 1358254"/>
              <a:gd name="T7" fmla="*/ 1395982 h 1396812"/>
              <a:gd name="T8" fmla="*/ 1358407 w 1358254"/>
              <a:gd name="T9" fmla="*/ 481129 h 1396812"/>
              <a:gd name="T10" fmla="*/ 1326769 w 1358254"/>
              <a:gd name="T11" fmla="*/ 477942 h 1396812"/>
              <a:gd name="T12" fmla="*/ 986725 w 1358254"/>
              <a:gd name="T13" fmla="*/ 61016 h 1396812"/>
              <a:gd name="T14" fmla="*/ 992880 w 1358254"/>
              <a:gd name="T15" fmla="*/ 0 h 13968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58254"/>
              <a:gd name="T25" fmla="*/ 0 h 1396812"/>
              <a:gd name="T26" fmla="*/ 1358254 w 1358254"/>
              <a:gd name="T27" fmla="*/ 1396812 h 139681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58254" h="1396812">
                <a:moveTo>
                  <a:pt x="992768" y="0"/>
                </a:moveTo>
                <a:lnTo>
                  <a:pt x="0" y="0"/>
                </a:lnTo>
                <a:lnTo>
                  <a:pt x="0" y="1396812"/>
                </a:lnTo>
                <a:lnTo>
                  <a:pt x="1358254" y="1396812"/>
                </a:lnTo>
                <a:lnTo>
                  <a:pt x="1358254" y="481415"/>
                </a:lnTo>
                <a:lnTo>
                  <a:pt x="1326620" y="478226"/>
                </a:lnTo>
                <a:cubicBezTo>
                  <a:pt x="1132579" y="438519"/>
                  <a:pt x="986614" y="266832"/>
                  <a:pt x="986614" y="61052"/>
                </a:cubicBezTo>
                <a:lnTo>
                  <a:pt x="992768" y="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 w="7302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952060" y="617935"/>
            <a:ext cx="638175" cy="638175"/>
            <a:chOff x="6952060" y="617935"/>
            <a:chExt cx="638175" cy="638175"/>
          </a:xfrm>
        </p:grpSpPr>
        <p:sp>
          <p:nvSpPr>
            <p:cNvPr id="9" name="Oval 91"/>
            <p:cNvSpPr>
              <a:spLocks noChangeArrowheads="1"/>
            </p:cNvSpPr>
            <p:nvPr/>
          </p:nvSpPr>
          <p:spPr bwMode="auto">
            <a:xfrm flipH="1">
              <a:off x="6952060" y="617935"/>
              <a:ext cx="638175" cy="638175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73025">
              <a:solidFill>
                <a:schemeClr val="bg1"/>
              </a:solidFill>
              <a:bevel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" name="Group 105"/>
            <p:cNvGrpSpPr>
              <a:grpSpLocks/>
            </p:cNvGrpSpPr>
            <p:nvPr/>
          </p:nvGrpSpPr>
          <p:grpSpPr bwMode="auto">
            <a:xfrm>
              <a:off x="7121169" y="787518"/>
              <a:ext cx="300371" cy="299191"/>
              <a:chOff x="0" y="0"/>
              <a:chExt cx="492125" cy="490538"/>
            </a:xfrm>
            <a:solidFill>
              <a:srgbClr val="FFD860"/>
            </a:solidFill>
          </p:grpSpPr>
          <p:sp>
            <p:nvSpPr>
              <p:cNvPr id="11" name="Freeform 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92125" cy="490538"/>
              </a:xfrm>
              <a:custGeom>
                <a:avLst/>
                <a:gdLst>
                  <a:gd name="T0" fmla="*/ 116 w 128"/>
                  <a:gd name="T1" fmla="*/ 0 h 128"/>
                  <a:gd name="T2" fmla="*/ 28 w 128"/>
                  <a:gd name="T3" fmla="*/ 0 h 128"/>
                  <a:gd name="T4" fmla="*/ 16 w 128"/>
                  <a:gd name="T5" fmla="*/ 12 h 128"/>
                  <a:gd name="T6" fmla="*/ 16 w 128"/>
                  <a:gd name="T7" fmla="*/ 20 h 128"/>
                  <a:gd name="T8" fmla="*/ 12 w 128"/>
                  <a:gd name="T9" fmla="*/ 20 h 128"/>
                  <a:gd name="T10" fmla="*/ 0 w 128"/>
                  <a:gd name="T11" fmla="*/ 32 h 128"/>
                  <a:gd name="T12" fmla="*/ 0 w 128"/>
                  <a:gd name="T13" fmla="*/ 112 h 128"/>
                  <a:gd name="T14" fmla="*/ 16 w 128"/>
                  <a:gd name="T15" fmla="*/ 128 h 128"/>
                  <a:gd name="T16" fmla="*/ 112 w 128"/>
                  <a:gd name="T17" fmla="*/ 128 h 128"/>
                  <a:gd name="T18" fmla="*/ 128 w 128"/>
                  <a:gd name="T19" fmla="*/ 112 h 128"/>
                  <a:gd name="T20" fmla="*/ 128 w 128"/>
                  <a:gd name="T21" fmla="*/ 12 h 128"/>
                  <a:gd name="T22" fmla="*/ 116 w 128"/>
                  <a:gd name="T23" fmla="*/ 0 h 128"/>
                  <a:gd name="T24" fmla="*/ 120 w 128"/>
                  <a:gd name="T25" fmla="*/ 112 h 128"/>
                  <a:gd name="T26" fmla="*/ 112 w 128"/>
                  <a:gd name="T27" fmla="*/ 120 h 128"/>
                  <a:gd name="T28" fmla="*/ 16 w 128"/>
                  <a:gd name="T29" fmla="*/ 120 h 128"/>
                  <a:gd name="T30" fmla="*/ 8 w 128"/>
                  <a:gd name="T31" fmla="*/ 112 h 128"/>
                  <a:gd name="T32" fmla="*/ 8 w 128"/>
                  <a:gd name="T33" fmla="*/ 32 h 128"/>
                  <a:gd name="T34" fmla="*/ 12 w 128"/>
                  <a:gd name="T35" fmla="*/ 28 h 128"/>
                  <a:gd name="T36" fmla="*/ 16 w 128"/>
                  <a:gd name="T37" fmla="*/ 28 h 128"/>
                  <a:gd name="T38" fmla="*/ 16 w 128"/>
                  <a:gd name="T39" fmla="*/ 108 h 128"/>
                  <a:gd name="T40" fmla="*/ 20 w 128"/>
                  <a:gd name="T41" fmla="*/ 112 h 128"/>
                  <a:gd name="T42" fmla="*/ 24 w 128"/>
                  <a:gd name="T43" fmla="*/ 108 h 128"/>
                  <a:gd name="T44" fmla="*/ 24 w 128"/>
                  <a:gd name="T45" fmla="*/ 12 h 128"/>
                  <a:gd name="T46" fmla="*/ 28 w 128"/>
                  <a:gd name="T47" fmla="*/ 8 h 128"/>
                  <a:gd name="T48" fmla="*/ 116 w 128"/>
                  <a:gd name="T49" fmla="*/ 8 h 128"/>
                  <a:gd name="T50" fmla="*/ 120 w 128"/>
                  <a:gd name="T51" fmla="*/ 12 h 128"/>
                  <a:gd name="T52" fmla="*/ 120 w 128"/>
                  <a:gd name="T53" fmla="*/ 112 h 12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28"/>
                  <a:gd name="T82" fmla="*/ 0 h 128"/>
                  <a:gd name="T83" fmla="*/ 128 w 128"/>
                  <a:gd name="T84" fmla="*/ 128 h 128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28" h="128">
                    <a:moveTo>
                      <a:pt x="11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1" y="0"/>
                      <a:pt x="16" y="5"/>
                      <a:pt x="16" y="1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5" y="20"/>
                      <a:pt x="0" y="25"/>
                      <a:pt x="0" y="3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21" y="128"/>
                      <a:pt x="128" y="121"/>
                      <a:pt x="128" y="1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5"/>
                      <a:pt x="123" y="0"/>
                      <a:pt x="116" y="0"/>
                    </a:cubicBezTo>
                    <a:close/>
                    <a:moveTo>
                      <a:pt x="120" y="112"/>
                    </a:moveTo>
                    <a:cubicBezTo>
                      <a:pt x="120" y="116"/>
                      <a:pt x="116" y="120"/>
                      <a:pt x="112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0"/>
                      <a:pt x="10" y="28"/>
                      <a:pt x="12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6" y="110"/>
                      <a:pt x="18" y="112"/>
                      <a:pt x="20" y="112"/>
                    </a:cubicBezTo>
                    <a:cubicBezTo>
                      <a:pt x="22" y="112"/>
                      <a:pt x="24" y="110"/>
                      <a:pt x="24" y="10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0"/>
                      <a:pt x="26" y="8"/>
                      <a:pt x="28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8" y="8"/>
                      <a:pt x="120" y="10"/>
                      <a:pt x="120" y="12"/>
                    </a:cubicBezTo>
                    <a:lnTo>
                      <a:pt x="120" y="112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2" name="Freeform 10"/>
              <p:cNvSpPr>
                <a:spLocks noChangeArrowheads="1"/>
              </p:cNvSpPr>
              <p:nvPr/>
            </p:nvSpPr>
            <p:spPr bwMode="auto">
              <a:xfrm>
                <a:off x="292100" y="184150"/>
                <a:ext cx="138113" cy="14288"/>
              </a:xfrm>
              <a:custGeom>
                <a:avLst/>
                <a:gdLst>
                  <a:gd name="T0" fmla="*/ 2 w 36"/>
                  <a:gd name="T1" fmla="*/ 4 h 4"/>
                  <a:gd name="T2" fmla="*/ 34 w 36"/>
                  <a:gd name="T3" fmla="*/ 4 h 4"/>
                  <a:gd name="T4" fmla="*/ 36 w 36"/>
                  <a:gd name="T5" fmla="*/ 2 h 4"/>
                  <a:gd name="T6" fmla="*/ 34 w 36"/>
                  <a:gd name="T7" fmla="*/ 0 h 4"/>
                  <a:gd name="T8" fmla="*/ 2 w 36"/>
                  <a:gd name="T9" fmla="*/ 0 h 4"/>
                  <a:gd name="T10" fmla="*/ 0 w 36"/>
                  <a:gd name="T11" fmla="*/ 2 h 4"/>
                  <a:gd name="T12" fmla="*/ 2 w 36"/>
                  <a:gd name="T13" fmla="*/ 4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2" y="4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3" name="Freeform 11"/>
              <p:cNvSpPr>
                <a:spLocks noChangeArrowheads="1"/>
              </p:cNvSpPr>
              <p:nvPr/>
            </p:nvSpPr>
            <p:spPr bwMode="auto">
              <a:xfrm>
                <a:off x="292100" y="138112"/>
                <a:ext cx="138113" cy="14288"/>
              </a:xfrm>
              <a:custGeom>
                <a:avLst/>
                <a:gdLst>
                  <a:gd name="T0" fmla="*/ 2 w 36"/>
                  <a:gd name="T1" fmla="*/ 4 h 4"/>
                  <a:gd name="T2" fmla="*/ 34 w 36"/>
                  <a:gd name="T3" fmla="*/ 4 h 4"/>
                  <a:gd name="T4" fmla="*/ 36 w 36"/>
                  <a:gd name="T5" fmla="*/ 2 h 4"/>
                  <a:gd name="T6" fmla="*/ 34 w 36"/>
                  <a:gd name="T7" fmla="*/ 0 h 4"/>
                  <a:gd name="T8" fmla="*/ 2 w 36"/>
                  <a:gd name="T9" fmla="*/ 0 h 4"/>
                  <a:gd name="T10" fmla="*/ 0 w 36"/>
                  <a:gd name="T11" fmla="*/ 2 h 4"/>
                  <a:gd name="T12" fmla="*/ 2 w 36"/>
                  <a:gd name="T13" fmla="*/ 4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2" y="4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" name="Freeform 12"/>
              <p:cNvSpPr>
                <a:spLocks noChangeArrowheads="1"/>
              </p:cNvSpPr>
              <p:nvPr/>
            </p:nvSpPr>
            <p:spPr bwMode="auto">
              <a:xfrm>
                <a:off x="292100" y="92075"/>
                <a:ext cx="138113" cy="14288"/>
              </a:xfrm>
              <a:custGeom>
                <a:avLst/>
                <a:gdLst>
                  <a:gd name="T0" fmla="*/ 2 w 36"/>
                  <a:gd name="T1" fmla="*/ 4 h 4"/>
                  <a:gd name="T2" fmla="*/ 34 w 36"/>
                  <a:gd name="T3" fmla="*/ 4 h 4"/>
                  <a:gd name="T4" fmla="*/ 36 w 36"/>
                  <a:gd name="T5" fmla="*/ 2 h 4"/>
                  <a:gd name="T6" fmla="*/ 34 w 36"/>
                  <a:gd name="T7" fmla="*/ 0 h 4"/>
                  <a:gd name="T8" fmla="*/ 2 w 36"/>
                  <a:gd name="T9" fmla="*/ 0 h 4"/>
                  <a:gd name="T10" fmla="*/ 0 w 36"/>
                  <a:gd name="T11" fmla="*/ 2 h 4"/>
                  <a:gd name="T12" fmla="*/ 2 w 36"/>
                  <a:gd name="T13" fmla="*/ 4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2" y="4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" name="Freeform 13"/>
              <p:cNvSpPr>
                <a:spLocks noChangeArrowheads="1"/>
              </p:cNvSpPr>
              <p:nvPr/>
            </p:nvSpPr>
            <p:spPr bwMode="auto">
              <a:xfrm>
                <a:off x="122238" y="414337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6" name="Freeform 14"/>
              <p:cNvSpPr>
                <a:spLocks noChangeArrowheads="1"/>
              </p:cNvSpPr>
              <p:nvPr/>
            </p:nvSpPr>
            <p:spPr bwMode="auto">
              <a:xfrm>
                <a:off x="122238" y="368300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7" name="Freeform 15"/>
              <p:cNvSpPr>
                <a:spLocks noChangeArrowheads="1"/>
              </p:cNvSpPr>
              <p:nvPr/>
            </p:nvSpPr>
            <p:spPr bwMode="auto">
              <a:xfrm>
                <a:off x="122238" y="322262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" name="Freeform 16"/>
              <p:cNvSpPr>
                <a:spLocks noChangeArrowheads="1"/>
              </p:cNvSpPr>
              <p:nvPr/>
            </p:nvSpPr>
            <p:spPr bwMode="auto">
              <a:xfrm>
                <a:off x="292100" y="414337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9" name="Freeform 17"/>
              <p:cNvSpPr>
                <a:spLocks noChangeArrowheads="1"/>
              </p:cNvSpPr>
              <p:nvPr/>
            </p:nvSpPr>
            <p:spPr bwMode="auto">
              <a:xfrm>
                <a:off x="292100" y="368300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" name="Freeform 18"/>
              <p:cNvSpPr>
                <a:spLocks noChangeArrowheads="1"/>
              </p:cNvSpPr>
              <p:nvPr/>
            </p:nvSpPr>
            <p:spPr bwMode="auto">
              <a:xfrm>
                <a:off x="292100" y="322262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1" name="Freeform 19"/>
              <p:cNvSpPr>
                <a:spLocks noChangeArrowheads="1"/>
              </p:cNvSpPr>
              <p:nvPr/>
            </p:nvSpPr>
            <p:spPr bwMode="auto">
              <a:xfrm>
                <a:off x="122238" y="230187"/>
                <a:ext cx="307975" cy="14288"/>
              </a:xfrm>
              <a:custGeom>
                <a:avLst/>
                <a:gdLst>
                  <a:gd name="T0" fmla="*/ 78 w 80"/>
                  <a:gd name="T1" fmla="*/ 0 h 4"/>
                  <a:gd name="T2" fmla="*/ 2 w 80"/>
                  <a:gd name="T3" fmla="*/ 0 h 4"/>
                  <a:gd name="T4" fmla="*/ 0 w 80"/>
                  <a:gd name="T5" fmla="*/ 2 h 4"/>
                  <a:gd name="T6" fmla="*/ 2 w 80"/>
                  <a:gd name="T7" fmla="*/ 4 h 4"/>
                  <a:gd name="T8" fmla="*/ 78 w 80"/>
                  <a:gd name="T9" fmla="*/ 4 h 4"/>
                  <a:gd name="T10" fmla="*/ 80 w 80"/>
                  <a:gd name="T11" fmla="*/ 2 h 4"/>
                  <a:gd name="T12" fmla="*/ 78 w 80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"/>
                  <a:gd name="T22" fmla="*/ 0 h 4"/>
                  <a:gd name="T23" fmla="*/ 80 w 80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" h="4">
                    <a:moveTo>
                      <a:pt x="7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9" y="4"/>
                      <a:pt x="80" y="3"/>
                      <a:pt x="80" y="2"/>
                    </a:cubicBezTo>
                    <a:cubicBezTo>
                      <a:pt x="80" y="1"/>
                      <a:pt x="79" y="0"/>
                      <a:pt x="78" y="0"/>
                    </a:cubicBez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2" name="Freeform 20"/>
              <p:cNvSpPr>
                <a:spLocks noChangeArrowheads="1"/>
              </p:cNvSpPr>
              <p:nvPr/>
            </p:nvSpPr>
            <p:spPr bwMode="auto">
              <a:xfrm>
                <a:off x="122238" y="276225"/>
                <a:ext cx="307975" cy="14288"/>
              </a:xfrm>
              <a:custGeom>
                <a:avLst/>
                <a:gdLst>
                  <a:gd name="T0" fmla="*/ 78 w 80"/>
                  <a:gd name="T1" fmla="*/ 0 h 4"/>
                  <a:gd name="T2" fmla="*/ 2 w 80"/>
                  <a:gd name="T3" fmla="*/ 0 h 4"/>
                  <a:gd name="T4" fmla="*/ 0 w 80"/>
                  <a:gd name="T5" fmla="*/ 2 h 4"/>
                  <a:gd name="T6" fmla="*/ 2 w 80"/>
                  <a:gd name="T7" fmla="*/ 4 h 4"/>
                  <a:gd name="T8" fmla="*/ 78 w 80"/>
                  <a:gd name="T9" fmla="*/ 4 h 4"/>
                  <a:gd name="T10" fmla="*/ 80 w 80"/>
                  <a:gd name="T11" fmla="*/ 2 h 4"/>
                  <a:gd name="T12" fmla="*/ 78 w 80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"/>
                  <a:gd name="T22" fmla="*/ 0 h 4"/>
                  <a:gd name="T23" fmla="*/ 80 w 80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" h="4">
                    <a:moveTo>
                      <a:pt x="7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9" y="4"/>
                      <a:pt x="80" y="3"/>
                      <a:pt x="80" y="2"/>
                    </a:cubicBezTo>
                    <a:cubicBezTo>
                      <a:pt x="80" y="1"/>
                      <a:pt x="79" y="0"/>
                      <a:pt x="78" y="0"/>
                    </a:cubicBez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3" name="Freeform 21"/>
              <p:cNvSpPr>
                <a:spLocks noEditPoints="1" noChangeArrowheads="1"/>
              </p:cNvSpPr>
              <p:nvPr/>
            </p:nvSpPr>
            <p:spPr bwMode="auto">
              <a:xfrm>
                <a:off x="122238" y="60325"/>
                <a:ext cx="138113" cy="138113"/>
              </a:xfrm>
              <a:custGeom>
                <a:avLst/>
                <a:gdLst>
                  <a:gd name="T0" fmla="*/ 4 w 36"/>
                  <a:gd name="T1" fmla="*/ 36 h 36"/>
                  <a:gd name="T2" fmla="*/ 32 w 36"/>
                  <a:gd name="T3" fmla="*/ 36 h 36"/>
                  <a:gd name="T4" fmla="*/ 36 w 36"/>
                  <a:gd name="T5" fmla="*/ 32 h 36"/>
                  <a:gd name="T6" fmla="*/ 36 w 36"/>
                  <a:gd name="T7" fmla="*/ 4 h 36"/>
                  <a:gd name="T8" fmla="*/ 32 w 36"/>
                  <a:gd name="T9" fmla="*/ 0 h 36"/>
                  <a:gd name="T10" fmla="*/ 4 w 36"/>
                  <a:gd name="T11" fmla="*/ 0 h 36"/>
                  <a:gd name="T12" fmla="*/ 0 w 36"/>
                  <a:gd name="T13" fmla="*/ 4 h 36"/>
                  <a:gd name="T14" fmla="*/ 0 w 36"/>
                  <a:gd name="T15" fmla="*/ 32 h 36"/>
                  <a:gd name="T16" fmla="*/ 4 w 36"/>
                  <a:gd name="T17" fmla="*/ 36 h 36"/>
                  <a:gd name="T18" fmla="*/ 8 w 36"/>
                  <a:gd name="T19" fmla="*/ 8 h 36"/>
                  <a:gd name="T20" fmla="*/ 28 w 36"/>
                  <a:gd name="T21" fmla="*/ 8 h 36"/>
                  <a:gd name="T22" fmla="*/ 28 w 36"/>
                  <a:gd name="T23" fmla="*/ 28 h 36"/>
                  <a:gd name="T24" fmla="*/ 8 w 36"/>
                  <a:gd name="T25" fmla="*/ 28 h 36"/>
                  <a:gd name="T26" fmla="*/ 8 w 36"/>
                  <a:gd name="T27" fmla="*/ 8 h 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6"/>
                  <a:gd name="T43" fmla="*/ 0 h 36"/>
                  <a:gd name="T44" fmla="*/ 36 w 36"/>
                  <a:gd name="T45" fmla="*/ 36 h 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6" h="36">
                    <a:moveTo>
                      <a:pt x="4" y="36"/>
                    </a:move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6"/>
                      <a:pt x="36" y="34"/>
                      <a:pt x="36" y="32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2" y="36"/>
                      <a:pt x="4" y="36"/>
                    </a:cubicBezTo>
                    <a:close/>
                    <a:moveTo>
                      <a:pt x="8" y="8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8" y="28"/>
                      <a:pt x="8" y="28"/>
                      <a:pt x="8" y="28"/>
                    </a:cubicBezTo>
                    <a:lnTo>
                      <a:pt x="8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4" name="Group 4"/>
          <p:cNvGrpSpPr>
            <a:grpSpLocks/>
          </p:cNvGrpSpPr>
          <p:nvPr/>
        </p:nvGrpSpPr>
        <p:grpSpPr bwMode="auto">
          <a:xfrm flipH="1" flipV="1">
            <a:off x="4569619" y="0"/>
            <a:ext cx="27385" cy="1325166"/>
            <a:chOff x="0" y="0"/>
            <a:chExt cx="36214" cy="1767391"/>
          </a:xfrm>
        </p:grpSpPr>
        <p:sp>
          <p:nvSpPr>
            <p:cNvPr id="25" name="Straight Connector 21"/>
            <p:cNvSpPr>
              <a:spLocks noChangeShapeType="1"/>
            </p:cNvSpPr>
            <p:nvPr/>
          </p:nvSpPr>
          <p:spPr bwMode="auto">
            <a:xfrm>
              <a:off x="36214" y="0"/>
              <a:ext cx="1" cy="176739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Straight Connector 26"/>
            <p:cNvSpPr>
              <a:spLocks noChangeShapeType="1"/>
            </p:cNvSpPr>
            <p:nvPr/>
          </p:nvSpPr>
          <p:spPr bwMode="auto">
            <a:xfrm>
              <a:off x="0" y="0"/>
              <a:ext cx="1" cy="176739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Oval 16"/>
          <p:cNvSpPr>
            <a:spLocks noChangeArrowheads="1"/>
          </p:cNvSpPr>
          <p:nvPr/>
        </p:nvSpPr>
        <p:spPr bwMode="auto">
          <a:xfrm flipH="1" flipV="1">
            <a:off x="4532710" y="2456260"/>
            <a:ext cx="102394" cy="101203"/>
          </a:xfrm>
          <a:prstGeom prst="ellipse">
            <a:avLst/>
          </a:prstGeom>
          <a:noFill/>
          <a:ln w="254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Group 2"/>
          <p:cNvGrpSpPr>
            <a:grpSpLocks/>
          </p:cNvGrpSpPr>
          <p:nvPr/>
        </p:nvGrpSpPr>
        <p:grpSpPr bwMode="auto">
          <a:xfrm flipH="1" flipV="1">
            <a:off x="4569619" y="2557463"/>
            <a:ext cx="27385" cy="1164431"/>
            <a:chOff x="0" y="0"/>
            <a:chExt cx="36214" cy="1552769"/>
          </a:xfrm>
        </p:grpSpPr>
        <p:sp>
          <p:nvSpPr>
            <p:cNvPr id="29" name="Straight Connector 14"/>
            <p:cNvSpPr>
              <a:spLocks noChangeShapeType="1"/>
            </p:cNvSpPr>
            <p:nvPr/>
          </p:nvSpPr>
          <p:spPr bwMode="auto">
            <a:xfrm>
              <a:off x="36214" y="0"/>
              <a:ext cx="1" cy="155276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Straight Connector 24"/>
            <p:cNvSpPr>
              <a:spLocks noChangeShapeType="1"/>
            </p:cNvSpPr>
            <p:nvPr/>
          </p:nvSpPr>
          <p:spPr bwMode="auto">
            <a:xfrm>
              <a:off x="0" y="0"/>
              <a:ext cx="1" cy="155276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Group 3"/>
          <p:cNvGrpSpPr>
            <a:grpSpLocks/>
          </p:cNvGrpSpPr>
          <p:nvPr/>
        </p:nvGrpSpPr>
        <p:grpSpPr bwMode="auto">
          <a:xfrm flipH="1" flipV="1">
            <a:off x="4569619" y="1427560"/>
            <a:ext cx="27385" cy="1028700"/>
            <a:chOff x="0" y="0"/>
            <a:chExt cx="36214" cy="1371599"/>
          </a:xfrm>
        </p:grpSpPr>
        <p:sp>
          <p:nvSpPr>
            <p:cNvPr id="32" name="Straight Connector 19"/>
            <p:cNvSpPr>
              <a:spLocks noChangeShapeType="1"/>
            </p:cNvSpPr>
            <p:nvPr/>
          </p:nvSpPr>
          <p:spPr bwMode="auto">
            <a:xfrm>
              <a:off x="36214" y="0"/>
              <a:ext cx="1" cy="137159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Straight Connector 25"/>
            <p:cNvSpPr>
              <a:spLocks noChangeShapeType="1"/>
            </p:cNvSpPr>
            <p:nvPr/>
          </p:nvSpPr>
          <p:spPr bwMode="auto">
            <a:xfrm>
              <a:off x="0" y="0"/>
              <a:ext cx="1" cy="137159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Oval 40"/>
          <p:cNvSpPr>
            <a:spLocks noChangeArrowheads="1"/>
          </p:cNvSpPr>
          <p:nvPr/>
        </p:nvSpPr>
        <p:spPr bwMode="auto">
          <a:xfrm flipH="1" flipV="1">
            <a:off x="4532710" y="3715941"/>
            <a:ext cx="102394" cy="101203"/>
          </a:xfrm>
          <a:prstGeom prst="ellipse">
            <a:avLst/>
          </a:prstGeom>
          <a:noFill/>
          <a:ln w="254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Oval 41"/>
          <p:cNvSpPr>
            <a:spLocks noChangeArrowheads="1"/>
          </p:cNvSpPr>
          <p:nvPr/>
        </p:nvSpPr>
        <p:spPr bwMode="auto">
          <a:xfrm flipH="1" flipV="1">
            <a:off x="4532710" y="1325166"/>
            <a:ext cx="102394" cy="102394"/>
          </a:xfrm>
          <a:prstGeom prst="ellipse">
            <a:avLst/>
          </a:prstGeom>
          <a:noFill/>
          <a:ln w="254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Group 1"/>
          <p:cNvGrpSpPr>
            <a:grpSpLocks/>
          </p:cNvGrpSpPr>
          <p:nvPr/>
        </p:nvGrpSpPr>
        <p:grpSpPr bwMode="auto">
          <a:xfrm flipH="1" flipV="1">
            <a:off x="4569619" y="3818335"/>
            <a:ext cx="27385" cy="1325165"/>
            <a:chOff x="0" y="0"/>
            <a:chExt cx="36214" cy="1767391"/>
          </a:xfrm>
        </p:grpSpPr>
        <p:sp>
          <p:nvSpPr>
            <p:cNvPr id="37" name="Straight Connector 43"/>
            <p:cNvSpPr>
              <a:spLocks noChangeShapeType="1"/>
            </p:cNvSpPr>
            <p:nvPr/>
          </p:nvSpPr>
          <p:spPr bwMode="auto">
            <a:xfrm>
              <a:off x="36214" y="0"/>
              <a:ext cx="1" cy="176739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Straight Connector 51"/>
            <p:cNvSpPr>
              <a:spLocks noChangeShapeType="1"/>
            </p:cNvSpPr>
            <p:nvPr/>
          </p:nvSpPr>
          <p:spPr bwMode="auto">
            <a:xfrm>
              <a:off x="0" y="0"/>
              <a:ext cx="1" cy="176739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Isosceles Triangle 58"/>
          <p:cNvSpPr>
            <a:spLocks noChangeArrowheads="1"/>
          </p:cNvSpPr>
          <p:nvPr/>
        </p:nvSpPr>
        <p:spPr bwMode="auto">
          <a:xfrm rot="16200000" flipV="1">
            <a:off x="4680943" y="3718918"/>
            <a:ext cx="52388" cy="86915"/>
          </a:xfrm>
          <a:prstGeom prst="triangle">
            <a:avLst>
              <a:gd name="adj" fmla="val 50000"/>
            </a:avLst>
          </a:prstGeom>
          <a:solidFill>
            <a:srgbClr val="FFD860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Isosceles Triangle 59"/>
          <p:cNvSpPr>
            <a:spLocks noChangeArrowheads="1"/>
          </p:cNvSpPr>
          <p:nvPr/>
        </p:nvSpPr>
        <p:spPr bwMode="auto">
          <a:xfrm rot="5400000" flipH="1" flipV="1">
            <a:off x="4426149" y="2465190"/>
            <a:ext cx="52388" cy="86915"/>
          </a:xfrm>
          <a:prstGeom prst="triangle">
            <a:avLst>
              <a:gd name="adj" fmla="val 50000"/>
            </a:avLst>
          </a:prstGeom>
          <a:solidFill>
            <a:srgbClr val="FFD860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Isosceles Triangle 60"/>
          <p:cNvSpPr>
            <a:spLocks noChangeArrowheads="1"/>
          </p:cNvSpPr>
          <p:nvPr/>
        </p:nvSpPr>
        <p:spPr bwMode="auto">
          <a:xfrm rot="16200000" flipV="1">
            <a:off x="4681538" y="1334692"/>
            <a:ext cx="51197" cy="86915"/>
          </a:xfrm>
          <a:prstGeom prst="triangle">
            <a:avLst>
              <a:gd name="adj" fmla="val 50000"/>
            </a:avLst>
          </a:prstGeom>
          <a:solidFill>
            <a:srgbClr val="FFD860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90"/>
          <p:cNvSpPr>
            <a:spLocks noChangeArrowheads="1"/>
          </p:cNvSpPr>
          <p:nvPr/>
        </p:nvSpPr>
        <p:spPr bwMode="auto">
          <a:xfrm>
            <a:off x="4975623" y="946548"/>
            <a:ext cx="62421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09.1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59"/>
          <p:cNvSpPr>
            <a:spLocks noChangeArrowheads="1"/>
          </p:cNvSpPr>
          <p:nvPr/>
        </p:nvSpPr>
        <p:spPr bwMode="auto">
          <a:xfrm>
            <a:off x="5638458" y="1040606"/>
            <a:ext cx="152349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5011341" y="1362075"/>
            <a:ext cx="2252663" cy="48458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5" name="TextBox 87"/>
          <p:cNvSpPr>
            <a:spLocks noChangeArrowheads="1"/>
          </p:cNvSpPr>
          <p:nvPr/>
        </p:nvSpPr>
        <p:spPr bwMode="auto">
          <a:xfrm>
            <a:off x="3506789" y="1485900"/>
            <a:ext cx="713977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10.10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59"/>
          <p:cNvSpPr>
            <a:spLocks noChangeArrowheads="1"/>
          </p:cNvSpPr>
          <p:nvPr/>
        </p:nvSpPr>
        <p:spPr bwMode="auto">
          <a:xfrm>
            <a:off x="2682985" y="1681163"/>
            <a:ext cx="152349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1100138" y="1962151"/>
            <a:ext cx="3117056" cy="37385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8" name="TextBox 80"/>
          <p:cNvSpPr>
            <a:spLocks noChangeArrowheads="1"/>
          </p:cNvSpPr>
          <p:nvPr/>
        </p:nvSpPr>
        <p:spPr bwMode="auto">
          <a:xfrm>
            <a:off x="4975622" y="2812256"/>
            <a:ext cx="713978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0.12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159"/>
          <p:cNvSpPr>
            <a:spLocks noChangeArrowheads="1"/>
          </p:cNvSpPr>
          <p:nvPr/>
        </p:nvSpPr>
        <p:spPr bwMode="auto">
          <a:xfrm>
            <a:off x="5116116" y="3127773"/>
            <a:ext cx="152349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5116117" y="3398044"/>
            <a:ext cx="2191940" cy="37385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51" name="TextBox 159"/>
          <p:cNvSpPr>
            <a:spLocks noChangeArrowheads="1"/>
          </p:cNvSpPr>
          <p:nvPr/>
        </p:nvSpPr>
        <p:spPr bwMode="auto">
          <a:xfrm>
            <a:off x="5116116" y="3851673"/>
            <a:ext cx="152349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5116117" y="4121944"/>
            <a:ext cx="2191940" cy="37385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</a:p>
        </p:txBody>
      </p:sp>
      <p:grpSp>
        <p:nvGrpSpPr>
          <p:cNvPr id="53" name="组合 77"/>
          <p:cNvGrpSpPr>
            <a:grpSpLocks/>
          </p:cNvGrpSpPr>
          <p:nvPr/>
        </p:nvGrpSpPr>
        <p:grpSpPr bwMode="auto">
          <a:xfrm>
            <a:off x="1714500" y="2700337"/>
            <a:ext cx="1452563" cy="1775558"/>
            <a:chOff x="2042850" y="3599727"/>
            <a:chExt cx="1936424" cy="2367597"/>
          </a:xfrm>
        </p:grpSpPr>
        <p:grpSp>
          <p:nvGrpSpPr>
            <p:cNvPr id="54" name="组合 61"/>
            <p:cNvGrpSpPr/>
            <p:nvPr/>
          </p:nvGrpSpPr>
          <p:grpSpPr>
            <a:xfrm>
              <a:off x="2118181" y="3599727"/>
              <a:ext cx="497711" cy="1979270"/>
              <a:chOff x="1608881" y="3599727"/>
              <a:chExt cx="497711" cy="1979270"/>
            </a:xfrm>
            <a:solidFill>
              <a:srgbClr val="FFD860"/>
            </a:solidFill>
          </p:grpSpPr>
          <p:sp>
            <p:nvSpPr>
              <p:cNvPr id="62" name="矩形 61"/>
              <p:cNvSpPr/>
              <p:nvPr/>
            </p:nvSpPr>
            <p:spPr bwMode="auto">
              <a:xfrm>
                <a:off x="1608881" y="3599727"/>
                <a:ext cx="254643" cy="1979270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D86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b"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 bwMode="auto">
              <a:xfrm>
                <a:off x="1828801" y="4490976"/>
                <a:ext cx="277791" cy="1088021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b"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5" name="组合 62"/>
            <p:cNvGrpSpPr/>
            <p:nvPr/>
          </p:nvGrpSpPr>
          <p:grpSpPr>
            <a:xfrm flipH="1">
              <a:off x="3229352" y="3611302"/>
              <a:ext cx="481352" cy="1979270"/>
              <a:chOff x="1608881" y="3599727"/>
              <a:chExt cx="497711" cy="1979270"/>
            </a:xfrm>
            <a:solidFill>
              <a:srgbClr val="FFD860"/>
            </a:solidFill>
          </p:grpSpPr>
          <p:sp>
            <p:nvSpPr>
              <p:cNvPr id="60" name="矩形 59"/>
              <p:cNvSpPr/>
              <p:nvPr/>
            </p:nvSpPr>
            <p:spPr bwMode="auto">
              <a:xfrm>
                <a:off x="1608881" y="3599727"/>
                <a:ext cx="254643" cy="1979270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b"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 bwMode="auto">
              <a:xfrm>
                <a:off x="1828801" y="4490976"/>
                <a:ext cx="277791" cy="1088021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b"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6" name="矩形 47"/>
            <p:cNvSpPr>
              <a:spLocks noChangeArrowheads="1"/>
            </p:cNvSpPr>
            <p:nvPr/>
          </p:nvSpPr>
          <p:spPr bwMode="auto">
            <a:xfrm>
              <a:off x="2042850" y="5663637"/>
              <a:ext cx="769807" cy="303687"/>
            </a:xfrm>
            <a:prstGeom prst="rect">
              <a:avLst/>
            </a:prstGeom>
            <a:noFill/>
            <a:ln w="9525" cmpd="sng">
              <a:noFill/>
              <a:bevel/>
              <a:headEnd/>
              <a:tailEnd/>
            </a:ln>
          </p:spPr>
          <p:txBody>
            <a:bodyPr lIns="91431" tIns="45716" rIns="91431" bIns="45716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产品线</a:t>
              </a:r>
              <a:r>
                <a: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1</a:t>
              </a:r>
              <a:endPara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3141215" y="5663637"/>
              <a:ext cx="769807" cy="303687"/>
            </a:xfrm>
            <a:prstGeom prst="rect">
              <a:avLst/>
            </a:prstGeom>
            <a:noFill/>
            <a:ln w="9525" cmpd="sng">
              <a:noFill/>
              <a:bevel/>
              <a:headEnd/>
              <a:tailEnd/>
            </a:ln>
          </p:spPr>
          <p:txBody>
            <a:bodyPr lIns="91431" tIns="45716" rIns="91431" bIns="45716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产品线</a:t>
              </a:r>
              <a:r>
                <a: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2</a:t>
              </a:r>
              <a:endPara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58" name="矩形 75"/>
            <p:cNvSpPr>
              <a:spLocks noChangeArrowheads="1"/>
            </p:cNvSpPr>
            <p:nvPr/>
          </p:nvSpPr>
          <p:spPr bwMode="auto">
            <a:xfrm>
              <a:off x="2627467" y="4676172"/>
              <a:ext cx="243069" cy="9144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矩形 76"/>
            <p:cNvSpPr>
              <a:spLocks noChangeArrowheads="1"/>
            </p:cNvSpPr>
            <p:nvPr/>
          </p:nvSpPr>
          <p:spPr bwMode="auto">
            <a:xfrm>
              <a:off x="3736205" y="4676172"/>
              <a:ext cx="243069" cy="9144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3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00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4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4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90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4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9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4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400"/>
                            </p:stCondLst>
                            <p:childTnLst>
                              <p:par>
                                <p:cTn id="8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5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9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1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6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1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600"/>
                            </p:stCondLst>
                            <p:childTnLst>
                              <p:par>
                                <p:cTn id="10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100"/>
                            </p:stCondLst>
                            <p:childTnLst>
                              <p:par>
                                <p:cTn id="1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600"/>
                            </p:stCondLst>
                            <p:childTnLst>
                              <p:par>
                                <p:cTn id="1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100"/>
                            </p:stCondLst>
                            <p:childTnLst>
                              <p:par>
                                <p:cTn id="1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60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27" grpId="0" bldLvl="0" animBg="1" autoUpdateAnimBg="0"/>
      <p:bldP spid="27" grpId="1" bldLvl="0" animBg="1" autoUpdateAnimBg="0"/>
      <p:bldP spid="34" grpId="0" bldLvl="0" animBg="1" autoUpdateAnimBg="0"/>
      <p:bldP spid="34" grpId="1" bldLvl="0" animBg="1" autoUpdateAnimBg="0"/>
      <p:bldP spid="35" grpId="0" bldLvl="0" animBg="1" autoUpdateAnimBg="0"/>
      <p:bldP spid="35" grpId="1" bldLvl="0" animBg="1" autoUpdateAnimBg="0"/>
      <p:bldP spid="39" grpId="0" bldLvl="0" animBg="1" autoUpdateAnimBg="0"/>
      <p:bldP spid="40" grpId="0" bldLvl="0" animBg="1" autoUpdateAnimBg="0"/>
      <p:bldP spid="41" grpId="0" bldLvl="0" animBg="1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/>
      <p:bldP spid="47" grpId="0" bldLvl="0" autoUpdateAnimBg="0"/>
      <p:bldP spid="48" grpId="0" bldLvl="0" autoUpdateAnimBg="0"/>
      <p:bldP spid="49" grpId="0" bldLvl="0" autoUpdateAnimBg="0"/>
      <p:bldP spid="50" grpId="0"/>
      <p:bldP spid="51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39"/>
          <p:cNvSpPr>
            <a:spLocks noChangeArrowheads="1"/>
          </p:cNvSpPr>
          <p:nvPr/>
        </p:nvSpPr>
        <p:spPr bwMode="auto">
          <a:xfrm flipH="1">
            <a:off x="4926807" y="1357312"/>
            <a:ext cx="2655094" cy="1947863"/>
          </a:xfrm>
          <a:custGeom>
            <a:avLst/>
            <a:gdLst>
              <a:gd name="T0" fmla="*/ 3540317 w 3540095"/>
              <a:gd name="T1" fmla="*/ 0 h 2597285"/>
              <a:gd name="T2" fmla="*/ 444710 w 3540095"/>
              <a:gd name="T3" fmla="*/ 0 h 2597285"/>
              <a:gd name="T4" fmla="*/ 450257 w 3540095"/>
              <a:gd name="T5" fmla="*/ 55005 h 2597285"/>
              <a:gd name="T6" fmla="*/ 24406 w 3540095"/>
              <a:gd name="T7" fmla="*/ 480679 h 2597285"/>
              <a:gd name="T8" fmla="*/ 0 w 3540095"/>
              <a:gd name="T9" fmla="*/ 478220 h 2597285"/>
              <a:gd name="T10" fmla="*/ 0 w 3540095"/>
              <a:gd name="T11" fmla="*/ 2596367 h 2597285"/>
              <a:gd name="T12" fmla="*/ 3540317 w 3540095"/>
              <a:gd name="T13" fmla="*/ 2596367 h 2597285"/>
              <a:gd name="T14" fmla="*/ 3540317 w 3540095"/>
              <a:gd name="T15" fmla="*/ 0 h 259728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40095"/>
              <a:gd name="T25" fmla="*/ 0 h 2597285"/>
              <a:gd name="T26" fmla="*/ 3540095 w 3540095"/>
              <a:gd name="T27" fmla="*/ 2597285 h 259728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40095" h="2597285">
                <a:moveTo>
                  <a:pt x="3540095" y="0"/>
                </a:moveTo>
                <a:lnTo>
                  <a:pt x="444682" y="0"/>
                </a:lnTo>
                <a:lnTo>
                  <a:pt x="450229" y="55024"/>
                </a:lnTo>
                <a:cubicBezTo>
                  <a:pt x="450229" y="290201"/>
                  <a:pt x="259581" y="480849"/>
                  <a:pt x="24404" y="480849"/>
                </a:cubicBezTo>
                <a:lnTo>
                  <a:pt x="0" y="478389"/>
                </a:lnTo>
                <a:lnTo>
                  <a:pt x="0" y="2597285"/>
                </a:lnTo>
                <a:lnTo>
                  <a:pt x="3540095" y="2597285"/>
                </a:lnTo>
                <a:lnTo>
                  <a:pt x="3540095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 w="7302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243763" y="1079897"/>
            <a:ext cx="639366" cy="638175"/>
            <a:chOff x="7243763" y="1079897"/>
            <a:chExt cx="639366" cy="638175"/>
          </a:xfrm>
        </p:grpSpPr>
        <p:sp>
          <p:nvSpPr>
            <p:cNvPr id="4" name="Oval 57"/>
            <p:cNvSpPr>
              <a:spLocks noChangeArrowheads="1"/>
            </p:cNvSpPr>
            <p:nvPr/>
          </p:nvSpPr>
          <p:spPr bwMode="auto">
            <a:xfrm flipH="1">
              <a:off x="7243763" y="1079897"/>
              <a:ext cx="639366" cy="638175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73025">
              <a:solidFill>
                <a:schemeClr val="bg1"/>
              </a:solidFill>
              <a:bevel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Group 56"/>
            <p:cNvGrpSpPr>
              <a:grpSpLocks/>
            </p:cNvGrpSpPr>
            <p:nvPr/>
          </p:nvGrpSpPr>
          <p:grpSpPr bwMode="auto">
            <a:xfrm>
              <a:off x="7439729" y="1257504"/>
              <a:ext cx="302372" cy="283297"/>
              <a:chOff x="0" y="0"/>
              <a:chExt cx="506412" cy="474662"/>
            </a:xfrm>
            <a:solidFill>
              <a:srgbClr val="FFD860"/>
            </a:solidFill>
          </p:grpSpPr>
          <p:sp>
            <p:nvSpPr>
              <p:cNvPr id="6" name="Oval 5"/>
              <p:cNvSpPr>
                <a:spLocks noChangeArrowheads="1"/>
              </p:cNvSpPr>
              <p:nvPr/>
            </p:nvSpPr>
            <p:spPr bwMode="auto">
              <a:xfrm>
                <a:off x="246062" y="260350"/>
                <a:ext cx="60325" cy="60325"/>
              </a:xfrm>
              <a:prstGeom prst="ellipse">
                <a:avLst/>
              </a:prstGeom>
              <a:solidFill>
                <a:schemeClr val="bg1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" name="Freeform 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6412" cy="474662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32"/>
                  <a:gd name="T115" fmla="*/ 0 h 124"/>
                  <a:gd name="T116" fmla="*/ 132 w 132"/>
                  <a:gd name="T117" fmla="*/ 124 h 12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8" name="任意多边形 42"/>
          <p:cNvSpPr>
            <a:spLocks noChangeArrowheads="1"/>
          </p:cNvSpPr>
          <p:nvPr/>
        </p:nvSpPr>
        <p:spPr bwMode="auto">
          <a:xfrm flipH="1">
            <a:off x="1519238" y="716757"/>
            <a:ext cx="2731294" cy="2388394"/>
          </a:xfrm>
          <a:custGeom>
            <a:avLst/>
            <a:gdLst>
              <a:gd name="T0" fmla="*/ 3183235 w 3641996"/>
              <a:gd name="T1" fmla="*/ 0 h 3183308"/>
              <a:gd name="T2" fmla="*/ 0 w 3641996"/>
              <a:gd name="T3" fmla="*/ 0 h 3183308"/>
              <a:gd name="T4" fmla="*/ 0 w 3641996"/>
              <a:gd name="T5" fmla="*/ 3184149 h 3183308"/>
              <a:gd name="T6" fmla="*/ 3641777 w 3641996"/>
              <a:gd name="T7" fmla="*/ 3184149 h 3183308"/>
              <a:gd name="T8" fmla="*/ 3641777 w 3641996"/>
              <a:gd name="T9" fmla="*/ 463601 h 3183308"/>
              <a:gd name="T10" fmla="*/ 3604863 w 3641996"/>
              <a:gd name="T11" fmla="*/ 467323 h 3183308"/>
              <a:gd name="T12" fmla="*/ 3179065 w 3641996"/>
              <a:gd name="T13" fmla="*/ 41386 h 3183308"/>
              <a:gd name="T14" fmla="*/ 3183235 w 3641996"/>
              <a:gd name="T15" fmla="*/ 0 h 318330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641996"/>
              <a:gd name="T25" fmla="*/ 0 h 3183308"/>
              <a:gd name="T26" fmla="*/ 3641996 w 3641996"/>
              <a:gd name="T27" fmla="*/ 3183308 h 318330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641996" h="3183308">
                <a:moveTo>
                  <a:pt x="3183427" y="0"/>
                </a:moveTo>
                <a:lnTo>
                  <a:pt x="0" y="0"/>
                </a:lnTo>
                <a:lnTo>
                  <a:pt x="0" y="3183308"/>
                </a:lnTo>
                <a:lnTo>
                  <a:pt x="3641996" y="3183308"/>
                </a:lnTo>
                <a:lnTo>
                  <a:pt x="3641996" y="463479"/>
                </a:lnTo>
                <a:lnTo>
                  <a:pt x="3605081" y="467200"/>
                </a:lnTo>
                <a:cubicBezTo>
                  <a:pt x="3369904" y="467200"/>
                  <a:pt x="3179256" y="276552"/>
                  <a:pt x="3179256" y="41375"/>
                </a:cubicBezTo>
                <a:lnTo>
                  <a:pt x="3183427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 w="7302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27535" y="428625"/>
            <a:ext cx="638175" cy="639366"/>
            <a:chOff x="1227535" y="428625"/>
            <a:chExt cx="638175" cy="639366"/>
          </a:xfrm>
        </p:grpSpPr>
        <p:sp>
          <p:nvSpPr>
            <p:cNvPr id="10" name="Oval 71"/>
            <p:cNvSpPr>
              <a:spLocks noChangeArrowheads="1"/>
            </p:cNvSpPr>
            <p:nvPr/>
          </p:nvSpPr>
          <p:spPr bwMode="auto">
            <a:xfrm flipH="1">
              <a:off x="1227535" y="428625"/>
              <a:ext cx="638175" cy="639366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73025">
              <a:solidFill>
                <a:schemeClr val="bg1"/>
              </a:solidFill>
              <a:bevel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1" name="Group 78"/>
            <p:cNvGrpSpPr>
              <a:grpSpLocks/>
            </p:cNvGrpSpPr>
            <p:nvPr/>
          </p:nvGrpSpPr>
          <p:grpSpPr bwMode="auto">
            <a:xfrm>
              <a:off x="1410900" y="606226"/>
              <a:ext cx="288756" cy="307774"/>
              <a:chOff x="0" y="0"/>
              <a:chExt cx="460375" cy="490537"/>
            </a:xfrm>
            <a:solidFill>
              <a:srgbClr val="FFD860"/>
            </a:solidFill>
          </p:grpSpPr>
          <p:sp>
            <p:nvSpPr>
              <p:cNvPr id="12" name="Freeform 10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60375" cy="490537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20"/>
                  <a:gd name="T55" fmla="*/ 0 h 128"/>
                  <a:gd name="T56" fmla="*/ 120 w 120"/>
                  <a:gd name="T57" fmla="*/ 128 h 12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3" name="Freeform 11"/>
              <p:cNvSpPr>
                <a:spLocks noEditPoints="1" noChangeArrowheads="1"/>
              </p:cNvSpPr>
              <p:nvPr/>
            </p:nvSpPr>
            <p:spPr bwMode="auto">
              <a:xfrm>
                <a:off x="61913" y="61912"/>
                <a:ext cx="338138" cy="306387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8"/>
                  <a:gd name="T103" fmla="*/ 0 h 80"/>
                  <a:gd name="T104" fmla="*/ 88 w 88"/>
                  <a:gd name="T105" fmla="*/ 80 h 8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" name="Freeform 12"/>
              <p:cNvSpPr>
                <a:spLocks noEditPoints="1" noChangeArrowheads="1"/>
              </p:cNvSpPr>
              <p:nvPr/>
            </p:nvSpPr>
            <p:spPr bwMode="auto">
              <a:xfrm>
                <a:off x="246063" y="107950"/>
                <a:ext cx="92075" cy="92075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"/>
                  <a:gd name="T31" fmla="*/ 0 h 24"/>
                  <a:gd name="T32" fmla="*/ 24 w 24"/>
                  <a:gd name="T33" fmla="*/ 24 h 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15" name="TextBox 44"/>
          <p:cNvSpPr>
            <a:spLocks noChangeArrowheads="1"/>
          </p:cNvSpPr>
          <p:nvPr/>
        </p:nvSpPr>
        <p:spPr bwMode="auto">
          <a:xfrm>
            <a:off x="4233446" y="3771900"/>
            <a:ext cx="677108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 flipH="1" flipV="1">
            <a:off x="4532710" y="2295525"/>
            <a:ext cx="102394" cy="102394"/>
          </a:xfrm>
          <a:prstGeom prst="ellipse">
            <a:avLst/>
          </a:prstGeom>
          <a:noFill/>
          <a:ln w="254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Group 1"/>
          <p:cNvGrpSpPr>
            <a:grpSpLocks/>
          </p:cNvGrpSpPr>
          <p:nvPr/>
        </p:nvGrpSpPr>
        <p:grpSpPr bwMode="auto">
          <a:xfrm flipH="1" flipV="1">
            <a:off x="4569619" y="2397919"/>
            <a:ext cx="27385" cy="1164431"/>
            <a:chOff x="0" y="0"/>
            <a:chExt cx="36214" cy="1552769"/>
          </a:xfrm>
        </p:grpSpPr>
        <p:sp>
          <p:nvSpPr>
            <p:cNvPr id="18" name="Straight Connector 14"/>
            <p:cNvSpPr>
              <a:spLocks noChangeShapeType="1"/>
            </p:cNvSpPr>
            <p:nvPr/>
          </p:nvSpPr>
          <p:spPr bwMode="auto">
            <a:xfrm>
              <a:off x="36214" y="0"/>
              <a:ext cx="1" cy="155276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Straight Connector 24"/>
            <p:cNvSpPr>
              <a:spLocks noChangeShapeType="1"/>
            </p:cNvSpPr>
            <p:nvPr/>
          </p:nvSpPr>
          <p:spPr bwMode="auto">
            <a:xfrm>
              <a:off x="0" y="0"/>
              <a:ext cx="1" cy="155276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Group 2"/>
          <p:cNvGrpSpPr>
            <a:grpSpLocks/>
          </p:cNvGrpSpPr>
          <p:nvPr/>
        </p:nvGrpSpPr>
        <p:grpSpPr bwMode="auto">
          <a:xfrm flipH="1" flipV="1">
            <a:off x="4569619" y="1266825"/>
            <a:ext cx="27385" cy="1028700"/>
            <a:chOff x="0" y="0"/>
            <a:chExt cx="36214" cy="1371599"/>
          </a:xfrm>
        </p:grpSpPr>
        <p:sp>
          <p:nvSpPr>
            <p:cNvPr id="21" name="Straight Connector 19"/>
            <p:cNvSpPr>
              <a:spLocks noChangeShapeType="1"/>
            </p:cNvSpPr>
            <p:nvPr/>
          </p:nvSpPr>
          <p:spPr bwMode="auto">
            <a:xfrm>
              <a:off x="36214" y="0"/>
              <a:ext cx="1" cy="137159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Straight Connector 25"/>
            <p:cNvSpPr>
              <a:spLocks noChangeShapeType="1"/>
            </p:cNvSpPr>
            <p:nvPr/>
          </p:nvSpPr>
          <p:spPr bwMode="auto">
            <a:xfrm>
              <a:off x="0" y="0"/>
              <a:ext cx="1" cy="137159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Group 3"/>
          <p:cNvGrpSpPr>
            <a:grpSpLocks/>
          </p:cNvGrpSpPr>
          <p:nvPr/>
        </p:nvGrpSpPr>
        <p:grpSpPr bwMode="auto">
          <a:xfrm flipH="1" flipV="1">
            <a:off x="4569619" y="0"/>
            <a:ext cx="27385" cy="1164431"/>
            <a:chOff x="0" y="0"/>
            <a:chExt cx="36214" cy="1552769"/>
          </a:xfrm>
        </p:grpSpPr>
        <p:sp>
          <p:nvSpPr>
            <p:cNvPr id="24" name="Straight Connector 21"/>
            <p:cNvSpPr>
              <a:spLocks noChangeShapeType="1"/>
            </p:cNvSpPr>
            <p:nvPr/>
          </p:nvSpPr>
          <p:spPr bwMode="auto">
            <a:xfrm>
              <a:off x="36214" y="0"/>
              <a:ext cx="1" cy="155276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Straight Connector 26"/>
            <p:cNvSpPr>
              <a:spLocks noChangeShapeType="1"/>
            </p:cNvSpPr>
            <p:nvPr/>
          </p:nvSpPr>
          <p:spPr bwMode="auto">
            <a:xfrm>
              <a:off x="0" y="0"/>
              <a:ext cx="1" cy="155276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Oval 40"/>
          <p:cNvSpPr>
            <a:spLocks noChangeArrowheads="1"/>
          </p:cNvSpPr>
          <p:nvPr/>
        </p:nvSpPr>
        <p:spPr bwMode="auto">
          <a:xfrm flipH="1" flipV="1">
            <a:off x="4532710" y="3555207"/>
            <a:ext cx="102394" cy="102394"/>
          </a:xfrm>
          <a:prstGeom prst="ellipse">
            <a:avLst/>
          </a:prstGeom>
          <a:noFill/>
          <a:ln w="254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Oval 41"/>
          <p:cNvSpPr>
            <a:spLocks noChangeArrowheads="1"/>
          </p:cNvSpPr>
          <p:nvPr/>
        </p:nvSpPr>
        <p:spPr bwMode="auto">
          <a:xfrm flipH="1" flipV="1">
            <a:off x="4532710" y="1164432"/>
            <a:ext cx="102394" cy="102394"/>
          </a:xfrm>
          <a:prstGeom prst="ellipse">
            <a:avLst/>
          </a:prstGeom>
          <a:noFill/>
          <a:ln w="254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Isosceles Triangle 48"/>
          <p:cNvSpPr>
            <a:spLocks noChangeArrowheads="1"/>
          </p:cNvSpPr>
          <p:nvPr/>
        </p:nvSpPr>
        <p:spPr bwMode="auto">
          <a:xfrm rot="16200000" flipV="1">
            <a:off x="4685705" y="2302074"/>
            <a:ext cx="51197" cy="88106"/>
          </a:xfrm>
          <a:prstGeom prst="triangle">
            <a:avLst>
              <a:gd name="adj" fmla="val 50000"/>
            </a:avLst>
          </a:prstGeom>
          <a:solidFill>
            <a:srgbClr val="FFD860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Isosceles Triangle 69"/>
          <p:cNvSpPr>
            <a:spLocks noChangeArrowheads="1"/>
          </p:cNvSpPr>
          <p:nvPr/>
        </p:nvSpPr>
        <p:spPr bwMode="auto">
          <a:xfrm rot="5400000" flipH="1" flipV="1">
            <a:off x="4426149" y="1172171"/>
            <a:ext cx="52388" cy="86915"/>
          </a:xfrm>
          <a:prstGeom prst="triangle">
            <a:avLst>
              <a:gd name="adj" fmla="val 50000"/>
            </a:avLst>
          </a:prstGeom>
          <a:solidFill>
            <a:srgbClr val="FFD860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79"/>
          <p:cNvSpPr>
            <a:spLocks noChangeArrowheads="1"/>
          </p:cNvSpPr>
          <p:nvPr/>
        </p:nvSpPr>
        <p:spPr bwMode="auto">
          <a:xfrm>
            <a:off x="3553695" y="771525"/>
            <a:ext cx="624209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4.9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43"/>
          <p:cNvSpPr>
            <a:spLocks noChangeArrowheads="1"/>
          </p:cNvSpPr>
          <p:nvPr/>
        </p:nvSpPr>
        <p:spPr bwMode="auto">
          <a:xfrm>
            <a:off x="1618060" y="1558529"/>
            <a:ext cx="2533650" cy="144422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32" name="TextBox 159"/>
          <p:cNvSpPr>
            <a:spLocks noChangeArrowheads="1"/>
          </p:cNvSpPr>
          <p:nvPr/>
        </p:nvSpPr>
        <p:spPr bwMode="auto">
          <a:xfrm>
            <a:off x="1662962" y="887016"/>
            <a:ext cx="152349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1577578" y="1157288"/>
            <a:ext cx="2614613" cy="346472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在此录入上述图表的描述说明，在此录入图表的描述说明，在此录入上述图表的描述说明。</a:t>
            </a:r>
          </a:p>
        </p:txBody>
      </p:sp>
      <p:sp>
        <p:nvSpPr>
          <p:cNvPr id="34" name="TextBox 50"/>
          <p:cNvSpPr>
            <a:spLocks noChangeArrowheads="1"/>
          </p:cNvSpPr>
          <p:nvPr/>
        </p:nvSpPr>
        <p:spPr bwMode="auto">
          <a:xfrm>
            <a:off x="5010150" y="1423987"/>
            <a:ext cx="62421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.2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159"/>
          <p:cNvSpPr>
            <a:spLocks noChangeArrowheads="1"/>
          </p:cNvSpPr>
          <p:nvPr/>
        </p:nvSpPr>
        <p:spPr bwMode="auto">
          <a:xfrm>
            <a:off x="6074569" y="1553767"/>
            <a:ext cx="152349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5041106" y="1879998"/>
            <a:ext cx="2428875" cy="128825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在此录入上述图表的综合描述说明，在此录入上述图表的综合描述说明，在此录入上述图表的综合描述说明，在此录入上述图表的描述说明，在此录入上述图表的描述说明。</a:t>
            </a:r>
            <a:endParaRPr 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1062038" y="4064794"/>
            <a:ext cx="7019925" cy="62785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新纪元，新起点。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8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6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2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7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2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200"/>
                            </p:stCondLst>
                            <p:childTnLst>
                              <p:par>
                                <p:cTn id="9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1" dur="7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37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95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950"/>
                            </p:stCondLst>
                            <p:childTnLst>
                              <p:par>
                                <p:cTn id="10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5" grpId="0" bldLvl="0" autoUpdateAnimBg="0"/>
      <p:bldP spid="16" grpId="0" bldLvl="0" animBg="1" autoUpdateAnimBg="0"/>
      <p:bldP spid="16" grpId="1" bldLvl="0" animBg="1" autoUpdateAnimBg="0"/>
      <p:bldP spid="26" grpId="0" bldLvl="0" animBg="1" autoUpdateAnimBg="0"/>
      <p:bldP spid="26" grpId="1" bldLvl="0" animBg="1" autoUpdateAnimBg="0"/>
      <p:bldP spid="27" grpId="0" bldLvl="0" animBg="1" autoUpdateAnimBg="0"/>
      <p:bldP spid="27" grpId="1" bldLvl="0" animBg="1" autoUpdateAnimBg="0"/>
      <p:bldP spid="28" grpId="0" bldLvl="0" animBg="1" autoUpdateAnimBg="0"/>
      <p:bldP spid="29" grpId="0" animBg="1"/>
      <p:bldP spid="30" grpId="0" bldLvl="0" autoUpdateAnimBg="0"/>
      <p:bldP spid="31" grpId="0" bldLvl="0" animBg="1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  <p:bldP spid="36" grpId="0"/>
      <p:bldP spid="37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84"/>
          <p:cNvGrpSpPr>
            <a:grpSpLocks/>
          </p:cNvGrpSpPr>
          <p:nvPr/>
        </p:nvGrpSpPr>
        <p:grpSpPr bwMode="auto">
          <a:xfrm>
            <a:off x="2655094" y="895350"/>
            <a:ext cx="3963591" cy="3090863"/>
            <a:chOff x="0" y="0"/>
            <a:chExt cx="5407191" cy="4756567"/>
          </a:xfrm>
          <a:solidFill>
            <a:schemeClr val="bg1"/>
          </a:solidFill>
        </p:grpSpPr>
        <p:sp>
          <p:nvSpPr>
            <p:cNvPr id="3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4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5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6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7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8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9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0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1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2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3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4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5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6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7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8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9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0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1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2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3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4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5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6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7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8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9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30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31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32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33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34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35" name="矩形 3"/>
          <p:cNvSpPr>
            <a:spLocks noChangeArrowheads="1"/>
          </p:cNvSpPr>
          <p:nvPr/>
        </p:nvSpPr>
        <p:spPr bwMode="auto">
          <a:xfrm>
            <a:off x="3602832" y="422672"/>
            <a:ext cx="136921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业务分布</a:t>
            </a:r>
          </a:p>
        </p:txBody>
      </p:sp>
      <p:sp>
        <p:nvSpPr>
          <p:cNvPr id="36" name="文本框 37"/>
          <p:cNvSpPr>
            <a:spLocks noChangeArrowheads="1"/>
          </p:cNvSpPr>
          <p:nvPr/>
        </p:nvSpPr>
        <p:spPr bwMode="auto">
          <a:xfrm>
            <a:off x="5017294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Business Distribution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37" name="组合 81"/>
          <p:cNvGrpSpPr>
            <a:grpSpLocks/>
          </p:cNvGrpSpPr>
          <p:nvPr/>
        </p:nvGrpSpPr>
        <p:grpSpPr bwMode="auto">
          <a:xfrm>
            <a:off x="3193257" y="464344"/>
            <a:ext cx="197644" cy="295275"/>
            <a:chOff x="0" y="0"/>
            <a:chExt cx="213756" cy="427512"/>
          </a:xfrm>
        </p:grpSpPr>
        <p:sp>
          <p:nvSpPr>
            <p:cNvPr id="38" name="直接连接符 8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直接连接符 8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0" name="Text Box 10"/>
          <p:cNvSpPr>
            <a:spLocks noChangeArrowheads="1"/>
          </p:cNvSpPr>
          <p:nvPr/>
        </p:nvSpPr>
        <p:spPr bwMode="auto">
          <a:xfrm>
            <a:off x="2359819" y="4057650"/>
            <a:ext cx="638175" cy="29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Open Sans" pitchFamily="2" charset="0"/>
              </a:rPr>
              <a:t>55%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Open Sans" pitchFamily="2" charset="0"/>
            </a:endParaRPr>
          </a:p>
        </p:txBody>
      </p:sp>
      <p:sp>
        <p:nvSpPr>
          <p:cNvPr id="41" name="Text Box 10"/>
          <p:cNvSpPr>
            <a:spLocks noChangeArrowheads="1"/>
          </p:cNvSpPr>
          <p:nvPr/>
        </p:nvSpPr>
        <p:spPr bwMode="auto">
          <a:xfrm>
            <a:off x="1165622" y="4057650"/>
            <a:ext cx="636984" cy="29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Open Sans" pitchFamily="2" charset="0"/>
              </a:rPr>
              <a:t>35%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Open Sans" pitchFamily="2" charset="0"/>
            </a:endParaRPr>
          </a:p>
        </p:txBody>
      </p:sp>
      <p:sp>
        <p:nvSpPr>
          <p:cNvPr id="42" name="Text Box 10"/>
          <p:cNvSpPr>
            <a:spLocks noChangeArrowheads="1"/>
          </p:cNvSpPr>
          <p:nvPr/>
        </p:nvSpPr>
        <p:spPr bwMode="auto">
          <a:xfrm>
            <a:off x="3686175" y="4057650"/>
            <a:ext cx="636985" cy="29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Open Sans" pitchFamily="2" charset="0"/>
              </a:rPr>
              <a:t>21%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Open Sans" pitchFamily="2" charset="0"/>
            </a:endParaRPr>
          </a:p>
        </p:txBody>
      </p:sp>
      <p:sp>
        <p:nvSpPr>
          <p:cNvPr id="43" name="Text Box 10"/>
          <p:cNvSpPr>
            <a:spLocks noChangeArrowheads="1"/>
          </p:cNvSpPr>
          <p:nvPr/>
        </p:nvSpPr>
        <p:spPr bwMode="auto">
          <a:xfrm>
            <a:off x="5068491" y="4057650"/>
            <a:ext cx="636984" cy="29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Open Sans" pitchFamily="2" charset="0"/>
              </a:rPr>
              <a:t>42%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Open Sans" pitchFamily="2" charset="0"/>
            </a:endParaRPr>
          </a:p>
        </p:txBody>
      </p:sp>
      <p:sp>
        <p:nvSpPr>
          <p:cNvPr id="44" name="Text Box 10"/>
          <p:cNvSpPr>
            <a:spLocks noChangeArrowheads="1"/>
          </p:cNvSpPr>
          <p:nvPr/>
        </p:nvSpPr>
        <p:spPr bwMode="auto">
          <a:xfrm>
            <a:off x="6367463" y="4057650"/>
            <a:ext cx="636985" cy="29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Open Sans" pitchFamily="2" charset="0"/>
              </a:rPr>
              <a:t>94%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Open Sans" pitchFamily="2" charset="0"/>
            </a:endParaRPr>
          </a:p>
        </p:txBody>
      </p:sp>
      <p:sp>
        <p:nvSpPr>
          <p:cNvPr id="45" name="Text Box 10"/>
          <p:cNvSpPr>
            <a:spLocks noChangeArrowheads="1"/>
          </p:cNvSpPr>
          <p:nvPr/>
        </p:nvSpPr>
        <p:spPr bwMode="auto">
          <a:xfrm>
            <a:off x="7515225" y="4057650"/>
            <a:ext cx="638175" cy="29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Open Sans" pitchFamily="2" charset="0"/>
              </a:rPr>
              <a:t>89%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Open Sans" pitchFamily="2" charset="0"/>
            </a:endParaRPr>
          </a:p>
        </p:txBody>
      </p:sp>
      <p:sp>
        <p:nvSpPr>
          <p:cNvPr id="46" name="Oval 302"/>
          <p:cNvSpPr>
            <a:spLocks noChangeArrowheads="1"/>
          </p:cNvSpPr>
          <p:nvPr/>
        </p:nvSpPr>
        <p:spPr bwMode="auto">
          <a:xfrm>
            <a:off x="3420667" y="1702594"/>
            <a:ext cx="88106" cy="89297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7" name="Oval 303"/>
          <p:cNvSpPr>
            <a:spLocks noChangeArrowheads="1"/>
          </p:cNvSpPr>
          <p:nvPr/>
        </p:nvSpPr>
        <p:spPr bwMode="auto">
          <a:xfrm>
            <a:off x="3211117" y="2511029"/>
            <a:ext cx="88106" cy="88106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8" name="Oval 304"/>
          <p:cNvSpPr>
            <a:spLocks noChangeArrowheads="1"/>
          </p:cNvSpPr>
          <p:nvPr/>
        </p:nvSpPr>
        <p:spPr bwMode="auto">
          <a:xfrm>
            <a:off x="4550569" y="2818210"/>
            <a:ext cx="88106" cy="88106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9" name="Oval 305"/>
          <p:cNvSpPr>
            <a:spLocks noChangeArrowheads="1"/>
          </p:cNvSpPr>
          <p:nvPr/>
        </p:nvSpPr>
        <p:spPr bwMode="auto">
          <a:xfrm>
            <a:off x="4948238" y="2546747"/>
            <a:ext cx="89297" cy="89297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0" name="Oval 306"/>
          <p:cNvSpPr>
            <a:spLocks noChangeArrowheads="1"/>
          </p:cNvSpPr>
          <p:nvPr/>
        </p:nvSpPr>
        <p:spPr bwMode="auto">
          <a:xfrm>
            <a:off x="5503069" y="2080022"/>
            <a:ext cx="89297" cy="89297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1" name="Oval 307"/>
          <p:cNvSpPr>
            <a:spLocks noChangeArrowheads="1"/>
          </p:cNvSpPr>
          <p:nvPr/>
        </p:nvSpPr>
        <p:spPr bwMode="auto">
          <a:xfrm>
            <a:off x="5895976" y="2757488"/>
            <a:ext cx="88106" cy="89297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cxnSp>
        <p:nvCxnSpPr>
          <p:cNvPr id="52" name="Straight Arrow Connector 568"/>
          <p:cNvCxnSpPr>
            <a:cxnSpLocks noChangeShapeType="1"/>
          </p:cNvCxnSpPr>
          <p:nvPr/>
        </p:nvCxnSpPr>
        <p:spPr bwMode="auto">
          <a:xfrm>
            <a:off x="1490663" y="1747837"/>
            <a:ext cx="0" cy="1982391"/>
          </a:xfrm>
          <a:prstGeom prst="straightConnector1">
            <a:avLst/>
          </a:prstGeom>
          <a:noFill/>
          <a:ln w="12700">
            <a:solidFill>
              <a:srgbClr val="A5A5A5"/>
            </a:solidFill>
            <a:bevel/>
            <a:headEnd/>
            <a:tailEnd type="arrow" w="med" len="med"/>
          </a:ln>
        </p:spPr>
      </p:cxnSp>
      <p:sp>
        <p:nvSpPr>
          <p:cNvPr id="53" name="Straight Connector 571"/>
          <p:cNvSpPr>
            <a:spLocks noChangeShapeType="1"/>
          </p:cNvSpPr>
          <p:nvPr/>
        </p:nvSpPr>
        <p:spPr bwMode="auto">
          <a:xfrm flipH="1">
            <a:off x="1490662" y="1747837"/>
            <a:ext cx="1930004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4" name="Straight Arrow Connector 573"/>
          <p:cNvCxnSpPr>
            <a:cxnSpLocks noChangeShapeType="1"/>
          </p:cNvCxnSpPr>
          <p:nvPr/>
        </p:nvCxnSpPr>
        <p:spPr bwMode="auto">
          <a:xfrm>
            <a:off x="2665810" y="2550319"/>
            <a:ext cx="0" cy="1179910"/>
          </a:xfrm>
          <a:prstGeom prst="straightConnector1">
            <a:avLst/>
          </a:prstGeom>
          <a:noFill/>
          <a:ln w="12700">
            <a:solidFill>
              <a:srgbClr val="A5A5A5"/>
            </a:solidFill>
            <a:bevel/>
            <a:headEnd/>
            <a:tailEnd type="arrow" w="med" len="med"/>
          </a:ln>
        </p:spPr>
      </p:cxnSp>
      <p:sp>
        <p:nvSpPr>
          <p:cNvPr id="55" name="Straight Connector 576"/>
          <p:cNvSpPr>
            <a:spLocks noChangeShapeType="1"/>
          </p:cNvSpPr>
          <p:nvPr/>
        </p:nvSpPr>
        <p:spPr bwMode="auto">
          <a:xfrm flipH="1">
            <a:off x="2665810" y="2555081"/>
            <a:ext cx="545306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6" name="Straight Arrow Connector 585"/>
          <p:cNvCxnSpPr>
            <a:cxnSpLocks noChangeShapeType="1"/>
          </p:cNvCxnSpPr>
          <p:nvPr/>
        </p:nvCxnSpPr>
        <p:spPr bwMode="auto">
          <a:xfrm>
            <a:off x="4002881" y="2862263"/>
            <a:ext cx="0" cy="859631"/>
          </a:xfrm>
          <a:prstGeom prst="straightConnector1">
            <a:avLst/>
          </a:prstGeom>
          <a:noFill/>
          <a:ln w="12700">
            <a:solidFill>
              <a:srgbClr val="A5A5A5"/>
            </a:solidFill>
            <a:bevel/>
            <a:headEnd/>
            <a:tailEnd type="arrow" w="med" len="med"/>
          </a:ln>
        </p:spPr>
      </p:cxnSp>
      <p:sp>
        <p:nvSpPr>
          <p:cNvPr id="57" name="Straight Connector 586"/>
          <p:cNvSpPr>
            <a:spLocks noChangeShapeType="1"/>
          </p:cNvSpPr>
          <p:nvPr/>
        </p:nvSpPr>
        <p:spPr bwMode="auto">
          <a:xfrm flipH="1">
            <a:off x="4001691" y="2862263"/>
            <a:ext cx="548878" cy="0"/>
          </a:xfrm>
          <a:prstGeom prst="line">
            <a:avLst/>
          </a:prstGeom>
          <a:noFill/>
          <a:ln w="6350">
            <a:solidFill>
              <a:srgbClr val="A5A5A5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8" name="Straight Arrow Connector 596"/>
          <p:cNvCxnSpPr>
            <a:cxnSpLocks noChangeShapeType="1"/>
          </p:cNvCxnSpPr>
          <p:nvPr/>
        </p:nvCxnSpPr>
        <p:spPr bwMode="auto">
          <a:xfrm>
            <a:off x="5385197" y="2590800"/>
            <a:ext cx="0" cy="1131094"/>
          </a:xfrm>
          <a:prstGeom prst="straightConnector1">
            <a:avLst/>
          </a:prstGeom>
          <a:noFill/>
          <a:ln w="12700">
            <a:solidFill>
              <a:srgbClr val="A5A5A5"/>
            </a:solidFill>
            <a:bevel/>
            <a:headEnd/>
            <a:tailEnd type="arrow" w="med" len="med"/>
          </a:ln>
        </p:spPr>
      </p:cxnSp>
      <p:sp>
        <p:nvSpPr>
          <p:cNvPr id="59" name="Straight Connector 597"/>
          <p:cNvSpPr>
            <a:spLocks noChangeShapeType="1"/>
          </p:cNvSpPr>
          <p:nvPr/>
        </p:nvSpPr>
        <p:spPr bwMode="auto">
          <a:xfrm>
            <a:off x="5037535" y="2590800"/>
            <a:ext cx="347663" cy="1191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0" name="Straight Arrow Connector 604"/>
          <p:cNvCxnSpPr>
            <a:cxnSpLocks noChangeShapeType="1"/>
          </p:cNvCxnSpPr>
          <p:nvPr/>
        </p:nvCxnSpPr>
        <p:spPr bwMode="auto">
          <a:xfrm>
            <a:off x="6685360" y="2124075"/>
            <a:ext cx="1190" cy="1597819"/>
          </a:xfrm>
          <a:prstGeom prst="straightConnector1">
            <a:avLst/>
          </a:prstGeom>
          <a:noFill/>
          <a:ln w="12700">
            <a:solidFill>
              <a:srgbClr val="A5A5A5"/>
            </a:solidFill>
            <a:bevel/>
            <a:headEnd/>
            <a:tailEnd type="arrow" w="med" len="med"/>
          </a:ln>
        </p:spPr>
      </p:cxnSp>
      <p:sp>
        <p:nvSpPr>
          <p:cNvPr id="61" name="Straight Connector 605"/>
          <p:cNvSpPr>
            <a:spLocks noChangeShapeType="1"/>
          </p:cNvSpPr>
          <p:nvPr/>
        </p:nvSpPr>
        <p:spPr bwMode="auto">
          <a:xfrm flipH="1">
            <a:off x="5592366" y="2124075"/>
            <a:ext cx="1092994" cy="1191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2" name="Straight Arrow Connector 608"/>
          <p:cNvCxnSpPr>
            <a:cxnSpLocks noChangeShapeType="1"/>
          </p:cNvCxnSpPr>
          <p:nvPr/>
        </p:nvCxnSpPr>
        <p:spPr bwMode="auto">
          <a:xfrm>
            <a:off x="7822406" y="2807494"/>
            <a:ext cx="0" cy="914400"/>
          </a:xfrm>
          <a:prstGeom prst="straightConnector1">
            <a:avLst/>
          </a:prstGeom>
          <a:noFill/>
          <a:ln w="12700">
            <a:solidFill>
              <a:srgbClr val="A5A5A5"/>
            </a:solidFill>
            <a:bevel/>
            <a:headEnd/>
            <a:tailEnd type="arrow" w="med" len="med"/>
          </a:ln>
        </p:spPr>
      </p:cxnSp>
      <p:sp>
        <p:nvSpPr>
          <p:cNvPr id="63" name="Straight Connector 609"/>
          <p:cNvSpPr>
            <a:spLocks noChangeShapeType="1"/>
          </p:cNvSpPr>
          <p:nvPr/>
        </p:nvSpPr>
        <p:spPr bwMode="auto">
          <a:xfrm flipH="1">
            <a:off x="5984081" y="2802731"/>
            <a:ext cx="1838325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159"/>
          <p:cNvSpPr>
            <a:spLocks noChangeArrowheads="1"/>
          </p:cNvSpPr>
          <p:nvPr/>
        </p:nvSpPr>
        <p:spPr bwMode="auto">
          <a:xfrm>
            <a:off x="972503" y="4583907"/>
            <a:ext cx="984885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点击输入文字</a:t>
            </a:r>
          </a:p>
        </p:txBody>
      </p:sp>
      <p:sp>
        <p:nvSpPr>
          <p:cNvPr id="65" name="TextBox 159"/>
          <p:cNvSpPr>
            <a:spLocks noChangeArrowheads="1"/>
          </p:cNvSpPr>
          <p:nvPr/>
        </p:nvSpPr>
        <p:spPr bwMode="auto">
          <a:xfrm>
            <a:off x="2153603" y="4583907"/>
            <a:ext cx="984885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点击输入文字</a:t>
            </a:r>
          </a:p>
        </p:txBody>
      </p:sp>
      <p:sp>
        <p:nvSpPr>
          <p:cNvPr id="66" name="TextBox 159"/>
          <p:cNvSpPr>
            <a:spLocks noChangeArrowheads="1"/>
          </p:cNvSpPr>
          <p:nvPr/>
        </p:nvSpPr>
        <p:spPr bwMode="auto">
          <a:xfrm>
            <a:off x="3488294" y="4583907"/>
            <a:ext cx="984885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点击输入文字</a:t>
            </a:r>
          </a:p>
        </p:txBody>
      </p:sp>
      <p:sp>
        <p:nvSpPr>
          <p:cNvPr id="67" name="TextBox 159"/>
          <p:cNvSpPr>
            <a:spLocks noChangeArrowheads="1"/>
          </p:cNvSpPr>
          <p:nvPr/>
        </p:nvSpPr>
        <p:spPr bwMode="auto">
          <a:xfrm>
            <a:off x="4872990" y="4583907"/>
            <a:ext cx="984885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点击输入文字</a:t>
            </a:r>
          </a:p>
        </p:txBody>
      </p:sp>
      <p:sp>
        <p:nvSpPr>
          <p:cNvPr id="68" name="TextBox 159"/>
          <p:cNvSpPr>
            <a:spLocks noChangeArrowheads="1"/>
          </p:cNvSpPr>
          <p:nvPr/>
        </p:nvSpPr>
        <p:spPr bwMode="auto">
          <a:xfrm>
            <a:off x="6173153" y="4583907"/>
            <a:ext cx="984885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点击输入文字</a:t>
            </a:r>
          </a:p>
        </p:txBody>
      </p:sp>
      <p:sp>
        <p:nvSpPr>
          <p:cNvPr id="69" name="TextBox 159"/>
          <p:cNvSpPr>
            <a:spLocks noChangeArrowheads="1"/>
          </p:cNvSpPr>
          <p:nvPr/>
        </p:nvSpPr>
        <p:spPr bwMode="auto">
          <a:xfrm>
            <a:off x="7322106" y="4583907"/>
            <a:ext cx="984885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点击输入文字</a:t>
            </a: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3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5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50"/>
                            </p:stCondLst>
                            <p:childTnLst>
                              <p:par>
                                <p:cTn id="6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15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3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8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200"/>
                            </p:stCondLst>
                            <p:childTnLst>
                              <p:par>
                                <p:cTn id="8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3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3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9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4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8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15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400"/>
                            </p:stCondLst>
                            <p:childTnLst>
                              <p:par>
                                <p:cTn id="1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65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15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550"/>
                            </p:stCondLst>
                            <p:childTnLst>
                              <p:par>
                                <p:cTn id="126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9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3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utoUpdateAnimBg="0"/>
      <p:bldP spid="36" grpId="0" bldLvl="0" autoUpdateAnimBg="0"/>
      <p:bldP spid="40" grpId="0"/>
      <p:bldP spid="41" grpId="0"/>
      <p:bldP spid="42" grpId="0"/>
      <p:bldP spid="43" grpId="0"/>
      <p:bldP spid="44" grpId="0"/>
      <p:bldP spid="45" grpId="0"/>
      <p:bldP spid="46" grpId="0" bldLvl="0" animBg="1" autoUpdateAnimBg="0"/>
      <p:bldP spid="47" grpId="0" bldLvl="0" animBg="1" autoUpdateAnimBg="0"/>
      <p:bldP spid="48" grpId="0" bldLvl="0" animBg="1" autoUpdateAnimBg="0"/>
      <p:bldP spid="49" grpId="0" bldLvl="0" animBg="1" autoUpdateAnimBg="0"/>
      <p:bldP spid="50" grpId="0" bldLvl="0" animBg="1" autoUpdateAnimBg="0"/>
      <p:bldP spid="51" grpId="0" bldLvl="0" animBg="1" autoUpdateAnimBg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bldLvl="0" autoUpdateAnimBg="0"/>
      <p:bldP spid="65" grpId="0" bldLvl="0" autoUpdateAnimBg="0"/>
      <p:bldP spid="66" grpId="0" bldLvl="0" autoUpdateAnimBg="0"/>
      <p:bldP spid="67" grpId="0" bldLvl="0" autoUpdateAnimBg="0"/>
      <p:bldP spid="68" grpId="0" bldLvl="0" autoUpdateAnimBg="0"/>
      <p:bldP spid="69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448991" y="1759744"/>
            <a:ext cx="6372225" cy="3012281"/>
            <a:chOff x="0" y="0"/>
            <a:chExt cx="3394" cy="1685"/>
          </a:xfrm>
          <a:solidFill>
            <a:schemeClr val="bg1"/>
          </a:solidFill>
        </p:grpSpPr>
        <p:sp>
          <p:nvSpPr>
            <p:cNvPr id="3" name="Freeform 5"/>
            <p:cNvSpPr>
              <a:spLocks noChangeArrowheads="1"/>
            </p:cNvSpPr>
            <p:nvPr/>
          </p:nvSpPr>
          <p:spPr bwMode="auto">
            <a:xfrm>
              <a:off x="1042" y="0"/>
              <a:ext cx="446" cy="239"/>
            </a:xfrm>
            <a:custGeom>
              <a:avLst/>
              <a:gdLst>
                <a:gd name="T0" fmla="*/ 369 w 446"/>
                <a:gd name="T1" fmla="*/ 3 h 239"/>
                <a:gd name="T2" fmla="*/ 360 w 446"/>
                <a:gd name="T3" fmla="*/ 7 h 239"/>
                <a:gd name="T4" fmla="*/ 387 w 446"/>
                <a:gd name="T5" fmla="*/ 10 h 239"/>
                <a:gd name="T6" fmla="*/ 386 w 446"/>
                <a:gd name="T7" fmla="*/ 13 h 239"/>
                <a:gd name="T8" fmla="*/ 360 w 446"/>
                <a:gd name="T9" fmla="*/ 16 h 239"/>
                <a:gd name="T10" fmla="*/ 364 w 446"/>
                <a:gd name="T11" fmla="*/ 20 h 239"/>
                <a:gd name="T12" fmla="*/ 406 w 446"/>
                <a:gd name="T13" fmla="*/ 13 h 239"/>
                <a:gd name="T14" fmla="*/ 444 w 446"/>
                <a:gd name="T15" fmla="*/ 14 h 239"/>
                <a:gd name="T16" fmla="*/ 442 w 446"/>
                <a:gd name="T17" fmla="*/ 22 h 239"/>
                <a:gd name="T18" fmla="*/ 412 w 446"/>
                <a:gd name="T19" fmla="*/ 24 h 239"/>
                <a:gd name="T20" fmla="*/ 387 w 446"/>
                <a:gd name="T21" fmla="*/ 34 h 239"/>
                <a:gd name="T22" fmla="*/ 376 w 446"/>
                <a:gd name="T23" fmla="*/ 46 h 239"/>
                <a:gd name="T24" fmla="*/ 389 w 446"/>
                <a:gd name="T25" fmla="*/ 54 h 239"/>
                <a:gd name="T26" fmla="*/ 376 w 446"/>
                <a:gd name="T27" fmla="*/ 57 h 239"/>
                <a:gd name="T28" fmla="*/ 364 w 446"/>
                <a:gd name="T29" fmla="*/ 63 h 239"/>
                <a:gd name="T30" fmla="*/ 376 w 446"/>
                <a:gd name="T31" fmla="*/ 67 h 239"/>
                <a:gd name="T32" fmla="*/ 376 w 446"/>
                <a:gd name="T33" fmla="*/ 73 h 239"/>
                <a:gd name="T34" fmla="*/ 386 w 446"/>
                <a:gd name="T35" fmla="*/ 76 h 239"/>
                <a:gd name="T36" fmla="*/ 367 w 446"/>
                <a:gd name="T37" fmla="*/ 79 h 239"/>
                <a:gd name="T38" fmla="*/ 359 w 446"/>
                <a:gd name="T39" fmla="*/ 89 h 239"/>
                <a:gd name="T40" fmla="*/ 340 w 446"/>
                <a:gd name="T41" fmla="*/ 96 h 239"/>
                <a:gd name="T42" fmla="*/ 337 w 446"/>
                <a:gd name="T43" fmla="*/ 107 h 239"/>
                <a:gd name="T44" fmla="*/ 337 w 446"/>
                <a:gd name="T45" fmla="*/ 110 h 239"/>
                <a:gd name="T46" fmla="*/ 339 w 446"/>
                <a:gd name="T47" fmla="*/ 120 h 239"/>
                <a:gd name="T48" fmla="*/ 307 w 446"/>
                <a:gd name="T49" fmla="*/ 113 h 239"/>
                <a:gd name="T50" fmla="*/ 303 w 446"/>
                <a:gd name="T51" fmla="*/ 119 h 239"/>
                <a:gd name="T52" fmla="*/ 297 w 446"/>
                <a:gd name="T53" fmla="*/ 124 h 239"/>
                <a:gd name="T54" fmla="*/ 329 w 446"/>
                <a:gd name="T55" fmla="*/ 127 h 239"/>
                <a:gd name="T56" fmla="*/ 306 w 446"/>
                <a:gd name="T57" fmla="*/ 140 h 239"/>
                <a:gd name="T58" fmla="*/ 263 w 446"/>
                <a:gd name="T59" fmla="*/ 149 h 239"/>
                <a:gd name="T60" fmla="*/ 219 w 446"/>
                <a:gd name="T61" fmla="*/ 171 h 239"/>
                <a:gd name="T62" fmla="*/ 176 w 446"/>
                <a:gd name="T63" fmla="*/ 179 h 239"/>
                <a:gd name="T64" fmla="*/ 160 w 446"/>
                <a:gd name="T65" fmla="*/ 197 h 239"/>
                <a:gd name="T66" fmla="*/ 137 w 446"/>
                <a:gd name="T67" fmla="*/ 216 h 239"/>
                <a:gd name="T68" fmla="*/ 112 w 446"/>
                <a:gd name="T69" fmla="*/ 239 h 239"/>
                <a:gd name="T70" fmla="*/ 87 w 446"/>
                <a:gd name="T71" fmla="*/ 230 h 239"/>
                <a:gd name="T72" fmla="*/ 67 w 446"/>
                <a:gd name="T73" fmla="*/ 196 h 239"/>
                <a:gd name="T74" fmla="*/ 73 w 446"/>
                <a:gd name="T75" fmla="*/ 187 h 239"/>
                <a:gd name="T76" fmla="*/ 66 w 446"/>
                <a:gd name="T77" fmla="*/ 190 h 239"/>
                <a:gd name="T78" fmla="*/ 76 w 446"/>
                <a:gd name="T79" fmla="*/ 149 h 239"/>
                <a:gd name="T80" fmla="*/ 86 w 446"/>
                <a:gd name="T81" fmla="*/ 151 h 239"/>
                <a:gd name="T82" fmla="*/ 90 w 446"/>
                <a:gd name="T83" fmla="*/ 147 h 239"/>
                <a:gd name="T84" fmla="*/ 107 w 446"/>
                <a:gd name="T85" fmla="*/ 133 h 239"/>
                <a:gd name="T86" fmla="*/ 96 w 446"/>
                <a:gd name="T87" fmla="*/ 110 h 239"/>
                <a:gd name="T88" fmla="*/ 83 w 446"/>
                <a:gd name="T89" fmla="*/ 103 h 239"/>
                <a:gd name="T90" fmla="*/ 90 w 446"/>
                <a:gd name="T91" fmla="*/ 89 h 239"/>
                <a:gd name="T92" fmla="*/ 77 w 446"/>
                <a:gd name="T93" fmla="*/ 67 h 239"/>
                <a:gd name="T94" fmla="*/ 29 w 446"/>
                <a:gd name="T95" fmla="*/ 64 h 239"/>
                <a:gd name="T96" fmla="*/ 12 w 446"/>
                <a:gd name="T97" fmla="*/ 59 h 239"/>
                <a:gd name="T98" fmla="*/ 28 w 446"/>
                <a:gd name="T99" fmla="*/ 56 h 239"/>
                <a:gd name="T100" fmla="*/ 39 w 446"/>
                <a:gd name="T101" fmla="*/ 56 h 239"/>
                <a:gd name="T102" fmla="*/ 25 w 446"/>
                <a:gd name="T103" fmla="*/ 52 h 239"/>
                <a:gd name="T104" fmla="*/ 6 w 446"/>
                <a:gd name="T105" fmla="*/ 50 h 239"/>
                <a:gd name="T106" fmla="*/ 2 w 446"/>
                <a:gd name="T107" fmla="*/ 44 h 239"/>
                <a:gd name="T108" fmla="*/ 23 w 446"/>
                <a:gd name="T109" fmla="*/ 37 h 239"/>
                <a:gd name="T110" fmla="*/ 59 w 446"/>
                <a:gd name="T111" fmla="*/ 36 h 239"/>
                <a:gd name="T112" fmla="*/ 67 w 446"/>
                <a:gd name="T113" fmla="*/ 24 h 239"/>
                <a:gd name="T114" fmla="*/ 123 w 446"/>
                <a:gd name="T115" fmla="*/ 17 h 239"/>
                <a:gd name="T116" fmla="*/ 166 w 446"/>
                <a:gd name="T117" fmla="*/ 14 h 239"/>
                <a:gd name="T118" fmla="*/ 220 w 446"/>
                <a:gd name="T119" fmla="*/ 10 h 239"/>
                <a:gd name="T120" fmla="*/ 293 w 446"/>
                <a:gd name="T121" fmla="*/ 4 h 239"/>
                <a:gd name="T122" fmla="*/ 326 w 446"/>
                <a:gd name="T123" fmla="*/ 2 h 2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46"/>
                <a:gd name="T187" fmla="*/ 0 h 239"/>
                <a:gd name="T188" fmla="*/ 446 w 446"/>
                <a:gd name="T189" fmla="*/ 239 h 2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46" h="239">
                  <a:moveTo>
                    <a:pt x="332" y="0"/>
                  </a:moveTo>
                  <a:lnTo>
                    <a:pt x="350" y="2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6"/>
                  </a:lnTo>
                  <a:lnTo>
                    <a:pt x="360" y="7"/>
                  </a:lnTo>
                  <a:lnTo>
                    <a:pt x="352" y="9"/>
                  </a:lnTo>
                  <a:lnTo>
                    <a:pt x="370" y="9"/>
                  </a:lnTo>
                  <a:lnTo>
                    <a:pt x="387" y="10"/>
                  </a:lnTo>
                  <a:lnTo>
                    <a:pt x="387" y="10"/>
                  </a:lnTo>
                  <a:lnTo>
                    <a:pt x="387" y="12"/>
                  </a:lnTo>
                  <a:lnTo>
                    <a:pt x="386" y="13"/>
                  </a:lnTo>
                  <a:lnTo>
                    <a:pt x="383" y="14"/>
                  </a:lnTo>
                  <a:lnTo>
                    <a:pt x="372" y="14"/>
                  </a:lnTo>
                  <a:lnTo>
                    <a:pt x="360" y="16"/>
                  </a:lnTo>
                  <a:lnTo>
                    <a:pt x="360" y="17"/>
                  </a:lnTo>
                  <a:lnTo>
                    <a:pt x="360" y="20"/>
                  </a:lnTo>
                  <a:lnTo>
                    <a:pt x="364" y="20"/>
                  </a:lnTo>
                  <a:lnTo>
                    <a:pt x="367" y="20"/>
                  </a:lnTo>
                  <a:lnTo>
                    <a:pt x="386" y="16"/>
                  </a:lnTo>
                  <a:lnTo>
                    <a:pt x="406" y="13"/>
                  </a:lnTo>
                  <a:lnTo>
                    <a:pt x="426" y="12"/>
                  </a:lnTo>
                  <a:lnTo>
                    <a:pt x="444" y="13"/>
                  </a:lnTo>
                  <a:lnTo>
                    <a:pt x="444" y="14"/>
                  </a:lnTo>
                  <a:lnTo>
                    <a:pt x="446" y="16"/>
                  </a:lnTo>
                  <a:lnTo>
                    <a:pt x="444" y="19"/>
                  </a:lnTo>
                  <a:lnTo>
                    <a:pt x="442" y="22"/>
                  </a:lnTo>
                  <a:lnTo>
                    <a:pt x="432" y="22"/>
                  </a:lnTo>
                  <a:lnTo>
                    <a:pt x="422" y="23"/>
                  </a:lnTo>
                  <a:lnTo>
                    <a:pt x="412" y="24"/>
                  </a:lnTo>
                  <a:lnTo>
                    <a:pt x="403" y="27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0" y="37"/>
                  </a:lnTo>
                  <a:lnTo>
                    <a:pt x="374" y="42"/>
                  </a:lnTo>
                  <a:lnTo>
                    <a:pt x="376" y="46"/>
                  </a:lnTo>
                  <a:lnTo>
                    <a:pt x="376" y="50"/>
                  </a:lnTo>
                  <a:lnTo>
                    <a:pt x="383" y="53"/>
                  </a:lnTo>
                  <a:lnTo>
                    <a:pt x="389" y="54"/>
                  </a:lnTo>
                  <a:lnTo>
                    <a:pt x="389" y="56"/>
                  </a:lnTo>
                  <a:lnTo>
                    <a:pt x="387" y="57"/>
                  </a:lnTo>
                  <a:lnTo>
                    <a:pt x="376" y="57"/>
                  </a:lnTo>
                  <a:lnTo>
                    <a:pt x="364" y="59"/>
                  </a:lnTo>
                  <a:lnTo>
                    <a:pt x="364" y="60"/>
                  </a:lnTo>
                  <a:lnTo>
                    <a:pt x="364" y="63"/>
                  </a:lnTo>
                  <a:lnTo>
                    <a:pt x="370" y="63"/>
                  </a:lnTo>
                  <a:lnTo>
                    <a:pt x="374" y="64"/>
                  </a:lnTo>
                  <a:lnTo>
                    <a:pt x="376" y="67"/>
                  </a:lnTo>
                  <a:lnTo>
                    <a:pt x="376" y="72"/>
                  </a:lnTo>
                  <a:lnTo>
                    <a:pt x="376" y="72"/>
                  </a:lnTo>
                  <a:lnTo>
                    <a:pt x="376" y="73"/>
                  </a:lnTo>
                  <a:lnTo>
                    <a:pt x="382" y="73"/>
                  </a:lnTo>
                  <a:lnTo>
                    <a:pt x="386" y="73"/>
                  </a:lnTo>
                  <a:lnTo>
                    <a:pt x="386" y="76"/>
                  </a:lnTo>
                  <a:lnTo>
                    <a:pt x="384" y="79"/>
                  </a:lnTo>
                  <a:lnTo>
                    <a:pt x="376" y="79"/>
                  </a:lnTo>
                  <a:lnTo>
                    <a:pt x="367" y="79"/>
                  </a:lnTo>
                  <a:lnTo>
                    <a:pt x="367" y="83"/>
                  </a:lnTo>
                  <a:lnTo>
                    <a:pt x="367" y="87"/>
                  </a:lnTo>
                  <a:lnTo>
                    <a:pt x="359" y="89"/>
                  </a:lnTo>
                  <a:lnTo>
                    <a:pt x="353" y="90"/>
                  </a:lnTo>
                  <a:lnTo>
                    <a:pt x="347" y="93"/>
                  </a:lnTo>
                  <a:lnTo>
                    <a:pt x="340" y="96"/>
                  </a:lnTo>
                  <a:lnTo>
                    <a:pt x="342" y="102"/>
                  </a:lnTo>
                  <a:lnTo>
                    <a:pt x="343" y="107"/>
                  </a:lnTo>
                  <a:lnTo>
                    <a:pt x="337" y="107"/>
                  </a:lnTo>
                  <a:lnTo>
                    <a:pt x="332" y="107"/>
                  </a:lnTo>
                  <a:lnTo>
                    <a:pt x="336" y="109"/>
                  </a:lnTo>
                  <a:lnTo>
                    <a:pt x="337" y="110"/>
                  </a:lnTo>
                  <a:lnTo>
                    <a:pt x="339" y="113"/>
                  </a:lnTo>
                  <a:lnTo>
                    <a:pt x="340" y="119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22" y="117"/>
                  </a:lnTo>
                  <a:lnTo>
                    <a:pt x="307" y="113"/>
                  </a:lnTo>
                  <a:lnTo>
                    <a:pt x="309" y="116"/>
                  </a:lnTo>
                  <a:lnTo>
                    <a:pt x="310" y="119"/>
                  </a:lnTo>
                  <a:lnTo>
                    <a:pt x="303" y="119"/>
                  </a:lnTo>
                  <a:lnTo>
                    <a:pt x="297" y="119"/>
                  </a:lnTo>
                  <a:lnTo>
                    <a:pt x="297" y="121"/>
                  </a:lnTo>
                  <a:lnTo>
                    <a:pt x="297" y="124"/>
                  </a:lnTo>
                  <a:lnTo>
                    <a:pt x="313" y="124"/>
                  </a:lnTo>
                  <a:lnTo>
                    <a:pt x="327" y="124"/>
                  </a:lnTo>
                  <a:lnTo>
                    <a:pt x="329" y="127"/>
                  </a:lnTo>
                  <a:lnTo>
                    <a:pt x="329" y="131"/>
                  </a:lnTo>
                  <a:lnTo>
                    <a:pt x="317" y="136"/>
                  </a:lnTo>
                  <a:lnTo>
                    <a:pt x="306" y="140"/>
                  </a:lnTo>
                  <a:lnTo>
                    <a:pt x="294" y="143"/>
                  </a:lnTo>
                  <a:lnTo>
                    <a:pt x="285" y="147"/>
                  </a:lnTo>
                  <a:lnTo>
                    <a:pt x="263" y="149"/>
                  </a:lnTo>
                  <a:lnTo>
                    <a:pt x="243" y="150"/>
                  </a:lnTo>
                  <a:lnTo>
                    <a:pt x="232" y="161"/>
                  </a:lnTo>
                  <a:lnTo>
                    <a:pt x="219" y="171"/>
                  </a:lnTo>
                  <a:lnTo>
                    <a:pt x="207" y="174"/>
                  </a:lnTo>
                  <a:lnTo>
                    <a:pt x="192" y="177"/>
                  </a:lnTo>
                  <a:lnTo>
                    <a:pt x="176" y="179"/>
                  </a:lnTo>
                  <a:lnTo>
                    <a:pt x="163" y="181"/>
                  </a:lnTo>
                  <a:lnTo>
                    <a:pt x="162" y="190"/>
                  </a:lnTo>
                  <a:lnTo>
                    <a:pt x="160" y="197"/>
                  </a:lnTo>
                  <a:lnTo>
                    <a:pt x="149" y="204"/>
                  </a:lnTo>
                  <a:lnTo>
                    <a:pt x="139" y="210"/>
                  </a:lnTo>
                  <a:lnTo>
                    <a:pt x="137" y="216"/>
                  </a:lnTo>
                  <a:lnTo>
                    <a:pt x="136" y="221"/>
                  </a:lnTo>
                  <a:lnTo>
                    <a:pt x="125" y="230"/>
                  </a:lnTo>
                  <a:lnTo>
                    <a:pt x="112" y="239"/>
                  </a:lnTo>
                  <a:lnTo>
                    <a:pt x="105" y="233"/>
                  </a:lnTo>
                  <a:lnTo>
                    <a:pt x="95" y="229"/>
                  </a:lnTo>
                  <a:lnTo>
                    <a:pt x="87" y="230"/>
                  </a:lnTo>
                  <a:lnTo>
                    <a:pt x="80" y="230"/>
                  </a:lnTo>
                  <a:lnTo>
                    <a:pt x="75" y="213"/>
                  </a:lnTo>
                  <a:lnTo>
                    <a:pt x="67" y="196"/>
                  </a:lnTo>
                  <a:lnTo>
                    <a:pt x="72" y="191"/>
                  </a:lnTo>
                  <a:lnTo>
                    <a:pt x="76" y="187"/>
                  </a:lnTo>
                  <a:lnTo>
                    <a:pt x="73" y="187"/>
                  </a:lnTo>
                  <a:lnTo>
                    <a:pt x="70" y="187"/>
                  </a:lnTo>
                  <a:lnTo>
                    <a:pt x="69" y="189"/>
                  </a:lnTo>
                  <a:lnTo>
                    <a:pt x="66" y="190"/>
                  </a:lnTo>
                  <a:lnTo>
                    <a:pt x="70" y="170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77" y="149"/>
                  </a:lnTo>
                  <a:lnTo>
                    <a:pt x="82" y="150"/>
                  </a:lnTo>
                  <a:lnTo>
                    <a:pt x="86" y="151"/>
                  </a:lnTo>
                  <a:lnTo>
                    <a:pt x="89" y="151"/>
                  </a:lnTo>
                  <a:lnTo>
                    <a:pt x="93" y="150"/>
                  </a:lnTo>
                  <a:lnTo>
                    <a:pt x="90" y="147"/>
                  </a:lnTo>
                  <a:lnTo>
                    <a:pt x="89" y="144"/>
                  </a:lnTo>
                  <a:lnTo>
                    <a:pt x="99" y="139"/>
                  </a:lnTo>
                  <a:lnTo>
                    <a:pt x="107" y="133"/>
                  </a:lnTo>
                  <a:lnTo>
                    <a:pt x="106" y="121"/>
                  </a:lnTo>
                  <a:lnTo>
                    <a:pt x="103" y="110"/>
                  </a:lnTo>
                  <a:lnTo>
                    <a:pt x="96" y="110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3" y="103"/>
                  </a:lnTo>
                  <a:lnTo>
                    <a:pt x="86" y="99"/>
                  </a:lnTo>
                  <a:lnTo>
                    <a:pt x="89" y="94"/>
                  </a:lnTo>
                  <a:lnTo>
                    <a:pt x="90" y="89"/>
                  </a:lnTo>
                  <a:lnTo>
                    <a:pt x="92" y="82"/>
                  </a:lnTo>
                  <a:lnTo>
                    <a:pt x="83" y="76"/>
                  </a:lnTo>
                  <a:lnTo>
                    <a:pt x="77" y="67"/>
                  </a:lnTo>
                  <a:lnTo>
                    <a:pt x="60" y="66"/>
                  </a:lnTo>
                  <a:lnTo>
                    <a:pt x="45" y="66"/>
                  </a:lnTo>
                  <a:lnTo>
                    <a:pt x="29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15" y="56"/>
                  </a:lnTo>
                  <a:lnTo>
                    <a:pt x="28" y="56"/>
                  </a:lnTo>
                  <a:lnTo>
                    <a:pt x="39" y="57"/>
                  </a:lnTo>
                  <a:lnTo>
                    <a:pt x="39" y="56"/>
                  </a:lnTo>
                  <a:lnTo>
                    <a:pt x="39" y="56"/>
                  </a:lnTo>
                  <a:lnTo>
                    <a:pt x="38" y="53"/>
                  </a:lnTo>
                  <a:lnTo>
                    <a:pt x="36" y="50"/>
                  </a:lnTo>
                  <a:lnTo>
                    <a:pt x="25" y="52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3" y="49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5" y="42"/>
                  </a:lnTo>
                  <a:lnTo>
                    <a:pt x="15" y="39"/>
                  </a:lnTo>
                  <a:lnTo>
                    <a:pt x="23" y="37"/>
                  </a:lnTo>
                  <a:lnTo>
                    <a:pt x="32" y="36"/>
                  </a:lnTo>
                  <a:lnTo>
                    <a:pt x="42" y="36"/>
                  </a:lnTo>
                  <a:lnTo>
                    <a:pt x="59" y="36"/>
                  </a:lnTo>
                  <a:lnTo>
                    <a:pt x="76" y="36"/>
                  </a:lnTo>
                  <a:lnTo>
                    <a:pt x="72" y="30"/>
                  </a:lnTo>
                  <a:lnTo>
                    <a:pt x="67" y="24"/>
                  </a:lnTo>
                  <a:lnTo>
                    <a:pt x="87" y="23"/>
                  </a:lnTo>
                  <a:lnTo>
                    <a:pt x="106" y="22"/>
                  </a:lnTo>
                  <a:lnTo>
                    <a:pt x="123" y="17"/>
                  </a:lnTo>
                  <a:lnTo>
                    <a:pt x="140" y="12"/>
                  </a:lnTo>
                  <a:lnTo>
                    <a:pt x="153" y="13"/>
                  </a:lnTo>
                  <a:lnTo>
                    <a:pt x="166" y="14"/>
                  </a:lnTo>
                  <a:lnTo>
                    <a:pt x="180" y="14"/>
                  </a:lnTo>
                  <a:lnTo>
                    <a:pt x="193" y="13"/>
                  </a:lnTo>
                  <a:lnTo>
                    <a:pt x="220" y="10"/>
                  </a:lnTo>
                  <a:lnTo>
                    <a:pt x="249" y="6"/>
                  </a:lnTo>
                  <a:lnTo>
                    <a:pt x="267" y="4"/>
                  </a:lnTo>
                  <a:lnTo>
                    <a:pt x="293" y="4"/>
                  </a:lnTo>
                  <a:lnTo>
                    <a:pt x="306" y="3"/>
                  </a:lnTo>
                  <a:lnTo>
                    <a:pt x="317" y="3"/>
                  </a:lnTo>
                  <a:lnTo>
                    <a:pt x="326" y="2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4" name="Freeform 6"/>
            <p:cNvSpPr>
              <a:spLocks noChangeArrowheads="1"/>
            </p:cNvSpPr>
            <p:nvPr/>
          </p:nvSpPr>
          <p:spPr bwMode="auto">
            <a:xfrm>
              <a:off x="917" y="4"/>
              <a:ext cx="234" cy="63"/>
            </a:xfrm>
            <a:custGeom>
              <a:avLst/>
              <a:gdLst>
                <a:gd name="T0" fmla="*/ 175 w 234"/>
                <a:gd name="T1" fmla="*/ 2 h 63"/>
                <a:gd name="T2" fmla="*/ 214 w 234"/>
                <a:gd name="T3" fmla="*/ 5 h 63"/>
                <a:gd name="T4" fmla="*/ 234 w 234"/>
                <a:gd name="T5" fmla="*/ 8 h 63"/>
                <a:gd name="T6" fmla="*/ 211 w 234"/>
                <a:gd name="T7" fmla="*/ 12 h 63"/>
                <a:gd name="T8" fmla="*/ 180 w 234"/>
                <a:gd name="T9" fmla="*/ 20 h 63"/>
                <a:gd name="T10" fmla="*/ 145 w 234"/>
                <a:gd name="T11" fmla="*/ 28 h 63"/>
                <a:gd name="T12" fmla="*/ 114 w 234"/>
                <a:gd name="T13" fmla="*/ 30 h 63"/>
                <a:gd name="T14" fmla="*/ 100 w 234"/>
                <a:gd name="T15" fmla="*/ 33 h 63"/>
                <a:gd name="T16" fmla="*/ 104 w 234"/>
                <a:gd name="T17" fmla="*/ 35 h 63"/>
                <a:gd name="T18" fmla="*/ 108 w 234"/>
                <a:gd name="T19" fmla="*/ 39 h 63"/>
                <a:gd name="T20" fmla="*/ 107 w 234"/>
                <a:gd name="T21" fmla="*/ 42 h 63"/>
                <a:gd name="T22" fmla="*/ 93 w 234"/>
                <a:gd name="T23" fmla="*/ 45 h 63"/>
                <a:gd name="T24" fmla="*/ 71 w 234"/>
                <a:gd name="T25" fmla="*/ 56 h 63"/>
                <a:gd name="T26" fmla="*/ 53 w 234"/>
                <a:gd name="T27" fmla="*/ 63 h 63"/>
                <a:gd name="T28" fmla="*/ 13 w 234"/>
                <a:gd name="T29" fmla="*/ 59 h 63"/>
                <a:gd name="T30" fmla="*/ 0 w 234"/>
                <a:gd name="T31" fmla="*/ 56 h 63"/>
                <a:gd name="T32" fmla="*/ 0 w 234"/>
                <a:gd name="T33" fmla="*/ 53 h 63"/>
                <a:gd name="T34" fmla="*/ 11 w 234"/>
                <a:gd name="T35" fmla="*/ 53 h 63"/>
                <a:gd name="T36" fmla="*/ 30 w 234"/>
                <a:gd name="T37" fmla="*/ 50 h 63"/>
                <a:gd name="T38" fmla="*/ 38 w 234"/>
                <a:gd name="T39" fmla="*/ 46 h 63"/>
                <a:gd name="T40" fmla="*/ 40 w 234"/>
                <a:gd name="T41" fmla="*/ 43 h 63"/>
                <a:gd name="T42" fmla="*/ 47 w 234"/>
                <a:gd name="T43" fmla="*/ 40 h 63"/>
                <a:gd name="T44" fmla="*/ 51 w 234"/>
                <a:gd name="T45" fmla="*/ 38 h 63"/>
                <a:gd name="T46" fmla="*/ 53 w 234"/>
                <a:gd name="T47" fmla="*/ 38 h 63"/>
                <a:gd name="T48" fmla="*/ 61 w 234"/>
                <a:gd name="T49" fmla="*/ 38 h 63"/>
                <a:gd name="T50" fmla="*/ 60 w 234"/>
                <a:gd name="T51" fmla="*/ 33 h 63"/>
                <a:gd name="T52" fmla="*/ 57 w 234"/>
                <a:gd name="T53" fmla="*/ 26 h 63"/>
                <a:gd name="T54" fmla="*/ 73 w 234"/>
                <a:gd name="T55" fmla="*/ 26 h 63"/>
                <a:gd name="T56" fmla="*/ 88 w 234"/>
                <a:gd name="T57" fmla="*/ 26 h 63"/>
                <a:gd name="T58" fmla="*/ 98 w 234"/>
                <a:gd name="T59" fmla="*/ 22 h 63"/>
                <a:gd name="T60" fmla="*/ 110 w 234"/>
                <a:gd name="T61" fmla="*/ 20 h 63"/>
                <a:gd name="T62" fmla="*/ 120 w 234"/>
                <a:gd name="T63" fmla="*/ 18 h 63"/>
                <a:gd name="T64" fmla="*/ 107 w 234"/>
                <a:gd name="T65" fmla="*/ 18 h 63"/>
                <a:gd name="T66" fmla="*/ 80 w 234"/>
                <a:gd name="T67" fmla="*/ 16 h 63"/>
                <a:gd name="T68" fmla="*/ 64 w 234"/>
                <a:gd name="T69" fmla="*/ 13 h 63"/>
                <a:gd name="T70" fmla="*/ 57 w 234"/>
                <a:gd name="T71" fmla="*/ 9 h 63"/>
                <a:gd name="T72" fmla="*/ 83 w 234"/>
                <a:gd name="T73" fmla="*/ 6 h 63"/>
                <a:gd name="T74" fmla="*/ 123 w 234"/>
                <a:gd name="T75" fmla="*/ 6 h 63"/>
                <a:gd name="T76" fmla="*/ 145 w 234"/>
                <a:gd name="T77" fmla="*/ 3 h 6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4"/>
                <a:gd name="T118" fmla="*/ 0 h 63"/>
                <a:gd name="T119" fmla="*/ 234 w 234"/>
                <a:gd name="T120" fmla="*/ 63 h 6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4" h="63">
                  <a:moveTo>
                    <a:pt x="155" y="0"/>
                  </a:moveTo>
                  <a:lnTo>
                    <a:pt x="175" y="2"/>
                  </a:lnTo>
                  <a:lnTo>
                    <a:pt x="194" y="3"/>
                  </a:lnTo>
                  <a:lnTo>
                    <a:pt x="214" y="5"/>
                  </a:lnTo>
                  <a:lnTo>
                    <a:pt x="234" y="6"/>
                  </a:lnTo>
                  <a:lnTo>
                    <a:pt x="234" y="8"/>
                  </a:lnTo>
                  <a:lnTo>
                    <a:pt x="232" y="9"/>
                  </a:lnTo>
                  <a:lnTo>
                    <a:pt x="211" y="12"/>
                  </a:lnTo>
                  <a:lnTo>
                    <a:pt x="194" y="16"/>
                  </a:lnTo>
                  <a:lnTo>
                    <a:pt x="180" y="20"/>
                  </a:lnTo>
                  <a:lnTo>
                    <a:pt x="161" y="26"/>
                  </a:lnTo>
                  <a:lnTo>
                    <a:pt x="145" y="28"/>
                  </a:lnTo>
                  <a:lnTo>
                    <a:pt x="130" y="29"/>
                  </a:lnTo>
                  <a:lnTo>
                    <a:pt x="114" y="30"/>
                  </a:lnTo>
                  <a:lnTo>
                    <a:pt x="100" y="32"/>
                  </a:lnTo>
                  <a:lnTo>
                    <a:pt x="100" y="33"/>
                  </a:lnTo>
                  <a:lnTo>
                    <a:pt x="100" y="33"/>
                  </a:lnTo>
                  <a:lnTo>
                    <a:pt x="104" y="35"/>
                  </a:lnTo>
                  <a:lnTo>
                    <a:pt x="108" y="35"/>
                  </a:lnTo>
                  <a:lnTo>
                    <a:pt x="108" y="39"/>
                  </a:lnTo>
                  <a:lnTo>
                    <a:pt x="108" y="42"/>
                  </a:lnTo>
                  <a:lnTo>
                    <a:pt x="107" y="42"/>
                  </a:lnTo>
                  <a:lnTo>
                    <a:pt x="105" y="42"/>
                  </a:lnTo>
                  <a:lnTo>
                    <a:pt x="93" y="45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3" y="63"/>
                  </a:lnTo>
                  <a:lnTo>
                    <a:pt x="33" y="60"/>
                  </a:lnTo>
                  <a:lnTo>
                    <a:pt x="13" y="59"/>
                  </a:lnTo>
                  <a:lnTo>
                    <a:pt x="1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1" y="53"/>
                  </a:lnTo>
                  <a:lnTo>
                    <a:pt x="24" y="52"/>
                  </a:lnTo>
                  <a:lnTo>
                    <a:pt x="30" y="50"/>
                  </a:lnTo>
                  <a:lnTo>
                    <a:pt x="35" y="49"/>
                  </a:lnTo>
                  <a:lnTo>
                    <a:pt x="38" y="46"/>
                  </a:lnTo>
                  <a:lnTo>
                    <a:pt x="40" y="43"/>
                  </a:lnTo>
                  <a:lnTo>
                    <a:pt x="40" y="43"/>
                  </a:lnTo>
                  <a:lnTo>
                    <a:pt x="40" y="42"/>
                  </a:lnTo>
                  <a:lnTo>
                    <a:pt x="47" y="40"/>
                  </a:lnTo>
                  <a:lnTo>
                    <a:pt x="55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1" y="38"/>
                  </a:lnTo>
                  <a:lnTo>
                    <a:pt x="64" y="36"/>
                  </a:lnTo>
                  <a:lnTo>
                    <a:pt x="60" y="33"/>
                  </a:lnTo>
                  <a:lnTo>
                    <a:pt x="57" y="29"/>
                  </a:lnTo>
                  <a:lnTo>
                    <a:pt x="57" y="26"/>
                  </a:lnTo>
                  <a:lnTo>
                    <a:pt x="58" y="23"/>
                  </a:lnTo>
                  <a:lnTo>
                    <a:pt x="73" y="26"/>
                  </a:lnTo>
                  <a:lnTo>
                    <a:pt x="85" y="30"/>
                  </a:lnTo>
                  <a:lnTo>
                    <a:pt x="88" y="26"/>
                  </a:lnTo>
                  <a:lnTo>
                    <a:pt x="93" y="25"/>
                  </a:lnTo>
                  <a:lnTo>
                    <a:pt x="98" y="22"/>
                  </a:lnTo>
                  <a:lnTo>
                    <a:pt x="104" y="22"/>
                  </a:lnTo>
                  <a:lnTo>
                    <a:pt x="110" y="20"/>
                  </a:lnTo>
                  <a:lnTo>
                    <a:pt x="115" y="19"/>
                  </a:lnTo>
                  <a:lnTo>
                    <a:pt x="120" y="18"/>
                  </a:lnTo>
                  <a:lnTo>
                    <a:pt x="124" y="15"/>
                  </a:lnTo>
                  <a:lnTo>
                    <a:pt x="107" y="18"/>
                  </a:lnTo>
                  <a:lnTo>
                    <a:pt x="90" y="18"/>
                  </a:lnTo>
                  <a:lnTo>
                    <a:pt x="80" y="16"/>
                  </a:lnTo>
                  <a:lnTo>
                    <a:pt x="73" y="15"/>
                  </a:lnTo>
                  <a:lnTo>
                    <a:pt x="64" y="13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83" y="6"/>
                  </a:lnTo>
                  <a:lnTo>
                    <a:pt x="110" y="6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5" y="3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5" name="Freeform 7"/>
            <p:cNvSpPr>
              <a:spLocks noChangeArrowheads="1"/>
            </p:cNvSpPr>
            <p:nvPr/>
          </p:nvSpPr>
          <p:spPr bwMode="auto">
            <a:xfrm>
              <a:off x="2206" y="17"/>
              <a:ext cx="64" cy="23"/>
            </a:xfrm>
            <a:custGeom>
              <a:avLst/>
              <a:gdLst>
                <a:gd name="T0" fmla="*/ 0 w 64"/>
                <a:gd name="T1" fmla="*/ 12 h 23"/>
                <a:gd name="T2" fmla="*/ 0 w 64"/>
                <a:gd name="T3" fmla="*/ 6 h 23"/>
                <a:gd name="T4" fmla="*/ 0 w 64"/>
                <a:gd name="T5" fmla="*/ 0 h 23"/>
                <a:gd name="T6" fmla="*/ 16 w 64"/>
                <a:gd name="T7" fmla="*/ 0 h 23"/>
                <a:gd name="T8" fmla="*/ 34 w 64"/>
                <a:gd name="T9" fmla="*/ 2 h 23"/>
                <a:gd name="T10" fmla="*/ 49 w 64"/>
                <a:gd name="T11" fmla="*/ 10 h 23"/>
                <a:gd name="T12" fmla="*/ 64 w 64"/>
                <a:gd name="T13" fmla="*/ 17 h 23"/>
                <a:gd name="T14" fmla="*/ 64 w 64"/>
                <a:gd name="T15" fmla="*/ 20 h 23"/>
                <a:gd name="T16" fmla="*/ 64 w 64"/>
                <a:gd name="T17" fmla="*/ 23 h 23"/>
                <a:gd name="T18" fmla="*/ 61 w 64"/>
                <a:gd name="T19" fmla="*/ 23 h 23"/>
                <a:gd name="T20" fmla="*/ 57 w 64"/>
                <a:gd name="T21" fmla="*/ 23 h 23"/>
                <a:gd name="T22" fmla="*/ 44 w 64"/>
                <a:gd name="T23" fmla="*/ 20 h 23"/>
                <a:gd name="T24" fmla="*/ 29 w 64"/>
                <a:gd name="T25" fmla="*/ 16 h 23"/>
                <a:gd name="T26" fmla="*/ 11 w 64"/>
                <a:gd name="T27" fmla="*/ 13 h 23"/>
                <a:gd name="T28" fmla="*/ 0 w 64"/>
                <a:gd name="T29" fmla="*/ 12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23"/>
                <a:gd name="T47" fmla="*/ 64 w 64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23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2"/>
                  </a:lnTo>
                  <a:lnTo>
                    <a:pt x="49" y="10"/>
                  </a:lnTo>
                  <a:lnTo>
                    <a:pt x="64" y="17"/>
                  </a:lnTo>
                  <a:lnTo>
                    <a:pt x="64" y="20"/>
                  </a:lnTo>
                  <a:lnTo>
                    <a:pt x="64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44" y="20"/>
                  </a:lnTo>
                  <a:lnTo>
                    <a:pt x="29" y="16"/>
                  </a:lnTo>
                  <a:lnTo>
                    <a:pt x="11" y="13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6" name="Freeform 8"/>
            <p:cNvSpPr>
              <a:spLocks noChangeArrowheads="1"/>
            </p:cNvSpPr>
            <p:nvPr/>
          </p:nvSpPr>
          <p:spPr bwMode="auto">
            <a:xfrm>
              <a:off x="891" y="19"/>
              <a:ext cx="70" cy="27"/>
            </a:xfrm>
            <a:custGeom>
              <a:avLst/>
              <a:gdLst>
                <a:gd name="T0" fmla="*/ 33 w 70"/>
                <a:gd name="T1" fmla="*/ 0 h 27"/>
                <a:gd name="T2" fmla="*/ 39 w 70"/>
                <a:gd name="T3" fmla="*/ 0 h 27"/>
                <a:gd name="T4" fmla="*/ 46 w 70"/>
                <a:gd name="T5" fmla="*/ 1 h 27"/>
                <a:gd name="T6" fmla="*/ 51 w 70"/>
                <a:gd name="T7" fmla="*/ 3 h 27"/>
                <a:gd name="T8" fmla="*/ 56 w 70"/>
                <a:gd name="T9" fmla="*/ 5 h 27"/>
                <a:gd name="T10" fmla="*/ 61 w 70"/>
                <a:gd name="T11" fmla="*/ 8 h 27"/>
                <a:gd name="T12" fmla="*/ 64 w 70"/>
                <a:gd name="T13" fmla="*/ 11 h 27"/>
                <a:gd name="T14" fmla="*/ 67 w 70"/>
                <a:gd name="T15" fmla="*/ 15 h 27"/>
                <a:gd name="T16" fmla="*/ 70 w 70"/>
                <a:gd name="T17" fmla="*/ 20 h 27"/>
                <a:gd name="T18" fmla="*/ 69 w 70"/>
                <a:gd name="T19" fmla="*/ 20 h 27"/>
                <a:gd name="T20" fmla="*/ 67 w 70"/>
                <a:gd name="T21" fmla="*/ 20 h 27"/>
                <a:gd name="T22" fmla="*/ 56 w 70"/>
                <a:gd name="T23" fmla="*/ 24 h 27"/>
                <a:gd name="T24" fmla="*/ 43 w 70"/>
                <a:gd name="T25" fmla="*/ 25 h 27"/>
                <a:gd name="T26" fmla="*/ 31 w 70"/>
                <a:gd name="T27" fmla="*/ 27 h 27"/>
                <a:gd name="T28" fmla="*/ 24 w 70"/>
                <a:gd name="T29" fmla="*/ 27 h 27"/>
                <a:gd name="T30" fmla="*/ 17 w 70"/>
                <a:gd name="T31" fmla="*/ 25 h 27"/>
                <a:gd name="T32" fmla="*/ 10 w 70"/>
                <a:gd name="T33" fmla="*/ 21 h 27"/>
                <a:gd name="T34" fmla="*/ 4 w 70"/>
                <a:gd name="T35" fmla="*/ 17 h 27"/>
                <a:gd name="T36" fmla="*/ 0 w 70"/>
                <a:gd name="T37" fmla="*/ 11 h 27"/>
                <a:gd name="T38" fmla="*/ 9 w 70"/>
                <a:gd name="T39" fmla="*/ 11 h 27"/>
                <a:gd name="T40" fmla="*/ 17 w 70"/>
                <a:gd name="T41" fmla="*/ 8 h 27"/>
                <a:gd name="T42" fmla="*/ 26 w 70"/>
                <a:gd name="T43" fmla="*/ 4 h 27"/>
                <a:gd name="T44" fmla="*/ 33 w 70"/>
                <a:gd name="T45" fmla="*/ 0 h 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0"/>
                <a:gd name="T70" fmla="*/ 0 h 27"/>
                <a:gd name="T71" fmla="*/ 70 w 70"/>
                <a:gd name="T72" fmla="*/ 27 h 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0" h="27">
                  <a:moveTo>
                    <a:pt x="33" y="0"/>
                  </a:moveTo>
                  <a:lnTo>
                    <a:pt x="39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6" y="5"/>
                  </a:lnTo>
                  <a:lnTo>
                    <a:pt x="61" y="8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0" y="20"/>
                  </a:lnTo>
                  <a:lnTo>
                    <a:pt x="69" y="20"/>
                  </a:lnTo>
                  <a:lnTo>
                    <a:pt x="67" y="20"/>
                  </a:lnTo>
                  <a:lnTo>
                    <a:pt x="56" y="24"/>
                  </a:lnTo>
                  <a:lnTo>
                    <a:pt x="43" y="25"/>
                  </a:lnTo>
                  <a:lnTo>
                    <a:pt x="31" y="27"/>
                  </a:lnTo>
                  <a:lnTo>
                    <a:pt x="24" y="27"/>
                  </a:lnTo>
                  <a:lnTo>
                    <a:pt x="17" y="25"/>
                  </a:lnTo>
                  <a:lnTo>
                    <a:pt x="10" y="21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17" y="8"/>
                  </a:lnTo>
                  <a:lnTo>
                    <a:pt x="26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7" name="Freeform 9"/>
            <p:cNvSpPr>
              <a:spLocks noChangeArrowheads="1"/>
            </p:cNvSpPr>
            <p:nvPr/>
          </p:nvSpPr>
          <p:spPr bwMode="auto">
            <a:xfrm>
              <a:off x="1703" y="27"/>
              <a:ext cx="3" cy="1"/>
            </a:xfrm>
            <a:custGeom>
              <a:avLst/>
              <a:gdLst>
                <a:gd name="T0" fmla="*/ 0 w 3"/>
                <a:gd name="T1" fmla="*/ 0 h 1"/>
                <a:gd name="T2" fmla="*/ 2 w 3"/>
                <a:gd name="T3" fmla="*/ 0 h 1"/>
                <a:gd name="T4" fmla="*/ 3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8" name="Freeform 10"/>
            <p:cNvSpPr>
              <a:spLocks noChangeArrowheads="1"/>
            </p:cNvSpPr>
            <p:nvPr/>
          </p:nvSpPr>
          <p:spPr bwMode="auto">
            <a:xfrm>
              <a:off x="1711" y="27"/>
              <a:ext cx="48" cy="12"/>
            </a:xfrm>
            <a:custGeom>
              <a:avLst/>
              <a:gdLst>
                <a:gd name="T0" fmla="*/ 0 w 48"/>
                <a:gd name="T1" fmla="*/ 0 h 12"/>
                <a:gd name="T2" fmla="*/ 11 w 48"/>
                <a:gd name="T3" fmla="*/ 0 h 12"/>
                <a:gd name="T4" fmla="*/ 24 w 48"/>
                <a:gd name="T5" fmla="*/ 2 h 12"/>
                <a:gd name="T6" fmla="*/ 35 w 48"/>
                <a:gd name="T7" fmla="*/ 2 h 12"/>
                <a:gd name="T8" fmla="*/ 48 w 48"/>
                <a:gd name="T9" fmla="*/ 2 h 12"/>
                <a:gd name="T10" fmla="*/ 48 w 48"/>
                <a:gd name="T11" fmla="*/ 3 h 12"/>
                <a:gd name="T12" fmla="*/ 48 w 48"/>
                <a:gd name="T13" fmla="*/ 3 h 12"/>
                <a:gd name="T14" fmla="*/ 48 w 48"/>
                <a:gd name="T15" fmla="*/ 5 h 12"/>
                <a:gd name="T16" fmla="*/ 48 w 48"/>
                <a:gd name="T17" fmla="*/ 6 h 12"/>
                <a:gd name="T18" fmla="*/ 40 w 48"/>
                <a:gd name="T19" fmla="*/ 9 h 12"/>
                <a:gd name="T20" fmla="*/ 30 w 48"/>
                <a:gd name="T21" fmla="*/ 12 h 12"/>
                <a:gd name="T22" fmla="*/ 20 w 48"/>
                <a:gd name="T23" fmla="*/ 12 h 12"/>
                <a:gd name="T24" fmla="*/ 8 w 48"/>
                <a:gd name="T25" fmla="*/ 10 h 12"/>
                <a:gd name="T26" fmla="*/ 4 w 48"/>
                <a:gd name="T27" fmla="*/ 6 h 12"/>
                <a:gd name="T28" fmla="*/ 0 w 48"/>
                <a:gd name="T29" fmla="*/ 0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8"/>
                <a:gd name="T46" fmla="*/ 0 h 12"/>
                <a:gd name="T47" fmla="*/ 48 w 48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8" h="12">
                  <a:moveTo>
                    <a:pt x="0" y="0"/>
                  </a:moveTo>
                  <a:lnTo>
                    <a:pt x="11" y="0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0" y="12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9" name="Freeform 11"/>
            <p:cNvSpPr>
              <a:spLocks noChangeArrowheads="1"/>
            </p:cNvSpPr>
            <p:nvPr/>
          </p:nvSpPr>
          <p:spPr bwMode="auto">
            <a:xfrm>
              <a:off x="818" y="33"/>
              <a:ext cx="36" cy="14"/>
            </a:xfrm>
            <a:custGeom>
              <a:avLst/>
              <a:gdLst>
                <a:gd name="T0" fmla="*/ 19 w 36"/>
                <a:gd name="T1" fmla="*/ 0 h 14"/>
                <a:gd name="T2" fmla="*/ 27 w 36"/>
                <a:gd name="T3" fmla="*/ 3 h 14"/>
                <a:gd name="T4" fmla="*/ 36 w 36"/>
                <a:gd name="T5" fmla="*/ 4 h 14"/>
                <a:gd name="T6" fmla="*/ 36 w 36"/>
                <a:gd name="T7" fmla="*/ 6 h 14"/>
                <a:gd name="T8" fmla="*/ 36 w 36"/>
                <a:gd name="T9" fmla="*/ 6 h 14"/>
                <a:gd name="T10" fmla="*/ 34 w 36"/>
                <a:gd name="T11" fmla="*/ 9 h 14"/>
                <a:gd name="T12" fmla="*/ 34 w 36"/>
                <a:gd name="T13" fmla="*/ 11 h 14"/>
                <a:gd name="T14" fmla="*/ 30 w 36"/>
                <a:gd name="T15" fmla="*/ 13 h 14"/>
                <a:gd name="T16" fmla="*/ 26 w 36"/>
                <a:gd name="T17" fmla="*/ 14 h 14"/>
                <a:gd name="T18" fmla="*/ 13 w 36"/>
                <a:gd name="T19" fmla="*/ 11 h 14"/>
                <a:gd name="T20" fmla="*/ 0 w 36"/>
                <a:gd name="T21" fmla="*/ 9 h 14"/>
                <a:gd name="T22" fmla="*/ 9 w 36"/>
                <a:gd name="T23" fmla="*/ 4 h 14"/>
                <a:gd name="T24" fmla="*/ 19 w 36"/>
                <a:gd name="T25" fmla="*/ 0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14"/>
                <a:gd name="T41" fmla="*/ 36 w 36"/>
                <a:gd name="T42" fmla="*/ 14 h 1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14">
                  <a:moveTo>
                    <a:pt x="19" y="0"/>
                  </a:moveTo>
                  <a:lnTo>
                    <a:pt x="27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30" y="13"/>
                  </a:lnTo>
                  <a:lnTo>
                    <a:pt x="26" y="14"/>
                  </a:lnTo>
                  <a:lnTo>
                    <a:pt x="13" y="11"/>
                  </a:lnTo>
                  <a:lnTo>
                    <a:pt x="0" y="9"/>
                  </a:lnTo>
                  <a:lnTo>
                    <a:pt x="9" y="4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0" name="Freeform 12"/>
            <p:cNvSpPr>
              <a:spLocks noChangeArrowheads="1"/>
            </p:cNvSpPr>
            <p:nvPr/>
          </p:nvSpPr>
          <p:spPr bwMode="auto">
            <a:xfrm>
              <a:off x="1646" y="33"/>
              <a:ext cx="63" cy="31"/>
            </a:xfrm>
            <a:custGeom>
              <a:avLst/>
              <a:gdLst>
                <a:gd name="T0" fmla="*/ 0 w 63"/>
                <a:gd name="T1" fmla="*/ 0 h 31"/>
                <a:gd name="T2" fmla="*/ 13 w 63"/>
                <a:gd name="T3" fmla="*/ 1 h 31"/>
                <a:gd name="T4" fmla="*/ 30 w 63"/>
                <a:gd name="T5" fmla="*/ 1 h 31"/>
                <a:gd name="T6" fmla="*/ 47 w 63"/>
                <a:gd name="T7" fmla="*/ 3 h 31"/>
                <a:gd name="T8" fmla="*/ 59 w 63"/>
                <a:gd name="T9" fmla="*/ 4 h 31"/>
                <a:gd name="T10" fmla="*/ 60 w 63"/>
                <a:gd name="T11" fmla="*/ 6 h 31"/>
                <a:gd name="T12" fmla="*/ 63 w 63"/>
                <a:gd name="T13" fmla="*/ 7 h 31"/>
                <a:gd name="T14" fmla="*/ 63 w 63"/>
                <a:gd name="T15" fmla="*/ 9 h 31"/>
                <a:gd name="T16" fmla="*/ 63 w 63"/>
                <a:gd name="T17" fmla="*/ 10 h 31"/>
                <a:gd name="T18" fmla="*/ 52 w 63"/>
                <a:gd name="T19" fmla="*/ 21 h 31"/>
                <a:gd name="T20" fmla="*/ 40 w 63"/>
                <a:gd name="T21" fmla="*/ 31 h 31"/>
                <a:gd name="T22" fmla="*/ 36 w 63"/>
                <a:gd name="T23" fmla="*/ 30 h 31"/>
                <a:gd name="T24" fmla="*/ 32 w 63"/>
                <a:gd name="T25" fmla="*/ 30 h 31"/>
                <a:gd name="T26" fmla="*/ 25 w 63"/>
                <a:gd name="T27" fmla="*/ 24 h 31"/>
                <a:gd name="T28" fmla="*/ 15 w 63"/>
                <a:gd name="T29" fmla="*/ 17 h 31"/>
                <a:gd name="T30" fmla="*/ 5 w 63"/>
                <a:gd name="T31" fmla="*/ 7 h 31"/>
                <a:gd name="T32" fmla="*/ 0 w 63"/>
                <a:gd name="T33" fmla="*/ 0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3"/>
                <a:gd name="T52" fmla="*/ 0 h 31"/>
                <a:gd name="T53" fmla="*/ 63 w 63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3" h="31">
                  <a:moveTo>
                    <a:pt x="0" y="0"/>
                  </a:moveTo>
                  <a:lnTo>
                    <a:pt x="13" y="1"/>
                  </a:lnTo>
                  <a:lnTo>
                    <a:pt x="30" y="1"/>
                  </a:lnTo>
                  <a:lnTo>
                    <a:pt x="47" y="3"/>
                  </a:lnTo>
                  <a:lnTo>
                    <a:pt x="59" y="4"/>
                  </a:lnTo>
                  <a:lnTo>
                    <a:pt x="60" y="6"/>
                  </a:lnTo>
                  <a:lnTo>
                    <a:pt x="63" y="7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52" y="21"/>
                  </a:lnTo>
                  <a:lnTo>
                    <a:pt x="40" y="31"/>
                  </a:lnTo>
                  <a:lnTo>
                    <a:pt x="36" y="30"/>
                  </a:lnTo>
                  <a:lnTo>
                    <a:pt x="32" y="30"/>
                  </a:lnTo>
                  <a:lnTo>
                    <a:pt x="25" y="24"/>
                  </a:lnTo>
                  <a:lnTo>
                    <a:pt x="15" y="17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1" name="Freeform 13"/>
            <p:cNvSpPr>
              <a:spLocks noChangeArrowheads="1"/>
            </p:cNvSpPr>
            <p:nvPr/>
          </p:nvSpPr>
          <p:spPr bwMode="auto">
            <a:xfrm>
              <a:off x="865" y="36"/>
              <a:ext cx="20" cy="16"/>
            </a:xfrm>
            <a:custGeom>
              <a:avLst/>
              <a:gdLst>
                <a:gd name="T0" fmla="*/ 6 w 20"/>
                <a:gd name="T1" fmla="*/ 0 h 16"/>
                <a:gd name="T2" fmla="*/ 7 w 20"/>
                <a:gd name="T3" fmla="*/ 0 h 16"/>
                <a:gd name="T4" fmla="*/ 10 w 20"/>
                <a:gd name="T5" fmla="*/ 0 h 16"/>
                <a:gd name="T6" fmla="*/ 16 w 20"/>
                <a:gd name="T7" fmla="*/ 7 h 16"/>
                <a:gd name="T8" fmla="*/ 20 w 20"/>
                <a:gd name="T9" fmla="*/ 13 h 16"/>
                <a:gd name="T10" fmla="*/ 20 w 20"/>
                <a:gd name="T11" fmla="*/ 14 h 16"/>
                <a:gd name="T12" fmla="*/ 19 w 20"/>
                <a:gd name="T13" fmla="*/ 16 h 16"/>
                <a:gd name="T14" fmla="*/ 12 w 20"/>
                <a:gd name="T15" fmla="*/ 16 h 16"/>
                <a:gd name="T16" fmla="*/ 6 w 20"/>
                <a:gd name="T17" fmla="*/ 14 h 16"/>
                <a:gd name="T18" fmla="*/ 2 w 20"/>
                <a:gd name="T19" fmla="*/ 11 h 16"/>
                <a:gd name="T20" fmla="*/ 0 w 20"/>
                <a:gd name="T21" fmla="*/ 4 h 16"/>
                <a:gd name="T22" fmla="*/ 3 w 20"/>
                <a:gd name="T23" fmla="*/ 3 h 16"/>
                <a:gd name="T24" fmla="*/ 6 w 20"/>
                <a:gd name="T25" fmla="*/ 0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16"/>
                <a:gd name="T41" fmla="*/ 20 w 20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16">
                  <a:moveTo>
                    <a:pt x="6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7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2" name="Freeform 14"/>
            <p:cNvSpPr>
              <a:spLocks noChangeArrowheads="1"/>
            </p:cNvSpPr>
            <p:nvPr/>
          </p:nvSpPr>
          <p:spPr bwMode="auto">
            <a:xfrm>
              <a:off x="745" y="39"/>
              <a:ext cx="36" cy="17"/>
            </a:xfrm>
            <a:custGeom>
              <a:avLst/>
              <a:gdLst>
                <a:gd name="T0" fmla="*/ 19 w 36"/>
                <a:gd name="T1" fmla="*/ 0 h 17"/>
                <a:gd name="T2" fmla="*/ 28 w 36"/>
                <a:gd name="T3" fmla="*/ 1 h 17"/>
                <a:gd name="T4" fmla="*/ 36 w 36"/>
                <a:gd name="T5" fmla="*/ 1 h 17"/>
                <a:gd name="T6" fmla="*/ 36 w 36"/>
                <a:gd name="T7" fmla="*/ 3 h 17"/>
                <a:gd name="T8" fmla="*/ 36 w 36"/>
                <a:gd name="T9" fmla="*/ 3 h 17"/>
                <a:gd name="T10" fmla="*/ 36 w 36"/>
                <a:gd name="T11" fmla="*/ 4 h 17"/>
                <a:gd name="T12" fmla="*/ 36 w 36"/>
                <a:gd name="T13" fmla="*/ 4 h 17"/>
                <a:gd name="T14" fmla="*/ 29 w 36"/>
                <a:gd name="T15" fmla="*/ 10 h 17"/>
                <a:gd name="T16" fmla="*/ 19 w 36"/>
                <a:gd name="T17" fmla="*/ 14 h 17"/>
                <a:gd name="T18" fmla="*/ 15 w 36"/>
                <a:gd name="T19" fmla="*/ 17 h 17"/>
                <a:gd name="T20" fmla="*/ 9 w 36"/>
                <a:gd name="T21" fmla="*/ 17 h 17"/>
                <a:gd name="T22" fmla="*/ 5 w 36"/>
                <a:gd name="T23" fmla="*/ 15 h 17"/>
                <a:gd name="T24" fmla="*/ 0 w 36"/>
                <a:gd name="T25" fmla="*/ 11 h 17"/>
                <a:gd name="T26" fmla="*/ 9 w 36"/>
                <a:gd name="T27" fmla="*/ 5 h 17"/>
                <a:gd name="T28" fmla="*/ 19 w 36"/>
                <a:gd name="T29" fmla="*/ 0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"/>
                <a:gd name="T46" fmla="*/ 0 h 17"/>
                <a:gd name="T47" fmla="*/ 36 w 36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" h="17">
                  <a:moveTo>
                    <a:pt x="19" y="0"/>
                  </a:moveTo>
                  <a:lnTo>
                    <a:pt x="28" y="1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29" y="10"/>
                  </a:lnTo>
                  <a:lnTo>
                    <a:pt x="19" y="14"/>
                  </a:lnTo>
                  <a:lnTo>
                    <a:pt x="15" y="17"/>
                  </a:lnTo>
                  <a:lnTo>
                    <a:pt x="9" y="17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9" y="5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3" name="Freeform 15"/>
            <p:cNvSpPr>
              <a:spLocks noChangeArrowheads="1"/>
            </p:cNvSpPr>
            <p:nvPr/>
          </p:nvSpPr>
          <p:spPr bwMode="auto">
            <a:xfrm>
              <a:off x="2279" y="39"/>
              <a:ext cx="34" cy="10"/>
            </a:xfrm>
            <a:custGeom>
              <a:avLst/>
              <a:gdLst>
                <a:gd name="T0" fmla="*/ 34 w 34"/>
                <a:gd name="T1" fmla="*/ 8 h 10"/>
                <a:gd name="T2" fmla="*/ 23 w 34"/>
                <a:gd name="T3" fmla="*/ 10 h 10"/>
                <a:gd name="T4" fmla="*/ 14 w 34"/>
                <a:gd name="T5" fmla="*/ 8 h 10"/>
                <a:gd name="T6" fmla="*/ 7 w 34"/>
                <a:gd name="T7" fmla="*/ 7 h 10"/>
                <a:gd name="T8" fmla="*/ 0 w 34"/>
                <a:gd name="T9" fmla="*/ 1 h 10"/>
                <a:gd name="T10" fmla="*/ 0 w 34"/>
                <a:gd name="T11" fmla="*/ 1 h 10"/>
                <a:gd name="T12" fmla="*/ 0 w 34"/>
                <a:gd name="T13" fmla="*/ 0 h 10"/>
                <a:gd name="T14" fmla="*/ 17 w 34"/>
                <a:gd name="T15" fmla="*/ 1 h 10"/>
                <a:gd name="T16" fmla="*/ 34 w 34"/>
                <a:gd name="T17" fmla="*/ 1 h 10"/>
                <a:gd name="T18" fmla="*/ 34 w 34"/>
                <a:gd name="T19" fmla="*/ 5 h 10"/>
                <a:gd name="T20" fmla="*/ 34 w 34"/>
                <a:gd name="T21" fmla="*/ 8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10"/>
                <a:gd name="T35" fmla="*/ 34 w 34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10">
                  <a:moveTo>
                    <a:pt x="34" y="8"/>
                  </a:moveTo>
                  <a:lnTo>
                    <a:pt x="23" y="10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4" y="1"/>
                  </a:lnTo>
                  <a:lnTo>
                    <a:pt x="34" y="5"/>
                  </a:lnTo>
                  <a:lnTo>
                    <a:pt x="34" y="8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4" name="Freeform 16"/>
            <p:cNvSpPr>
              <a:spLocks noChangeArrowheads="1"/>
            </p:cNvSpPr>
            <p:nvPr/>
          </p:nvSpPr>
          <p:spPr bwMode="auto">
            <a:xfrm>
              <a:off x="651" y="47"/>
              <a:ext cx="130" cy="30"/>
            </a:xfrm>
            <a:custGeom>
              <a:avLst/>
              <a:gdLst>
                <a:gd name="T0" fmla="*/ 64 w 130"/>
                <a:gd name="T1" fmla="*/ 0 h 30"/>
                <a:gd name="T2" fmla="*/ 70 w 130"/>
                <a:gd name="T3" fmla="*/ 2 h 30"/>
                <a:gd name="T4" fmla="*/ 74 w 130"/>
                <a:gd name="T5" fmla="*/ 3 h 30"/>
                <a:gd name="T6" fmla="*/ 76 w 130"/>
                <a:gd name="T7" fmla="*/ 12 h 30"/>
                <a:gd name="T8" fmla="*/ 77 w 130"/>
                <a:gd name="T9" fmla="*/ 20 h 30"/>
                <a:gd name="T10" fmla="*/ 79 w 130"/>
                <a:gd name="T11" fmla="*/ 20 h 30"/>
                <a:gd name="T12" fmla="*/ 80 w 130"/>
                <a:gd name="T13" fmla="*/ 22 h 30"/>
                <a:gd name="T14" fmla="*/ 94 w 130"/>
                <a:gd name="T15" fmla="*/ 19 h 30"/>
                <a:gd name="T16" fmla="*/ 104 w 130"/>
                <a:gd name="T17" fmla="*/ 15 h 30"/>
                <a:gd name="T18" fmla="*/ 112 w 130"/>
                <a:gd name="T19" fmla="*/ 15 h 30"/>
                <a:gd name="T20" fmla="*/ 119 w 130"/>
                <a:gd name="T21" fmla="*/ 17 h 30"/>
                <a:gd name="T22" fmla="*/ 124 w 130"/>
                <a:gd name="T23" fmla="*/ 20 h 30"/>
                <a:gd name="T24" fmla="*/ 130 w 130"/>
                <a:gd name="T25" fmla="*/ 23 h 30"/>
                <a:gd name="T26" fmla="*/ 130 w 130"/>
                <a:gd name="T27" fmla="*/ 26 h 30"/>
                <a:gd name="T28" fmla="*/ 129 w 130"/>
                <a:gd name="T29" fmla="*/ 29 h 30"/>
                <a:gd name="T30" fmla="*/ 113 w 130"/>
                <a:gd name="T31" fmla="*/ 29 h 30"/>
                <a:gd name="T32" fmla="*/ 96 w 130"/>
                <a:gd name="T33" fmla="*/ 30 h 30"/>
                <a:gd name="T34" fmla="*/ 94 w 130"/>
                <a:gd name="T35" fmla="*/ 27 h 30"/>
                <a:gd name="T36" fmla="*/ 94 w 130"/>
                <a:gd name="T37" fmla="*/ 26 h 30"/>
                <a:gd name="T38" fmla="*/ 93 w 130"/>
                <a:gd name="T39" fmla="*/ 26 h 30"/>
                <a:gd name="T40" fmla="*/ 90 w 130"/>
                <a:gd name="T41" fmla="*/ 25 h 30"/>
                <a:gd name="T42" fmla="*/ 84 w 130"/>
                <a:gd name="T43" fmla="*/ 27 h 30"/>
                <a:gd name="T44" fmla="*/ 77 w 130"/>
                <a:gd name="T45" fmla="*/ 29 h 30"/>
                <a:gd name="T46" fmla="*/ 70 w 130"/>
                <a:gd name="T47" fmla="*/ 27 h 30"/>
                <a:gd name="T48" fmla="*/ 64 w 130"/>
                <a:gd name="T49" fmla="*/ 26 h 30"/>
                <a:gd name="T50" fmla="*/ 59 w 130"/>
                <a:gd name="T51" fmla="*/ 23 h 30"/>
                <a:gd name="T52" fmla="*/ 53 w 130"/>
                <a:gd name="T53" fmla="*/ 20 h 30"/>
                <a:gd name="T54" fmla="*/ 47 w 130"/>
                <a:gd name="T55" fmla="*/ 19 h 30"/>
                <a:gd name="T56" fmla="*/ 43 w 130"/>
                <a:gd name="T57" fmla="*/ 19 h 30"/>
                <a:gd name="T58" fmla="*/ 42 w 130"/>
                <a:gd name="T59" fmla="*/ 22 h 30"/>
                <a:gd name="T60" fmla="*/ 39 w 130"/>
                <a:gd name="T61" fmla="*/ 25 h 30"/>
                <a:gd name="T62" fmla="*/ 37 w 130"/>
                <a:gd name="T63" fmla="*/ 25 h 30"/>
                <a:gd name="T64" fmla="*/ 32 w 130"/>
                <a:gd name="T65" fmla="*/ 26 h 30"/>
                <a:gd name="T66" fmla="*/ 16 w 130"/>
                <a:gd name="T67" fmla="*/ 22 h 30"/>
                <a:gd name="T68" fmla="*/ 0 w 130"/>
                <a:gd name="T69" fmla="*/ 16 h 30"/>
                <a:gd name="T70" fmla="*/ 12 w 130"/>
                <a:gd name="T71" fmla="*/ 15 h 30"/>
                <a:gd name="T72" fmla="*/ 30 w 130"/>
                <a:gd name="T73" fmla="*/ 10 h 30"/>
                <a:gd name="T74" fmla="*/ 52 w 130"/>
                <a:gd name="T75" fmla="*/ 6 h 30"/>
                <a:gd name="T76" fmla="*/ 64 w 130"/>
                <a:gd name="T77" fmla="*/ 0 h 3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0"/>
                <a:gd name="T118" fmla="*/ 0 h 30"/>
                <a:gd name="T119" fmla="*/ 130 w 130"/>
                <a:gd name="T120" fmla="*/ 30 h 3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0" h="30">
                  <a:moveTo>
                    <a:pt x="64" y="0"/>
                  </a:moveTo>
                  <a:lnTo>
                    <a:pt x="70" y="2"/>
                  </a:lnTo>
                  <a:lnTo>
                    <a:pt x="74" y="3"/>
                  </a:lnTo>
                  <a:lnTo>
                    <a:pt x="76" y="12"/>
                  </a:lnTo>
                  <a:lnTo>
                    <a:pt x="77" y="20"/>
                  </a:lnTo>
                  <a:lnTo>
                    <a:pt x="79" y="20"/>
                  </a:lnTo>
                  <a:lnTo>
                    <a:pt x="80" y="22"/>
                  </a:lnTo>
                  <a:lnTo>
                    <a:pt x="94" y="19"/>
                  </a:lnTo>
                  <a:lnTo>
                    <a:pt x="104" y="15"/>
                  </a:lnTo>
                  <a:lnTo>
                    <a:pt x="112" y="15"/>
                  </a:lnTo>
                  <a:lnTo>
                    <a:pt x="119" y="17"/>
                  </a:lnTo>
                  <a:lnTo>
                    <a:pt x="124" y="20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29" y="29"/>
                  </a:lnTo>
                  <a:lnTo>
                    <a:pt x="113" y="29"/>
                  </a:lnTo>
                  <a:lnTo>
                    <a:pt x="96" y="30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0" y="25"/>
                  </a:lnTo>
                  <a:lnTo>
                    <a:pt x="84" y="27"/>
                  </a:lnTo>
                  <a:lnTo>
                    <a:pt x="77" y="29"/>
                  </a:lnTo>
                  <a:lnTo>
                    <a:pt x="70" y="27"/>
                  </a:lnTo>
                  <a:lnTo>
                    <a:pt x="64" y="26"/>
                  </a:lnTo>
                  <a:lnTo>
                    <a:pt x="59" y="23"/>
                  </a:lnTo>
                  <a:lnTo>
                    <a:pt x="53" y="20"/>
                  </a:lnTo>
                  <a:lnTo>
                    <a:pt x="47" y="19"/>
                  </a:lnTo>
                  <a:lnTo>
                    <a:pt x="43" y="19"/>
                  </a:lnTo>
                  <a:lnTo>
                    <a:pt x="42" y="22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2" y="2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30" y="10"/>
                  </a:lnTo>
                  <a:lnTo>
                    <a:pt x="52" y="6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5" name="Freeform 17"/>
            <p:cNvSpPr>
              <a:spLocks noChangeArrowheads="1"/>
            </p:cNvSpPr>
            <p:nvPr/>
          </p:nvSpPr>
          <p:spPr bwMode="auto">
            <a:xfrm>
              <a:off x="1334" y="54"/>
              <a:ext cx="1819" cy="1375"/>
            </a:xfrm>
            <a:custGeom>
              <a:avLst/>
              <a:gdLst>
                <a:gd name="T0" fmla="*/ 1369 w 1819"/>
                <a:gd name="T1" fmla="*/ 59 h 1375"/>
                <a:gd name="T2" fmla="*/ 1617 w 1819"/>
                <a:gd name="T3" fmla="*/ 89 h 1375"/>
                <a:gd name="T4" fmla="*/ 1819 w 1819"/>
                <a:gd name="T5" fmla="*/ 136 h 1375"/>
                <a:gd name="T6" fmla="*/ 1784 w 1819"/>
                <a:gd name="T7" fmla="*/ 156 h 1375"/>
                <a:gd name="T8" fmla="*/ 1689 w 1819"/>
                <a:gd name="T9" fmla="*/ 205 h 1375"/>
                <a:gd name="T10" fmla="*/ 1664 w 1819"/>
                <a:gd name="T11" fmla="*/ 247 h 1375"/>
                <a:gd name="T12" fmla="*/ 1624 w 1819"/>
                <a:gd name="T13" fmla="*/ 166 h 1375"/>
                <a:gd name="T14" fmla="*/ 1494 w 1819"/>
                <a:gd name="T15" fmla="*/ 213 h 1375"/>
                <a:gd name="T16" fmla="*/ 1606 w 1819"/>
                <a:gd name="T17" fmla="*/ 316 h 1375"/>
                <a:gd name="T18" fmla="*/ 1573 w 1819"/>
                <a:gd name="T19" fmla="*/ 306 h 1375"/>
                <a:gd name="T20" fmla="*/ 1530 w 1819"/>
                <a:gd name="T21" fmla="*/ 427 h 1375"/>
                <a:gd name="T22" fmla="*/ 1530 w 1819"/>
                <a:gd name="T23" fmla="*/ 473 h 1375"/>
                <a:gd name="T24" fmla="*/ 1436 w 1819"/>
                <a:gd name="T25" fmla="*/ 434 h 1375"/>
                <a:gd name="T26" fmla="*/ 1474 w 1819"/>
                <a:gd name="T27" fmla="*/ 472 h 1375"/>
                <a:gd name="T28" fmla="*/ 1492 w 1819"/>
                <a:gd name="T29" fmla="*/ 556 h 1375"/>
                <a:gd name="T30" fmla="*/ 1433 w 1819"/>
                <a:gd name="T31" fmla="*/ 654 h 1375"/>
                <a:gd name="T32" fmla="*/ 1383 w 1819"/>
                <a:gd name="T33" fmla="*/ 730 h 1375"/>
                <a:gd name="T34" fmla="*/ 1323 w 1819"/>
                <a:gd name="T35" fmla="*/ 774 h 1375"/>
                <a:gd name="T36" fmla="*/ 1333 w 1819"/>
                <a:gd name="T37" fmla="*/ 856 h 1375"/>
                <a:gd name="T38" fmla="*/ 1297 w 1819"/>
                <a:gd name="T39" fmla="*/ 844 h 1375"/>
                <a:gd name="T40" fmla="*/ 1273 w 1819"/>
                <a:gd name="T41" fmla="*/ 737 h 1375"/>
                <a:gd name="T42" fmla="*/ 1198 w 1819"/>
                <a:gd name="T43" fmla="*/ 650 h 1375"/>
                <a:gd name="T44" fmla="*/ 1090 w 1819"/>
                <a:gd name="T45" fmla="*/ 734 h 1375"/>
                <a:gd name="T46" fmla="*/ 993 w 1819"/>
                <a:gd name="T47" fmla="*/ 674 h 1375"/>
                <a:gd name="T48" fmla="*/ 968 w 1819"/>
                <a:gd name="T49" fmla="*/ 646 h 1375"/>
                <a:gd name="T50" fmla="*/ 765 w 1819"/>
                <a:gd name="T51" fmla="*/ 593 h 1375"/>
                <a:gd name="T52" fmla="*/ 791 w 1819"/>
                <a:gd name="T53" fmla="*/ 629 h 1375"/>
                <a:gd name="T54" fmla="*/ 748 w 1819"/>
                <a:gd name="T55" fmla="*/ 751 h 1375"/>
                <a:gd name="T56" fmla="*/ 624 w 1819"/>
                <a:gd name="T57" fmla="*/ 669 h 1375"/>
                <a:gd name="T58" fmla="*/ 551 w 1819"/>
                <a:gd name="T59" fmla="*/ 567 h 1375"/>
                <a:gd name="T60" fmla="*/ 641 w 1819"/>
                <a:gd name="T61" fmla="*/ 744 h 1375"/>
                <a:gd name="T62" fmla="*/ 719 w 1819"/>
                <a:gd name="T63" fmla="*/ 891 h 1375"/>
                <a:gd name="T64" fmla="*/ 641 w 1819"/>
                <a:gd name="T65" fmla="*/ 1095 h 1375"/>
                <a:gd name="T66" fmla="*/ 576 w 1819"/>
                <a:gd name="T67" fmla="*/ 1227 h 1375"/>
                <a:gd name="T68" fmla="*/ 491 w 1819"/>
                <a:gd name="T69" fmla="*/ 1355 h 1375"/>
                <a:gd name="T70" fmla="*/ 332 w 1819"/>
                <a:gd name="T71" fmla="*/ 1183 h 1375"/>
                <a:gd name="T72" fmla="*/ 289 w 1819"/>
                <a:gd name="T73" fmla="*/ 937 h 1375"/>
                <a:gd name="T74" fmla="*/ 162 w 1819"/>
                <a:gd name="T75" fmla="*/ 876 h 1375"/>
                <a:gd name="T76" fmla="*/ 10 w 1819"/>
                <a:gd name="T77" fmla="*/ 763 h 1375"/>
                <a:gd name="T78" fmla="*/ 42 w 1819"/>
                <a:gd name="T79" fmla="*/ 597 h 1375"/>
                <a:gd name="T80" fmla="*/ 135 w 1819"/>
                <a:gd name="T81" fmla="*/ 483 h 1375"/>
                <a:gd name="T82" fmla="*/ 181 w 1819"/>
                <a:gd name="T83" fmla="*/ 382 h 1375"/>
                <a:gd name="T84" fmla="*/ 184 w 1819"/>
                <a:gd name="T85" fmla="*/ 310 h 1375"/>
                <a:gd name="T86" fmla="*/ 311 w 1819"/>
                <a:gd name="T87" fmla="*/ 226 h 1375"/>
                <a:gd name="T88" fmla="*/ 399 w 1819"/>
                <a:gd name="T89" fmla="*/ 245 h 1375"/>
                <a:gd name="T90" fmla="*/ 471 w 1819"/>
                <a:gd name="T91" fmla="*/ 182 h 1375"/>
                <a:gd name="T92" fmla="*/ 428 w 1819"/>
                <a:gd name="T93" fmla="*/ 119 h 1375"/>
                <a:gd name="T94" fmla="*/ 361 w 1819"/>
                <a:gd name="T95" fmla="*/ 223 h 1375"/>
                <a:gd name="T96" fmla="*/ 285 w 1819"/>
                <a:gd name="T97" fmla="*/ 205 h 1375"/>
                <a:gd name="T98" fmla="*/ 374 w 1819"/>
                <a:gd name="T99" fmla="*/ 79 h 1375"/>
                <a:gd name="T100" fmla="*/ 562 w 1819"/>
                <a:gd name="T101" fmla="*/ 116 h 1375"/>
                <a:gd name="T102" fmla="*/ 549 w 1819"/>
                <a:gd name="T103" fmla="*/ 132 h 1375"/>
                <a:gd name="T104" fmla="*/ 599 w 1819"/>
                <a:gd name="T105" fmla="*/ 110 h 1375"/>
                <a:gd name="T106" fmla="*/ 696 w 1819"/>
                <a:gd name="T107" fmla="*/ 70 h 1375"/>
                <a:gd name="T108" fmla="*/ 799 w 1819"/>
                <a:gd name="T109" fmla="*/ 63 h 1375"/>
                <a:gd name="T110" fmla="*/ 846 w 1819"/>
                <a:gd name="T111" fmla="*/ 90 h 1375"/>
                <a:gd name="T112" fmla="*/ 836 w 1819"/>
                <a:gd name="T113" fmla="*/ 65 h 1375"/>
                <a:gd name="T114" fmla="*/ 849 w 1819"/>
                <a:gd name="T115" fmla="*/ 36 h 1375"/>
                <a:gd name="T116" fmla="*/ 978 w 1819"/>
                <a:gd name="T117" fmla="*/ 0 h 1375"/>
                <a:gd name="T118" fmla="*/ 1052 w 1819"/>
                <a:gd name="T119" fmla="*/ 43 h 1375"/>
                <a:gd name="T120" fmla="*/ 1242 w 1819"/>
                <a:gd name="T121" fmla="*/ 56 h 13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19"/>
                <a:gd name="T184" fmla="*/ 0 h 1375"/>
                <a:gd name="T185" fmla="*/ 1819 w 1819"/>
                <a:gd name="T186" fmla="*/ 1375 h 13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19" h="1375">
                  <a:moveTo>
                    <a:pt x="1272" y="66"/>
                  </a:moveTo>
                  <a:lnTo>
                    <a:pt x="1272" y="62"/>
                  </a:lnTo>
                  <a:lnTo>
                    <a:pt x="1272" y="59"/>
                  </a:lnTo>
                  <a:lnTo>
                    <a:pt x="1286" y="60"/>
                  </a:lnTo>
                  <a:lnTo>
                    <a:pt x="1302" y="62"/>
                  </a:lnTo>
                  <a:lnTo>
                    <a:pt x="1317" y="63"/>
                  </a:lnTo>
                  <a:lnTo>
                    <a:pt x="1333" y="65"/>
                  </a:lnTo>
                  <a:lnTo>
                    <a:pt x="1333" y="63"/>
                  </a:lnTo>
                  <a:lnTo>
                    <a:pt x="1335" y="62"/>
                  </a:lnTo>
                  <a:lnTo>
                    <a:pt x="1330" y="59"/>
                  </a:lnTo>
                  <a:lnTo>
                    <a:pt x="1327" y="56"/>
                  </a:lnTo>
                  <a:lnTo>
                    <a:pt x="1325" y="53"/>
                  </a:lnTo>
                  <a:lnTo>
                    <a:pt x="1323" y="48"/>
                  </a:lnTo>
                  <a:lnTo>
                    <a:pt x="1337" y="48"/>
                  </a:lnTo>
                  <a:lnTo>
                    <a:pt x="1350" y="49"/>
                  </a:lnTo>
                  <a:lnTo>
                    <a:pt x="1356" y="50"/>
                  </a:lnTo>
                  <a:lnTo>
                    <a:pt x="1362" y="52"/>
                  </a:lnTo>
                  <a:lnTo>
                    <a:pt x="1366" y="55"/>
                  </a:lnTo>
                  <a:lnTo>
                    <a:pt x="1369" y="59"/>
                  </a:lnTo>
                  <a:lnTo>
                    <a:pt x="1377" y="55"/>
                  </a:lnTo>
                  <a:lnTo>
                    <a:pt x="1385" y="53"/>
                  </a:lnTo>
                  <a:lnTo>
                    <a:pt x="1390" y="53"/>
                  </a:lnTo>
                  <a:lnTo>
                    <a:pt x="1396" y="53"/>
                  </a:lnTo>
                  <a:lnTo>
                    <a:pt x="1406" y="58"/>
                  </a:lnTo>
                  <a:lnTo>
                    <a:pt x="1417" y="65"/>
                  </a:lnTo>
                  <a:lnTo>
                    <a:pt x="1435" y="65"/>
                  </a:lnTo>
                  <a:lnTo>
                    <a:pt x="1452" y="65"/>
                  </a:lnTo>
                  <a:lnTo>
                    <a:pt x="1467" y="66"/>
                  </a:lnTo>
                  <a:lnTo>
                    <a:pt x="1484" y="66"/>
                  </a:lnTo>
                  <a:lnTo>
                    <a:pt x="1504" y="72"/>
                  </a:lnTo>
                  <a:lnTo>
                    <a:pt x="1524" y="79"/>
                  </a:lnTo>
                  <a:lnTo>
                    <a:pt x="1542" y="79"/>
                  </a:lnTo>
                  <a:lnTo>
                    <a:pt x="1557" y="80"/>
                  </a:lnTo>
                  <a:lnTo>
                    <a:pt x="1573" y="80"/>
                  </a:lnTo>
                  <a:lnTo>
                    <a:pt x="1590" y="80"/>
                  </a:lnTo>
                  <a:lnTo>
                    <a:pt x="1602" y="86"/>
                  </a:lnTo>
                  <a:lnTo>
                    <a:pt x="1617" y="89"/>
                  </a:lnTo>
                  <a:lnTo>
                    <a:pt x="1617" y="89"/>
                  </a:lnTo>
                  <a:lnTo>
                    <a:pt x="1617" y="87"/>
                  </a:lnTo>
                  <a:lnTo>
                    <a:pt x="1616" y="85"/>
                  </a:lnTo>
                  <a:lnTo>
                    <a:pt x="1613" y="82"/>
                  </a:lnTo>
                  <a:lnTo>
                    <a:pt x="1606" y="80"/>
                  </a:lnTo>
                  <a:lnTo>
                    <a:pt x="1600" y="77"/>
                  </a:lnTo>
                  <a:lnTo>
                    <a:pt x="1600" y="76"/>
                  </a:lnTo>
                  <a:lnTo>
                    <a:pt x="1600" y="75"/>
                  </a:lnTo>
                  <a:lnTo>
                    <a:pt x="1600" y="73"/>
                  </a:lnTo>
                  <a:lnTo>
                    <a:pt x="1602" y="72"/>
                  </a:lnTo>
                  <a:lnTo>
                    <a:pt x="1623" y="72"/>
                  </a:lnTo>
                  <a:lnTo>
                    <a:pt x="1646" y="76"/>
                  </a:lnTo>
                  <a:lnTo>
                    <a:pt x="1667" y="80"/>
                  </a:lnTo>
                  <a:lnTo>
                    <a:pt x="1687" y="86"/>
                  </a:lnTo>
                  <a:lnTo>
                    <a:pt x="1727" y="99"/>
                  </a:lnTo>
                  <a:lnTo>
                    <a:pt x="1764" y="112"/>
                  </a:lnTo>
                  <a:lnTo>
                    <a:pt x="1787" y="113"/>
                  </a:lnTo>
                  <a:lnTo>
                    <a:pt x="1807" y="117"/>
                  </a:lnTo>
                  <a:lnTo>
                    <a:pt x="1813" y="126"/>
                  </a:lnTo>
                  <a:lnTo>
                    <a:pt x="1819" y="136"/>
                  </a:lnTo>
                  <a:lnTo>
                    <a:pt x="1800" y="133"/>
                  </a:lnTo>
                  <a:lnTo>
                    <a:pt x="1776" y="127"/>
                  </a:lnTo>
                  <a:lnTo>
                    <a:pt x="1763" y="125"/>
                  </a:lnTo>
                  <a:lnTo>
                    <a:pt x="1753" y="123"/>
                  </a:lnTo>
                  <a:lnTo>
                    <a:pt x="1744" y="122"/>
                  </a:lnTo>
                  <a:lnTo>
                    <a:pt x="1740" y="123"/>
                  </a:lnTo>
                  <a:lnTo>
                    <a:pt x="1743" y="126"/>
                  </a:lnTo>
                  <a:lnTo>
                    <a:pt x="1746" y="130"/>
                  </a:lnTo>
                  <a:lnTo>
                    <a:pt x="1737" y="130"/>
                  </a:lnTo>
                  <a:lnTo>
                    <a:pt x="1729" y="132"/>
                  </a:lnTo>
                  <a:lnTo>
                    <a:pt x="1729" y="133"/>
                  </a:lnTo>
                  <a:lnTo>
                    <a:pt x="1729" y="133"/>
                  </a:lnTo>
                  <a:lnTo>
                    <a:pt x="1737" y="133"/>
                  </a:lnTo>
                  <a:lnTo>
                    <a:pt x="1744" y="136"/>
                  </a:lnTo>
                  <a:lnTo>
                    <a:pt x="1750" y="137"/>
                  </a:lnTo>
                  <a:lnTo>
                    <a:pt x="1757" y="140"/>
                  </a:lnTo>
                  <a:lnTo>
                    <a:pt x="1770" y="146"/>
                  </a:lnTo>
                  <a:lnTo>
                    <a:pt x="1784" y="152"/>
                  </a:lnTo>
                  <a:lnTo>
                    <a:pt x="1784" y="156"/>
                  </a:lnTo>
                  <a:lnTo>
                    <a:pt x="1784" y="160"/>
                  </a:lnTo>
                  <a:lnTo>
                    <a:pt x="1783" y="162"/>
                  </a:lnTo>
                  <a:lnTo>
                    <a:pt x="1781" y="163"/>
                  </a:lnTo>
                  <a:lnTo>
                    <a:pt x="1767" y="162"/>
                  </a:lnTo>
                  <a:lnTo>
                    <a:pt x="1753" y="165"/>
                  </a:lnTo>
                  <a:lnTo>
                    <a:pt x="1749" y="166"/>
                  </a:lnTo>
                  <a:lnTo>
                    <a:pt x="1744" y="170"/>
                  </a:lnTo>
                  <a:lnTo>
                    <a:pt x="1740" y="176"/>
                  </a:lnTo>
                  <a:lnTo>
                    <a:pt x="1739" y="185"/>
                  </a:lnTo>
                  <a:lnTo>
                    <a:pt x="1731" y="186"/>
                  </a:lnTo>
                  <a:lnTo>
                    <a:pt x="1724" y="186"/>
                  </a:lnTo>
                  <a:lnTo>
                    <a:pt x="1723" y="182"/>
                  </a:lnTo>
                  <a:lnTo>
                    <a:pt x="1720" y="179"/>
                  </a:lnTo>
                  <a:lnTo>
                    <a:pt x="1710" y="180"/>
                  </a:lnTo>
                  <a:lnTo>
                    <a:pt x="1700" y="183"/>
                  </a:lnTo>
                  <a:lnTo>
                    <a:pt x="1690" y="187"/>
                  </a:lnTo>
                  <a:lnTo>
                    <a:pt x="1683" y="193"/>
                  </a:lnTo>
                  <a:lnTo>
                    <a:pt x="1686" y="200"/>
                  </a:lnTo>
                  <a:lnTo>
                    <a:pt x="1689" y="205"/>
                  </a:lnTo>
                  <a:lnTo>
                    <a:pt x="1692" y="207"/>
                  </a:lnTo>
                  <a:lnTo>
                    <a:pt x="1694" y="210"/>
                  </a:lnTo>
                  <a:lnTo>
                    <a:pt x="1702" y="213"/>
                  </a:lnTo>
                  <a:lnTo>
                    <a:pt x="1713" y="219"/>
                  </a:lnTo>
                  <a:lnTo>
                    <a:pt x="1714" y="226"/>
                  </a:lnTo>
                  <a:lnTo>
                    <a:pt x="1716" y="235"/>
                  </a:lnTo>
                  <a:lnTo>
                    <a:pt x="1720" y="235"/>
                  </a:lnTo>
                  <a:lnTo>
                    <a:pt x="1723" y="237"/>
                  </a:lnTo>
                  <a:lnTo>
                    <a:pt x="1726" y="245"/>
                  </a:lnTo>
                  <a:lnTo>
                    <a:pt x="1727" y="252"/>
                  </a:lnTo>
                  <a:lnTo>
                    <a:pt x="1727" y="259"/>
                  </a:lnTo>
                  <a:lnTo>
                    <a:pt x="1727" y="266"/>
                  </a:lnTo>
                  <a:lnTo>
                    <a:pt x="1727" y="277"/>
                  </a:lnTo>
                  <a:lnTo>
                    <a:pt x="1727" y="290"/>
                  </a:lnTo>
                  <a:lnTo>
                    <a:pt x="1723" y="290"/>
                  </a:lnTo>
                  <a:lnTo>
                    <a:pt x="1717" y="290"/>
                  </a:lnTo>
                  <a:lnTo>
                    <a:pt x="1700" y="277"/>
                  </a:lnTo>
                  <a:lnTo>
                    <a:pt x="1682" y="263"/>
                  </a:lnTo>
                  <a:lnTo>
                    <a:pt x="1664" y="247"/>
                  </a:lnTo>
                  <a:lnTo>
                    <a:pt x="1650" y="232"/>
                  </a:lnTo>
                  <a:lnTo>
                    <a:pt x="1652" y="222"/>
                  </a:lnTo>
                  <a:lnTo>
                    <a:pt x="1653" y="212"/>
                  </a:lnTo>
                  <a:lnTo>
                    <a:pt x="1657" y="202"/>
                  </a:lnTo>
                  <a:lnTo>
                    <a:pt x="1660" y="193"/>
                  </a:lnTo>
                  <a:lnTo>
                    <a:pt x="1663" y="185"/>
                  </a:lnTo>
                  <a:lnTo>
                    <a:pt x="1664" y="176"/>
                  </a:lnTo>
                  <a:lnTo>
                    <a:pt x="1664" y="167"/>
                  </a:lnTo>
                  <a:lnTo>
                    <a:pt x="1662" y="160"/>
                  </a:lnTo>
                  <a:lnTo>
                    <a:pt x="1656" y="160"/>
                  </a:lnTo>
                  <a:lnTo>
                    <a:pt x="1650" y="160"/>
                  </a:lnTo>
                  <a:lnTo>
                    <a:pt x="1649" y="166"/>
                  </a:lnTo>
                  <a:lnTo>
                    <a:pt x="1649" y="173"/>
                  </a:lnTo>
                  <a:lnTo>
                    <a:pt x="1646" y="173"/>
                  </a:lnTo>
                  <a:lnTo>
                    <a:pt x="1644" y="175"/>
                  </a:lnTo>
                  <a:lnTo>
                    <a:pt x="1639" y="175"/>
                  </a:lnTo>
                  <a:lnTo>
                    <a:pt x="1633" y="176"/>
                  </a:lnTo>
                  <a:lnTo>
                    <a:pt x="1629" y="170"/>
                  </a:lnTo>
                  <a:lnTo>
                    <a:pt x="1624" y="166"/>
                  </a:lnTo>
                  <a:lnTo>
                    <a:pt x="1619" y="166"/>
                  </a:lnTo>
                  <a:lnTo>
                    <a:pt x="1614" y="166"/>
                  </a:lnTo>
                  <a:lnTo>
                    <a:pt x="1609" y="166"/>
                  </a:lnTo>
                  <a:lnTo>
                    <a:pt x="1606" y="169"/>
                  </a:lnTo>
                  <a:lnTo>
                    <a:pt x="1603" y="170"/>
                  </a:lnTo>
                  <a:lnTo>
                    <a:pt x="1600" y="173"/>
                  </a:lnTo>
                  <a:lnTo>
                    <a:pt x="1600" y="180"/>
                  </a:lnTo>
                  <a:lnTo>
                    <a:pt x="1600" y="187"/>
                  </a:lnTo>
                  <a:lnTo>
                    <a:pt x="1603" y="190"/>
                  </a:lnTo>
                  <a:lnTo>
                    <a:pt x="1607" y="192"/>
                  </a:lnTo>
                  <a:lnTo>
                    <a:pt x="1606" y="193"/>
                  </a:lnTo>
                  <a:lnTo>
                    <a:pt x="1606" y="195"/>
                  </a:lnTo>
                  <a:lnTo>
                    <a:pt x="1582" y="196"/>
                  </a:lnTo>
                  <a:lnTo>
                    <a:pt x="1553" y="196"/>
                  </a:lnTo>
                  <a:lnTo>
                    <a:pt x="1539" y="195"/>
                  </a:lnTo>
                  <a:lnTo>
                    <a:pt x="1524" y="196"/>
                  </a:lnTo>
                  <a:lnTo>
                    <a:pt x="1512" y="197"/>
                  </a:lnTo>
                  <a:lnTo>
                    <a:pt x="1499" y="200"/>
                  </a:lnTo>
                  <a:lnTo>
                    <a:pt x="1494" y="213"/>
                  </a:lnTo>
                  <a:lnTo>
                    <a:pt x="1490" y="227"/>
                  </a:lnTo>
                  <a:lnTo>
                    <a:pt x="1484" y="239"/>
                  </a:lnTo>
                  <a:lnTo>
                    <a:pt x="1480" y="250"/>
                  </a:lnTo>
                  <a:lnTo>
                    <a:pt x="1496" y="257"/>
                  </a:lnTo>
                  <a:lnTo>
                    <a:pt x="1510" y="262"/>
                  </a:lnTo>
                  <a:lnTo>
                    <a:pt x="1520" y="259"/>
                  </a:lnTo>
                  <a:lnTo>
                    <a:pt x="1534" y="256"/>
                  </a:lnTo>
                  <a:lnTo>
                    <a:pt x="1539" y="263"/>
                  </a:lnTo>
                  <a:lnTo>
                    <a:pt x="1544" y="267"/>
                  </a:lnTo>
                  <a:lnTo>
                    <a:pt x="1552" y="273"/>
                  </a:lnTo>
                  <a:lnTo>
                    <a:pt x="1559" y="277"/>
                  </a:lnTo>
                  <a:lnTo>
                    <a:pt x="1557" y="266"/>
                  </a:lnTo>
                  <a:lnTo>
                    <a:pt x="1556" y="256"/>
                  </a:lnTo>
                  <a:lnTo>
                    <a:pt x="1569" y="267"/>
                  </a:lnTo>
                  <a:lnTo>
                    <a:pt x="1590" y="287"/>
                  </a:lnTo>
                  <a:lnTo>
                    <a:pt x="1612" y="307"/>
                  </a:lnTo>
                  <a:lnTo>
                    <a:pt x="1623" y="322"/>
                  </a:lnTo>
                  <a:lnTo>
                    <a:pt x="1614" y="319"/>
                  </a:lnTo>
                  <a:lnTo>
                    <a:pt x="1606" y="316"/>
                  </a:lnTo>
                  <a:lnTo>
                    <a:pt x="1606" y="317"/>
                  </a:lnTo>
                  <a:lnTo>
                    <a:pt x="1606" y="319"/>
                  </a:lnTo>
                  <a:lnTo>
                    <a:pt x="1620" y="334"/>
                  </a:lnTo>
                  <a:lnTo>
                    <a:pt x="1632" y="352"/>
                  </a:lnTo>
                  <a:lnTo>
                    <a:pt x="1632" y="353"/>
                  </a:lnTo>
                  <a:lnTo>
                    <a:pt x="1630" y="353"/>
                  </a:lnTo>
                  <a:lnTo>
                    <a:pt x="1623" y="353"/>
                  </a:lnTo>
                  <a:lnTo>
                    <a:pt x="1616" y="352"/>
                  </a:lnTo>
                  <a:lnTo>
                    <a:pt x="1613" y="343"/>
                  </a:lnTo>
                  <a:lnTo>
                    <a:pt x="1607" y="333"/>
                  </a:lnTo>
                  <a:lnTo>
                    <a:pt x="1602" y="323"/>
                  </a:lnTo>
                  <a:lnTo>
                    <a:pt x="1593" y="312"/>
                  </a:lnTo>
                  <a:lnTo>
                    <a:pt x="1586" y="300"/>
                  </a:lnTo>
                  <a:lnTo>
                    <a:pt x="1577" y="290"/>
                  </a:lnTo>
                  <a:lnTo>
                    <a:pt x="1570" y="283"/>
                  </a:lnTo>
                  <a:lnTo>
                    <a:pt x="1563" y="279"/>
                  </a:lnTo>
                  <a:lnTo>
                    <a:pt x="1563" y="280"/>
                  </a:lnTo>
                  <a:lnTo>
                    <a:pt x="1563" y="283"/>
                  </a:lnTo>
                  <a:lnTo>
                    <a:pt x="1573" y="306"/>
                  </a:lnTo>
                  <a:lnTo>
                    <a:pt x="1579" y="326"/>
                  </a:lnTo>
                  <a:lnTo>
                    <a:pt x="1580" y="334"/>
                  </a:lnTo>
                  <a:lnTo>
                    <a:pt x="1579" y="346"/>
                  </a:lnTo>
                  <a:lnTo>
                    <a:pt x="1576" y="359"/>
                  </a:lnTo>
                  <a:lnTo>
                    <a:pt x="1572" y="374"/>
                  </a:lnTo>
                  <a:lnTo>
                    <a:pt x="1570" y="380"/>
                  </a:lnTo>
                  <a:lnTo>
                    <a:pt x="1570" y="386"/>
                  </a:lnTo>
                  <a:lnTo>
                    <a:pt x="1570" y="389"/>
                  </a:lnTo>
                  <a:lnTo>
                    <a:pt x="1566" y="393"/>
                  </a:lnTo>
                  <a:lnTo>
                    <a:pt x="1559" y="396"/>
                  </a:lnTo>
                  <a:lnTo>
                    <a:pt x="1552" y="396"/>
                  </a:lnTo>
                  <a:lnTo>
                    <a:pt x="1544" y="396"/>
                  </a:lnTo>
                  <a:lnTo>
                    <a:pt x="1536" y="394"/>
                  </a:lnTo>
                  <a:lnTo>
                    <a:pt x="1532" y="399"/>
                  </a:lnTo>
                  <a:lnTo>
                    <a:pt x="1527" y="403"/>
                  </a:lnTo>
                  <a:lnTo>
                    <a:pt x="1532" y="412"/>
                  </a:lnTo>
                  <a:lnTo>
                    <a:pt x="1536" y="420"/>
                  </a:lnTo>
                  <a:lnTo>
                    <a:pt x="1533" y="424"/>
                  </a:lnTo>
                  <a:lnTo>
                    <a:pt x="1530" y="427"/>
                  </a:lnTo>
                  <a:lnTo>
                    <a:pt x="1527" y="429"/>
                  </a:lnTo>
                  <a:lnTo>
                    <a:pt x="1523" y="432"/>
                  </a:lnTo>
                  <a:lnTo>
                    <a:pt x="1523" y="437"/>
                  </a:lnTo>
                  <a:lnTo>
                    <a:pt x="1523" y="443"/>
                  </a:lnTo>
                  <a:lnTo>
                    <a:pt x="1529" y="444"/>
                  </a:lnTo>
                  <a:lnTo>
                    <a:pt x="1536" y="449"/>
                  </a:lnTo>
                  <a:lnTo>
                    <a:pt x="1542" y="453"/>
                  </a:lnTo>
                  <a:lnTo>
                    <a:pt x="1547" y="459"/>
                  </a:lnTo>
                  <a:lnTo>
                    <a:pt x="1552" y="464"/>
                  </a:lnTo>
                  <a:lnTo>
                    <a:pt x="1556" y="472"/>
                  </a:lnTo>
                  <a:lnTo>
                    <a:pt x="1559" y="477"/>
                  </a:lnTo>
                  <a:lnTo>
                    <a:pt x="1560" y="484"/>
                  </a:lnTo>
                  <a:lnTo>
                    <a:pt x="1552" y="494"/>
                  </a:lnTo>
                  <a:lnTo>
                    <a:pt x="1543" y="503"/>
                  </a:lnTo>
                  <a:lnTo>
                    <a:pt x="1537" y="503"/>
                  </a:lnTo>
                  <a:lnTo>
                    <a:pt x="1533" y="500"/>
                  </a:lnTo>
                  <a:lnTo>
                    <a:pt x="1533" y="487"/>
                  </a:lnTo>
                  <a:lnTo>
                    <a:pt x="1532" y="477"/>
                  </a:lnTo>
                  <a:lnTo>
                    <a:pt x="1530" y="473"/>
                  </a:lnTo>
                  <a:lnTo>
                    <a:pt x="1527" y="469"/>
                  </a:lnTo>
                  <a:lnTo>
                    <a:pt x="1526" y="464"/>
                  </a:lnTo>
                  <a:lnTo>
                    <a:pt x="1522" y="462"/>
                  </a:lnTo>
                  <a:lnTo>
                    <a:pt x="1510" y="459"/>
                  </a:lnTo>
                  <a:lnTo>
                    <a:pt x="1500" y="456"/>
                  </a:lnTo>
                  <a:lnTo>
                    <a:pt x="1500" y="447"/>
                  </a:lnTo>
                  <a:lnTo>
                    <a:pt x="1500" y="443"/>
                  </a:lnTo>
                  <a:lnTo>
                    <a:pt x="1499" y="439"/>
                  </a:lnTo>
                  <a:lnTo>
                    <a:pt x="1496" y="434"/>
                  </a:lnTo>
                  <a:lnTo>
                    <a:pt x="1484" y="434"/>
                  </a:lnTo>
                  <a:lnTo>
                    <a:pt x="1476" y="437"/>
                  </a:lnTo>
                  <a:lnTo>
                    <a:pt x="1469" y="440"/>
                  </a:lnTo>
                  <a:lnTo>
                    <a:pt x="1460" y="444"/>
                  </a:lnTo>
                  <a:lnTo>
                    <a:pt x="1460" y="433"/>
                  </a:lnTo>
                  <a:lnTo>
                    <a:pt x="1457" y="424"/>
                  </a:lnTo>
                  <a:lnTo>
                    <a:pt x="1452" y="423"/>
                  </a:lnTo>
                  <a:lnTo>
                    <a:pt x="1445" y="422"/>
                  </a:lnTo>
                  <a:lnTo>
                    <a:pt x="1442" y="429"/>
                  </a:lnTo>
                  <a:lnTo>
                    <a:pt x="1436" y="434"/>
                  </a:lnTo>
                  <a:lnTo>
                    <a:pt x="1430" y="439"/>
                  </a:lnTo>
                  <a:lnTo>
                    <a:pt x="1423" y="442"/>
                  </a:lnTo>
                  <a:lnTo>
                    <a:pt x="1425" y="447"/>
                  </a:lnTo>
                  <a:lnTo>
                    <a:pt x="1426" y="454"/>
                  </a:lnTo>
                  <a:lnTo>
                    <a:pt x="1432" y="456"/>
                  </a:lnTo>
                  <a:lnTo>
                    <a:pt x="1436" y="456"/>
                  </a:lnTo>
                  <a:lnTo>
                    <a:pt x="1439" y="459"/>
                  </a:lnTo>
                  <a:lnTo>
                    <a:pt x="1442" y="460"/>
                  </a:lnTo>
                  <a:lnTo>
                    <a:pt x="1445" y="462"/>
                  </a:lnTo>
                  <a:lnTo>
                    <a:pt x="1447" y="464"/>
                  </a:lnTo>
                  <a:lnTo>
                    <a:pt x="1450" y="466"/>
                  </a:lnTo>
                  <a:lnTo>
                    <a:pt x="1456" y="466"/>
                  </a:lnTo>
                  <a:lnTo>
                    <a:pt x="1459" y="463"/>
                  </a:lnTo>
                  <a:lnTo>
                    <a:pt x="1460" y="462"/>
                  </a:lnTo>
                  <a:lnTo>
                    <a:pt x="1464" y="460"/>
                  </a:lnTo>
                  <a:lnTo>
                    <a:pt x="1467" y="460"/>
                  </a:lnTo>
                  <a:lnTo>
                    <a:pt x="1476" y="463"/>
                  </a:lnTo>
                  <a:lnTo>
                    <a:pt x="1482" y="466"/>
                  </a:lnTo>
                  <a:lnTo>
                    <a:pt x="1474" y="472"/>
                  </a:lnTo>
                  <a:lnTo>
                    <a:pt x="1469" y="477"/>
                  </a:lnTo>
                  <a:lnTo>
                    <a:pt x="1466" y="480"/>
                  </a:lnTo>
                  <a:lnTo>
                    <a:pt x="1463" y="483"/>
                  </a:lnTo>
                  <a:lnTo>
                    <a:pt x="1462" y="487"/>
                  </a:lnTo>
                  <a:lnTo>
                    <a:pt x="1460" y="493"/>
                  </a:lnTo>
                  <a:lnTo>
                    <a:pt x="1464" y="500"/>
                  </a:lnTo>
                  <a:lnTo>
                    <a:pt x="1469" y="506"/>
                  </a:lnTo>
                  <a:lnTo>
                    <a:pt x="1473" y="510"/>
                  </a:lnTo>
                  <a:lnTo>
                    <a:pt x="1479" y="516"/>
                  </a:lnTo>
                  <a:lnTo>
                    <a:pt x="1489" y="524"/>
                  </a:lnTo>
                  <a:lnTo>
                    <a:pt x="1499" y="534"/>
                  </a:lnTo>
                  <a:lnTo>
                    <a:pt x="1496" y="536"/>
                  </a:lnTo>
                  <a:lnTo>
                    <a:pt x="1494" y="536"/>
                  </a:lnTo>
                  <a:lnTo>
                    <a:pt x="1494" y="537"/>
                  </a:lnTo>
                  <a:lnTo>
                    <a:pt x="1494" y="540"/>
                  </a:lnTo>
                  <a:lnTo>
                    <a:pt x="1499" y="542"/>
                  </a:lnTo>
                  <a:lnTo>
                    <a:pt x="1503" y="544"/>
                  </a:lnTo>
                  <a:lnTo>
                    <a:pt x="1497" y="550"/>
                  </a:lnTo>
                  <a:lnTo>
                    <a:pt x="1492" y="556"/>
                  </a:lnTo>
                  <a:lnTo>
                    <a:pt x="1493" y="556"/>
                  </a:lnTo>
                  <a:lnTo>
                    <a:pt x="1494" y="556"/>
                  </a:lnTo>
                  <a:lnTo>
                    <a:pt x="1503" y="557"/>
                  </a:lnTo>
                  <a:lnTo>
                    <a:pt x="1509" y="561"/>
                  </a:lnTo>
                  <a:lnTo>
                    <a:pt x="1510" y="566"/>
                  </a:lnTo>
                  <a:lnTo>
                    <a:pt x="1509" y="569"/>
                  </a:lnTo>
                  <a:lnTo>
                    <a:pt x="1509" y="571"/>
                  </a:lnTo>
                  <a:lnTo>
                    <a:pt x="1507" y="574"/>
                  </a:lnTo>
                  <a:lnTo>
                    <a:pt x="1503" y="580"/>
                  </a:lnTo>
                  <a:lnTo>
                    <a:pt x="1500" y="586"/>
                  </a:lnTo>
                  <a:lnTo>
                    <a:pt x="1492" y="607"/>
                  </a:lnTo>
                  <a:lnTo>
                    <a:pt x="1484" y="626"/>
                  </a:lnTo>
                  <a:lnTo>
                    <a:pt x="1480" y="634"/>
                  </a:lnTo>
                  <a:lnTo>
                    <a:pt x="1473" y="641"/>
                  </a:lnTo>
                  <a:lnTo>
                    <a:pt x="1466" y="647"/>
                  </a:lnTo>
                  <a:lnTo>
                    <a:pt x="1455" y="653"/>
                  </a:lnTo>
                  <a:lnTo>
                    <a:pt x="1442" y="653"/>
                  </a:lnTo>
                  <a:lnTo>
                    <a:pt x="1433" y="651"/>
                  </a:lnTo>
                  <a:lnTo>
                    <a:pt x="1433" y="654"/>
                  </a:lnTo>
                  <a:lnTo>
                    <a:pt x="1433" y="659"/>
                  </a:lnTo>
                  <a:lnTo>
                    <a:pt x="1423" y="661"/>
                  </a:lnTo>
                  <a:lnTo>
                    <a:pt x="1415" y="666"/>
                  </a:lnTo>
                  <a:lnTo>
                    <a:pt x="1409" y="671"/>
                  </a:lnTo>
                  <a:lnTo>
                    <a:pt x="1403" y="677"/>
                  </a:lnTo>
                  <a:lnTo>
                    <a:pt x="1400" y="673"/>
                  </a:lnTo>
                  <a:lnTo>
                    <a:pt x="1396" y="667"/>
                  </a:lnTo>
                  <a:lnTo>
                    <a:pt x="1395" y="666"/>
                  </a:lnTo>
                  <a:lnTo>
                    <a:pt x="1390" y="664"/>
                  </a:lnTo>
                  <a:lnTo>
                    <a:pt x="1386" y="663"/>
                  </a:lnTo>
                  <a:lnTo>
                    <a:pt x="1380" y="661"/>
                  </a:lnTo>
                  <a:lnTo>
                    <a:pt x="1370" y="670"/>
                  </a:lnTo>
                  <a:lnTo>
                    <a:pt x="1363" y="679"/>
                  </a:lnTo>
                  <a:lnTo>
                    <a:pt x="1360" y="684"/>
                  </a:lnTo>
                  <a:lnTo>
                    <a:pt x="1359" y="691"/>
                  </a:lnTo>
                  <a:lnTo>
                    <a:pt x="1357" y="699"/>
                  </a:lnTo>
                  <a:lnTo>
                    <a:pt x="1357" y="709"/>
                  </a:lnTo>
                  <a:lnTo>
                    <a:pt x="1370" y="719"/>
                  </a:lnTo>
                  <a:lnTo>
                    <a:pt x="1383" y="730"/>
                  </a:lnTo>
                  <a:lnTo>
                    <a:pt x="1390" y="736"/>
                  </a:lnTo>
                  <a:lnTo>
                    <a:pt x="1396" y="741"/>
                  </a:lnTo>
                  <a:lnTo>
                    <a:pt x="1400" y="749"/>
                  </a:lnTo>
                  <a:lnTo>
                    <a:pt x="1405" y="756"/>
                  </a:lnTo>
                  <a:lnTo>
                    <a:pt x="1407" y="774"/>
                  </a:lnTo>
                  <a:lnTo>
                    <a:pt x="1409" y="791"/>
                  </a:lnTo>
                  <a:lnTo>
                    <a:pt x="1392" y="810"/>
                  </a:lnTo>
                  <a:lnTo>
                    <a:pt x="1373" y="828"/>
                  </a:lnTo>
                  <a:lnTo>
                    <a:pt x="1366" y="828"/>
                  </a:lnTo>
                  <a:lnTo>
                    <a:pt x="1360" y="826"/>
                  </a:lnTo>
                  <a:lnTo>
                    <a:pt x="1362" y="818"/>
                  </a:lnTo>
                  <a:lnTo>
                    <a:pt x="1365" y="814"/>
                  </a:lnTo>
                  <a:lnTo>
                    <a:pt x="1363" y="813"/>
                  </a:lnTo>
                  <a:lnTo>
                    <a:pt x="1362" y="813"/>
                  </a:lnTo>
                  <a:lnTo>
                    <a:pt x="1352" y="807"/>
                  </a:lnTo>
                  <a:lnTo>
                    <a:pt x="1340" y="803"/>
                  </a:lnTo>
                  <a:lnTo>
                    <a:pt x="1337" y="793"/>
                  </a:lnTo>
                  <a:lnTo>
                    <a:pt x="1336" y="784"/>
                  </a:lnTo>
                  <a:lnTo>
                    <a:pt x="1323" y="774"/>
                  </a:lnTo>
                  <a:lnTo>
                    <a:pt x="1309" y="767"/>
                  </a:lnTo>
                  <a:lnTo>
                    <a:pt x="1307" y="767"/>
                  </a:lnTo>
                  <a:lnTo>
                    <a:pt x="1305" y="769"/>
                  </a:lnTo>
                  <a:lnTo>
                    <a:pt x="1303" y="771"/>
                  </a:lnTo>
                  <a:lnTo>
                    <a:pt x="1302" y="774"/>
                  </a:lnTo>
                  <a:lnTo>
                    <a:pt x="1303" y="780"/>
                  </a:lnTo>
                  <a:lnTo>
                    <a:pt x="1303" y="786"/>
                  </a:lnTo>
                  <a:lnTo>
                    <a:pt x="1302" y="791"/>
                  </a:lnTo>
                  <a:lnTo>
                    <a:pt x="1300" y="797"/>
                  </a:lnTo>
                  <a:lnTo>
                    <a:pt x="1299" y="808"/>
                  </a:lnTo>
                  <a:lnTo>
                    <a:pt x="1299" y="820"/>
                  </a:lnTo>
                  <a:lnTo>
                    <a:pt x="1305" y="824"/>
                  </a:lnTo>
                  <a:lnTo>
                    <a:pt x="1309" y="827"/>
                  </a:lnTo>
                  <a:lnTo>
                    <a:pt x="1310" y="836"/>
                  </a:lnTo>
                  <a:lnTo>
                    <a:pt x="1312" y="844"/>
                  </a:lnTo>
                  <a:lnTo>
                    <a:pt x="1316" y="846"/>
                  </a:lnTo>
                  <a:lnTo>
                    <a:pt x="1322" y="846"/>
                  </a:lnTo>
                  <a:lnTo>
                    <a:pt x="1327" y="851"/>
                  </a:lnTo>
                  <a:lnTo>
                    <a:pt x="1333" y="856"/>
                  </a:lnTo>
                  <a:lnTo>
                    <a:pt x="1337" y="861"/>
                  </a:lnTo>
                  <a:lnTo>
                    <a:pt x="1342" y="867"/>
                  </a:lnTo>
                  <a:lnTo>
                    <a:pt x="1345" y="874"/>
                  </a:lnTo>
                  <a:lnTo>
                    <a:pt x="1346" y="881"/>
                  </a:lnTo>
                  <a:lnTo>
                    <a:pt x="1347" y="891"/>
                  </a:lnTo>
                  <a:lnTo>
                    <a:pt x="1347" y="900"/>
                  </a:lnTo>
                  <a:lnTo>
                    <a:pt x="1352" y="898"/>
                  </a:lnTo>
                  <a:lnTo>
                    <a:pt x="1356" y="897"/>
                  </a:lnTo>
                  <a:lnTo>
                    <a:pt x="1356" y="901"/>
                  </a:lnTo>
                  <a:lnTo>
                    <a:pt x="1356" y="906"/>
                  </a:lnTo>
                  <a:lnTo>
                    <a:pt x="1353" y="913"/>
                  </a:lnTo>
                  <a:lnTo>
                    <a:pt x="1350" y="921"/>
                  </a:lnTo>
                  <a:lnTo>
                    <a:pt x="1340" y="913"/>
                  </a:lnTo>
                  <a:lnTo>
                    <a:pt x="1332" y="903"/>
                  </a:lnTo>
                  <a:lnTo>
                    <a:pt x="1325" y="891"/>
                  </a:lnTo>
                  <a:lnTo>
                    <a:pt x="1317" y="880"/>
                  </a:lnTo>
                  <a:lnTo>
                    <a:pt x="1310" y="867"/>
                  </a:lnTo>
                  <a:lnTo>
                    <a:pt x="1305" y="856"/>
                  </a:lnTo>
                  <a:lnTo>
                    <a:pt x="1297" y="844"/>
                  </a:lnTo>
                  <a:lnTo>
                    <a:pt x="1289" y="833"/>
                  </a:lnTo>
                  <a:lnTo>
                    <a:pt x="1290" y="807"/>
                  </a:lnTo>
                  <a:lnTo>
                    <a:pt x="1290" y="784"/>
                  </a:lnTo>
                  <a:lnTo>
                    <a:pt x="1289" y="774"/>
                  </a:lnTo>
                  <a:lnTo>
                    <a:pt x="1286" y="764"/>
                  </a:lnTo>
                  <a:lnTo>
                    <a:pt x="1280" y="756"/>
                  </a:lnTo>
                  <a:lnTo>
                    <a:pt x="1273" y="749"/>
                  </a:lnTo>
                  <a:lnTo>
                    <a:pt x="1269" y="750"/>
                  </a:lnTo>
                  <a:lnTo>
                    <a:pt x="1266" y="750"/>
                  </a:lnTo>
                  <a:lnTo>
                    <a:pt x="1263" y="750"/>
                  </a:lnTo>
                  <a:lnTo>
                    <a:pt x="1259" y="749"/>
                  </a:lnTo>
                  <a:lnTo>
                    <a:pt x="1259" y="747"/>
                  </a:lnTo>
                  <a:lnTo>
                    <a:pt x="1259" y="747"/>
                  </a:lnTo>
                  <a:lnTo>
                    <a:pt x="1260" y="744"/>
                  </a:lnTo>
                  <a:lnTo>
                    <a:pt x="1260" y="740"/>
                  </a:lnTo>
                  <a:lnTo>
                    <a:pt x="1266" y="741"/>
                  </a:lnTo>
                  <a:lnTo>
                    <a:pt x="1269" y="741"/>
                  </a:lnTo>
                  <a:lnTo>
                    <a:pt x="1270" y="741"/>
                  </a:lnTo>
                  <a:lnTo>
                    <a:pt x="1273" y="737"/>
                  </a:lnTo>
                  <a:lnTo>
                    <a:pt x="1273" y="736"/>
                  </a:lnTo>
                  <a:lnTo>
                    <a:pt x="1275" y="733"/>
                  </a:lnTo>
                  <a:lnTo>
                    <a:pt x="1270" y="726"/>
                  </a:lnTo>
                  <a:lnTo>
                    <a:pt x="1266" y="719"/>
                  </a:lnTo>
                  <a:lnTo>
                    <a:pt x="1257" y="729"/>
                  </a:lnTo>
                  <a:lnTo>
                    <a:pt x="1247" y="737"/>
                  </a:lnTo>
                  <a:lnTo>
                    <a:pt x="1242" y="734"/>
                  </a:lnTo>
                  <a:lnTo>
                    <a:pt x="1235" y="731"/>
                  </a:lnTo>
                  <a:lnTo>
                    <a:pt x="1236" y="721"/>
                  </a:lnTo>
                  <a:lnTo>
                    <a:pt x="1236" y="713"/>
                  </a:lnTo>
                  <a:lnTo>
                    <a:pt x="1233" y="707"/>
                  </a:lnTo>
                  <a:lnTo>
                    <a:pt x="1230" y="701"/>
                  </a:lnTo>
                  <a:lnTo>
                    <a:pt x="1220" y="690"/>
                  </a:lnTo>
                  <a:lnTo>
                    <a:pt x="1209" y="677"/>
                  </a:lnTo>
                  <a:lnTo>
                    <a:pt x="1206" y="669"/>
                  </a:lnTo>
                  <a:lnTo>
                    <a:pt x="1203" y="660"/>
                  </a:lnTo>
                  <a:lnTo>
                    <a:pt x="1202" y="657"/>
                  </a:lnTo>
                  <a:lnTo>
                    <a:pt x="1200" y="653"/>
                  </a:lnTo>
                  <a:lnTo>
                    <a:pt x="1198" y="650"/>
                  </a:lnTo>
                  <a:lnTo>
                    <a:pt x="1193" y="647"/>
                  </a:lnTo>
                  <a:lnTo>
                    <a:pt x="1190" y="650"/>
                  </a:lnTo>
                  <a:lnTo>
                    <a:pt x="1186" y="653"/>
                  </a:lnTo>
                  <a:lnTo>
                    <a:pt x="1185" y="649"/>
                  </a:lnTo>
                  <a:lnTo>
                    <a:pt x="1183" y="644"/>
                  </a:lnTo>
                  <a:lnTo>
                    <a:pt x="1182" y="641"/>
                  </a:lnTo>
                  <a:lnTo>
                    <a:pt x="1179" y="640"/>
                  </a:lnTo>
                  <a:lnTo>
                    <a:pt x="1178" y="650"/>
                  </a:lnTo>
                  <a:lnTo>
                    <a:pt x="1176" y="657"/>
                  </a:lnTo>
                  <a:lnTo>
                    <a:pt x="1168" y="659"/>
                  </a:lnTo>
                  <a:lnTo>
                    <a:pt x="1160" y="660"/>
                  </a:lnTo>
                  <a:lnTo>
                    <a:pt x="1155" y="663"/>
                  </a:lnTo>
                  <a:lnTo>
                    <a:pt x="1149" y="666"/>
                  </a:lnTo>
                  <a:lnTo>
                    <a:pt x="1145" y="677"/>
                  </a:lnTo>
                  <a:lnTo>
                    <a:pt x="1140" y="687"/>
                  </a:lnTo>
                  <a:lnTo>
                    <a:pt x="1126" y="700"/>
                  </a:lnTo>
                  <a:lnTo>
                    <a:pt x="1108" y="717"/>
                  </a:lnTo>
                  <a:lnTo>
                    <a:pt x="1099" y="726"/>
                  </a:lnTo>
                  <a:lnTo>
                    <a:pt x="1090" y="734"/>
                  </a:lnTo>
                  <a:lnTo>
                    <a:pt x="1085" y="743"/>
                  </a:lnTo>
                  <a:lnTo>
                    <a:pt x="1082" y="750"/>
                  </a:lnTo>
                  <a:lnTo>
                    <a:pt x="1085" y="761"/>
                  </a:lnTo>
                  <a:lnTo>
                    <a:pt x="1086" y="774"/>
                  </a:lnTo>
                  <a:lnTo>
                    <a:pt x="1085" y="787"/>
                  </a:lnTo>
                  <a:lnTo>
                    <a:pt x="1082" y="798"/>
                  </a:lnTo>
                  <a:lnTo>
                    <a:pt x="1073" y="820"/>
                  </a:lnTo>
                  <a:lnTo>
                    <a:pt x="1068" y="837"/>
                  </a:lnTo>
                  <a:lnTo>
                    <a:pt x="1062" y="836"/>
                  </a:lnTo>
                  <a:lnTo>
                    <a:pt x="1058" y="833"/>
                  </a:lnTo>
                  <a:lnTo>
                    <a:pt x="1052" y="827"/>
                  </a:lnTo>
                  <a:lnTo>
                    <a:pt x="1046" y="820"/>
                  </a:lnTo>
                  <a:lnTo>
                    <a:pt x="1036" y="803"/>
                  </a:lnTo>
                  <a:lnTo>
                    <a:pt x="1025" y="781"/>
                  </a:lnTo>
                  <a:lnTo>
                    <a:pt x="1006" y="739"/>
                  </a:lnTo>
                  <a:lnTo>
                    <a:pt x="995" y="707"/>
                  </a:lnTo>
                  <a:lnTo>
                    <a:pt x="993" y="694"/>
                  </a:lnTo>
                  <a:lnTo>
                    <a:pt x="993" y="681"/>
                  </a:lnTo>
                  <a:lnTo>
                    <a:pt x="993" y="674"/>
                  </a:lnTo>
                  <a:lnTo>
                    <a:pt x="993" y="669"/>
                  </a:lnTo>
                  <a:lnTo>
                    <a:pt x="992" y="663"/>
                  </a:lnTo>
                  <a:lnTo>
                    <a:pt x="989" y="659"/>
                  </a:lnTo>
                  <a:lnTo>
                    <a:pt x="986" y="660"/>
                  </a:lnTo>
                  <a:lnTo>
                    <a:pt x="983" y="663"/>
                  </a:lnTo>
                  <a:lnTo>
                    <a:pt x="983" y="670"/>
                  </a:lnTo>
                  <a:lnTo>
                    <a:pt x="982" y="674"/>
                  </a:lnTo>
                  <a:lnTo>
                    <a:pt x="980" y="676"/>
                  </a:lnTo>
                  <a:lnTo>
                    <a:pt x="979" y="676"/>
                  </a:lnTo>
                  <a:lnTo>
                    <a:pt x="975" y="676"/>
                  </a:lnTo>
                  <a:lnTo>
                    <a:pt x="969" y="674"/>
                  </a:lnTo>
                  <a:lnTo>
                    <a:pt x="963" y="671"/>
                  </a:lnTo>
                  <a:lnTo>
                    <a:pt x="959" y="667"/>
                  </a:lnTo>
                  <a:lnTo>
                    <a:pt x="955" y="663"/>
                  </a:lnTo>
                  <a:lnTo>
                    <a:pt x="952" y="657"/>
                  </a:lnTo>
                  <a:lnTo>
                    <a:pt x="961" y="653"/>
                  </a:lnTo>
                  <a:lnTo>
                    <a:pt x="968" y="647"/>
                  </a:lnTo>
                  <a:lnTo>
                    <a:pt x="968" y="646"/>
                  </a:lnTo>
                  <a:lnTo>
                    <a:pt x="968" y="646"/>
                  </a:lnTo>
                  <a:lnTo>
                    <a:pt x="956" y="647"/>
                  </a:lnTo>
                  <a:lnTo>
                    <a:pt x="945" y="647"/>
                  </a:lnTo>
                  <a:lnTo>
                    <a:pt x="941" y="639"/>
                  </a:lnTo>
                  <a:lnTo>
                    <a:pt x="932" y="630"/>
                  </a:lnTo>
                  <a:lnTo>
                    <a:pt x="923" y="621"/>
                  </a:lnTo>
                  <a:lnTo>
                    <a:pt x="916" y="616"/>
                  </a:lnTo>
                  <a:lnTo>
                    <a:pt x="883" y="619"/>
                  </a:lnTo>
                  <a:lnTo>
                    <a:pt x="853" y="621"/>
                  </a:lnTo>
                  <a:lnTo>
                    <a:pt x="846" y="621"/>
                  </a:lnTo>
                  <a:lnTo>
                    <a:pt x="839" y="620"/>
                  </a:lnTo>
                  <a:lnTo>
                    <a:pt x="833" y="619"/>
                  </a:lnTo>
                  <a:lnTo>
                    <a:pt x="828" y="616"/>
                  </a:lnTo>
                  <a:lnTo>
                    <a:pt x="823" y="613"/>
                  </a:lnTo>
                  <a:lnTo>
                    <a:pt x="819" y="609"/>
                  </a:lnTo>
                  <a:lnTo>
                    <a:pt x="815" y="603"/>
                  </a:lnTo>
                  <a:lnTo>
                    <a:pt x="812" y="596"/>
                  </a:lnTo>
                  <a:lnTo>
                    <a:pt x="792" y="596"/>
                  </a:lnTo>
                  <a:lnTo>
                    <a:pt x="773" y="596"/>
                  </a:lnTo>
                  <a:lnTo>
                    <a:pt x="765" y="593"/>
                  </a:lnTo>
                  <a:lnTo>
                    <a:pt x="758" y="590"/>
                  </a:lnTo>
                  <a:lnTo>
                    <a:pt x="751" y="584"/>
                  </a:lnTo>
                  <a:lnTo>
                    <a:pt x="745" y="576"/>
                  </a:lnTo>
                  <a:lnTo>
                    <a:pt x="741" y="569"/>
                  </a:lnTo>
                  <a:lnTo>
                    <a:pt x="738" y="563"/>
                  </a:lnTo>
                  <a:lnTo>
                    <a:pt x="735" y="559"/>
                  </a:lnTo>
                  <a:lnTo>
                    <a:pt x="729" y="553"/>
                  </a:lnTo>
                  <a:lnTo>
                    <a:pt x="722" y="553"/>
                  </a:lnTo>
                  <a:lnTo>
                    <a:pt x="715" y="554"/>
                  </a:lnTo>
                  <a:lnTo>
                    <a:pt x="716" y="564"/>
                  </a:lnTo>
                  <a:lnTo>
                    <a:pt x="721" y="576"/>
                  </a:lnTo>
                  <a:lnTo>
                    <a:pt x="728" y="587"/>
                  </a:lnTo>
                  <a:lnTo>
                    <a:pt x="735" y="599"/>
                  </a:lnTo>
                  <a:lnTo>
                    <a:pt x="751" y="620"/>
                  </a:lnTo>
                  <a:lnTo>
                    <a:pt x="765" y="634"/>
                  </a:lnTo>
                  <a:lnTo>
                    <a:pt x="773" y="634"/>
                  </a:lnTo>
                  <a:lnTo>
                    <a:pt x="779" y="634"/>
                  </a:lnTo>
                  <a:lnTo>
                    <a:pt x="785" y="631"/>
                  </a:lnTo>
                  <a:lnTo>
                    <a:pt x="791" y="629"/>
                  </a:lnTo>
                  <a:lnTo>
                    <a:pt x="792" y="621"/>
                  </a:lnTo>
                  <a:lnTo>
                    <a:pt x="793" y="613"/>
                  </a:lnTo>
                  <a:lnTo>
                    <a:pt x="798" y="607"/>
                  </a:lnTo>
                  <a:lnTo>
                    <a:pt x="803" y="603"/>
                  </a:lnTo>
                  <a:lnTo>
                    <a:pt x="805" y="611"/>
                  </a:lnTo>
                  <a:lnTo>
                    <a:pt x="809" y="619"/>
                  </a:lnTo>
                  <a:lnTo>
                    <a:pt x="815" y="626"/>
                  </a:lnTo>
                  <a:lnTo>
                    <a:pt x="821" y="631"/>
                  </a:lnTo>
                  <a:lnTo>
                    <a:pt x="835" y="641"/>
                  </a:lnTo>
                  <a:lnTo>
                    <a:pt x="848" y="651"/>
                  </a:lnTo>
                  <a:lnTo>
                    <a:pt x="846" y="659"/>
                  </a:lnTo>
                  <a:lnTo>
                    <a:pt x="842" y="669"/>
                  </a:lnTo>
                  <a:lnTo>
                    <a:pt x="836" y="679"/>
                  </a:lnTo>
                  <a:lnTo>
                    <a:pt x="829" y="690"/>
                  </a:lnTo>
                  <a:lnTo>
                    <a:pt x="816" y="710"/>
                  </a:lnTo>
                  <a:lnTo>
                    <a:pt x="806" y="721"/>
                  </a:lnTo>
                  <a:lnTo>
                    <a:pt x="785" y="731"/>
                  </a:lnTo>
                  <a:lnTo>
                    <a:pt x="765" y="741"/>
                  </a:lnTo>
                  <a:lnTo>
                    <a:pt x="748" y="751"/>
                  </a:lnTo>
                  <a:lnTo>
                    <a:pt x="728" y="763"/>
                  </a:lnTo>
                  <a:lnTo>
                    <a:pt x="721" y="767"/>
                  </a:lnTo>
                  <a:lnTo>
                    <a:pt x="715" y="767"/>
                  </a:lnTo>
                  <a:lnTo>
                    <a:pt x="711" y="767"/>
                  </a:lnTo>
                  <a:lnTo>
                    <a:pt x="706" y="767"/>
                  </a:lnTo>
                  <a:lnTo>
                    <a:pt x="704" y="767"/>
                  </a:lnTo>
                  <a:lnTo>
                    <a:pt x="699" y="770"/>
                  </a:lnTo>
                  <a:lnTo>
                    <a:pt x="695" y="774"/>
                  </a:lnTo>
                  <a:lnTo>
                    <a:pt x="688" y="783"/>
                  </a:lnTo>
                  <a:lnTo>
                    <a:pt x="682" y="781"/>
                  </a:lnTo>
                  <a:lnTo>
                    <a:pt x="676" y="780"/>
                  </a:lnTo>
                  <a:lnTo>
                    <a:pt x="675" y="780"/>
                  </a:lnTo>
                  <a:lnTo>
                    <a:pt x="674" y="780"/>
                  </a:lnTo>
                  <a:lnTo>
                    <a:pt x="674" y="760"/>
                  </a:lnTo>
                  <a:lnTo>
                    <a:pt x="669" y="743"/>
                  </a:lnTo>
                  <a:lnTo>
                    <a:pt x="665" y="729"/>
                  </a:lnTo>
                  <a:lnTo>
                    <a:pt x="658" y="716"/>
                  </a:lnTo>
                  <a:lnTo>
                    <a:pt x="641" y="691"/>
                  </a:lnTo>
                  <a:lnTo>
                    <a:pt x="624" y="669"/>
                  </a:lnTo>
                  <a:lnTo>
                    <a:pt x="618" y="653"/>
                  </a:lnTo>
                  <a:lnTo>
                    <a:pt x="615" y="639"/>
                  </a:lnTo>
                  <a:lnTo>
                    <a:pt x="612" y="631"/>
                  </a:lnTo>
                  <a:lnTo>
                    <a:pt x="608" y="626"/>
                  </a:lnTo>
                  <a:lnTo>
                    <a:pt x="602" y="621"/>
                  </a:lnTo>
                  <a:lnTo>
                    <a:pt x="594" y="619"/>
                  </a:lnTo>
                  <a:lnTo>
                    <a:pt x="594" y="611"/>
                  </a:lnTo>
                  <a:lnTo>
                    <a:pt x="592" y="604"/>
                  </a:lnTo>
                  <a:lnTo>
                    <a:pt x="589" y="599"/>
                  </a:lnTo>
                  <a:lnTo>
                    <a:pt x="586" y="593"/>
                  </a:lnTo>
                  <a:lnTo>
                    <a:pt x="579" y="584"/>
                  </a:lnTo>
                  <a:lnTo>
                    <a:pt x="571" y="576"/>
                  </a:lnTo>
                  <a:lnTo>
                    <a:pt x="568" y="577"/>
                  </a:lnTo>
                  <a:lnTo>
                    <a:pt x="564" y="579"/>
                  </a:lnTo>
                  <a:lnTo>
                    <a:pt x="559" y="579"/>
                  </a:lnTo>
                  <a:lnTo>
                    <a:pt x="555" y="577"/>
                  </a:lnTo>
                  <a:lnTo>
                    <a:pt x="555" y="571"/>
                  </a:lnTo>
                  <a:lnTo>
                    <a:pt x="554" y="569"/>
                  </a:lnTo>
                  <a:lnTo>
                    <a:pt x="551" y="567"/>
                  </a:lnTo>
                  <a:lnTo>
                    <a:pt x="545" y="566"/>
                  </a:lnTo>
                  <a:lnTo>
                    <a:pt x="548" y="574"/>
                  </a:lnTo>
                  <a:lnTo>
                    <a:pt x="551" y="581"/>
                  </a:lnTo>
                  <a:lnTo>
                    <a:pt x="555" y="587"/>
                  </a:lnTo>
                  <a:lnTo>
                    <a:pt x="559" y="593"/>
                  </a:lnTo>
                  <a:lnTo>
                    <a:pt x="569" y="604"/>
                  </a:lnTo>
                  <a:lnTo>
                    <a:pt x="578" y="616"/>
                  </a:lnTo>
                  <a:lnTo>
                    <a:pt x="579" y="630"/>
                  </a:lnTo>
                  <a:lnTo>
                    <a:pt x="582" y="644"/>
                  </a:lnTo>
                  <a:lnTo>
                    <a:pt x="589" y="649"/>
                  </a:lnTo>
                  <a:lnTo>
                    <a:pt x="596" y="653"/>
                  </a:lnTo>
                  <a:lnTo>
                    <a:pt x="602" y="673"/>
                  </a:lnTo>
                  <a:lnTo>
                    <a:pt x="608" y="693"/>
                  </a:lnTo>
                  <a:lnTo>
                    <a:pt x="615" y="703"/>
                  </a:lnTo>
                  <a:lnTo>
                    <a:pt x="622" y="714"/>
                  </a:lnTo>
                  <a:lnTo>
                    <a:pt x="622" y="721"/>
                  </a:lnTo>
                  <a:lnTo>
                    <a:pt x="622" y="729"/>
                  </a:lnTo>
                  <a:lnTo>
                    <a:pt x="632" y="736"/>
                  </a:lnTo>
                  <a:lnTo>
                    <a:pt x="641" y="744"/>
                  </a:lnTo>
                  <a:lnTo>
                    <a:pt x="651" y="757"/>
                  </a:lnTo>
                  <a:lnTo>
                    <a:pt x="661" y="771"/>
                  </a:lnTo>
                  <a:lnTo>
                    <a:pt x="671" y="786"/>
                  </a:lnTo>
                  <a:lnTo>
                    <a:pt x="682" y="800"/>
                  </a:lnTo>
                  <a:lnTo>
                    <a:pt x="682" y="801"/>
                  </a:lnTo>
                  <a:lnTo>
                    <a:pt x="682" y="804"/>
                  </a:lnTo>
                  <a:lnTo>
                    <a:pt x="689" y="804"/>
                  </a:lnTo>
                  <a:lnTo>
                    <a:pt x="696" y="804"/>
                  </a:lnTo>
                  <a:lnTo>
                    <a:pt x="711" y="800"/>
                  </a:lnTo>
                  <a:lnTo>
                    <a:pt x="728" y="797"/>
                  </a:lnTo>
                  <a:lnTo>
                    <a:pt x="743" y="794"/>
                  </a:lnTo>
                  <a:lnTo>
                    <a:pt x="759" y="790"/>
                  </a:lnTo>
                  <a:lnTo>
                    <a:pt x="758" y="808"/>
                  </a:lnTo>
                  <a:lnTo>
                    <a:pt x="755" y="824"/>
                  </a:lnTo>
                  <a:lnTo>
                    <a:pt x="751" y="840"/>
                  </a:lnTo>
                  <a:lnTo>
                    <a:pt x="745" y="854"/>
                  </a:lnTo>
                  <a:lnTo>
                    <a:pt x="738" y="867"/>
                  </a:lnTo>
                  <a:lnTo>
                    <a:pt x="729" y="880"/>
                  </a:lnTo>
                  <a:lnTo>
                    <a:pt x="719" y="891"/>
                  </a:lnTo>
                  <a:lnTo>
                    <a:pt x="709" y="901"/>
                  </a:lnTo>
                  <a:lnTo>
                    <a:pt x="688" y="923"/>
                  </a:lnTo>
                  <a:lnTo>
                    <a:pt x="666" y="943"/>
                  </a:lnTo>
                  <a:lnTo>
                    <a:pt x="655" y="953"/>
                  </a:lnTo>
                  <a:lnTo>
                    <a:pt x="646" y="963"/>
                  </a:lnTo>
                  <a:lnTo>
                    <a:pt x="636" y="973"/>
                  </a:lnTo>
                  <a:lnTo>
                    <a:pt x="629" y="984"/>
                  </a:lnTo>
                  <a:lnTo>
                    <a:pt x="625" y="991"/>
                  </a:lnTo>
                  <a:lnTo>
                    <a:pt x="624" y="998"/>
                  </a:lnTo>
                  <a:lnTo>
                    <a:pt x="624" y="1004"/>
                  </a:lnTo>
                  <a:lnTo>
                    <a:pt x="625" y="1010"/>
                  </a:lnTo>
                  <a:lnTo>
                    <a:pt x="629" y="1021"/>
                  </a:lnTo>
                  <a:lnTo>
                    <a:pt x="634" y="1033"/>
                  </a:lnTo>
                  <a:lnTo>
                    <a:pt x="629" y="1045"/>
                  </a:lnTo>
                  <a:lnTo>
                    <a:pt x="625" y="1057"/>
                  </a:lnTo>
                  <a:lnTo>
                    <a:pt x="632" y="1064"/>
                  </a:lnTo>
                  <a:lnTo>
                    <a:pt x="636" y="1073"/>
                  </a:lnTo>
                  <a:lnTo>
                    <a:pt x="639" y="1083"/>
                  </a:lnTo>
                  <a:lnTo>
                    <a:pt x="641" y="1095"/>
                  </a:lnTo>
                  <a:lnTo>
                    <a:pt x="639" y="1108"/>
                  </a:lnTo>
                  <a:lnTo>
                    <a:pt x="638" y="1120"/>
                  </a:lnTo>
                  <a:lnTo>
                    <a:pt x="635" y="1128"/>
                  </a:lnTo>
                  <a:lnTo>
                    <a:pt x="632" y="1135"/>
                  </a:lnTo>
                  <a:lnTo>
                    <a:pt x="628" y="1141"/>
                  </a:lnTo>
                  <a:lnTo>
                    <a:pt x="624" y="1147"/>
                  </a:lnTo>
                  <a:lnTo>
                    <a:pt x="619" y="1151"/>
                  </a:lnTo>
                  <a:lnTo>
                    <a:pt x="614" y="1154"/>
                  </a:lnTo>
                  <a:lnTo>
                    <a:pt x="602" y="1161"/>
                  </a:lnTo>
                  <a:lnTo>
                    <a:pt x="591" y="1168"/>
                  </a:lnTo>
                  <a:lnTo>
                    <a:pt x="586" y="1173"/>
                  </a:lnTo>
                  <a:lnTo>
                    <a:pt x="582" y="1178"/>
                  </a:lnTo>
                  <a:lnTo>
                    <a:pt x="578" y="1184"/>
                  </a:lnTo>
                  <a:lnTo>
                    <a:pt x="574" y="1193"/>
                  </a:lnTo>
                  <a:lnTo>
                    <a:pt x="572" y="1200"/>
                  </a:lnTo>
                  <a:lnTo>
                    <a:pt x="572" y="1207"/>
                  </a:lnTo>
                  <a:lnTo>
                    <a:pt x="574" y="1214"/>
                  </a:lnTo>
                  <a:lnTo>
                    <a:pt x="575" y="1221"/>
                  </a:lnTo>
                  <a:lnTo>
                    <a:pt x="576" y="1227"/>
                  </a:lnTo>
                  <a:lnTo>
                    <a:pt x="576" y="1234"/>
                  </a:lnTo>
                  <a:lnTo>
                    <a:pt x="576" y="1241"/>
                  </a:lnTo>
                  <a:lnTo>
                    <a:pt x="576" y="1248"/>
                  </a:lnTo>
                  <a:lnTo>
                    <a:pt x="568" y="1250"/>
                  </a:lnTo>
                  <a:lnTo>
                    <a:pt x="561" y="1254"/>
                  </a:lnTo>
                  <a:lnTo>
                    <a:pt x="555" y="1258"/>
                  </a:lnTo>
                  <a:lnTo>
                    <a:pt x="549" y="1263"/>
                  </a:lnTo>
                  <a:lnTo>
                    <a:pt x="554" y="1271"/>
                  </a:lnTo>
                  <a:lnTo>
                    <a:pt x="555" y="1282"/>
                  </a:lnTo>
                  <a:lnTo>
                    <a:pt x="551" y="1287"/>
                  </a:lnTo>
                  <a:lnTo>
                    <a:pt x="546" y="1290"/>
                  </a:lnTo>
                  <a:lnTo>
                    <a:pt x="544" y="1294"/>
                  </a:lnTo>
                  <a:lnTo>
                    <a:pt x="542" y="1298"/>
                  </a:lnTo>
                  <a:lnTo>
                    <a:pt x="539" y="1307"/>
                  </a:lnTo>
                  <a:lnTo>
                    <a:pt x="534" y="1318"/>
                  </a:lnTo>
                  <a:lnTo>
                    <a:pt x="525" y="1331"/>
                  </a:lnTo>
                  <a:lnTo>
                    <a:pt x="515" y="1341"/>
                  </a:lnTo>
                  <a:lnTo>
                    <a:pt x="504" y="1350"/>
                  </a:lnTo>
                  <a:lnTo>
                    <a:pt x="491" y="1355"/>
                  </a:lnTo>
                  <a:lnTo>
                    <a:pt x="461" y="1362"/>
                  </a:lnTo>
                  <a:lnTo>
                    <a:pt x="427" y="1370"/>
                  </a:lnTo>
                  <a:lnTo>
                    <a:pt x="417" y="1372"/>
                  </a:lnTo>
                  <a:lnTo>
                    <a:pt x="408" y="1374"/>
                  </a:lnTo>
                  <a:lnTo>
                    <a:pt x="404" y="1375"/>
                  </a:lnTo>
                  <a:lnTo>
                    <a:pt x="399" y="1375"/>
                  </a:lnTo>
                  <a:lnTo>
                    <a:pt x="394" y="1374"/>
                  </a:lnTo>
                  <a:lnTo>
                    <a:pt x="389" y="1371"/>
                  </a:lnTo>
                  <a:lnTo>
                    <a:pt x="388" y="1351"/>
                  </a:lnTo>
                  <a:lnTo>
                    <a:pt x="384" y="1330"/>
                  </a:lnTo>
                  <a:lnTo>
                    <a:pt x="371" y="1310"/>
                  </a:lnTo>
                  <a:lnTo>
                    <a:pt x="358" y="1291"/>
                  </a:lnTo>
                  <a:lnTo>
                    <a:pt x="354" y="1267"/>
                  </a:lnTo>
                  <a:lnTo>
                    <a:pt x="351" y="1241"/>
                  </a:lnTo>
                  <a:lnTo>
                    <a:pt x="351" y="1228"/>
                  </a:lnTo>
                  <a:lnTo>
                    <a:pt x="348" y="1217"/>
                  </a:lnTo>
                  <a:lnTo>
                    <a:pt x="347" y="1204"/>
                  </a:lnTo>
                  <a:lnTo>
                    <a:pt x="342" y="1194"/>
                  </a:lnTo>
                  <a:lnTo>
                    <a:pt x="332" y="1183"/>
                  </a:lnTo>
                  <a:lnTo>
                    <a:pt x="322" y="1173"/>
                  </a:lnTo>
                  <a:lnTo>
                    <a:pt x="319" y="1158"/>
                  </a:lnTo>
                  <a:lnTo>
                    <a:pt x="319" y="1147"/>
                  </a:lnTo>
                  <a:lnTo>
                    <a:pt x="322" y="1135"/>
                  </a:lnTo>
                  <a:lnTo>
                    <a:pt x="325" y="1124"/>
                  </a:lnTo>
                  <a:lnTo>
                    <a:pt x="335" y="1105"/>
                  </a:lnTo>
                  <a:lnTo>
                    <a:pt x="342" y="1088"/>
                  </a:lnTo>
                  <a:lnTo>
                    <a:pt x="344" y="1078"/>
                  </a:lnTo>
                  <a:lnTo>
                    <a:pt x="344" y="1065"/>
                  </a:lnTo>
                  <a:lnTo>
                    <a:pt x="341" y="1051"/>
                  </a:lnTo>
                  <a:lnTo>
                    <a:pt x="337" y="1037"/>
                  </a:lnTo>
                  <a:lnTo>
                    <a:pt x="328" y="1011"/>
                  </a:lnTo>
                  <a:lnTo>
                    <a:pt x="321" y="994"/>
                  </a:lnTo>
                  <a:lnTo>
                    <a:pt x="307" y="980"/>
                  </a:lnTo>
                  <a:lnTo>
                    <a:pt x="294" y="967"/>
                  </a:lnTo>
                  <a:lnTo>
                    <a:pt x="291" y="960"/>
                  </a:lnTo>
                  <a:lnTo>
                    <a:pt x="289" y="953"/>
                  </a:lnTo>
                  <a:lnTo>
                    <a:pt x="289" y="944"/>
                  </a:lnTo>
                  <a:lnTo>
                    <a:pt x="289" y="937"/>
                  </a:lnTo>
                  <a:lnTo>
                    <a:pt x="292" y="921"/>
                  </a:lnTo>
                  <a:lnTo>
                    <a:pt x="295" y="907"/>
                  </a:lnTo>
                  <a:lnTo>
                    <a:pt x="297" y="901"/>
                  </a:lnTo>
                  <a:lnTo>
                    <a:pt x="295" y="896"/>
                  </a:lnTo>
                  <a:lnTo>
                    <a:pt x="294" y="890"/>
                  </a:lnTo>
                  <a:lnTo>
                    <a:pt x="291" y="886"/>
                  </a:lnTo>
                  <a:lnTo>
                    <a:pt x="285" y="881"/>
                  </a:lnTo>
                  <a:lnTo>
                    <a:pt x="278" y="880"/>
                  </a:lnTo>
                  <a:lnTo>
                    <a:pt x="268" y="877"/>
                  </a:lnTo>
                  <a:lnTo>
                    <a:pt x="254" y="877"/>
                  </a:lnTo>
                  <a:lnTo>
                    <a:pt x="254" y="871"/>
                  </a:lnTo>
                  <a:lnTo>
                    <a:pt x="252" y="866"/>
                  </a:lnTo>
                  <a:lnTo>
                    <a:pt x="241" y="863"/>
                  </a:lnTo>
                  <a:lnTo>
                    <a:pt x="231" y="861"/>
                  </a:lnTo>
                  <a:lnTo>
                    <a:pt x="221" y="861"/>
                  </a:lnTo>
                  <a:lnTo>
                    <a:pt x="214" y="863"/>
                  </a:lnTo>
                  <a:lnTo>
                    <a:pt x="195" y="868"/>
                  </a:lnTo>
                  <a:lnTo>
                    <a:pt x="175" y="876"/>
                  </a:lnTo>
                  <a:lnTo>
                    <a:pt x="162" y="876"/>
                  </a:lnTo>
                  <a:lnTo>
                    <a:pt x="150" y="874"/>
                  </a:lnTo>
                  <a:lnTo>
                    <a:pt x="138" y="873"/>
                  </a:lnTo>
                  <a:lnTo>
                    <a:pt x="125" y="873"/>
                  </a:lnTo>
                  <a:lnTo>
                    <a:pt x="121" y="876"/>
                  </a:lnTo>
                  <a:lnTo>
                    <a:pt x="117" y="878"/>
                  </a:lnTo>
                  <a:lnTo>
                    <a:pt x="111" y="880"/>
                  </a:lnTo>
                  <a:lnTo>
                    <a:pt x="102" y="881"/>
                  </a:lnTo>
                  <a:lnTo>
                    <a:pt x="90" y="870"/>
                  </a:lnTo>
                  <a:lnTo>
                    <a:pt x="77" y="860"/>
                  </a:lnTo>
                  <a:lnTo>
                    <a:pt x="64" y="848"/>
                  </a:lnTo>
                  <a:lnTo>
                    <a:pt x="51" y="837"/>
                  </a:lnTo>
                  <a:lnTo>
                    <a:pt x="48" y="827"/>
                  </a:lnTo>
                  <a:lnTo>
                    <a:pt x="44" y="817"/>
                  </a:lnTo>
                  <a:lnTo>
                    <a:pt x="37" y="810"/>
                  </a:lnTo>
                  <a:lnTo>
                    <a:pt x="25" y="801"/>
                  </a:lnTo>
                  <a:lnTo>
                    <a:pt x="14" y="793"/>
                  </a:lnTo>
                  <a:lnTo>
                    <a:pt x="8" y="784"/>
                  </a:lnTo>
                  <a:lnTo>
                    <a:pt x="8" y="774"/>
                  </a:lnTo>
                  <a:lnTo>
                    <a:pt x="10" y="763"/>
                  </a:lnTo>
                  <a:lnTo>
                    <a:pt x="5" y="759"/>
                  </a:lnTo>
                  <a:lnTo>
                    <a:pt x="1" y="756"/>
                  </a:lnTo>
                  <a:lnTo>
                    <a:pt x="0" y="750"/>
                  </a:lnTo>
                  <a:lnTo>
                    <a:pt x="1" y="744"/>
                  </a:lnTo>
                  <a:lnTo>
                    <a:pt x="2" y="740"/>
                  </a:lnTo>
                  <a:lnTo>
                    <a:pt x="5" y="734"/>
                  </a:lnTo>
                  <a:lnTo>
                    <a:pt x="11" y="726"/>
                  </a:lnTo>
                  <a:lnTo>
                    <a:pt x="15" y="717"/>
                  </a:lnTo>
                  <a:lnTo>
                    <a:pt x="17" y="709"/>
                  </a:lnTo>
                  <a:lnTo>
                    <a:pt x="17" y="700"/>
                  </a:lnTo>
                  <a:lnTo>
                    <a:pt x="15" y="693"/>
                  </a:lnTo>
                  <a:lnTo>
                    <a:pt x="14" y="687"/>
                  </a:lnTo>
                  <a:lnTo>
                    <a:pt x="8" y="676"/>
                  </a:lnTo>
                  <a:lnTo>
                    <a:pt x="5" y="663"/>
                  </a:lnTo>
                  <a:lnTo>
                    <a:pt x="14" y="644"/>
                  </a:lnTo>
                  <a:lnTo>
                    <a:pt x="24" y="624"/>
                  </a:lnTo>
                  <a:lnTo>
                    <a:pt x="30" y="614"/>
                  </a:lnTo>
                  <a:lnTo>
                    <a:pt x="35" y="606"/>
                  </a:lnTo>
                  <a:lnTo>
                    <a:pt x="42" y="597"/>
                  </a:lnTo>
                  <a:lnTo>
                    <a:pt x="51" y="591"/>
                  </a:lnTo>
                  <a:lnTo>
                    <a:pt x="60" y="584"/>
                  </a:lnTo>
                  <a:lnTo>
                    <a:pt x="70" y="579"/>
                  </a:lnTo>
                  <a:lnTo>
                    <a:pt x="80" y="573"/>
                  </a:lnTo>
                  <a:lnTo>
                    <a:pt x="87" y="564"/>
                  </a:lnTo>
                  <a:lnTo>
                    <a:pt x="88" y="549"/>
                  </a:lnTo>
                  <a:lnTo>
                    <a:pt x="90" y="534"/>
                  </a:lnTo>
                  <a:lnTo>
                    <a:pt x="92" y="529"/>
                  </a:lnTo>
                  <a:lnTo>
                    <a:pt x="97" y="524"/>
                  </a:lnTo>
                  <a:lnTo>
                    <a:pt x="100" y="520"/>
                  </a:lnTo>
                  <a:lnTo>
                    <a:pt x="104" y="517"/>
                  </a:lnTo>
                  <a:lnTo>
                    <a:pt x="112" y="513"/>
                  </a:lnTo>
                  <a:lnTo>
                    <a:pt x="121" y="509"/>
                  </a:lnTo>
                  <a:lnTo>
                    <a:pt x="124" y="506"/>
                  </a:lnTo>
                  <a:lnTo>
                    <a:pt x="128" y="503"/>
                  </a:lnTo>
                  <a:lnTo>
                    <a:pt x="131" y="499"/>
                  </a:lnTo>
                  <a:lnTo>
                    <a:pt x="132" y="494"/>
                  </a:lnTo>
                  <a:lnTo>
                    <a:pt x="134" y="489"/>
                  </a:lnTo>
                  <a:lnTo>
                    <a:pt x="135" y="483"/>
                  </a:lnTo>
                  <a:lnTo>
                    <a:pt x="134" y="474"/>
                  </a:lnTo>
                  <a:lnTo>
                    <a:pt x="132" y="464"/>
                  </a:lnTo>
                  <a:lnTo>
                    <a:pt x="118" y="466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2"/>
                  </a:lnTo>
                  <a:lnTo>
                    <a:pt x="107" y="423"/>
                  </a:lnTo>
                  <a:lnTo>
                    <a:pt x="110" y="416"/>
                  </a:lnTo>
                  <a:lnTo>
                    <a:pt x="114" y="410"/>
                  </a:lnTo>
                  <a:lnTo>
                    <a:pt x="118" y="404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1" y="394"/>
                  </a:lnTo>
                  <a:lnTo>
                    <a:pt x="110" y="389"/>
                  </a:lnTo>
                  <a:lnTo>
                    <a:pt x="128" y="386"/>
                  </a:lnTo>
                  <a:lnTo>
                    <a:pt x="151" y="384"/>
                  </a:lnTo>
                  <a:lnTo>
                    <a:pt x="161" y="384"/>
                  </a:lnTo>
                  <a:lnTo>
                    <a:pt x="172" y="383"/>
                  </a:lnTo>
                  <a:lnTo>
                    <a:pt x="181" y="382"/>
                  </a:lnTo>
                  <a:lnTo>
                    <a:pt x="190" y="379"/>
                  </a:lnTo>
                  <a:lnTo>
                    <a:pt x="191" y="369"/>
                  </a:lnTo>
                  <a:lnTo>
                    <a:pt x="190" y="359"/>
                  </a:lnTo>
                  <a:lnTo>
                    <a:pt x="188" y="352"/>
                  </a:lnTo>
                  <a:lnTo>
                    <a:pt x="184" y="344"/>
                  </a:lnTo>
                  <a:lnTo>
                    <a:pt x="180" y="339"/>
                  </a:lnTo>
                  <a:lnTo>
                    <a:pt x="172" y="334"/>
                  </a:lnTo>
                  <a:lnTo>
                    <a:pt x="165" y="330"/>
                  </a:lnTo>
                  <a:lnTo>
                    <a:pt x="158" y="329"/>
                  </a:lnTo>
                  <a:lnTo>
                    <a:pt x="158" y="324"/>
                  </a:lnTo>
                  <a:lnTo>
                    <a:pt x="158" y="322"/>
                  </a:lnTo>
                  <a:lnTo>
                    <a:pt x="160" y="322"/>
                  </a:lnTo>
                  <a:lnTo>
                    <a:pt x="161" y="322"/>
                  </a:lnTo>
                  <a:lnTo>
                    <a:pt x="167" y="320"/>
                  </a:lnTo>
                  <a:lnTo>
                    <a:pt x="172" y="320"/>
                  </a:lnTo>
                  <a:lnTo>
                    <a:pt x="178" y="322"/>
                  </a:lnTo>
                  <a:lnTo>
                    <a:pt x="184" y="323"/>
                  </a:lnTo>
                  <a:lnTo>
                    <a:pt x="184" y="316"/>
                  </a:lnTo>
                  <a:lnTo>
                    <a:pt x="184" y="310"/>
                  </a:lnTo>
                  <a:lnTo>
                    <a:pt x="197" y="312"/>
                  </a:lnTo>
                  <a:lnTo>
                    <a:pt x="204" y="310"/>
                  </a:lnTo>
                  <a:lnTo>
                    <a:pt x="210" y="309"/>
                  </a:lnTo>
                  <a:lnTo>
                    <a:pt x="214" y="306"/>
                  </a:lnTo>
                  <a:lnTo>
                    <a:pt x="221" y="297"/>
                  </a:lnTo>
                  <a:lnTo>
                    <a:pt x="232" y="287"/>
                  </a:lnTo>
                  <a:lnTo>
                    <a:pt x="244" y="285"/>
                  </a:lnTo>
                  <a:lnTo>
                    <a:pt x="255" y="280"/>
                  </a:lnTo>
                  <a:lnTo>
                    <a:pt x="264" y="269"/>
                  </a:lnTo>
                  <a:lnTo>
                    <a:pt x="272" y="257"/>
                  </a:lnTo>
                  <a:lnTo>
                    <a:pt x="282" y="256"/>
                  </a:lnTo>
                  <a:lnTo>
                    <a:pt x="292" y="255"/>
                  </a:lnTo>
                  <a:lnTo>
                    <a:pt x="289" y="247"/>
                  </a:lnTo>
                  <a:lnTo>
                    <a:pt x="287" y="240"/>
                  </a:lnTo>
                  <a:lnTo>
                    <a:pt x="285" y="232"/>
                  </a:lnTo>
                  <a:lnTo>
                    <a:pt x="287" y="223"/>
                  </a:lnTo>
                  <a:lnTo>
                    <a:pt x="298" y="223"/>
                  </a:lnTo>
                  <a:lnTo>
                    <a:pt x="308" y="225"/>
                  </a:lnTo>
                  <a:lnTo>
                    <a:pt x="311" y="226"/>
                  </a:lnTo>
                  <a:lnTo>
                    <a:pt x="312" y="227"/>
                  </a:lnTo>
                  <a:lnTo>
                    <a:pt x="312" y="229"/>
                  </a:lnTo>
                  <a:lnTo>
                    <a:pt x="312" y="230"/>
                  </a:lnTo>
                  <a:lnTo>
                    <a:pt x="307" y="233"/>
                  </a:lnTo>
                  <a:lnTo>
                    <a:pt x="301" y="237"/>
                  </a:lnTo>
                  <a:lnTo>
                    <a:pt x="302" y="243"/>
                  </a:lnTo>
                  <a:lnTo>
                    <a:pt x="302" y="249"/>
                  </a:lnTo>
                  <a:lnTo>
                    <a:pt x="305" y="253"/>
                  </a:lnTo>
                  <a:lnTo>
                    <a:pt x="307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18" y="253"/>
                  </a:lnTo>
                  <a:lnTo>
                    <a:pt x="328" y="250"/>
                  </a:lnTo>
                  <a:lnTo>
                    <a:pt x="334" y="256"/>
                  </a:lnTo>
                  <a:lnTo>
                    <a:pt x="339" y="260"/>
                  </a:lnTo>
                  <a:lnTo>
                    <a:pt x="354" y="253"/>
                  </a:lnTo>
                  <a:lnTo>
                    <a:pt x="367" y="247"/>
                  </a:lnTo>
                  <a:lnTo>
                    <a:pt x="382" y="247"/>
                  </a:lnTo>
                  <a:lnTo>
                    <a:pt x="399" y="245"/>
                  </a:lnTo>
                  <a:lnTo>
                    <a:pt x="405" y="230"/>
                  </a:lnTo>
                  <a:lnTo>
                    <a:pt x="412" y="216"/>
                  </a:lnTo>
                  <a:lnTo>
                    <a:pt x="419" y="215"/>
                  </a:lnTo>
                  <a:lnTo>
                    <a:pt x="425" y="216"/>
                  </a:lnTo>
                  <a:lnTo>
                    <a:pt x="431" y="219"/>
                  </a:lnTo>
                  <a:lnTo>
                    <a:pt x="435" y="220"/>
                  </a:lnTo>
                  <a:lnTo>
                    <a:pt x="437" y="217"/>
                  </a:lnTo>
                  <a:lnTo>
                    <a:pt x="439" y="215"/>
                  </a:lnTo>
                  <a:lnTo>
                    <a:pt x="434" y="207"/>
                  </a:lnTo>
                  <a:lnTo>
                    <a:pt x="429" y="202"/>
                  </a:lnTo>
                  <a:lnTo>
                    <a:pt x="429" y="197"/>
                  </a:lnTo>
                  <a:lnTo>
                    <a:pt x="429" y="192"/>
                  </a:lnTo>
                  <a:lnTo>
                    <a:pt x="444" y="195"/>
                  </a:lnTo>
                  <a:lnTo>
                    <a:pt x="458" y="195"/>
                  </a:lnTo>
                  <a:lnTo>
                    <a:pt x="465" y="195"/>
                  </a:lnTo>
                  <a:lnTo>
                    <a:pt x="471" y="192"/>
                  </a:lnTo>
                  <a:lnTo>
                    <a:pt x="475" y="189"/>
                  </a:lnTo>
                  <a:lnTo>
                    <a:pt x="479" y="183"/>
                  </a:lnTo>
                  <a:lnTo>
                    <a:pt x="471" y="182"/>
                  </a:lnTo>
                  <a:lnTo>
                    <a:pt x="462" y="180"/>
                  </a:lnTo>
                  <a:lnTo>
                    <a:pt x="452" y="182"/>
                  </a:lnTo>
                  <a:lnTo>
                    <a:pt x="444" y="182"/>
                  </a:lnTo>
                  <a:lnTo>
                    <a:pt x="434" y="182"/>
                  </a:lnTo>
                  <a:lnTo>
                    <a:pt x="424" y="182"/>
                  </a:lnTo>
                  <a:lnTo>
                    <a:pt x="415" y="180"/>
                  </a:lnTo>
                  <a:lnTo>
                    <a:pt x="407" y="176"/>
                  </a:lnTo>
                  <a:lnTo>
                    <a:pt x="407" y="175"/>
                  </a:lnTo>
                  <a:lnTo>
                    <a:pt x="407" y="173"/>
                  </a:lnTo>
                  <a:lnTo>
                    <a:pt x="407" y="165"/>
                  </a:lnTo>
                  <a:lnTo>
                    <a:pt x="405" y="155"/>
                  </a:lnTo>
                  <a:lnTo>
                    <a:pt x="421" y="145"/>
                  </a:lnTo>
                  <a:lnTo>
                    <a:pt x="435" y="133"/>
                  </a:lnTo>
                  <a:lnTo>
                    <a:pt x="434" y="127"/>
                  </a:lnTo>
                  <a:lnTo>
                    <a:pt x="434" y="125"/>
                  </a:lnTo>
                  <a:lnTo>
                    <a:pt x="431" y="122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28" y="119"/>
                  </a:lnTo>
                  <a:lnTo>
                    <a:pt x="419" y="120"/>
                  </a:lnTo>
                  <a:lnTo>
                    <a:pt x="411" y="123"/>
                  </a:lnTo>
                  <a:lnTo>
                    <a:pt x="402" y="127"/>
                  </a:lnTo>
                  <a:lnTo>
                    <a:pt x="395" y="133"/>
                  </a:lnTo>
                  <a:lnTo>
                    <a:pt x="381" y="146"/>
                  </a:lnTo>
                  <a:lnTo>
                    <a:pt x="369" y="156"/>
                  </a:lnTo>
                  <a:lnTo>
                    <a:pt x="369" y="166"/>
                  </a:lnTo>
                  <a:lnTo>
                    <a:pt x="371" y="175"/>
                  </a:lnTo>
                  <a:lnTo>
                    <a:pt x="372" y="179"/>
                  </a:lnTo>
                  <a:lnTo>
                    <a:pt x="377" y="182"/>
                  </a:lnTo>
                  <a:lnTo>
                    <a:pt x="381" y="185"/>
                  </a:lnTo>
                  <a:lnTo>
                    <a:pt x="385" y="186"/>
                  </a:lnTo>
                  <a:lnTo>
                    <a:pt x="384" y="189"/>
                  </a:lnTo>
                  <a:lnTo>
                    <a:pt x="384" y="192"/>
                  </a:lnTo>
                  <a:lnTo>
                    <a:pt x="372" y="196"/>
                  </a:lnTo>
                  <a:lnTo>
                    <a:pt x="362" y="202"/>
                  </a:lnTo>
                  <a:lnTo>
                    <a:pt x="365" y="209"/>
                  </a:lnTo>
                  <a:lnTo>
                    <a:pt x="364" y="216"/>
                  </a:lnTo>
                  <a:lnTo>
                    <a:pt x="361" y="223"/>
                  </a:lnTo>
                  <a:lnTo>
                    <a:pt x="357" y="229"/>
                  </a:lnTo>
                  <a:lnTo>
                    <a:pt x="349" y="230"/>
                  </a:lnTo>
                  <a:lnTo>
                    <a:pt x="342" y="232"/>
                  </a:lnTo>
                  <a:lnTo>
                    <a:pt x="342" y="236"/>
                  </a:lnTo>
                  <a:lnTo>
                    <a:pt x="341" y="237"/>
                  </a:lnTo>
                  <a:lnTo>
                    <a:pt x="341" y="240"/>
                  </a:lnTo>
                  <a:lnTo>
                    <a:pt x="338" y="242"/>
                  </a:lnTo>
                  <a:lnTo>
                    <a:pt x="334" y="237"/>
                  </a:lnTo>
                  <a:lnTo>
                    <a:pt x="331" y="233"/>
                  </a:lnTo>
                  <a:lnTo>
                    <a:pt x="327" y="227"/>
                  </a:lnTo>
                  <a:lnTo>
                    <a:pt x="324" y="220"/>
                  </a:lnTo>
                  <a:lnTo>
                    <a:pt x="321" y="206"/>
                  </a:lnTo>
                  <a:lnTo>
                    <a:pt x="319" y="192"/>
                  </a:lnTo>
                  <a:lnTo>
                    <a:pt x="311" y="193"/>
                  </a:lnTo>
                  <a:lnTo>
                    <a:pt x="304" y="195"/>
                  </a:lnTo>
                  <a:lnTo>
                    <a:pt x="299" y="197"/>
                  </a:lnTo>
                  <a:lnTo>
                    <a:pt x="294" y="200"/>
                  </a:lnTo>
                  <a:lnTo>
                    <a:pt x="289" y="203"/>
                  </a:lnTo>
                  <a:lnTo>
                    <a:pt x="285" y="205"/>
                  </a:lnTo>
                  <a:lnTo>
                    <a:pt x="278" y="207"/>
                  </a:lnTo>
                  <a:lnTo>
                    <a:pt x="271" y="207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67" y="197"/>
                  </a:lnTo>
                  <a:lnTo>
                    <a:pt x="262" y="186"/>
                  </a:lnTo>
                  <a:lnTo>
                    <a:pt x="259" y="175"/>
                  </a:lnTo>
                  <a:lnTo>
                    <a:pt x="258" y="166"/>
                  </a:lnTo>
                  <a:lnTo>
                    <a:pt x="271" y="160"/>
                  </a:lnTo>
                  <a:lnTo>
                    <a:pt x="287" y="153"/>
                  </a:lnTo>
                  <a:lnTo>
                    <a:pt x="301" y="147"/>
                  </a:lnTo>
                  <a:lnTo>
                    <a:pt x="314" y="139"/>
                  </a:lnTo>
                  <a:lnTo>
                    <a:pt x="325" y="123"/>
                  </a:lnTo>
                  <a:lnTo>
                    <a:pt x="344" y="97"/>
                  </a:lnTo>
                  <a:lnTo>
                    <a:pt x="354" y="87"/>
                  </a:lnTo>
                  <a:lnTo>
                    <a:pt x="364" y="79"/>
                  </a:lnTo>
                  <a:lnTo>
                    <a:pt x="368" y="77"/>
                  </a:lnTo>
                  <a:lnTo>
                    <a:pt x="371" y="77"/>
                  </a:lnTo>
                  <a:lnTo>
                    <a:pt x="374" y="79"/>
                  </a:lnTo>
                  <a:lnTo>
                    <a:pt x="377" y="83"/>
                  </a:lnTo>
                  <a:lnTo>
                    <a:pt x="387" y="76"/>
                  </a:lnTo>
                  <a:lnTo>
                    <a:pt x="398" y="72"/>
                  </a:lnTo>
                  <a:lnTo>
                    <a:pt x="409" y="69"/>
                  </a:lnTo>
                  <a:lnTo>
                    <a:pt x="419" y="67"/>
                  </a:lnTo>
                  <a:lnTo>
                    <a:pt x="442" y="67"/>
                  </a:lnTo>
                  <a:lnTo>
                    <a:pt x="467" y="70"/>
                  </a:lnTo>
                  <a:lnTo>
                    <a:pt x="467" y="75"/>
                  </a:lnTo>
                  <a:lnTo>
                    <a:pt x="465" y="79"/>
                  </a:lnTo>
                  <a:lnTo>
                    <a:pt x="481" y="79"/>
                  </a:lnTo>
                  <a:lnTo>
                    <a:pt x="495" y="80"/>
                  </a:lnTo>
                  <a:lnTo>
                    <a:pt x="509" y="82"/>
                  </a:lnTo>
                  <a:lnTo>
                    <a:pt x="524" y="86"/>
                  </a:lnTo>
                  <a:lnTo>
                    <a:pt x="536" y="90"/>
                  </a:lnTo>
                  <a:lnTo>
                    <a:pt x="549" y="96"/>
                  </a:lnTo>
                  <a:lnTo>
                    <a:pt x="559" y="103"/>
                  </a:lnTo>
                  <a:lnTo>
                    <a:pt x="566" y="113"/>
                  </a:lnTo>
                  <a:lnTo>
                    <a:pt x="565" y="115"/>
                  </a:lnTo>
                  <a:lnTo>
                    <a:pt x="562" y="116"/>
                  </a:lnTo>
                  <a:lnTo>
                    <a:pt x="554" y="117"/>
                  </a:lnTo>
                  <a:lnTo>
                    <a:pt x="545" y="117"/>
                  </a:lnTo>
                  <a:lnTo>
                    <a:pt x="536" y="117"/>
                  </a:lnTo>
                  <a:lnTo>
                    <a:pt x="528" y="115"/>
                  </a:lnTo>
                  <a:lnTo>
                    <a:pt x="509" y="109"/>
                  </a:lnTo>
                  <a:lnTo>
                    <a:pt x="494" y="106"/>
                  </a:lnTo>
                  <a:lnTo>
                    <a:pt x="494" y="106"/>
                  </a:lnTo>
                  <a:lnTo>
                    <a:pt x="494" y="107"/>
                  </a:lnTo>
                  <a:lnTo>
                    <a:pt x="504" y="119"/>
                  </a:lnTo>
                  <a:lnTo>
                    <a:pt x="514" y="130"/>
                  </a:lnTo>
                  <a:lnTo>
                    <a:pt x="519" y="135"/>
                  </a:lnTo>
                  <a:lnTo>
                    <a:pt x="525" y="139"/>
                  </a:lnTo>
                  <a:lnTo>
                    <a:pt x="534" y="143"/>
                  </a:lnTo>
                  <a:lnTo>
                    <a:pt x="542" y="145"/>
                  </a:lnTo>
                  <a:lnTo>
                    <a:pt x="538" y="137"/>
                  </a:lnTo>
                  <a:lnTo>
                    <a:pt x="535" y="129"/>
                  </a:lnTo>
                  <a:lnTo>
                    <a:pt x="536" y="127"/>
                  </a:lnTo>
                  <a:lnTo>
                    <a:pt x="538" y="126"/>
                  </a:lnTo>
                  <a:lnTo>
                    <a:pt x="549" y="132"/>
                  </a:lnTo>
                  <a:lnTo>
                    <a:pt x="562" y="135"/>
                  </a:lnTo>
                  <a:lnTo>
                    <a:pt x="562" y="133"/>
                  </a:lnTo>
                  <a:lnTo>
                    <a:pt x="562" y="130"/>
                  </a:lnTo>
                  <a:lnTo>
                    <a:pt x="559" y="129"/>
                  </a:lnTo>
                  <a:lnTo>
                    <a:pt x="558" y="125"/>
                  </a:lnTo>
                  <a:lnTo>
                    <a:pt x="571" y="117"/>
                  </a:lnTo>
                  <a:lnTo>
                    <a:pt x="586" y="112"/>
                  </a:lnTo>
                  <a:lnTo>
                    <a:pt x="585" y="99"/>
                  </a:lnTo>
                  <a:lnTo>
                    <a:pt x="584" y="87"/>
                  </a:lnTo>
                  <a:lnTo>
                    <a:pt x="596" y="90"/>
                  </a:lnTo>
                  <a:lnTo>
                    <a:pt x="606" y="93"/>
                  </a:lnTo>
                  <a:lnTo>
                    <a:pt x="608" y="95"/>
                  </a:lnTo>
                  <a:lnTo>
                    <a:pt x="608" y="96"/>
                  </a:lnTo>
                  <a:lnTo>
                    <a:pt x="608" y="97"/>
                  </a:lnTo>
                  <a:lnTo>
                    <a:pt x="606" y="99"/>
                  </a:lnTo>
                  <a:lnTo>
                    <a:pt x="604" y="100"/>
                  </a:lnTo>
                  <a:lnTo>
                    <a:pt x="599" y="100"/>
                  </a:lnTo>
                  <a:lnTo>
                    <a:pt x="599" y="106"/>
                  </a:lnTo>
                  <a:lnTo>
                    <a:pt x="599" y="110"/>
                  </a:lnTo>
                  <a:lnTo>
                    <a:pt x="608" y="109"/>
                  </a:lnTo>
                  <a:lnTo>
                    <a:pt x="616" y="106"/>
                  </a:lnTo>
                  <a:lnTo>
                    <a:pt x="624" y="103"/>
                  </a:lnTo>
                  <a:lnTo>
                    <a:pt x="629" y="99"/>
                  </a:lnTo>
                  <a:lnTo>
                    <a:pt x="636" y="95"/>
                  </a:lnTo>
                  <a:lnTo>
                    <a:pt x="645" y="92"/>
                  </a:lnTo>
                  <a:lnTo>
                    <a:pt x="654" y="89"/>
                  </a:lnTo>
                  <a:lnTo>
                    <a:pt x="665" y="87"/>
                  </a:lnTo>
                  <a:lnTo>
                    <a:pt x="665" y="92"/>
                  </a:lnTo>
                  <a:lnTo>
                    <a:pt x="665" y="95"/>
                  </a:lnTo>
                  <a:lnTo>
                    <a:pt x="679" y="95"/>
                  </a:lnTo>
                  <a:lnTo>
                    <a:pt x="694" y="92"/>
                  </a:lnTo>
                  <a:lnTo>
                    <a:pt x="708" y="89"/>
                  </a:lnTo>
                  <a:lnTo>
                    <a:pt x="719" y="85"/>
                  </a:lnTo>
                  <a:lnTo>
                    <a:pt x="718" y="83"/>
                  </a:lnTo>
                  <a:lnTo>
                    <a:pt x="716" y="80"/>
                  </a:lnTo>
                  <a:lnTo>
                    <a:pt x="706" y="79"/>
                  </a:lnTo>
                  <a:lnTo>
                    <a:pt x="698" y="76"/>
                  </a:lnTo>
                  <a:lnTo>
                    <a:pt x="696" y="70"/>
                  </a:lnTo>
                  <a:lnTo>
                    <a:pt x="696" y="66"/>
                  </a:lnTo>
                  <a:lnTo>
                    <a:pt x="718" y="72"/>
                  </a:lnTo>
                  <a:lnTo>
                    <a:pt x="741" y="79"/>
                  </a:lnTo>
                  <a:lnTo>
                    <a:pt x="763" y="87"/>
                  </a:lnTo>
                  <a:lnTo>
                    <a:pt x="786" y="93"/>
                  </a:lnTo>
                  <a:lnTo>
                    <a:pt x="789" y="92"/>
                  </a:lnTo>
                  <a:lnTo>
                    <a:pt x="791" y="89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59" y="62"/>
                  </a:lnTo>
                  <a:lnTo>
                    <a:pt x="761" y="55"/>
                  </a:lnTo>
                  <a:lnTo>
                    <a:pt x="763" y="49"/>
                  </a:lnTo>
                  <a:lnTo>
                    <a:pt x="765" y="45"/>
                  </a:lnTo>
                  <a:lnTo>
                    <a:pt x="768" y="43"/>
                  </a:lnTo>
                  <a:lnTo>
                    <a:pt x="771" y="40"/>
                  </a:lnTo>
                  <a:lnTo>
                    <a:pt x="782" y="45"/>
                  </a:lnTo>
                  <a:lnTo>
                    <a:pt x="795" y="48"/>
                  </a:lnTo>
                  <a:lnTo>
                    <a:pt x="796" y="56"/>
                  </a:lnTo>
                  <a:lnTo>
                    <a:pt x="799" y="63"/>
                  </a:lnTo>
                  <a:lnTo>
                    <a:pt x="803" y="69"/>
                  </a:lnTo>
                  <a:lnTo>
                    <a:pt x="809" y="75"/>
                  </a:lnTo>
                  <a:lnTo>
                    <a:pt x="815" y="80"/>
                  </a:lnTo>
                  <a:lnTo>
                    <a:pt x="819" y="86"/>
                  </a:lnTo>
                  <a:lnTo>
                    <a:pt x="823" y="92"/>
                  </a:lnTo>
                  <a:lnTo>
                    <a:pt x="826" y="97"/>
                  </a:lnTo>
                  <a:lnTo>
                    <a:pt x="821" y="103"/>
                  </a:lnTo>
                  <a:lnTo>
                    <a:pt x="815" y="110"/>
                  </a:lnTo>
                  <a:lnTo>
                    <a:pt x="818" y="113"/>
                  </a:lnTo>
                  <a:lnTo>
                    <a:pt x="821" y="117"/>
                  </a:lnTo>
                  <a:lnTo>
                    <a:pt x="825" y="117"/>
                  </a:lnTo>
                  <a:lnTo>
                    <a:pt x="829" y="117"/>
                  </a:lnTo>
                  <a:lnTo>
                    <a:pt x="835" y="112"/>
                  </a:lnTo>
                  <a:lnTo>
                    <a:pt x="839" y="107"/>
                  </a:lnTo>
                  <a:lnTo>
                    <a:pt x="839" y="97"/>
                  </a:lnTo>
                  <a:lnTo>
                    <a:pt x="835" y="90"/>
                  </a:lnTo>
                  <a:lnTo>
                    <a:pt x="835" y="90"/>
                  </a:lnTo>
                  <a:lnTo>
                    <a:pt x="835" y="89"/>
                  </a:lnTo>
                  <a:lnTo>
                    <a:pt x="846" y="90"/>
                  </a:lnTo>
                  <a:lnTo>
                    <a:pt x="855" y="92"/>
                  </a:lnTo>
                  <a:lnTo>
                    <a:pt x="856" y="96"/>
                  </a:lnTo>
                  <a:lnTo>
                    <a:pt x="856" y="97"/>
                  </a:lnTo>
                  <a:lnTo>
                    <a:pt x="859" y="97"/>
                  </a:lnTo>
                  <a:lnTo>
                    <a:pt x="863" y="97"/>
                  </a:lnTo>
                  <a:lnTo>
                    <a:pt x="862" y="96"/>
                  </a:lnTo>
                  <a:lnTo>
                    <a:pt x="861" y="95"/>
                  </a:lnTo>
                  <a:lnTo>
                    <a:pt x="858" y="90"/>
                  </a:lnTo>
                  <a:lnTo>
                    <a:pt x="855" y="86"/>
                  </a:lnTo>
                  <a:lnTo>
                    <a:pt x="842" y="86"/>
                  </a:lnTo>
                  <a:lnTo>
                    <a:pt x="829" y="86"/>
                  </a:lnTo>
                  <a:lnTo>
                    <a:pt x="819" y="72"/>
                  </a:lnTo>
                  <a:lnTo>
                    <a:pt x="809" y="59"/>
                  </a:lnTo>
                  <a:lnTo>
                    <a:pt x="811" y="53"/>
                  </a:lnTo>
                  <a:lnTo>
                    <a:pt x="812" y="50"/>
                  </a:lnTo>
                  <a:lnTo>
                    <a:pt x="819" y="56"/>
                  </a:lnTo>
                  <a:lnTo>
                    <a:pt x="826" y="62"/>
                  </a:lnTo>
                  <a:lnTo>
                    <a:pt x="831" y="63"/>
                  </a:lnTo>
                  <a:lnTo>
                    <a:pt x="836" y="65"/>
                  </a:lnTo>
                  <a:lnTo>
                    <a:pt x="842" y="65"/>
                  </a:lnTo>
                  <a:lnTo>
                    <a:pt x="848" y="63"/>
                  </a:lnTo>
                  <a:lnTo>
                    <a:pt x="839" y="60"/>
                  </a:lnTo>
                  <a:lnTo>
                    <a:pt x="832" y="58"/>
                  </a:lnTo>
                  <a:lnTo>
                    <a:pt x="832" y="52"/>
                  </a:lnTo>
                  <a:lnTo>
                    <a:pt x="832" y="46"/>
                  </a:lnTo>
                  <a:lnTo>
                    <a:pt x="845" y="50"/>
                  </a:lnTo>
                  <a:lnTo>
                    <a:pt x="856" y="56"/>
                  </a:lnTo>
                  <a:lnTo>
                    <a:pt x="861" y="58"/>
                  </a:lnTo>
                  <a:lnTo>
                    <a:pt x="866" y="59"/>
                  </a:lnTo>
                  <a:lnTo>
                    <a:pt x="872" y="60"/>
                  </a:lnTo>
                  <a:lnTo>
                    <a:pt x="878" y="60"/>
                  </a:lnTo>
                  <a:lnTo>
                    <a:pt x="876" y="58"/>
                  </a:lnTo>
                  <a:lnTo>
                    <a:pt x="875" y="56"/>
                  </a:lnTo>
                  <a:lnTo>
                    <a:pt x="861" y="49"/>
                  </a:lnTo>
                  <a:lnTo>
                    <a:pt x="848" y="43"/>
                  </a:lnTo>
                  <a:lnTo>
                    <a:pt x="848" y="40"/>
                  </a:lnTo>
                  <a:lnTo>
                    <a:pt x="848" y="38"/>
                  </a:lnTo>
                  <a:lnTo>
                    <a:pt x="849" y="36"/>
                  </a:lnTo>
                  <a:lnTo>
                    <a:pt x="851" y="35"/>
                  </a:lnTo>
                  <a:lnTo>
                    <a:pt x="863" y="35"/>
                  </a:lnTo>
                  <a:lnTo>
                    <a:pt x="875" y="36"/>
                  </a:lnTo>
                  <a:lnTo>
                    <a:pt x="885" y="38"/>
                  </a:lnTo>
                  <a:lnTo>
                    <a:pt x="896" y="39"/>
                  </a:lnTo>
                  <a:lnTo>
                    <a:pt x="896" y="39"/>
                  </a:lnTo>
                  <a:lnTo>
                    <a:pt x="896" y="38"/>
                  </a:lnTo>
                  <a:lnTo>
                    <a:pt x="892" y="35"/>
                  </a:lnTo>
                  <a:lnTo>
                    <a:pt x="889" y="32"/>
                  </a:lnTo>
                  <a:lnTo>
                    <a:pt x="888" y="28"/>
                  </a:lnTo>
                  <a:lnTo>
                    <a:pt x="888" y="22"/>
                  </a:lnTo>
                  <a:lnTo>
                    <a:pt x="901" y="22"/>
                  </a:lnTo>
                  <a:lnTo>
                    <a:pt x="915" y="22"/>
                  </a:lnTo>
                  <a:lnTo>
                    <a:pt x="928" y="20"/>
                  </a:lnTo>
                  <a:lnTo>
                    <a:pt x="939" y="18"/>
                  </a:lnTo>
                  <a:lnTo>
                    <a:pt x="952" y="15"/>
                  </a:lnTo>
                  <a:lnTo>
                    <a:pt x="962" y="10"/>
                  </a:lnTo>
                  <a:lnTo>
                    <a:pt x="971" y="6"/>
                  </a:lnTo>
                  <a:lnTo>
                    <a:pt x="978" y="0"/>
                  </a:lnTo>
                  <a:lnTo>
                    <a:pt x="992" y="0"/>
                  </a:lnTo>
                  <a:lnTo>
                    <a:pt x="1002" y="2"/>
                  </a:lnTo>
                  <a:lnTo>
                    <a:pt x="1010" y="6"/>
                  </a:lnTo>
                  <a:lnTo>
                    <a:pt x="1019" y="10"/>
                  </a:lnTo>
                  <a:lnTo>
                    <a:pt x="1040" y="10"/>
                  </a:lnTo>
                  <a:lnTo>
                    <a:pt x="1062" y="10"/>
                  </a:lnTo>
                  <a:lnTo>
                    <a:pt x="1066" y="16"/>
                  </a:lnTo>
                  <a:lnTo>
                    <a:pt x="1072" y="22"/>
                  </a:lnTo>
                  <a:lnTo>
                    <a:pt x="1073" y="25"/>
                  </a:lnTo>
                  <a:lnTo>
                    <a:pt x="1075" y="29"/>
                  </a:lnTo>
                  <a:lnTo>
                    <a:pt x="1073" y="29"/>
                  </a:lnTo>
                  <a:lnTo>
                    <a:pt x="1072" y="29"/>
                  </a:lnTo>
                  <a:lnTo>
                    <a:pt x="1065" y="32"/>
                  </a:lnTo>
                  <a:lnTo>
                    <a:pt x="1059" y="33"/>
                  </a:lnTo>
                  <a:lnTo>
                    <a:pt x="1055" y="36"/>
                  </a:lnTo>
                  <a:lnTo>
                    <a:pt x="1050" y="42"/>
                  </a:lnTo>
                  <a:lnTo>
                    <a:pt x="1050" y="43"/>
                  </a:lnTo>
                  <a:lnTo>
                    <a:pt x="1050" y="43"/>
                  </a:lnTo>
                  <a:lnTo>
                    <a:pt x="1052" y="43"/>
                  </a:lnTo>
                  <a:lnTo>
                    <a:pt x="1055" y="43"/>
                  </a:lnTo>
                  <a:lnTo>
                    <a:pt x="1059" y="43"/>
                  </a:lnTo>
                  <a:lnTo>
                    <a:pt x="1063" y="42"/>
                  </a:lnTo>
                  <a:lnTo>
                    <a:pt x="1068" y="39"/>
                  </a:lnTo>
                  <a:lnTo>
                    <a:pt x="1073" y="36"/>
                  </a:lnTo>
                  <a:lnTo>
                    <a:pt x="1080" y="33"/>
                  </a:lnTo>
                  <a:lnTo>
                    <a:pt x="1086" y="32"/>
                  </a:lnTo>
                  <a:lnTo>
                    <a:pt x="1093" y="32"/>
                  </a:lnTo>
                  <a:lnTo>
                    <a:pt x="1099" y="33"/>
                  </a:lnTo>
                  <a:lnTo>
                    <a:pt x="1118" y="39"/>
                  </a:lnTo>
                  <a:lnTo>
                    <a:pt x="1139" y="43"/>
                  </a:lnTo>
                  <a:lnTo>
                    <a:pt x="1160" y="46"/>
                  </a:lnTo>
                  <a:lnTo>
                    <a:pt x="1182" y="46"/>
                  </a:lnTo>
                  <a:lnTo>
                    <a:pt x="1183" y="43"/>
                  </a:lnTo>
                  <a:lnTo>
                    <a:pt x="1186" y="39"/>
                  </a:lnTo>
                  <a:lnTo>
                    <a:pt x="1202" y="40"/>
                  </a:lnTo>
                  <a:lnTo>
                    <a:pt x="1220" y="42"/>
                  </a:lnTo>
                  <a:lnTo>
                    <a:pt x="1232" y="49"/>
                  </a:lnTo>
                  <a:lnTo>
                    <a:pt x="1242" y="56"/>
                  </a:lnTo>
                  <a:lnTo>
                    <a:pt x="1247" y="60"/>
                  </a:lnTo>
                  <a:lnTo>
                    <a:pt x="1255" y="63"/>
                  </a:lnTo>
                  <a:lnTo>
                    <a:pt x="1262" y="65"/>
                  </a:lnTo>
                  <a:lnTo>
                    <a:pt x="1272" y="66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6" name="Freeform 18"/>
            <p:cNvSpPr>
              <a:spLocks noChangeArrowheads="1"/>
            </p:cNvSpPr>
            <p:nvPr/>
          </p:nvSpPr>
          <p:spPr bwMode="auto">
            <a:xfrm>
              <a:off x="1969" y="57"/>
              <a:ext cx="101" cy="64"/>
            </a:xfrm>
            <a:custGeom>
              <a:avLst/>
              <a:gdLst>
                <a:gd name="T0" fmla="*/ 101 w 101"/>
                <a:gd name="T1" fmla="*/ 13 h 64"/>
                <a:gd name="T2" fmla="*/ 89 w 101"/>
                <a:gd name="T3" fmla="*/ 13 h 64"/>
                <a:gd name="T4" fmla="*/ 77 w 101"/>
                <a:gd name="T5" fmla="*/ 13 h 64"/>
                <a:gd name="T6" fmla="*/ 67 w 101"/>
                <a:gd name="T7" fmla="*/ 15 h 64"/>
                <a:gd name="T8" fmla="*/ 57 w 101"/>
                <a:gd name="T9" fmla="*/ 17 h 64"/>
                <a:gd name="T10" fmla="*/ 47 w 101"/>
                <a:gd name="T11" fmla="*/ 20 h 64"/>
                <a:gd name="T12" fmla="*/ 40 w 101"/>
                <a:gd name="T13" fmla="*/ 25 h 64"/>
                <a:gd name="T14" fmla="*/ 33 w 101"/>
                <a:gd name="T15" fmla="*/ 30 h 64"/>
                <a:gd name="T16" fmla="*/ 29 w 101"/>
                <a:gd name="T17" fmla="*/ 37 h 64"/>
                <a:gd name="T18" fmla="*/ 29 w 101"/>
                <a:gd name="T19" fmla="*/ 45 h 64"/>
                <a:gd name="T20" fmla="*/ 27 w 101"/>
                <a:gd name="T21" fmla="*/ 53 h 64"/>
                <a:gd name="T22" fmla="*/ 33 w 101"/>
                <a:gd name="T23" fmla="*/ 55 h 64"/>
                <a:gd name="T24" fmla="*/ 40 w 101"/>
                <a:gd name="T25" fmla="*/ 57 h 64"/>
                <a:gd name="T26" fmla="*/ 47 w 101"/>
                <a:gd name="T27" fmla="*/ 60 h 64"/>
                <a:gd name="T28" fmla="*/ 51 w 101"/>
                <a:gd name="T29" fmla="*/ 64 h 64"/>
                <a:gd name="T30" fmla="*/ 33 w 101"/>
                <a:gd name="T31" fmla="*/ 64 h 64"/>
                <a:gd name="T32" fmla="*/ 16 w 101"/>
                <a:gd name="T33" fmla="*/ 64 h 64"/>
                <a:gd name="T34" fmla="*/ 13 w 101"/>
                <a:gd name="T35" fmla="*/ 60 h 64"/>
                <a:gd name="T36" fmla="*/ 10 w 101"/>
                <a:gd name="T37" fmla="*/ 57 h 64"/>
                <a:gd name="T38" fmla="*/ 6 w 101"/>
                <a:gd name="T39" fmla="*/ 56 h 64"/>
                <a:gd name="T40" fmla="*/ 0 w 101"/>
                <a:gd name="T41" fmla="*/ 56 h 64"/>
                <a:gd name="T42" fmla="*/ 0 w 101"/>
                <a:gd name="T43" fmla="*/ 46 h 64"/>
                <a:gd name="T44" fmla="*/ 3 w 101"/>
                <a:gd name="T45" fmla="*/ 39 h 64"/>
                <a:gd name="T46" fmla="*/ 11 w 101"/>
                <a:gd name="T47" fmla="*/ 36 h 64"/>
                <a:gd name="T48" fmla="*/ 20 w 101"/>
                <a:gd name="T49" fmla="*/ 33 h 64"/>
                <a:gd name="T50" fmla="*/ 17 w 101"/>
                <a:gd name="T51" fmla="*/ 30 h 64"/>
                <a:gd name="T52" fmla="*/ 14 w 101"/>
                <a:gd name="T53" fmla="*/ 27 h 64"/>
                <a:gd name="T54" fmla="*/ 33 w 101"/>
                <a:gd name="T55" fmla="*/ 19 h 64"/>
                <a:gd name="T56" fmla="*/ 54 w 101"/>
                <a:gd name="T57" fmla="*/ 9 h 64"/>
                <a:gd name="T58" fmla="*/ 66 w 101"/>
                <a:gd name="T59" fmla="*/ 5 h 64"/>
                <a:gd name="T60" fmla="*/ 77 w 101"/>
                <a:gd name="T61" fmla="*/ 2 h 64"/>
                <a:gd name="T62" fmla="*/ 90 w 101"/>
                <a:gd name="T63" fmla="*/ 0 h 64"/>
                <a:gd name="T64" fmla="*/ 101 w 101"/>
                <a:gd name="T65" fmla="*/ 2 h 64"/>
                <a:gd name="T66" fmla="*/ 101 w 101"/>
                <a:gd name="T67" fmla="*/ 7 h 64"/>
                <a:gd name="T68" fmla="*/ 101 w 101"/>
                <a:gd name="T69" fmla="*/ 13 h 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64"/>
                <a:gd name="T107" fmla="*/ 101 w 101"/>
                <a:gd name="T108" fmla="*/ 64 h 6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64">
                  <a:moveTo>
                    <a:pt x="101" y="13"/>
                  </a:moveTo>
                  <a:lnTo>
                    <a:pt x="89" y="13"/>
                  </a:lnTo>
                  <a:lnTo>
                    <a:pt x="77" y="13"/>
                  </a:lnTo>
                  <a:lnTo>
                    <a:pt x="67" y="15"/>
                  </a:lnTo>
                  <a:lnTo>
                    <a:pt x="57" y="17"/>
                  </a:lnTo>
                  <a:lnTo>
                    <a:pt x="47" y="20"/>
                  </a:lnTo>
                  <a:lnTo>
                    <a:pt x="40" y="25"/>
                  </a:lnTo>
                  <a:lnTo>
                    <a:pt x="33" y="30"/>
                  </a:lnTo>
                  <a:lnTo>
                    <a:pt x="29" y="37"/>
                  </a:lnTo>
                  <a:lnTo>
                    <a:pt x="29" y="45"/>
                  </a:lnTo>
                  <a:lnTo>
                    <a:pt x="27" y="53"/>
                  </a:lnTo>
                  <a:lnTo>
                    <a:pt x="33" y="55"/>
                  </a:lnTo>
                  <a:lnTo>
                    <a:pt x="40" y="57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3" y="60"/>
                  </a:lnTo>
                  <a:lnTo>
                    <a:pt x="10" y="57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11" y="36"/>
                  </a:lnTo>
                  <a:lnTo>
                    <a:pt x="20" y="33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33" y="19"/>
                  </a:lnTo>
                  <a:lnTo>
                    <a:pt x="54" y="9"/>
                  </a:lnTo>
                  <a:lnTo>
                    <a:pt x="66" y="5"/>
                  </a:lnTo>
                  <a:lnTo>
                    <a:pt x="77" y="2"/>
                  </a:lnTo>
                  <a:lnTo>
                    <a:pt x="90" y="0"/>
                  </a:lnTo>
                  <a:lnTo>
                    <a:pt x="101" y="2"/>
                  </a:lnTo>
                  <a:lnTo>
                    <a:pt x="101" y="7"/>
                  </a:lnTo>
                  <a:lnTo>
                    <a:pt x="101" y="13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7" name="Freeform 19"/>
            <p:cNvSpPr>
              <a:spLocks noChangeArrowheads="1"/>
            </p:cNvSpPr>
            <p:nvPr/>
          </p:nvSpPr>
          <p:spPr bwMode="auto">
            <a:xfrm>
              <a:off x="791" y="60"/>
              <a:ext cx="66" cy="16"/>
            </a:xfrm>
            <a:custGeom>
              <a:avLst/>
              <a:gdLst>
                <a:gd name="T0" fmla="*/ 32 w 66"/>
                <a:gd name="T1" fmla="*/ 0 h 16"/>
                <a:gd name="T2" fmla="*/ 37 w 66"/>
                <a:gd name="T3" fmla="*/ 0 h 16"/>
                <a:gd name="T4" fmla="*/ 42 w 66"/>
                <a:gd name="T5" fmla="*/ 0 h 16"/>
                <a:gd name="T6" fmla="*/ 44 w 66"/>
                <a:gd name="T7" fmla="*/ 0 h 16"/>
                <a:gd name="T8" fmla="*/ 47 w 66"/>
                <a:gd name="T9" fmla="*/ 3 h 16"/>
                <a:gd name="T10" fmla="*/ 46 w 66"/>
                <a:gd name="T11" fmla="*/ 6 h 16"/>
                <a:gd name="T12" fmla="*/ 44 w 66"/>
                <a:gd name="T13" fmla="*/ 9 h 16"/>
                <a:gd name="T14" fmla="*/ 54 w 66"/>
                <a:gd name="T15" fmla="*/ 10 h 16"/>
                <a:gd name="T16" fmla="*/ 66 w 66"/>
                <a:gd name="T17" fmla="*/ 12 h 16"/>
                <a:gd name="T18" fmla="*/ 64 w 66"/>
                <a:gd name="T19" fmla="*/ 13 h 16"/>
                <a:gd name="T20" fmla="*/ 63 w 66"/>
                <a:gd name="T21" fmla="*/ 16 h 16"/>
                <a:gd name="T22" fmla="*/ 46 w 66"/>
                <a:gd name="T23" fmla="*/ 16 h 16"/>
                <a:gd name="T24" fmla="*/ 30 w 66"/>
                <a:gd name="T25" fmla="*/ 14 h 16"/>
                <a:gd name="T26" fmla="*/ 14 w 66"/>
                <a:gd name="T27" fmla="*/ 12 h 16"/>
                <a:gd name="T28" fmla="*/ 0 w 66"/>
                <a:gd name="T29" fmla="*/ 9 h 16"/>
                <a:gd name="T30" fmla="*/ 0 w 66"/>
                <a:gd name="T31" fmla="*/ 7 h 16"/>
                <a:gd name="T32" fmla="*/ 0 w 66"/>
                <a:gd name="T33" fmla="*/ 6 h 16"/>
                <a:gd name="T34" fmla="*/ 2 w 66"/>
                <a:gd name="T35" fmla="*/ 4 h 16"/>
                <a:gd name="T36" fmla="*/ 2 w 66"/>
                <a:gd name="T37" fmla="*/ 3 h 16"/>
                <a:gd name="T38" fmla="*/ 12 w 66"/>
                <a:gd name="T39" fmla="*/ 3 h 16"/>
                <a:gd name="T40" fmla="*/ 19 w 66"/>
                <a:gd name="T41" fmla="*/ 4 h 16"/>
                <a:gd name="T42" fmla="*/ 23 w 66"/>
                <a:gd name="T43" fmla="*/ 4 h 16"/>
                <a:gd name="T44" fmla="*/ 26 w 66"/>
                <a:gd name="T45" fmla="*/ 4 h 16"/>
                <a:gd name="T46" fmla="*/ 29 w 66"/>
                <a:gd name="T47" fmla="*/ 3 h 16"/>
                <a:gd name="T48" fmla="*/ 32 w 66"/>
                <a:gd name="T49" fmla="*/ 0 h 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"/>
                <a:gd name="T76" fmla="*/ 0 h 16"/>
                <a:gd name="T77" fmla="*/ 66 w 66"/>
                <a:gd name="T78" fmla="*/ 16 h 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" h="16">
                  <a:moveTo>
                    <a:pt x="32" y="0"/>
                  </a:moveTo>
                  <a:lnTo>
                    <a:pt x="37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4" y="9"/>
                  </a:lnTo>
                  <a:lnTo>
                    <a:pt x="54" y="10"/>
                  </a:lnTo>
                  <a:lnTo>
                    <a:pt x="66" y="12"/>
                  </a:lnTo>
                  <a:lnTo>
                    <a:pt x="64" y="13"/>
                  </a:lnTo>
                  <a:lnTo>
                    <a:pt x="63" y="16"/>
                  </a:lnTo>
                  <a:lnTo>
                    <a:pt x="46" y="16"/>
                  </a:lnTo>
                  <a:lnTo>
                    <a:pt x="30" y="14"/>
                  </a:lnTo>
                  <a:lnTo>
                    <a:pt x="14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8" name="Freeform 20"/>
            <p:cNvSpPr>
              <a:spLocks noChangeArrowheads="1"/>
            </p:cNvSpPr>
            <p:nvPr/>
          </p:nvSpPr>
          <p:spPr bwMode="auto">
            <a:xfrm>
              <a:off x="870" y="62"/>
              <a:ext cx="90" cy="18"/>
            </a:xfrm>
            <a:custGeom>
              <a:avLst/>
              <a:gdLst>
                <a:gd name="T0" fmla="*/ 7 w 90"/>
                <a:gd name="T1" fmla="*/ 0 h 18"/>
                <a:gd name="T2" fmla="*/ 11 w 90"/>
                <a:gd name="T3" fmla="*/ 0 h 18"/>
                <a:gd name="T4" fmla="*/ 14 w 90"/>
                <a:gd name="T5" fmla="*/ 0 h 18"/>
                <a:gd name="T6" fmla="*/ 18 w 90"/>
                <a:gd name="T7" fmla="*/ 0 h 18"/>
                <a:gd name="T8" fmla="*/ 21 w 90"/>
                <a:gd name="T9" fmla="*/ 1 h 18"/>
                <a:gd name="T10" fmla="*/ 37 w 90"/>
                <a:gd name="T11" fmla="*/ 5 h 18"/>
                <a:gd name="T12" fmla="*/ 58 w 90"/>
                <a:gd name="T13" fmla="*/ 8 h 18"/>
                <a:gd name="T14" fmla="*/ 80 w 90"/>
                <a:gd name="T15" fmla="*/ 11 h 18"/>
                <a:gd name="T16" fmla="*/ 90 w 90"/>
                <a:gd name="T17" fmla="*/ 14 h 18"/>
                <a:gd name="T18" fmla="*/ 88 w 90"/>
                <a:gd name="T19" fmla="*/ 15 h 18"/>
                <a:gd name="T20" fmla="*/ 88 w 90"/>
                <a:gd name="T21" fmla="*/ 17 h 18"/>
                <a:gd name="T22" fmla="*/ 64 w 90"/>
                <a:gd name="T23" fmla="*/ 18 h 18"/>
                <a:gd name="T24" fmla="*/ 42 w 90"/>
                <a:gd name="T25" fmla="*/ 18 h 18"/>
                <a:gd name="T26" fmla="*/ 21 w 90"/>
                <a:gd name="T27" fmla="*/ 17 h 18"/>
                <a:gd name="T28" fmla="*/ 0 w 90"/>
                <a:gd name="T29" fmla="*/ 14 h 18"/>
                <a:gd name="T30" fmla="*/ 2 w 90"/>
                <a:gd name="T31" fmla="*/ 5 h 18"/>
                <a:gd name="T32" fmla="*/ 7 w 90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0"/>
                <a:gd name="T52" fmla="*/ 0 h 18"/>
                <a:gd name="T53" fmla="*/ 90 w 90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0" h="18">
                  <a:moveTo>
                    <a:pt x="7" y="0"/>
                  </a:move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37" y="5"/>
                  </a:lnTo>
                  <a:lnTo>
                    <a:pt x="58" y="8"/>
                  </a:lnTo>
                  <a:lnTo>
                    <a:pt x="80" y="11"/>
                  </a:lnTo>
                  <a:lnTo>
                    <a:pt x="90" y="14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64" y="18"/>
                  </a:lnTo>
                  <a:lnTo>
                    <a:pt x="42" y="18"/>
                  </a:lnTo>
                  <a:lnTo>
                    <a:pt x="21" y="17"/>
                  </a:lnTo>
                  <a:lnTo>
                    <a:pt x="0" y="14"/>
                  </a:lnTo>
                  <a:lnTo>
                    <a:pt x="2" y="5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9" name="Freeform 21"/>
            <p:cNvSpPr>
              <a:spLocks noChangeArrowheads="1"/>
            </p:cNvSpPr>
            <p:nvPr/>
          </p:nvSpPr>
          <p:spPr bwMode="auto">
            <a:xfrm>
              <a:off x="2310" y="64"/>
              <a:ext cx="2" cy="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0" name="Freeform 22"/>
            <p:cNvSpPr>
              <a:spLocks noChangeArrowheads="1"/>
            </p:cNvSpPr>
            <p:nvPr/>
          </p:nvSpPr>
          <p:spPr bwMode="auto">
            <a:xfrm>
              <a:off x="2587" y="69"/>
              <a:ext cx="63" cy="14"/>
            </a:xfrm>
            <a:custGeom>
              <a:avLst/>
              <a:gdLst>
                <a:gd name="T0" fmla="*/ 0 w 63"/>
                <a:gd name="T1" fmla="*/ 0 h 14"/>
                <a:gd name="T2" fmla="*/ 16 w 63"/>
                <a:gd name="T3" fmla="*/ 1 h 14"/>
                <a:gd name="T4" fmla="*/ 32 w 63"/>
                <a:gd name="T5" fmla="*/ 1 h 14"/>
                <a:gd name="T6" fmla="*/ 47 w 63"/>
                <a:gd name="T7" fmla="*/ 3 h 14"/>
                <a:gd name="T8" fmla="*/ 63 w 63"/>
                <a:gd name="T9" fmla="*/ 4 h 14"/>
                <a:gd name="T10" fmla="*/ 63 w 63"/>
                <a:gd name="T11" fmla="*/ 7 h 14"/>
                <a:gd name="T12" fmla="*/ 63 w 63"/>
                <a:gd name="T13" fmla="*/ 10 h 14"/>
                <a:gd name="T14" fmla="*/ 56 w 63"/>
                <a:gd name="T15" fmla="*/ 13 h 14"/>
                <a:gd name="T16" fmla="*/ 47 w 63"/>
                <a:gd name="T17" fmla="*/ 13 h 14"/>
                <a:gd name="T18" fmla="*/ 39 w 63"/>
                <a:gd name="T19" fmla="*/ 14 h 14"/>
                <a:gd name="T20" fmla="*/ 30 w 63"/>
                <a:gd name="T21" fmla="*/ 13 h 14"/>
                <a:gd name="T22" fmla="*/ 14 w 63"/>
                <a:gd name="T23" fmla="*/ 10 h 14"/>
                <a:gd name="T24" fmla="*/ 0 w 63"/>
                <a:gd name="T25" fmla="*/ 4 h 14"/>
                <a:gd name="T26" fmla="*/ 0 w 63"/>
                <a:gd name="T27" fmla="*/ 1 h 14"/>
                <a:gd name="T28" fmla="*/ 0 w 63"/>
                <a:gd name="T29" fmla="*/ 0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14"/>
                <a:gd name="T47" fmla="*/ 63 w 63"/>
                <a:gd name="T48" fmla="*/ 14 h 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14">
                  <a:moveTo>
                    <a:pt x="0" y="0"/>
                  </a:moveTo>
                  <a:lnTo>
                    <a:pt x="16" y="1"/>
                  </a:lnTo>
                  <a:lnTo>
                    <a:pt x="32" y="1"/>
                  </a:lnTo>
                  <a:lnTo>
                    <a:pt x="47" y="3"/>
                  </a:lnTo>
                  <a:lnTo>
                    <a:pt x="63" y="4"/>
                  </a:lnTo>
                  <a:lnTo>
                    <a:pt x="63" y="7"/>
                  </a:lnTo>
                  <a:lnTo>
                    <a:pt x="63" y="10"/>
                  </a:lnTo>
                  <a:lnTo>
                    <a:pt x="56" y="13"/>
                  </a:lnTo>
                  <a:lnTo>
                    <a:pt x="47" y="13"/>
                  </a:lnTo>
                  <a:lnTo>
                    <a:pt x="39" y="14"/>
                  </a:lnTo>
                  <a:lnTo>
                    <a:pt x="30" y="13"/>
                  </a:lnTo>
                  <a:lnTo>
                    <a:pt x="14" y="10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1" name="Freeform 23"/>
            <p:cNvSpPr>
              <a:spLocks noChangeArrowheads="1"/>
            </p:cNvSpPr>
            <p:nvPr/>
          </p:nvSpPr>
          <p:spPr bwMode="auto">
            <a:xfrm>
              <a:off x="577" y="79"/>
              <a:ext cx="168" cy="60"/>
            </a:xfrm>
            <a:custGeom>
              <a:avLst/>
              <a:gdLst>
                <a:gd name="T0" fmla="*/ 58 w 168"/>
                <a:gd name="T1" fmla="*/ 1 h 60"/>
                <a:gd name="T2" fmla="*/ 84 w 168"/>
                <a:gd name="T3" fmla="*/ 5 h 60"/>
                <a:gd name="T4" fmla="*/ 91 w 168"/>
                <a:gd name="T5" fmla="*/ 10 h 60"/>
                <a:gd name="T6" fmla="*/ 94 w 168"/>
                <a:gd name="T7" fmla="*/ 14 h 60"/>
                <a:gd name="T8" fmla="*/ 98 w 168"/>
                <a:gd name="T9" fmla="*/ 15 h 60"/>
                <a:gd name="T10" fmla="*/ 104 w 168"/>
                <a:gd name="T11" fmla="*/ 15 h 60"/>
                <a:gd name="T12" fmla="*/ 110 w 168"/>
                <a:gd name="T13" fmla="*/ 14 h 60"/>
                <a:gd name="T14" fmla="*/ 116 w 168"/>
                <a:gd name="T15" fmla="*/ 18 h 60"/>
                <a:gd name="T16" fmla="*/ 120 w 168"/>
                <a:gd name="T17" fmla="*/ 23 h 60"/>
                <a:gd name="T18" fmla="*/ 124 w 168"/>
                <a:gd name="T19" fmla="*/ 20 h 60"/>
                <a:gd name="T20" fmla="*/ 128 w 168"/>
                <a:gd name="T21" fmla="*/ 17 h 60"/>
                <a:gd name="T22" fmla="*/ 133 w 168"/>
                <a:gd name="T23" fmla="*/ 21 h 60"/>
                <a:gd name="T24" fmla="*/ 146 w 168"/>
                <a:gd name="T25" fmla="*/ 20 h 60"/>
                <a:gd name="T26" fmla="*/ 160 w 168"/>
                <a:gd name="T27" fmla="*/ 14 h 60"/>
                <a:gd name="T28" fmla="*/ 164 w 168"/>
                <a:gd name="T29" fmla="*/ 20 h 60"/>
                <a:gd name="T30" fmla="*/ 158 w 168"/>
                <a:gd name="T31" fmla="*/ 31 h 60"/>
                <a:gd name="T32" fmla="*/ 153 w 168"/>
                <a:gd name="T33" fmla="*/ 40 h 60"/>
                <a:gd name="T34" fmla="*/ 160 w 168"/>
                <a:gd name="T35" fmla="*/ 41 h 60"/>
                <a:gd name="T36" fmla="*/ 164 w 168"/>
                <a:gd name="T37" fmla="*/ 48 h 60"/>
                <a:gd name="T38" fmla="*/ 151 w 168"/>
                <a:gd name="T39" fmla="*/ 57 h 60"/>
                <a:gd name="T40" fmla="*/ 128 w 168"/>
                <a:gd name="T41" fmla="*/ 55 h 60"/>
                <a:gd name="T42" fmla="*/ 91 w 168"/>
                <a:gd name="T43" fmla="*/ 58 h 60"/>
                <a:gd name="T44" fmla="*/ 57 w 168"/>
                <a:gd name="T45" fmla="*/ 58 h 60"/>
                <a:gd name="T46" fmla="*/ 37 w 168"/>
                <a:gd name="T47" fmla="*/ 50 h 60"/>
                <a:gd name="T48" fmla="*/ 51 w 168"/>
                <a:gd name="T49" fmla="*/ 44 h 60"/>
                <a:gd name="T50" fmla="*/ 53 w 168"/>
                <a:gd name="T51" fmla="*/ 41 h 60"/>
                <a:gd name="T52" fmla="*/ 40 w 168"/>
                <a:gd name="T53" fmla="*/ 38 h 60"/>
                <a:gd name="T54" fmla="*/ 43 w 168"/>
                <a:gd name="T55" fmla="*/ 34 h 60"/>
                <a:gd name="T56" fmla="*/ 51 w 168"/>
                <a:gd name="T57" fmla="*/ 35 h 60"/>
                <a:gd name="T58" fmla="*/ 61 w 168"/>
                <a:gd name="T59" fmla="*/ 37 h 60"/>
                <a:gd name="T60" fmla="*/ 57 w 168"/>
                <a:gd name="T61" fmla="*/ 33 h 60"/>
                <a:gd name="T62" fmla="*/ 48 w 168"/>
                <a:gd name="T63" fmla="*/ 28 h 60"/>
                <a:gd name="T64" fmla="*/ 53 w 168"/>
                <a:gd name="T65" fmla="*/ 23 h 60"/>
                <a:gd name="T66" fmla="*/ 57 w 168"/>
                <a:gd name="T67" fmla="*/ 20 h 60"/>
                <a:gd name="T68" fmla="*/ 43 w 168"/>
                <a:gd name="T69" fmla="*/ 23 h 60"/>
                <a:gd name="T70" fmla="*/ 24 w 168"/>
                <a:gd name="T71" fmla="*/ 31 h 60"/>
                <a:gd name="T72" fmla="*/ 10 w 168"/>
                <a:gd name="T73" fmla="*/ 34 h 60"/>
                <a:gd name="T74" fmla="*/ 1 w 168"/>
                <a:gd name="T75" fmla="*/ 27 h 60"/>
                <a:gd name="T76" fmla="*/ 14 w 168"/>
                <a:gd name="T77" fmla="*/ 18 h 60"/>
                <a:gd name="T78" fmla="*/ 36 w 168"/>
                <a:gd name="T79" fmla="*/ 7 h 6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8"/>
                <a:gd name="T121" fmla="*/ 0 h 60"/>
                <a:gd name="T122" fmla="*/ 168 w 168"/>
                <a:gd name="T123" fmla="*/ 60 h 6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8" h="60">
                  <a:moveTo>
                    <a:pt x="43" y="0"/>
                  </a:moveTo>
                  <a:lnTo>
                    <a:pt x="58" y="1"/>
                  </a:lnTo>
                  <a:lnTo>
                    <a:pt x="73" y="4"/>
                  </a:lnTo>
                  <a:lnTo>
                    <a:pt x="84" y="5"/>
                  </a:lnTo>
                  <a:lnTo>
                    <a:pt x="93" y="4"/>
                  </a:lnTo>
                  <a:lnTo>
                    <a:pt x="91" y="10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104" y="15"/>
                  </a:lnTo>
                  <a:lnTo>
                    <a:pt x="106" y="14"/>
                  </a:lnTo>
                  <a:lnTo>
                    <a:pt x="110" y="14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7" y="23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4" y="20"/>
                  </a:lnTo>
                  <a:lnTo>
                    <a:pt x="126" y="17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3" y="21"/>
                  </a:lnTo>
                  <a:lnTo>
                    <a:pt x="133" y="25"/>
                  </a:lnTo>
                  <a:lnTo>
                    <a:pt x="146" y="20"/>
                  </a:lnTo>
                  <a:lnTo>
                    <a:pt x="156" y="11"/>
                  </a:lnTo>
                  <a:lnTo>
                    <a:pt x="160" y="14"/>
                  </a:lnTo>
                  <a:lnTo>
                    <a:pt x="164" y="15"/>
                  </a:lnTo>
                  <a:lnTo>
                    <a:pt x="164" y="20"/>
                  </a:lnTo>
                  <a:lnTo>
                    <a:pt x="164" y="23"/>
                  </a:lnTo>
                  <a:lnTo>
                    <a:pt x="158" y="31"/>
                  </a:lnTo>
                  <a:lnTo>
                    <a:pt x="153" y="40"/>
                  </a:lnTo>
                  <a:lnTo>
                    <a:pt x="153" y="40"/>
                  </a:lnTo>
                  <a:lnTo>
                    <a:pt x="153" y="41"/>
                  </a:lnTo>
                  <a:lnTo>
                    <a:pt x="160" y="41"/>
                  </a:lnTo>
                  <a:lnTo>
                    <a:pt x="168" y="42"/>
                  </a:lnTo>
                  <a:lnTo>
                    <a:pt x="164" y="48"/>
                  </a:lnTo>
                  <a:lnTo>
                    <a:pt x="158" y="52"/>
                  </a:lnTo>
                  <a:lnTo>
                    <a:pt x="151" y="57"/>
                  </a:lnTo>
                  <a:lnTo>
                    <a:pt x="147" y="60"/>
                  </a:lnTo>
                  <a:lnTo>
                    <a:pt x="128" y="55"/>
                  </a:lnTo>
                  <a:lnTo>
                    <a:pt x="113" y="54"/>
                  </a:lnTo>
                  <a:lnTo>
                    <a:pt x="91" y="58"/>
                  </a:lnTo>
                  <a:lnTo>
                    <a:pt x="74" y="60"/>
                  </a:lnTo>
                  <a:lnTo>
                    <a:pt x="57" y="58"/>
                  </a:lnTo>
                  <a:lnTo>
                    <a:pt x="36" y="54"/>
                  </a:lnTo>
                  <a:lnTo>
                    <a:pt x="37" y="50"/>
                  </a:lnTo>
                  <a:lnTo>
                    <a:pt x="37" y="47"/>
                  </a:lnTo>
                  <a:lnTo>
                    <a:pt x="51" y="44"/>
                  </a:lnTo>
                  <a:lnTo>
                    <a:pt x="66" y="41"/>
                  </a:lnTo>
                  <a:lnTo>
                    <a:pt x="53" y="41"/>
                  </a:lnTo>
                  <a:lnTo>
                    <a:pt x="40" y="41"/>
                  </a:lnTo>
                  <a:lnTo>
                    <a:pt x="40" y="38"/>
                  </a:lnTo>
                  <a:lnTo>
                    <a:pt x="40" y="35"/>
                  </a:lnTo>
                  <a:lnTo>
                    <a:pt x="43" y="34"/>
                  </a:lnTo>
                  <a:lnTo>
                    <a:pt x="46" y="34"/>
                  </a:lnTo>
                  <a:lnTo>
                    <a:pt x="51" y="35"/>
                  </a:lnTo>
                  <a:lnTo>
                    <a:pt x="56" y="35"/>
                  </a:lnTo>
                  <a:lnTo>
                    <a:pt x="61" y="37"/>
                  </a:lnTo>
                  <a:lnTo>
                    <a:pt x="67" y="35"/>
                  </a:lnTo>
                  <a:lnTo>
                    <a:pt x="57" y="33"/>
                  </a:lnTo>
                  <a:lnTo>
                    <a:pt x="47" y="31"/>
                  </a:lnTo>
                  <a:lnTo>
                    <a:pt x="48" y="28"/>
                  </a:lnTo>
                  <a:lnTo>
                    <a:pt x="48" y="25"/>
                  </a:lnTo>
                  <a:lnTo>
                    <a:pt x="53" y="23"/>
                  </a:lnTo>
                  <a:lnTo>
                    <a:pt x="57" y="20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0" y="34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4" y="18"/>
                  </a:lnTo>
                  <a:lnTo>
                    <a:pt x="26" y="14"/>
                  </a:lnTo>
                  <a:lnTo>
                    <a:pt x="36" y="7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2" name="Freeform 24"/>
            <p:cNvSpPr>
              <a:spLocks noChangeArrowheads="1"/>
            </p:cNvSpPr>
            <p:nvPr/>
          </p:nvSpPr>
          <p:spPr bwMode="auto">
            <a:xfrm>
              <a:off x="764" y="86"/>
              <a:ext cx="51" cy="30"/>
            </a:xfrm>
            <a:custGeom>
              <a:avLst/>
              <a:gdLst>
                <a:gd name="T0" fmla="*/ 23 w 51"/>
                <a:gd name="T1" fmla="*/ 0 h 30"/>
                <a:gd name="T2" fmla="*/ 37 w 51"/>
                <a:gd name="T3" fmla="*/ 0 h 30"/>
                <a:gd name="T4" fmla="*/ 51 w 51"/>
                <a:gd name="T5" fmla="*/ 0 h 30"/>
                <a:gd name="T6" fmla="*/ 44 w 51"/>
                <a:gd name="T7" fmla="*/ 8 h 30"/>
                <a:gd name="T8" fmla="*/ 37 w 51"/>
                <a:gd name="T9" fmla="*/ 14 h 30"/>
                <a:gd name="T10" fmla="*/ 40 w 51"/>
                <a:gd name="T11" fmla="*/ 17 h 30"/>
                <a:gd name="T12" fmla="*/ 40 w 51"/>
                <a:gd name="T13" fmla="*/ 20 h 30"/>
                <a:gd name="T14" fmla="*/ 37 w 51"/>
                <a:gd name="T15" fmla="*/ 23 h 30"/>
                <a:gd name="T16" fmla="*/ 34 w 51"/>
                <a:gd name="T17" fmla="*/ 26 h 30"/>
                <a:gd name="T18" fmla="*/ 26 w 51"/>
                <a:gd name="T19" fmla="*/ 24 h 30"/>
                <a:gd name="T20" fmla="*/ 20 w 51"/>
                <a:gd name="T21" fmla="*/ 26 h 30"/>
                <a:gd name="T22" fmla="*/ 13 w 51"/>
                <a:gd name="T23" fmla="*/ 27 h 30"/>
                <a:gd name="T24" fmla="*/ 7 w 51"/>
                <a:gd name="T25" fmla="*/ 30 h 30"/>
                <a:gd name="T26" fmla="*/ 7 w 51"/>
                <a:gd name="T27" fmla="*/ 23 h 30"/>
                <a:gd name="T28" fmla="*/ 6 w 51"/>
                <a:gd name="T29" fmla="*/ 18 h 30"/>
                <a:gd name="T30" fmla="*/ 3 w 51"/>
                <a:gd name="T31" fmla="*/ 16 h 30"/>
                <a:gd name="T32" fmla="*/ 0 w 51"/>
                <a:gd name="T33" fmla="*/ 10 h 30"/>
                <a:gd name="T34" fmla="*/ 7 w 51"/>
                <a:gd name="T35" fmla="*/ 13 h 30"/>
                <a:gd name="T36" fmla="*/ 14 w 51"/>
                <a:gd name="T37" fmla="*/ 14 h 30"/>
                <a:gd name="T38" fmla="*/ 19 w 51"/>
                <a:gd name="T39" fmla="*/ 7 h 30"/>
                <a:gd name="T40" fmla="*/ 23 w 51"/>
                <a:gd name="T41" fmla="*/ 0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"/>
                <a:gd name="T64" fmla="*/ 0 h 30"/>
                <a:gd name="T65" fmla="*/ 51 w 51"/>
                <a:gd name="T66" fmla="*/ 30 h 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" h="30">
                  <a:moveTo>
                    <a:pt x="23" y="0"/>
                  </a:moveTo>
                  <a:lnTo>
                    <a:pt x="37" y="0"/>
                  </a:lnTo>
                  <a:lnTo>
                    <a:pt x="51" y="0"/>
                  </a:lnTo>
                  <a:lnTo>
                    <a:pt x="44" y="8"/>
                  </a:lnTo>
                  <a:lnTo>
                    <a:pt x="37" y="14"/>
                  </a:lnTo>
                  <a:lnTo>
                    <a:pt x="40" y="17"/>
                  </a:lnTo>
                  <a:lnTo>
                    <a:pt x="40" y="20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26" y="24"/>
                  </a:lnTo>
                  <a:lnTo>
                    <a:pt x="20" y="26"/>
                  </a:lnTo>
                  <a:lnTo>
                    <a:pt x="13" y="27"/>
                  </a:lnTo>
                  <a:lnTo>
                    <a:pt x="7" y="30"/>
                  </a:lnTo>
                  <a:lnTo>
                    <a:pt x="7" y="23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7" y="13"/>
                  </a:lnTo>
                  <a:lnTo>
                    <a:pt x="14" y="14"/>
                  </a:lnTo>
                  <a:lnTo>
                    <a:pt x="19" y="7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3" name="Freeform 25"/>
            <p:cNvSpPr>
              <a:spLocks noChangeArrowheads="1"/>
            </p:cNvSpPr>
            <p:nvPr/>
          </p:nvSpPr>
          <p:spPr bwMode="auto">
            <a:xfrm>
              <a:off x="818" y="86"/>
              <a:ext cx="37" cy="23"/>
            </a:xfrm>
            <a:custGeom>
              <a:avLst/>
              <a:gdLst>
                <a:gd name="T0" fmla="*/ 13 w 37"/>
                <a:gd name="T1" fmla="*/ 0 h 23"/>
                <a:gd name="T2" fmla="*/ 25 w 37"/>
                <a:gd name="T3" fmla="*/ 0 h 23"/>
                <a:gd name="T4" fmla="*/ 36 w 37"/>
                <a:gd name="T5" fmla="*/ 0 h 23"/>
                <a:gd name="T6" fmla="*/ 36 w 37"/>
                <a:gd name="T7" fmla="*/ 1 h 23"/>
                <a:gd name="T8" fmla="*/ 36 w 37"/>
                <a:gd name="T9" fmla="*/ 3 h 23"/>
                <a:gd name="T10" fmla="*/ 36 w 37"/>
                <a:gd name="T11" fmla="*/ 6 h 23"/>
                <a:gd name="T12" fmla="*/ 37 w 37"/>
                <a:gd name="T13" fmla="*/ 8 h 23"/>
                <a:gd name="T14" fmla="*/ 36 w 37"/>
                <a:gd name="T15" fmla="*/ 10 h 23"/>
                <a:gd name="T16" fmla="*/ 36 w 37"/>
                <a:gd name="T17" fmla="*/ 10 h 23"/>
                <a:gd name="T18" fmla="*/ 25 w 37"/>
                <a:gd name="T19" fmla="*/ 11 h 23"/>
                <a:gd name="T20" fmla="*/ 16 w 37"/>
                <a:gd name="T21" fmla="*/ 13 h 23"/>
                <a:gd name="T22" fmla="*/ 9 w 37"/>
                <a:gd name="T23" fmla="*/ 17 h 23"/>
                <a:gd name="T24" fmla="*/ 3 w 37"/>
                <a:gd name="T25" fmla="*/ 23 h 23"/>
                <a:gd name="T26" fmla="*/ 2 w 37"/>
                <a:gd name="T27" fmla="*/ 21 h 23"/>
                <a:gd name="T28" fmla="*/ 0 w 37"/>
                <a:gd name="T29" fmla="*/ 21 h 23"/>
                <a:gd name="T30" fmla="*/ 0 w 37"/>
                <a:gd name="T31" fmla="*/ 20 h 23"/>
                <a:gd name="T32" fmla="*/ 0 w 37"/>
                <a:gd name="T33" fmla="*/ 18 h 23"/>
                <a:gd name="T34" fmla="*/ 2 w 37"/>
                <a:gd name="T35" fmla="*/ 13 h 23"/>
                <a:gd name="T36" fmla="*/ 5 w 37"/>
                <a:gd name="T37" fmla="*/ 7 h 23"/>
                <a:gd name="T38" fmla="*/ 9 w 37"/>
                <a:gd name="T39" fmla="*/ 4 h 23"/>
                <a:gd name="T40" fmla="*/ 13 w 37"/>
                <a:gd name="T41" fmla="*/ 0 h 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7"/>
                <a:gd name="T64" fmla="*/ 0 h 23"/>
                <a:gd name="T65" fmla="*/ 37 w 37"/>
                <a:gd name="T66" fmla="*/ 23 h 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7" h="23">
                  <a:moveTo>
                    <a:pt x="13" y="0"/>
                  </a:moveTo>
                  <a:lnTo>
                    <a:pt x="25" y="0"/>
                  </a:lnTo>
                  <a:lnTo>
                    <a:pt x="36" y="0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25" y="11"/>
                  </a:lnTo>
                  <a:lnTo>
                    <a:pt x="16" y="13"/>
                  </a:lnTo>
                  <a:lnTo>
                    <a:pt x="9" y="17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5" y="7"/>
                  </a:lnTo>
                  <a:lnTo>
                    <a:pt x="9" y="4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4" name="Freeform 26"/>
            <p:cNvSpPr>
              <a:spLocks noChangeArrowheads="1"/>
            </p:cNvSpPr>
            <p:nvPr/>
          </p:nvSpPr>
          <p:spPr bwMode="auto">
            <a:xfrm>
              <a:off x="12" y="86"/>
              <a:ext cx="1120" cy="1599"/>
            </a:xfrm>
            <a:custGeom>
              <a:avLst/>
              <a:gdLst>
                <a:gd name="T0" fmla="*/ 1020 w 1120"/>
                <a:gd name="T1" fmla="*/ 74 h 1599"/>
                <a:gd name="T2" fmla="*/ 972 w 1120"/>
                <a:gd name="T3" fmla="*/ 117 h 1599"/>
                <a:gd name="T4" fmla="*/ 909 w 1120"/>
                <a:gd name="T5" fmla="*/ 103 h 1599"/>
                <a:gd name="T6" fmla="*/ 950 w 1120"/>
                <a:gd name="T7" fmla="*/ 75 h 1599"/>
                <a:gd name="T8" fmla="*/ 866 w 1120"/>
                <a:gd name="T9" fmla="*/ 71 h 1599"/>
                <a:gd name="T10" fmla="*/ 782 w 1120"/>
                <a:gd name="T11" fmla="*/ 88 h 1599"/>
                <a:gd name="T12" fmla="*/ 738 w 1120"/>
                <a:gd name="T13" fmla="*/ 108 h 1599"/>
                <a:gd name="T14" fmla="*/ 682 w 1120"/>
                <a:gd name="T15" fmla="*/ 184 h 1599"/>
                <a:gd name="T16" fmla="*/ 761 w 1120"/>
                <a:gd name="T17" fmla="*/ 257 h 1599"/>
                <a:gd name="T18" fmla="*/ 859 w 1120"/>
                <a:gd name="T19" fmla="*/ 124 h 1599"/>
                <a:gd name="T20" fmla="*/ 943 w 1120"/>
                <a:gd name="T21" fmla="*/ 163 h 1599"/>
                <a:gd name="T22" fmla="*/ 1000 w 1120"/>
                <a:gd name="T23" fmla="*/ 234 h 1599"/>
                <a:gd name="T24" fmla="*/ 852 w 1120"/>
                <a:gd name="T25" fmla="*/ 287 h 1599"/>
                <a:gd name="T26" fmla="*/ 886 w 1120"/>
                <a:gd name="T27" fmla="*/ 294 h 1599"/>
                <a:gd name="T28" fmla="*/ 918 w 1120"/>
                <a:gd name="T29" fmla="*/ 327 h 1599"/>
                <a:gd name="T30" fmla="*/ 883 w 1120"/>
                <a:gd name="T31" fmla="*/ 328 h 1599"/>
                <a:gd name="T32" fmla="*/ 728 w 1120"/>
                <a:gd name="T33" fmla="*/ 425 h 1599"/>
                <a:gd name="T34" fmla="*/ 645 w 1120"/>
                <a:gd name="T35" fmla="*/ 574 h 1599"/>
                <a:gd name="T36" fmla="*/ 512 w 1120"/>
                <a:gd name="T37" fmla="*/ 528 h 1599"/>
                <a:gd name="T38" fmla="*/ 455 w 1120"/>
                <a:gd name="T39" fmla="*/ 662 h 1599"/>
                <a:gd name="T40" fmla="*/ 565 w 1120"/>
                <a:gd name="T41" fmla="*/ 639 h 1599"/>
                <a:gd name="T42" fmla="*/ 588 w 1120"/>
                <a:gd name="T43" fmla="*/ 734 h 1599"/>
                <a:gd name="T44" fmla="*/ 668 w 1120"/>
                <a:gd name="T45" fmla="*/ 776 h 1599"/>
                <a:gd name="T46" fmla="*/ 746 w 1120"/>
                <a:gd name="T47" fmla="*/ 762 h 1599"/>
                <a:gd name="T48" fmla="*/ 868 w 1120"/>
                <a:gd name="T49" fmla="*/ 826 h 1599"/>
                <a:gd name="T50" fmla="*/ 952 w 1120"/>
                <a:gd name="T51" fmla="*/ 928 h 1599"/>
                <a:gd name="T52" fmla="*/ 1073 w 1120"/>
                <a:gd name="T53" fmla="*/ 951 h 1599"/>
                <a:gd name="T54" fmla="*/ 1077 w 1120"/>
                <a:gd name="T55" fmla="*/ 1105 h 1599"/>
                <a:gd name="T56" fmla="*/ 996 w 1120"/>
                <a:gd name="T57" fmla="*/ 1223 h 1599"/>
                <a:gd name="T58" fmla="*/ 925 w 1120"/>
                <a:gd name="T59" fmla="*/ 1379 h 1599"/>
                <a:gd name="T60" fmla="*/ 859 w 1120"/>
                <a:gd name="T61" fmla="*/ 1436 h 1599"/>
                <a:gd name="T62" fmla="*/ 859 w 1120"/>
                <a:gd name="T63" fmla="*/ 1543 h 1599"/>
                <a:gd name="T64" fmla="*/ 792 w 1120"/>
                <a:gd name="T65" fmla="*/ 1526 h 1599"/>
                <a:gd name="T66" fmla="*/ 786 w 1120"/>
                <a:gd name="T67" fmla="*/ 1468 h 1599"/>
                <a:gd name="T68" fmla="*/ 751 w 1120"/>
                <a:gd name="T69" fmla="*/ 1358 h 1599"/>
                <a:gd name="T70" fmla="*/ 668 w 1120"/>
                <a:gd name="T71" fmla="*/ 1086 h 1599"/>
                <a:gd name="T72" fmla="*/ 601 w 1120"/>
                <a:gd name="T73" fmla="*/ 929 h 1599"/>
                <a:gd name="T74" fmla="*/ 635 w 1120"/>
                <a:gd name="T75" fmla="*/ 795 h 1599"/>
                <a:gd name="T76" fmla="*/ 551 w 1120"/>
                <a:gd name="T77" fmla="*/ 752 h 1599"/>
                <a:gd name="T78" fmla="*/ 454 w 1120"/>
                <a:gd name="T79" fmla="*/ 702 h 1599"/>
                <a:gd name="T80" fmla="*/ 325 w 1120"/>
                <a:gd name="T81" fmla="*/ 562 h 1599"/>
                <a:gd name="T82" fmla="*/ 317 w 1120"/>
                <a:gd name="T83" fmla="*/ 611 h 1599"/>
                <a:gd name="T84" fmla="*/ 244 w 1120"/>
                <a:gd name="T85" fmla="*/ 462 h 1599"/>
                <a:gd name="T86" fmla="*/ 307 w 1120"/>
                <a:gd name="T87" fmla="*/ 292 h 1599"/>
                <a:gd name="T88" fmla="*/ 328 w 1120"/>
                <a:gd name="T89" fmla="*/ 281 h 1599"/>
                <a:gd name="T90" fmla="*/ 317 w 1120"/>
                <a:gd name="T91" fmla="*/ 174 h 1599"/>
                <a:gd name="T92" fmla="*/ 225 w 1120"/>
                <a:gd name="T93" fmla="*/ 140 h 1599"/>
                <a:gd name="T94" fmla="*/ 124 w 1120"/>
                <a:gd name="T95" fmla="*/ 177 h 1599"/>
                <a:gd name="T96" fmla="*/ 65 w 1120"/>
                <a:gd name="T97" fmla="*/ 191 h 1599"/>
                <a:gd name="T98" fmla="*/ 71 w 1120"/>
                <a:gd name="T99" fmla="*/ 138 h 1599"/>
                <a:gd name="T100" fmla="*/ 121 w 1120"/>
                <a:gd name="T101" fmla="*/ 97 h 1599"/>
                <a:gd name="T102" fmla="*/ 177 w 1120"/>
                <a:gd name="T103" fmla="*/ 55 h 1599"/>
                <a:gd name="T104" fmla="*/ 469 w 1120"/>
                <a:gd name="T105" fmla="*/ 50 h 1599"/>
                <a:gd name="T106" fmla="*/ 591 w 1120"/>
                <a:gd name="T107" fmla="*/ 54 h 1599"/>
                <a:gd name="T108" fmla="*/ 666 w 1120"/>
                <a:gd name="T109" fmla="*/ 57 h 1599"/>
                <a:gd name="T110" fmla="*/ 743 w 1120"/>
                <a:gd name="T111" fmla="*/ 55 h 1599"/>
                <a:gd name="T112" fmla="*/ 793 w 1120"/>
                <a:gd name="T113" fmla="*/ 26 h 1599"/>
                <a:gd name="T114" fmla="*/ 812 w 1120"/>
                <a:gd name="T115" fmla="*/ 71 h 1599"/>
                <a:gd name="T116" fmla="*/ 863 w 1120"/>
                <a:gd name="T117" fmla="*/ 7 h 1599"/>
                <a:gd name="T118" fmla="*/ 910 w 1120"/>
                <a:gd name="T119" fmla="*/ 6 h 1599"/>
                <a:gd name="T120" fmla="*/ 928 w 1120"/>
                <a:gd name="T121" fmla="*/ 10 h 159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20"/>
                <a:gd name="T184" fmla="*/ 0 h 1599"/>
                <a:gd name="T185" fmla="*/ 1120 w 1120"/>
                <a:gd name="T186" fmla="*/ 1599 h 159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20" h="1599">
                  <a:moveTo>
                    <a:pt x="928" y="0"/>
                  </a:moveTo>
                  <a:lnTo>
                    <a:pt x="940" y="1"/>
                  </a:lnTo>
                  <a:lnTo>
                    <a:pt x="953" y="3"/>
                  </a:lnTo>
                  <a:lnTo>
                    <a:pt x="958" y="14"/>
                  </a:lnTo>
                  <a:lnTo>
                    <a:pt x="962" y="27"/>
                  </a:lnTo>
                  <a:lnTo>
                    <a:pt x="969" y="26"/>
                  </a:lnTo>
                  <a:lnTo>
                    <a:pt x="976" y="26"/>
                  </a:lnTo>
                  <a:lnTo>
                    <a:pt x="978" y="30"/>
                  </a:lnTo>
                  <a:lnTo>
                    <a:pt x="978" y="34"/>
                  </a:lnTo>
                  <a:lnTo>
                    <a:pt x="982" y="34"/>
                  </a:lnTo>
                  <a:lnTo>
                    <a:pt x="985" y="34"/>
                  </a:lnTo>
                  <a:lnTo>
                    <a:pt x="985" y="43"/>
                  </a:lnTo>
                  <a:lnTo>
                    <a:pt x="985" y="50"/>
                  </a:lnTo>
                  <a:lnTo>
                    <a:pt x="988" y="55"/>
                  </a:lnTo>
                  <a:lnTo>
                    <a:pt x="990" y="63"/>
                  </a:lnTo>
                  <a:lnTo>
                    <a:pt x="1000" y="65"/>
                  </a:lnTo>
                  <a:lnTo>
                    <a:pt x="1012" y="70"/>
                  </a:lnTo>
                  <a:lnTo>
                    <a:pt x="1020" y="74"/>
                  </a:lnTo>
                  <a:lnTo>
                    <a:pt x="1026" y="81"/>
                  </a:lnTo>
                  <a:lnTo>
                    <a:pt x="1018" y="83"/>
                  </a:lnTo>
                  <a:lnTo>
                    <a:pt x="1010" y="85"/>
                  </a:lnTo>
                  <a:lnTo>
                    <a:pt x="1005" y="90"/>
                  </a:lnTo>
                  <a:lnTo>
                    <a:pt x="999" y="95"/>
                  </a:lnTo>
                  <a:lnTo>
                    <a:pt x="996" y="95"/>
                  </a:lnTo>
                  <a:lnTo>
                    <a:pt x="993" y="95"/>
                  </a:lnTo>
                  <a:lnTo>
                    <a:pt x="993" y="93"/>
                  </a:lnTo>
                  <a:lnTo>
                    <a:pt x="990" y="88"/>
                  </a:lnTo>
                  <a:lnTo>
                    <a:pt x="988" y="85"/>
                  </a:lnTo>
                  <a:lnTo>
                    <a:pt x="983" y="83"/>
                  </a:lnTo>
                  <a:lnTo>
                    <a:pt x="980" y="81"/>
                  </a:lnTo>
                  <a:lnTo>
                    <a:pt x="976" y="80"/>
                  </a:lnTo>
                  <a:lnTo>
                    <a:pt x="973" y="81"/>
                  </a:lnTo>
                  <a:lnTo>
                    <a:pt x="970" y="85"/>
                  </a:lnTo>
                  <a:lnTo>
                    <a:pt x="973" y="98"/>
                  </a:lnTo>
                  <a:lnTo>
                    <a:pt x="978" y="114"/>
                  </a:lnTo>
                  <a:lnTo>
                    <a:pt x="972" y="117"/>
                  </a:lnTo>
                  <a:lnTo>
                    <a:pt x="965" y="120"/>
                  </a:lnTo>
                  <a:lnTo>
                    <a:pt x="959" y="115"/>
                  </a:lnTo>
                  <a:lnTo>
                    <a:pt x="953" y="110"/>
                  </a:lnTo>
                  <a:lnTo>
                    <a:pt x="952" y="110"/>
                  </a:lnTo>
                  <a:lnTo>
                    <a:pt x="950" y="110"/>
                  </a:lnTo>
                  <a:lnTo>
                    <a:pt x="949" y="113"/>
                  </a:lnTo>
                  <a:lnTo>
                    <a:pt x="948" y="114"/>
                  </a:lnTo>
                  <a:lnTo>
                    <a:pt x="953" y="120"/>
                  </a:lnTo>
                  <a:lnTo>
                    <a:pt x="959" y="124"/>
                  </a:lnTo>
                  <a:lnTo>
                    <a:pt x="959" y="128"/>
                  </a:lnTo>
                  <a:lnTo>
                    <a:pt x="959" y="131"/>
                  </a:lnTo>
                  <a:lnTo>
                    <a:pt x="956" y="131"/>
                  </a:lnTo>
                  <a:lnTo>
                    <a:pt x="953" y="131"/>
                  </a:lnTo>
                  <a:lnTo>
                    <a:pt x="938" y="125"/>
                  </a:lnTo>
                  <a:lnTo>
                    <a:pt x="923" y="118"/>
                  </a:lnTo>
                  <a:lnTo>
                    <a:pt x="918" y="114"/>
                  </a:lnTo>
                  <a:lnTo>
                    <a:pt x="912" y="108"/>
                  </a:lnTo>
                  <a:lnTo>
                    <a:pt x="909" y="103"/>
                  </a:lnTo>
                  <a:lnTo>
                    <a:pt x="906" y="95"/>
                  </a:lnTo>
                  <a:lnTo>
                    <a:pt x="915" y="90"/>
                  </a:lnTo>
                  <a:lnTo>
                    <a:pt x="920" y="85"/>
                  </a:lnTo>
                  <a:lnTo>
                    <a:pt x="925" y="83"/>
                  </a:lnTo>
                  <a:lnTo>
                    <a:pt x="929" y="81"/>
                  </a:lnTo>
                  <a:lnTo>
                    <a:pt x="935" y="80"/>
                  </a:lnTo>
                  <a:lnTo>
                    <a:pt x="943" y="80"/>
                  </a:lnTo>
                  <a:lnTo>
                    <a:pt x="945" y="81"/>
                  </a:lnTo>
                  <a:lnTo>
                    <a:pt x="946" y="84"/>
                  </a:lnTo>
                  <a:lnTo>
                    <a:pt x="948" y="84"/>
                  </a:lnTo>
                  <a:lnTo>
                    <a:pt x="950" y="85"/>
                  </a:lnTo>
                  <a:lnTo>
                    <a:pt x="955" y="84"/>
                  </a:lnTo>
                  <a:lnTo>
                    <a:pt x="960" y="83"/>
                  </a:lnTo>
                  <a:lnTo>
                    <a:pt x="960" y="81"/>
                  </a:lnTo>
                  <a:lnTo>
                    <a:pt x="960" y="81"/>
                  </a:lnTo>
                  <a:lnTo>
                    <a:pt x="959" y="78"/>
                  </a:lnTo>
                  <a:lnTo>
                    <a:pt x="956" y="77"/>
                  </a:lnTo>
                  <a:lnTo>
                    <a:pt x="950" y="75"/>
                  </a:lnTo>
                  <a:lnTo>
                    <a:pt x="945" y="75"/>
                  </a:lnTo>
                  <a:lnTo>
                    <a:pt x="945" y="68"/>
                  </a:lnTo>
                  <a:lnTo>
                    <a:pt x="946" y="61"/>
                  </a:lnTo>
                  <a:lnTo>
                    <a:pt x="940" y="60"/>
                  </a:lnTo>
                  <a:lnTo>
                    <a:pt x="938" y="57"/>
                  </a:lnTo>
                  <a:lnTo>
                    <a:pt x="933" y="54"/>
                  </a:lnTo>
                  <a:lnTo>
                    <a:pt x="930" y="50"/>
                  </a:lnTo>
                  <a:lnTo>
                    <a:pt x="925" y="43"/>
                  </a:lnTo>
                  <a:lnTo>
                    <a:pt x="918" y="35"/>
                  </a:lnTo>
                  <a:lnTo>
                    <a:pt x="900" y="40"/>
                  </a:lnTo>
                  <a:lnTo>
                    <a:pt x="879" y="43"/>
                  </a:lnTo>
                  <a:lnTo>
                    <a:pt x="879" y="48"/>
                  </a:lnTo>
                  <a:lnTo>
                    <a:pt x="879" y="53"/>
                  </a:lnTo>
                  <a:lnTo>
                    <a:pt x="873" y="57"/>
                  </a:lnTo>
                  <a:lnTo>
                    <a:pt x="868" y="61"/>
                  </a:lnTo>
                  <a:lnTo>
                    <a:pt x="868" y="65"/>
                  </a:lnTo>
                  <a:lnTo>
                    <a:pt x="868" y="68"/>
                  </a:lnTo>
                  <a:lnTo>
                    <a:pt x="866" y="71"/>
                  </a:lnTo>
                  <a:lnTo>
                    <a:pt x="863" y="75"/>
                  </a:lnTo>
                  <a:lnTo>
                    <a:pt x="852" y="75"/>
                  </a:lnTo>
                  <a:lnTo>
                    <a:pt x="840" y="77"/>
                  </a:lnTo>
                  <a:lnTo>
                    <a:pt x="840" y="80"/>
                  </a:lnTo>
                  <a:lnTo>
                    <a:pt x="842" y="83"/>
                  </a:lnTo>
                  <a:lnTo>
                    <a:pt x="835" y="81"/>
                  </a:lnTo>
                  <a:lnTo>
                    <a:pt x="829" y="83"/>
                  </a:lnTo>
                  <a:lnTo>
                    <a:pt x="825" y="83"/>
                  </a:lnTo>
                  <a:lnTo>
                    <a:pt x="819" y="84"/>
                  </a:lnTo>
                  <a:lnTo>
                    <a:pt x="809" y="88"/>
                  </a:lnTo>
                  <a:lnTo>
                    <a:pt x="798" y="91"/>
                  </a:lnTo>
                  <a:lnTo>
                    <a:pt x="793" y="88"/>
                  </a:lnTo>
                  <a:lnTo>
                    <a:pt x="791" y="85"/>
                  </a:lnTo>
                  <a:lnTo>
                    <a:pt x="786" y="84"/>
                  </a:lnTo>
                  <a:lnTo>
                    <a:pt x="779" y="83"/>
                  </a:lnTo>
                  <a:lnTo>
                    <a:pt x="778" y="85"/>
                  </a:lnTo>
                  <a:lnTo>
                    <a:pt x="776" y="88"/>
                  </a:lnTo>
                  <a:lnTo>
                    <a:pt x="782" y="88"/>
                  </a:lnTo>
                  <a:lnTo>
                    <a:pt x="785" y="90"/>
                  </a:lnTo>
                  <a:lnTo>
                    <a:pt x="788" y="93"/>
                  </a:lnTo>
                  <a:lnTo>
                    <a:pt x="791" y="95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75" y="107"/>
                  </a:lnTo>
                  <a:lnTo>
                    <a:pt x="761" y="107"/>
                  </a:lnTo>
                  <a:lnTo>
                    <a:pt x="761" y="111"/>
                  </a:lnTo>
                  <a:lnTo>
                    <a:pt x="761" y="113"/>
                  </a:lnTo>
                  <a:lnTo>
                    <a:pt x="759" y="113"/>
                  </a:lnTo>
                  <a:lnTo>
                    <a:pt x="755" y="113"/>
                  </a:lnTo>
                  <a:lnTo>
                    <a:pt x="751" y="110"/>
                  </a:lnTo>
                  <a:lnTo>
                    <a:pt x="746" y="108"/>
                  </a:lnTo>
                  <a:lnTo>
                    <a:pt x="742" y="107"/>
                  </a:lnTo>
                  <a:lnTo>
                    <a:pt x="736" y="105"/>
                  </a:lnTo>
                  <a:lnTo>
                    <a:pt x="736" y="107"/>
                  </a:lnTo>
                  <a:lnTo>
                    <a:pt x="736" y="107"/>
                  </a:lnTo>
                  <a:lnTo>
                    <a:pt x="738" y="108"/>
                  </a:lnTo>
                  <a:lnTo>
                    <a:pt x="739" y="108"/>
                  </a:lnTo>
                  <a:lnTo>
                    <a:pt x="745" y="113"/>
                  </a:lnTo>
                  <a:lnTo>
                    <a:pt x="752" y="117"/>
                  </a:lnTo>
                  <a:lnTo>
                    <a:pt x="741" y="120"/>
                  </a:lnTo>
                  <a:lnTo>
                    <a:pt x="731" y="123"/>
                  </a:lnTo>
                  <a:lnTo>
                    <a:pt x="721" y="127"/>
                  </a:lnTo>
                  <a:lnTo>
                    <a:pt x="712" y="133"/>
                  </a:lnTo>
                  <a:lnTo>
                    <a:pt x="696" y="143"/>
                  </a:lnTo>
                  <a:lnTo>
                    <a:pt x="679" y="153"/>
                  </a:lnTo>
                  <a:lnTo>
                    <a:pt x="679" y="160"/>
                  </a:lnTo>
                  <a:lnTo>
                    <a:pt x="681" y="167"/>
                  </a:lnTo>
                  <a:lnTo>
                    <a:pt x="685" y="170"/>
                  </a:lnTo>
                  <a:lnTo>
                    <a:pt x="691" y="173"/>
                  </a:lnTo>
                  <a:lnTo>
                    <a:pt x="691" y="175"/>
                  </a:lnTo>
                  <a:lnTo>
                    <a:pt x="691" y="180"/>
                  </a:lnTo>
                  <a:lnTo>
                    <a:pt x="686" y="181"/>
                  </a:lnTo>
                  <a:lnTo>
                    <a:pt x="682" y="184"/>
                  </a:lnTo>
                  <a:lnTo>
                    <a:pt x="682" y="184"/>
                  </a:lnTo>
                  <a:lnTo>
                    <a:pt x="682" y="185"/>
                  </a:lnTo>
                  <a:lnTo>
                    <a:pt x="693" y="185"/>
                  </a:lnTo>
                  <a:lnTo>
                    <a:pt x="703" y="187"/>
                  </a:lnTo>
                  <a:lnTo>
                    <a:pt x="711" y="190"/>
                  </a:lnTo>
                  <a:lnTo>
                    <a:pt x="715" y="193"/>
                  </a:lnTo>
                  <a:lnTo>
                    <a:pt x="723" y="201"/>
                  </a:lnTo>
                  <a:lnTo>
                    <a:pt x="735" y="210"/>
                  </a:lnTo>
                  <a:lnTo>
                    <a:pt x="746" y="210"/>
                  </a:lnTo>
                  <a:lnTo>
                    <a:pt x="755" y="213"/>
                  </a:lnTo>
                  <a:lnTo>
                    <a:pt x="756" y="218"/>
                  </a:lnTo>
                  <a:lnTo>
                    <a:pt x="755" y="224"/>
                  </a:lnTo>
                  <a:lnTo>
                    <a:pt x="753" y="228"/>
                  </a:lnTo>
                  <a:lnTo>
                    <a:pt x="752" y="234"/>
                  </a:lnTo>
                  <a:lnTo>
                    <a:pt x="751" y="240"/>
                  </a:lnTo>
                  <a:lnTo>
                    <a:pt x="749" y="245"/>
                  </a:lnTo>
                  <a:lnTo>
                    <a:pt x="749" y="251"/>
                  </a:lnTo>
                  <a:lnTo>
                    <a:pt x="752" y="258"/>
                  </a:lnTo>
                  <a:lnTo>
                    <a:pt x="761" y="257"/>
                  </a:lnTo>
                  <a:lnTo>
                    <a:pt x="768" y="257"/>
                  </a:lnTo>
                  <a:lnTo>
                    <a:pt x="775" y="247"/>
                  </a:lnTo>
                  <a:lnTo>
                    <a:pt x="781" y="235"/>
                  </a:lnTo>
                  <a:lnTo>
                    <a:pt x="786" y="223"/>
                  </a:lnTo>
                  <a:lnTo>
                    <a:pt x="791" y="211"/>
                  </a:lnTo>
                  <a:lnTo>
                    <a:pt x="802" y="210"/>
                  </a:lnTo>
                  <a:lnTo>
                    <a:pt x="811" y="205"/>
                  </a:lnTo>
                  <a:lnTo>
                    <a:pt x="819" y="201"/>
                  </a:lnTo>
                  <a:lnTo>
                    <a:pt x="828" y="197"/>
                  </a:lnTo>
                  <a:lnTo>
                    <a:pt x="828" y="181"/>
                  </a:lnTo>
                  <a:lnTo>
                    <a:pt x="828" y="164"/>
                  </a:lnTo>
                  <a:lnTo>
                    <a:pt x="835" y="160"/>
                  </a:lnTo>
                  <a:lnTo>
                    <a:pt x="839" y="154"/>
                  </a:lnTo>
                  <a:lnTo>
                    <a:pt x="842" y="147"/>
                  </a:lnTo>
                  <a:lnTo>
                    <a:pt x="846" y="141"/>
                  </a:lnTo>
                  <a:lnTo>
                    <a:pt x="849" y="134"/>
                  </a:lnTo>
                  <a:lnTo>
                    <a:pt x="853" y="128"/>
                  </a:lnTo>
                  <a:lnTo>
                    <a:pt x="859" y="124"/>
                  </a:lnTo>
                  <a:lnTo>
                    <a:pt x="866" y="121"/>
                  </a:lnTo>
                  <a:lnTo>
                    <a:pt x="870" y="124"/>
                  </a:lnTo>
                  <a:lnTo>
                    <a:pt x="873" y="125"/>
                  </a:lnTo>
                  <a:lnTo>
                    <a:pt x="876" y="127"/>
                  </a:lnTo>
                  <a:lnTo>
                    <a:pt x="879" y="125"/>
                  </a:lnTo>
                  <a:lnTo>
                    <a:pt x="886" y="124"/>
                  </a:lnTo>
                  <a:lnTo>
                    <a:pt x="895" y="121"/>
                  </a:lnTo>
                  <a:lnTo>
                    <a:pt x="898" y="128"/>
                  </a:lnTo>
                  <a:lnTo>
                    <a:pt x="902" y="134"/>
                  </a:lnTo>
                  <a:lnTo>
                    <a:pt x="909" y="138"/>
                  </a:lnTo>
                  <a:lnTo>
                    <a:pt x="915" y="143"/>
                  </a:lnTo>
                  <a:lnTo>
                    <a:pt x="910" y="154"/>
                  </a:lnTo>
                  <a:lnTo>
                    <a:pt x="908" y="165"/>
                  </a:lnTo>
                  <a:lnTo>
                    <a:pt x="913" y="171"/>
                  </a:lnTo>
                  <a:lnTo>
                    <a:pt x="919" y="174"/>
                  </a:lnTo>
                  <a:lnTo>
                    <a:pt x="926" y="173"/>
                  </a:lnTo>
                  <a:lnTo>
                    <a:pt x="932" y="171"/>
                  </a:lnTo>
                  <a:lnTo>
                    <a:pt x="943" y="163"/>
                  </a:lnTo>
                  <a:lnTo>
                    <a:pt x="955" y="153"/>
                  </a:lnTo>
                  <a:lnTo>
                    <a:pt x="958" y="154"/>
                  </a:lnTo>
                  <a:lnTo>
                    <a:pt x="960" y="157"/>
                  </a:lnTo>
                  <a:lnTo>
                    <a:pt x="965" y="171"/>
                  </a:lnTo>
                  <a:lnTo>
                    <a:pt x="968" y="187"/>
                  </a:lnTo>
                  <a:lnTo>
                    <a:pt x="963" y="190"/>
                  </a:lnTo>
                  <a:lnTo>
                    <a:pt x="959" y="193"/>
                  </a:lnTo>
                  <a:lnTo>
                    <a:pt x="962" y="197"/>
                  </a:lnTo>
                  <a:lnTo>
                    <a:pt x="965" y="200"/>
                  </a:lnTo>
                  <a:lnTo>
                    <a:pt x="966" y="204"/>
                  </a:lnTo>
                  <a:lnTo>
                    <a:pt x="966" y="210"/>
                  </a:lnTo>
                  <a:lnTo>
                    <a:pt x="976" y="211"/>
                  </a:lnTo>
                  <a:lnTo>
                    <a:pt x="985" y="211"/>
                  </a:lnTo>
                  <a:lnTo>
                    <a:pt x="988" y="220"/>
                  </a:lnTo>
                  <a:lnTo>
                    <a:pt x="989" y="228"/>
                  </a:lnTo>
                  <a:lnTo>
                    <a:pt x="996" y="228"/>
                  </a:lnTo>
                  <a:lnTo>
                    <a:pt x="1002" y="227"/>
                  </a:lnTo>
                  <a:lnTo>
                    <a:pt x="1000" y="234"/>
                  </a:lnTo>
                  <a:lnTo>
                    <a:pt x="1000" y="241"/>
                  </a:lnTo>
                  <a:lnTo>
                    <a:pt x="995" y="245"/>
                  </a:lnTo>
                  <a:lnTo>
                    <a:pt x="989" y="250"/>
                  </a:lnTo>
                  <a:lnTo>
                    <a:pt x="980" y="255"/>
                  </a:lnTo>
                  <a:lnTo>
                    <a:pt x="972" y="261"/>
                  </a:lnTo>
                  <a:lnTo>
                    <a:pt x="962" y="265"/>
                  </a:lnTo>
                  <a:lnTo>
                    <a:pt x="952" y="270"/>
                  </a:lnTo>
                  <a:lnTo>
                    <a:pt x="943" y="272"/>
                  </a:lnTo>
                  <a:lnTo>
                    <a:pt x="936" y="272"/>
                  </a:lnTo>
                  <a:lnTo>
                    <a:pt x="925" y="271"/>
                  </a:lnTo>
                  <a:lnTo>
                    <a:pt x="910" y="268"/>
                  </a:lnTo>
                  <a:lnTo>
                    <a:pt x="903" y="267"/>
                  </a:lnTo>
                  <a:lnTo>
                    <a:pt x="896" y="265"/>
                  </a:lnTo>
                  <a:lnTo>
                    <a:pt x="888" y="267"/>
                  </a:lnTo>
                  <a:lnTo>
                    <a:pt x="880" y="268"/>
                  </a:lnTo>
                  <a:lnTo>
                    <a:pt x="869" y="275"/>
                  </a:lnTo>
                  <a:lnTo>
                    <a:pt x="858" y="282"/>
                  </a:lnTo>
                  <a:lnTo>
                    <a:pt x="852" y="287"/>
                  </a:lnTo>
                  <a:lnTo>
                    <a:pt x="846" y="290"/>
                  </a:lnTo>
                  <a:lnTo>
                    <a:pt x="840" y="292"/>
                  </a:lnTo>
                  <a:lnTo>
                    <a:pt x="832" y="295"/>
                  </a:lnTo>
                  <a:lnTo>
                    <a:pt x="829" y="301"/>
                  </a:lnTo>
                  <a:lnTo>
                    <a:pt x="826" y="307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43" y="297"/>
                  </a:lnTo>
                  <a:lnTo>
                    <a:pt x="859" y="287"/>
                  </a:lnTo>
                  <a:lnTo>
                    <a:pt x="869" y="284"/>
                  </a:lnTo>
                  <a:lnTo>
                    <a:pt x="879" y="281"/>
                  </a:lnTo>
                  <a:lnTo>
                    <a:pt x="889" y="280"/>
                  </a:lnTo>
                  <a:lnTo>
                    <a:pt x="900" y="281"/>
                  </a:lnTo>
                  <a:lnTo>
                    <a:pt x="899" y="287"/>
                  </a:lnTo>
                  <a:lnTo>
                    <a:pt x="899" y="292"/>
                  </a:lnTo>
                  <a:lnTo>
                    <a:pt x="893" y="292"/>
                  </a:lnTo>
                  <a:lnTo>
                    <a:pt x="889" y="292"/>
                  </a:lnTo>
                  <a:lnTo>
                    <a:pt x="886" y="294"/>
                  </a:lnTo>
                  <a:lnTo>
                    <a:pt x="882" y="297"/>
                  </a:lnTo>
                  <a:lnTo>
                    <a:pt x="882" y="297"/>
                  </a:lnTo>
                  <a:lnTo>
                    <a:pt x="882" y="298"/>
                  </a:lnTo>
                  <a:lnTo>
                    <a:pt x="886" y="301"/>
                  </a:lnTo>
                  <a:lnTo>
                    <a:pt x="890" y="304"/>
                  </a:lnTo>
                  <a:lnTo>
                    <a:pt x="886" y="307"/>
                  </a:lnTo>
                  <a:lnTo>
                    <a:pt x="882" y="310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8" y="317"/>
                  </a:lnTo>
                  <a:lnTo>
                    <a:pt x="886" y="322"/>
                  </a:lnTo>
                  <a:lnTo>
                    <a:pt x="896" y="325"/>
                  </a:lnTo>
                  <a:lnTo>
                    <a:pt x="903" y="327"/>
                  </a:lnTo>
                  <a:lnTo>
                    <a:pt x="906" y="327"/>
                  </a:lnTo>
                  <a:lnTo>
                    <a:pt x="909" y="327"/>
                  </a:lnTo>
                  <a:lnTo>
                    <a:pt x="913" y="325"/>
                  </a:lnTo>
                  <a:lnTo>
                    <a:pt x="918" y="322"/>
                  </a:lnTo>
                  <a:lnTo>
                    <a:pt x="918" y="327"/>
                  </a:lnTo>
                  <a:lnTo>
                    <a:pt x="918" y="330"/>
                  </a:lnTo>
                  <a:lnTo>
                    <a:pt x="916" y="330"/>
                  </a:lnTo>
                  <a:lnTo>
                    <a:pt x="915" y="330"/>
                  </a:lnTo>
                  <a:lnTo>
                    <a:pt x="902" y="335"/>
                  </a:lnTo>
                  <a:lnTo>
                    <a:pt x="889" y="341"/>
                  </a:lnTo>
                  <a:lnTo>
                    <a:pt x="878" y="347"/>
                  </a:lnTo>
                  <a:lnTo>
                    <a:pt x="865" y="354"/>
                  </a:lnTo>
                  <a:lnTo>
                    <a:pt x="860" y="352"/>
                  </a:lnTo>
                  <a:lnTo>
                    <a:pt x="856" y="351"/>
                  </a:lnTo>
                  <a:lnTo>
                    <a:pt x="855" y="348"/>
                  </a:lnTo>
                  <a:lnTo>
                    <a:pt x="855" y="347"/>
                  </a:lnTo>
                  <a:lnTo>
                    <a:pt x="855" y="344"/>
                  </a:lnTo>
                  <a:lnTo>
                    <a:pt x="856" y="342"/>
                  </a:lnTo>
                  <a:lnTo>
                    <a:pt x="869" y="337"/>
                  </a:lnTo>
                  <a:lnTo>
                    <a:pt x="882" y="332"/>
                  </a:lnTo>
                  <a:lnTo>
                    <a:pt x="883" y="331"/>
                  </a:lnTo>
                  <a:lnTo>
                    <a:pt x="883" y="330"/>
                  </a:lnTo>
                  <a:lnTo>
                    <a:pt x="883" y="328"/>
                  </a:lnTo>
                  <a:lnTo>
                    <a:pt x="882" y="327"/>
                  </a:lnTo>
                  <a:lnTo>
                    <a:pt x="876" y="327"/>
                  </a:lnTo>
                  <a:lnTo>
                    <a:pt x="869" y="325"/>
                  </a:lnTo>
                  <a:lnTo>
                    <a:pt x="862" y="331"/>
                  </a:lnTo>
                  <a:lnTo>
                    <a:pt x="855" y="337"/>
                  </a:lnTo>
                  <a:lnTo>
                    <a:pt x="846" y="341"/>
                  </a:lnTo>
                  <a:lnTo>
                    <a:pt x="836" y="345"/>
                  </a:lnTo>
                  <a:lnTo>
                    <a:pt x="818" y="354"/>
                  </a:lnTo>
                  <a:lnTo>
                    <a:pt x="802" y="362"/>
                  </a:lnTo>
                  <a:lnTo>
                    <a:pt x="801" y="370"/>
                  </a:lnTo>
                  <a:lnTo>
                    <a:pt x="801" y="377"/>
                  </a:lnTo>
                  <a:lnTo>
                    <a:pt x="789" y="381"/>
                  </a:lnTo>
                  <a:lnTo>
                    <a:pt x="776" y="387"/>
                  </a:lnTo>
                  <a:lnTo>
                    <a:pt x="766" y="392"/>
                  </a:lnTo>
                  <a:lnTo>
                    <a:pt x="755" y="400"/>
                  </a:lnTo>
                  <a:lnTo>
                    <a:pt x="745" y="407"/>
                  </a:lnTo>
                  <a:lnTo>
                    <a:pt x="736" y="415"/>
                  </a:lnTo>
                  <a:lnTo>
                    <a:pt x="728" y="425"/>
                  </a:lnTo>
                  <a:lnTo>
                    <a:pt x="722" y="434"/>
                  </a:lnTo>
                  <a:lnTo>
                    <a:pt x="719" y="442"/>
                  </a:lnTo>
                  <a:lnTo>
                    <a:pt x="718" y="450"/>
                  </a:lnTo>
                  <a:lnTo>
                    <a:pt x="715" y="455"/>
                  </a:lnTo>
                  <a:lnTo>
                    <a:pt x="709" y="461"/>
                  </a:lnTo>
                  <a:lnTo>
                    <a:pt x="692" y="471"/>
                  </a:lnTo>
                  <a:lnTo>
                    <a:pt x="672" y="482"/>
                  </a:lnTo>
                  <a:lnTo>
                    <a:pt x="662" y="490"/>
                  </a:lnTo>
                  <a:lnTo>
                    <a:pt x="653" y="497"/>
                  </a:lnTo>
                  <a:lnTo>
                    <a:pt x="646" y="504"/>
                  </a:lnTo>
                  <a:lnTo>
                    <a:pt x="642" y="512"/>
                  </a:lnTo>
                  <a:lnTo>
                    <a:pt x="641" y="519"/>
                  </a:lnTo>
                  <a:lnTo>
                    <a:pt x="641" y="528"/>
                  </a:lnTo>
                  <a:lnTo>
                    <a:pt x="641" y="537"/>
                  </a:lnTo>
                  <a:lnTo>
                    <a:pt x="642" y="545"/>
                  </a:lnTo>
                  <a:lnTo>
                    <a:pt x="643" y="555"/>
                  </a:lnTo>
                  <a:lnTo>
                    <a:pt x="645" y="564"/>
                  </a:lnTo>
                  <a:lnTo>
                    <a:pt x="645" y="574"/>
                  </a:lnTo>
                  <a:lnTo>
                    <a:pt x="643" y="582"/>
                  </a:lnTo>
                  <a:lnTo>
                    <a:pt x="636" y="582"/>
                  </a:lnTo>
                  <a:lnTo>
                    <a:pt x="631" y="581"/>
                  </a:lnTo>
                  <a:lnTo>
                    <a:pt x="626" y="569"/>
                  </a:lnTo>
                  <a:lnTo>
                    <a:pt x="621" y="562"/>
                  </a:lnTo>
                  <a:lnTo>
                    <a:pt x="622" y="548"/>
                  </a:lnTo>
                  <a:lnTo>
                    <a:pt x="622" y="535"/>
                  </a:lnTo>
                  <a:lnTo>
                    <a:pt x="619" y="531"/>
                  </a:lnTo>
                  <a:lnTo>
                    <a:pt x="615" y="527"/>
                  </a:lnTo>
                  <a:lnTo>
                    <a:pt x="609" y="524"/>
                  </a:lnTo>
                  <a:lnTo>
                    <a:pt x="602" y="522"/>
                  </a:lnTo>
                  <a:lnTo>
                    <a:pt x="586" y="519"/>
                  </a:lnTo>
                  <a:lnTo>
                    <a:pt x="574" y="515"/>
                  </a:lnTo>
                  <a:lnTo>
                    <a:pt x="562" y="525"/>
                  </a:lnTo>
                  <a:lnTo>
                    <a:pt x="552" y="534"/>
                  </a:lnTo>
                  <a:lnTo>
                    <a:pt x="539" y="529"/>
                  </a:lnTo>
                  <a:lnTo>
                    <a:pt x="526" y="528"/>
                  </a:lnTo>
                  <a:lnTo>
                    <a:pt x="512" y="528"/>
                  </a:lnTo>
                  <a:lnTo>
                    <a:pt x="499" y="529"/>
                  </a:lnTo>
                  <a:lnTo>
                    <a:pt x="486" y="534"/>
                  </a:lnTo>
                  <a:lnTo>
                    <a:pt x="475" y="541"/>
                  </a:lnTo>
                  <a:lnTo>
                    <a:pt x="469" y="544"/>
                  </a:lnTo>
                  <a:lnTo>
                    <a:pt x="465" y="548"/>
                  </a:lnTo>
                  <a:lnTo>
                    <a:pt x="462" y="554"/>
                  </a:lnTo>
                  <a:lnTo>
                    <a:pt x="458" y="559"/>
                  </a:lnTo>
                  <a:lnTo>
                    <a:pt x="456" y="568"/>
                  </a:lnTo>
                  <a:lnTo>
                    <a:pt x="455" y="578"/>
                  </a:lnTo>
                  <a:lnTo>
                    <a:pt x="451" y="587"/>
                  </a:lnTo>
                  <a:lnTo>
                    <a:pt x="445" y="598"/>
                  </a:lnTo>
                  <a:lnTo>
                    <a:pt x="442" y="604"/>
                  </a:lnTo>
                  <a:lnTo>
                    <a:pt x="441" y="611"/>
                  </a:lnTo>
                  <a:lnTo>
                    <a:pt x="441" y="617"/>
                  </a:lnTo>
                  <a:lnTo>
                    <a:pt x="441" y="624"/>
                  </a:lnTo>
                  <a:lnTo>
                    <a:pt x="444" y="638"/>
                  </a:lnTo>
                  <a:lnTo>
                    <a:pt x="449" y="651"/>
                  </a:lnTo>
                  <a:lnTo>
                    <a:pt x="455" y="662"/>
                  </a:lnTo>
                  <a:lnTo>
                    <a:pt x="461" y="674"/>
                  </a:lnTo>
                  <a:lnTo>
                    <a:pt x="472" y="674"/>
                  </a:lnTo>
                  <a:lnTo>
                    <a:pt x="484" y="672"/>
                  </a:lnTo>
                  <a:lnTo>
                    <a:pt x="494" y="671"/>
                  </a:lnTo>
                  <a:lnTo>
                    <a:pt x="505" y="671"/>
                  </a:lnTo>
                  <a:lnTo>
                    <a:pt x="509" y="662"/>
                  </a:lnTo>
                  <a:lnTo>
                    <a:pt x="514" y="655"/>
                  </a:lnTo>
                  <a:lnTo>
                    <a:pt x="519" y="647"/>
                  </a:lnTo>
                  <a:lnTo>
                    <a:pt x="526" y="639"/>
                  </a:lnTo>
                  <a:lnTo>
                    <a:pt x="534" y="634"/>
                  </a:lnTo>
                  <a:lnTo>
                    <a:pt x="544" y="629"/>
                  </a:lnTo>
                  <a:lnTo>
                    <a:pt x="548" y="629"/>
                  </a:lnTo>
                  <a:lnTo>
                    <a:pt x="554" y="629"/>
                  </a:lnTo>
                  <a:lnTo>
                    <a:pt x="559" y="631"/>
                  </a:lnTo>
                  <a:lnTo>
                    <a:pt x="565" y="634"/>
                  </a:lnTo>
                  <a:lnTo>
                    <a:pt x="565" y="635"/>
                  </a:lnTo>
                  <a:lnTo>
                    <a:pt x="565" y="635"/>
                  </a:lnTo>
                  <a:lnTo>
                    <a:pt x="565" y="639"/>
                  </a:lnTo>
                  <a:lnTo>
                    <a:pt x="564" y="642"/>
                  </a:lnTo>
                  <a:lnTo>
                    <a:pt x="558" y="645"/>
                  </a:lnTo>
                  <a:lnTo>
                    <a:pt x="552" y="651"/>
                  </a:lnTo>
                  <a:lnTo>
                    <a:pt x="548" y="658"/>
                  </a:lnTo>
                  <a:lnTo>
                    <a:pt x="544" y="667"/>
                  </a:lnTo>
                  <a:lnTo>
                    <a:pt x="539" y="675"/>
                  </a:lnTo>
                  <a:lnTo>
                    <a:pt x="538" y="684"/>
                  </a:lnTo>
                  <a:lnTo>
                    <a:pt x="536" y="692"/>
                  </a:lnTo>
                  <a:lnTo>
                    <a:pt x="538" y="698"/>
                  </a:lnTo>
                  <a:lnTo>
                    <a:pt x="552" y="701"/>
                  </a:lnTo>
                  <a:lnTo>
                    <a:pt x="565" y="701"/>
                  </a:lnTo>
                  <a:lnTo>
                    <a:pt x="571" y="702"/>
                  </a:lnTo>
                  <a:lnTo>
                    <a:pt x="576" y="702"/>
                  </a:lnTo>
                  <a:lnTo>
                    <a:pt x="584" y="705"/>
                  </a:lnTo>
                  <a:lnTo>
                    <a:pt x="589" y="708"/>
                  </a:lnTo>
                  <a:lnTo>
                    <a:pt x="589" y="711"/>
                  </a:lnTo>
                  <a:lnTo>
                    <a:pt x="591" y="712"/>
                  </a:lnTo>
                  <a:lnTo>
                    <a:pt x="588" y="734"/>
                  </a:lnTo>
                  <a:lnTo>
                    <a:pt x="584" y="752"/>
                  </a:lnTo>
                  <a:lnTo>
                    <a:pt x="584" y="759"/>
                  </a:lnTo>
                  <a:lnTo>
                    <a:pt x="585" y="769"/>
                  </a:lnTo>
                  <a:lnTo>
                    <a:pt x="586" y="779"/>
                  </a:lnTo>
                  <a:lnTo>
                    <a:pt x="591" y="791"/>
                  </a:lnTo>
                  <a:lnTo>
                    <a:pt x="615" y="785"/>
                  </a:lnTo>
                  <a:lnTo>
                    <a:pt x="632" y="784"/>
                  </a:lnTo>
                  <a:lnTo>
                    <a:pt x="638" y="786"/>
                  </a:lnTo>
                  <a:lnTo>
                    <a:pt x="642" y="792"/>
                  </a:lnTo>
                  <a:lnTo>
                    <a:pt x="645" y="798"/>
                  </a:lnTo>
                  <a:lnTo>
                    <a:pt x="648" y="804"/>
                  </a:lnTo>
                  <a:lnTo>
                    <a:pt x="649" y="802"/>
                  </a:lnTo>
                  <a:lnTo>
                    <a:pt x="652" y="801"/>
                  </a:lnTo>
                  <a:lnTo>
                    <a:pt x="656" y="794"/>
                  </a:lnTo>
                  <a:lnTo>
                    <a:pt x="662" y="788"/>
                  </a:lnTo>
                  <a:lnTo>
                    <a:pt x="665" y="785"/>
                  </a:lnTo>
                  <a:lnTo>
                    <a:pt x="666" y="782"/>
                  </a:lnTo>
                  <a:lnTo>
                    <a:pt x="668" y="776"/>
                  </a:lnTo>
                  <a:lnTo>
                    <a:pt x="668" y="771"/>
                  </a:lnTo>
                  <a:lnTo>
                    <a:pt x="679" y="766"/>
                  </a:lnTo>
                  <a:lnTo>
                    <a:pt x="691" y="762"/>
                  </a:lnTo>
                  <a:lnTo>
                    <a:pt x="701" y="758"/>
                  </a:lnTo>
                  <a:lnTo>
                    <a:pt x="712" y="754"/>
                  </a:lnTo>
                  <a:lnTo>
                    <a:pt x="713" y="755"/>
                  </a:lnTo>
                  <a:lnTo>
                    <a:pt x="715" y="755"/>
                  </a:lnTo>
                  <a:lnTo>
                    <a:pt x="712" y="764"/>
                  </a:lnTo>
                  <a:lnTo>
                    <a:pt x="711" y="775"/>
                  </a:lnTo>
                  <a:lnTo>
                    <a:pt x="711" y="781"/>
                  </a:lnTo>
                  <a:lnTo>
                    <a:pt x="712" y="785"/>
                  </a:lnTo>
                  <a:lnTo>
                    <a:pt x="715" y="789"/>
                  </a:lnTo>
                  <a:lnTo>
                    <a:pt x="718" y="792"/>
                  </a:lnTo>
                  <a:lnTo>
                    <a:pt x="718" y="781"/>
                  </a:lnTo>
                  <a:lnTo>
                    <a:pt x="716" y="771"/>
                  </a:lnTo>
                  <a:lnTo>
                    <a:pt x="725" y="765"/>
                  </a:lnTo>
                  <a:lnTo>
                    <a:pt x="735" y="758"/>
                  </a:lnTo>
                  <a:lnTo>
                    <a:pt x="746" y="762"/>
                  </a:lnTo>
                  <a:lnTo>
                    <a:pt x="756" y="768"/>
                  </a:lnTo>
                  <a:lnTo>
                    <a:pt x="768" y="772"/>
                  </a:lnTo>
                  <a:lnTo>
                    <a:pt x="781" y="776"/>
                  </a:lnTo>
                  <a:lnTo>
                    <a:pt x="796" y="774"/>
                  </a:lnTo>
                  <a:lnTo>
                    <a:pt x="811" y="772"/>
                  </a:lnTo>
                  <a:lnTo>
                    <a:pt x="812" y="775"/>
                  </a:lnTo>
                  <a:lnTo>
                    <a:pt x="813" y="778"/>
                  </a:lnTo>
                  <a:lnTo>
                    <a:pt x="815" y="781"/>
                  </a:lnTo>
                  <a:lnTo>
                    <a:pt x="818" y="782"/>
                  </a:lnTo>
                  <a:lnTo>
                    <a:pt x="823" y="785"/>
                  </a:lnTo>
                  <a:lnTo>
                    <a:pt x="829" y="786"/>
                  </a:lnTo>
                  <a:lnTo>
                    <a:pt x="829" y="791"/>
                  </a:lnTo>
                  <a:lnTo>
                    <a:pt x="829" y="795"/>
                  </a:lnTo>
                  <a:lnTo>
                    <a:pt x="840" y="798"/>
                  </a:lnTo>
                  <a:lnTo>
                    <a:pt x="850" y="801"/>
                  </a:lnTo>
                  <a:lnTo>
                    <a:pt x="855" y="811"/>
                  </a:lnTo>
                  <a:lnTo>
                    <a:pt x="860" y="819"/>
                  </a:lnTo>
                  <a:lnTo>
                    <a:pt x="868" y="826"/>
                  </a:lnTo>
                  <a:lnTo>
                    <a:pt x="875" y="834"/>
                  </a:lnTo>
                  <a:lnTo>
                    <a:pt x="892" y="834"/>
                  </a:lnTo>
                  <a:lnTo>
                    <a:pt x="906" y="836"/>
                  </a:lnTo>
                  <a:lnTo>
                    <a:pt x="919" y="841"/>
                  </a:lnTo>
                  <a:lnTo>
                    <a:pt x="929" y="846"/>
                  </a:lnTo>
                  <a:lnTo>
                    <a:pt x="933" y="851"/>
                  </a:lnTo>
                  <a:lnTo>
                    <a:pt x="938" y="856"/>
                  </a:lnTo>
                  <a:lnTo>
                    <a:pt x="942" y="861"/>
                  </a:lnTo>
                  <a:lnTo>
                    <a:pt x="945" y="866"/>
                  </a:lnTo>
                  <a:lnTo>
                    <a:pt x="949" y="879"/>
                  </a:lnTo>
                  <a:lnTo>
                    <a:pt x="950" y="895"/>
                  </a:lnTo>
                  <a:lnTo>
                    <a:pt x="943" y="901"/>
                  </a:lnTo>
                  <a:lnTo>
                    <a:pt x="939" y="908"/>
                  </a:lnTo>
                  <a:lnTo>
                    <a:pt x="935" y="915"/>
                  </a:lnTo>
                  <a:lnTo>
                    <a:pt x="930" y="924"/>
                  </a:lnTo>
                  <a:lnTo>
                    <a:pt x="939" y="922"/>
                  </a:lnTo>
                  <a:lnTo>
                    <a:pt x="946" y="924"/>
                  </a:lnTo>
                  <a:lnTo>
                    <a:pt x="952" y="928"/>
                  </a:lnTo>
                  <a:lnTo>
                    <a:pt x="958" y="934"/>
                  </a:lnTo>
                  <a:lnTo>
                    <a:pt x="965" y="928"/>
                  </a:lnTo>
                  <a:lnTo>
                    <a:pt x="969" y="922"/>
                  </a:lnTo>
                  <a:lnTo>
                    <a:pt x="972" y="919"/>
                  </a:lnTo>
                  <a:lnTo>
                    <a:pt x="975" y="918"/>
                  </a:lnTo>
                  <a:lnTo>
                    <a:pt x="979" y="915"/>
                  </a:lnTo>
                  <a:lnTo>
                    <a:pt x="985" y="914"/>
                  </a:lnTo>
                  <a:lnTo>
                    <a:pt x="995" y="921"/>
                  </a:lnTo>
                  <a:lnTo>
                    <a:pt x="1000" y="926"/>
                  </a:lnTo>
                  <a:lnTo>
                    <a:pt x="1006" y="934"/>
                  </a:lnTo>
                  <a:lnTo>
                    <a:pt x="1012" y="945"/>
                  </a:lnTo>
                  <a:lnTo>
                    <a:pt x="1019" y="942"/>
                  </a:lnTo>
                  <a:lnTo>
                    <a:pt x="1026" y="942"/>
                  </a:lnTo>
                  <a:lnTo>
                    <a:pt x="1035" y="942"/>
                  </a:lnTo>
                  <a:lnTo>
                    <a:pt x="1045" y="942"/>
                  </a:lnTo>
                  <a:lnTo>
                    <a:pt x="1053" y="944"/>
                  </a:lnTo>
                  <a:lnTo>
                    <a:pt x="1063" y="946"/>
                  </a:lnTo>
                  <a:lnTo>
                    <a:pt x="1073" y="951"/>
                  </a:lnTo>
                  <a:lnTo>
                    <a:pt x="1082" y="955"/>
                  </a:lnTo>
                  <a:lnTo>
                    <a:pt x="1090" y="961"/>
                  </a:lnTo>
                  <a:lnTo>
                    <a:pt x="1099" y="966"/>
                  </a:lnTo>
                  <a:lnTo>
                    <a:pt x="1106" y="972"/>
                  </a:lnTo>
                  <a:lnTo>
                    <a:pt x="1112" y="979"/>
                  </a:lnTo>
                  <a:lnTo>
                    <a:pt x="1116" y="986"/>
                  </a:lnTo>
                  <a:lnTo>
                    <a:pt x="1119" y="995"/>
                  </a:lnTo>
                  <a:lnTo>
                    <a:pt x="1120" y="1002"/>
                  </a:lnTo>
                  <a:lnTo>
                    <a:pt x="1120" y="1011"/>
                  </a:lnTo>
                  <a:lnTo>
                    <a:pt x="1117" y="1019"/>
                  </a:lnTo>
                  <a:lnTo>
                    <a:pt x="1113" y="1028"/>
                  </a:lnTo>
                  <a:lnTo>
                    <a:pt x="1109" y="1036"/>
                  </a:lnTo>
                  <a:lnTo>
                    <a:pt x="1103" y="1043"/>
                  </a:lnTo>
                  <a:lnTo>
                    <a:pt x="1090" y="1058"/>
                  </a:lnTo>
                  <a:lnTo>
                    <a:pt x="1079" y="1071"/>
                  </a:lnTo>
                  <a:lnTo>
                    <a:pt x="1079" y="1082"/>
                  </a:lnTo>
                  <a:lnTo>
                    <a:pt x="1079" y="1093"/>
                  </a:lnTo>
                  <a:lnTo>
                    <a:pt x="1077" y="1105"/>
                  </a:lnTo>
                  <a:lnTo>
                    <a:pt x="1077" y="1116"/>
                  </a:lnTo>
                  <a:lnTo>
                    <a:pt x="1077" y="1131"/>
                  </a:lnTo>
                  <a:lnTo>
                    <a:pt x="1076" y="1142"/>
                  </a:lnTo>
                  <a:lnTo>
                    <a:pt x="1075" y="1153"/>
                  </a:lnTo>
                  <a:lnTo>
                    <a:pt x="1072" y="1165"/>
                  </a:lnTo>
                  <a:lnTo>
                    <a:pt x="1068" y="1175"/>
                  </a:lnTo>
                  <a:lnTo>
                    <a:pt x="1063" y="1183"/>
                  </a:lnTo>
                  <a:lnTo>
                    <a:pt x="1058" y="1192"/>
                  </a:lnTo>
                  <a:lnTo>
                    <a:pt x="1052" y="1201"/>
                  </a:lnTo>
                  <a:lnTo>
                    <a:pt x="1042" y="1201"/>
                  </a:lnTo>
                  <a:lnTo>
                    <a:pt x="1033" y="1201"/>
                  </a:lnTo>
                  <a:lnTo>
                    <a:pt x="1026" y="1202"/>
                  </a:lnTo>
                  <a:lnTo>
                    <a:pt x="1019" y="1203"/>
                  </a:lnTo>
                  <a:lnTo>
                    <a:pt x="1013" y="1206"/>
                  </a:lnTo>
                  <a:lnTo>
                    <a:pt x="1008" y="1209"/>
                  </a:lnTo>
                  <a:lnTo>
                    <a:pt x="1003" y="1213"/>
                  </a:lnTo>
                  <a:lnTo>
                    <a:pt x="999" y="1218"/>
                  </a:lnTo>
                  <a:lnTo>
                    <a:pt x="996" y="1223"/>
                  </a:lnTo>
                  <a:lnTo>
                    <a:pt x="993" y="1228"/>
                  </a:lnTo>
                  <a:lnTo>
                    <a:pt x="990" y="1235"/>
                  </a:lnTo>
                  <a:lnTo>
                    <a:pt x="989" y="1241"/>
                  </a:lnTo>
                  <a:lnTo>
                    <a:pt x="986" y="1256"/>
                  </a:lnTo>
                  <a:lnTo>
                    <a:pt x="986" y="1273"/>
                  </a:lnTo>
                  <a:lnTo>
                    <a:pt x="978" y="1280"/>
                  </a:lnTo>
                  <a:lnTo>
                    <a:pt x="970" y="1288"/>
                  </a:lnTo>
                  <a:lnTo>
                    <a:pt x="965" y="1296"/>
                  </a:lnTo>
                  <a:lnTo>
                    <a:pt x="960" y="1305"/>
                  </a:lnTo>
                  <a:lnTo>
                    <a:pt x="953" y="1326"/>
                  </a:lnTo>
                  <a:lnTo>
                    <a:pt x="945" y="1348"/>
                  </a:lnTo>
                  <a:lnTo>
                    <a:pt x="925" y="1346"/>
                  </a:lnTo>
                  <a:lnTo>
                    <a:pt x="906" y="1345"/>
                  </a:lnTo>
                  <a:lnTo>
                    <a:pt x="912" y="1353"/>
                  </a:lnTo>
                  <a:lnTo>
                    <a:pt x="919" y="1363"/>
                  </a:lnTo>
                  <a:lnTo>
                    <a:pt x="922" y="1369"/>
                  </a:lnTo>
                  <a:lnTo>
                    <a:pt x="925" y="1375"/>
                  </a:lnTo>
                  <a:lnTo>
                    <a:pt x="925" y="1379"/>
                  </a:lnTo>
                  <a:lnTo>
                    <a:pt x="923" y="1383"/>
                  </a:lnTo>
                  <a:lnTo>
                    <a:pt x="919" y="1389"/>
                  </a:lnTo>
                  <a:lnTo>
                    <a:pt x="912" y="1393"/>
                  </a:lnTo>
                  <a:lnTo>
                    <a:pt x="905" y="1396"/>
                  </a:lnTo>
                  <a:lnTo>
                    <a:pt x="898" y="1398"/>
                  </a:lnTo>
                  <a:lnTo>
                    <a:pt x="882" y="1399"/>
                  </a:lnTo>
                  <a:lnTo>
                    <a:pt x="869" y="1405"/>
                  </a:lnTo>
                  <a:lnTo>
                    <a:pt x="873" y="1409"/>
                  </a:lnTo>
                  <a:lnTo>
                    <a:pt x="875" y="1415"/>
                  </a:lnTo>
                  <a:lnTo>
                    <a:pt x="876" y="1420"/>
                  </a:lnTo>
                  <a:lnTo>
                    <a:pt x="873" y="1428"/>
                  </a:lnTo>
                  <a:lnTo>
                    <a:pt x="873" y="1428"/>
                  </a:lnTo>
                  <a:lnTo>
                    <a:pt x="872" y="1428"/>
                  </a:lnTo>
                  <a:lnTo>
                    <a:pt x="862" y="1426"/>
                  </a:lnTo>
                  <a:lnTo>
                    <a:pt x="853" y="1426"/>
                  </a:lnTo>
                  <a:lnTo>
                    <a:pt x="853" y="1428"/>
                  </a:lnTo>
                  <a:lnTo>
                    <a:pt x="853" y="1428"/>
                  </a:lnTo>
                  <a:lnTo>
                    <a:pt x="859" y="1436"/>
                  </a:lnTo>
                  <a:lnTo>
                    <a:pt x="865" y="1445"/>
                  </a:lnTo>
                  <a:lnTo>
                    <a:pt x="863" y="1462"/>
                  </a:lnTo>
                  <a:lnTo>
                    <a:pt x="859" y="1475"/>
                  </a:lnTo>
                  <a:lnTo>
                    <a:pt x="853" y="1478"/>
                  </a:lnTo>
                  <a:lnTo>
                    <a:pt x="849" y="1480"/>
                  </a:lnTo>
                  <a:lnTo>
                    <a:pt x="849" y="1486"/>
                  </a:lnTo>
                  <a:lnTo>
                    <a:pt x="850" y="1490"/>
                  </a:lnTo>
                  <a:lnTo>
                    <a:pt x="852" y="1493"/>
                  </a:lnTo>
                  <a:lnTo>
                    <a:pt x="855" y="1496"/>
                  </a:lnTo>
                  <a:lnTo>
                    <a:pt x="860" y="1497"/>
                  </a:lnTo>
                  <a:lnTo>
                    <a:pt x="863" y="1499"/>
                  </a:lnTo>
                  <a:lnTo>
                    <a:pt x="868" y="1502"/>
                  </a:lnTo>
                  <a:lnTo>
                    <a:pt x="870" y="1503"/>
                  </a:lnTo>
                  <a:lnTo>
                    <a:pt x="870" y="1512"/>
                  </a:lnTo>
                  <a:lnTo>
                    <a:pt x="869" y="1519"/>
                  </a:lnTo>
                  <a:lnTo>
                    <a:pt x="866" y="1525"/>
                  </a:lnTo>
                  <a:lnTo>
                    <a:pt x="863" y="1530"/>
                  </a:lnTo>
                  <a:lnTo>
                    <a:pt x="859" y="1543"/>
                  </a:lnTo>
                  <a:lnTo>
                    <a:pt x="856" y="1556"/>
                  </a:lnTo>
                  <a:lnTo>
                    <a:pt x="868" y="1565"/>
                  </a:lnTo>
                  <a:lnTo>
                    <a:pt x="886" y="1577"/>
                  </a:lnTo>
                  <a:lnTo>
                    <a:pt x="905" y="1592"/>
                  </a:lnTo>
                  <a:lnTo>
                    <a:pt x="913" y="1599"/>
                  </a:lnTo>
                  <a:lnTo>
                    <a:pt x="892" y="1599"/>
                  </a:lnTo>
                  <a:lnTo>
                    <a:pt x="876" y="1597"/>
                  </a:lnTo>
                  <a:lnTo>
                    <a:pt x="863" y="1593"/>
                  </a:lnTo>
                  <a:lnTo>
                    <a:pt x="852" y="1587"/>
                  </a:lnTo>
                  <a:lnTo>
                    <a:pt x="833" y="1573"/>
                  </a:lnTo>
                  <a:lnTo>
                    <a:pt x="808" y="1555"/>
                  </a:lnTo>
                  <a:lnTo>
                    <a:pt x="809" y="1550"/>
                  </a:lnTo>
                  <a:lnTo>
                    <a:pt x="809" y="1545"/>
                  </a:lnTo>
                  <a:lnTo>
                    <a:pt x="809" y="1543"/>
                  </a:lnTo>
                  <a:lnTo>
                    <a:pt x="809" y="1540"/>
                  </a:lnTo>
                  <a:lnTo>
                    <a:pt x="808" y="1539"/>
                  </a:lnTo>
                  <a:lnTo>
                    <a:pt x="806" y="1537"/>
                  </a:lnTo>
                  <a:lnTo>
                    <a:pt x="792" y="1526"/>
                  </a:lnTo>
                  <a:lnTo>
                    <a:pt x="779" y="1513"/>
                  </a:lnTo>
                  <a:lnTo>
                    <a:pt x="788" y="1513"/>
                  </a:lnTo>
                  <a:lnTo>
                    <a:pt x="796" y="1515"/>
                  </a:lnTo>
                  <a:lnTo>
                    <a:pt x="795" y="1512"/>
                  </a:lnTo>
                  <a:lnTo>
                    <a:pt x="795" y="1510"/>
                  </a:lnTo>
                  <a:lnTo>
                    <a:pt x="788" y="1506"/>
                  </a:lnTo>
                  <a:lnTo>
                    <a:pt x="779" y="1502"/>
                  </a:lnTo>
                  <a:lnTo>
                    <a:pt x="772" y="1496"/>
                  </a:lnTo>
                  <a:lnTo>
                    <a:pt x="768" y="1490"/>
                  </a:lnTo>
                  <a:lnTo>
                    <a:pt x="772" y="1490"/>
                  </a:lnTo>
                  <a:lnTo>
                    <a:pt x="776" y="1489"/>
                  </a:lnTo>
                  <a:lnTo>
                    <a:pt x="776" y="1485"/>
                  </a:lnTo>
                  <a:lnTo>
                    <a:pt x="776" y="1480"/>
                  </a:lnTo>
                  <a:lnTo>
                    <a:pt x="783" y="1480"/>
                  </a:lnTo>
                  <a:lnTo>
                    <a:pt x="791" y="1480"/>
                  </a:lnTo>
                  <a:lnTo>
                    <a:pt x="791" y="1475"/>
                  </a:lnTo>
                  <a:lnTo>
                    <a:pt x="791" y="1470"/>
                  </a:lnTo>
                  <a:lnTo>
                    <a:pt x="786" y="1468"/>
                  </a:lnTo>
                  <a:lnTo>
                    <a:pt x="783" y="1465"/>
                  </a:lnTo>
                  <a:lnTo>
                    <a:pt x="781" y="1462"/>
                  </a:lnTo>
                  <a:lnTo>
                    <a:pt x="781" y="1458"/>
                  </a:lnTo>
                  <a:lnTo>
                    <a:pt x="781" y="1449"/>
                  </a:lnTo>
                  <a:lnTo>
                    <a:pt x="781" y="1438"/>
                  </a:lnTo>
                  <a:lnTo>
                    <a:pt x="776" y="1435"/>
                  </a:lnTo>
                  <a:lnTo>
                    <a:pt x="772" y="1429"/>
                  </a:lnTo>
                  <a:lnTo>
                    <a:pt x="771" y="1429"/>
                  </a:lnTo>
                  <a:lnTo>
                    <a:pt x="769" y="1429"/>
                  </a:lnTo>
                  <a:lnTo>
                    <a:pt x="768" y="1438"/>
                  </a:lnTo>
                  <a:lnTo>
                    <a:pt x="766" y="1446"/>
                  </a:lnTo>
                  <a:lnTo>
                    <a:pt x="765" y="1446"/>
                  </a:lnTo>
                  <a:lnTo>
                    <a:pt x="763" y="1445"/>
                  </a:lnTo>
                  <a:lnTo>
                    <a:pt x="762" y="1426"/>
                  </a:lnTo>
                  <a:lnTo>
                    <a:pt x="759" y="1409"/>
                  </a:lnTo>
                  <a:lnTo>
                    <a:pt x="755" y="1392"/>
                  </a:lnTo>
                  <a:lnTo>
                    <a:pt x="751" y="1373"/>
                  </a:lnTo>
                  <a:lnTo>
                    <a:pt x="751" y="1358"/>
                  </a:lnTo>
                  <a:lnTo>
                    <a:pt x="751" y="1343"/>
                  </a:lnTo>
                  <a:lnTo>
                    <a:pt x="752" y="1328"/>
                  </a:lnTo>
                  <a:lnTo>
                    <a:pt x="752" y="1313"/>
                  </a:lnTo>
                  <a:lnTo>
                    <a:pt x="748" y="1290"/>
                  </a:lnTo>
                  <a:lnTo>
                    <a:pt x="745" y="1265"/>
                  </a:lnTo>
                  <a:lnTo>
                    <a:pt x="743" y="1239"/>
                  </a:lnTo>
                  <a:lnTo>
                    <a:pt x="741" y="1213"/>
                  </a:lnTo>
                  <a:lnTo>
                    <a:pt x="738" y="1192"/>
                  </a:lnTo>
                  <a:lnTo>
                    <a:pt x="738" y="1172"/>
                  </a:lnTo>
                  <a:lnTo>
                    <a:pt x="738" y="1162"/>
                  </a:lnTo>
                  <a:lnTo>
                    <a:pt x="736" y="1152"/>
                  </a:lnTo>
                  <a:lnTo>
                    <a:pt x="735" y="1143"/>
                  </a:lnTo>
                  <a:lnTo>
                    <a:pt x="732" y="1136"/>
                  </a:lnTo>
                  <a:lnTo>
                    <a:pt x="716" y="1129"/>
                  </a:lnTo>
                  <a:lnTo>
                    <a:pt x="703" y="1121"/>
                  </a:lnTo>
                  <a:lnTo>
                    <a:pt x="691" y="1111"/>
                  </a:lnTo>
                  <a:lnTo>
                    <a:pt x="678" y="1099"/>
                  </a:lnTo>
                  <a:lnTo>
                    <a:pt x="668" y="1086"/>
                  </a:lnTo>
                  <a:lnTo>
                    <a:pt x="658" y="1073"/>
                  </a:lnTo>
                  <a:lnTo>
                    <a:pt x="649" y="1059"/>
                  </a:lnTo>
                  <a:lnTo>
                    <a:pt x="642" y="1045"/>
                  </a:lnTo>
                  <a:lnTo>
                    <a:pt x="636" y="1026"/>
                  </a:lnTo>
                  <a:lnTo>
                    <a:pt x="632" y="1009"/>
                  </a:lnTo>
                  <a:lnTo>
                    <a:pt x="615" y="991"/>
                  </a:lnTo>
                  <a:lnTo>
                    <a:pt x="598" y="971"/>
                  </a:lnTo>
                  <a:lnTo>
                    <a:pt x="601" y="958"/>
                  </a:lnTo>
                  <a:lnTo>
                    <a:pt x="606" y="946"/>
                  </a:lnTo>
                  <a:lnTo>
                    <a:pt x="611" y="946"/>
                  </a:lnTo>
                  <a:lnTo>
                    <a:pt x="613" y="946"/>
                  </a:lnTo>
                  <a:lnTo>
                    <a:pt x="615" y="945"/>
                  </a:lnTo>
                  <a:lnTo>
                    <a:pt x="616" y="942"/>
                  </a:lnTo>
                  <a:lnTo>
                    <a:pt x="616" y="941"/>
                  </a:lnTo>
                  <a:lnTo>
                    <a:pt x="615" y="939"/>
                  </a:lnTo>
                  <a:lnTo>
                    <a:pt x="606" y="938"/>
                  </a:lnTo>
                  <a:lnTo>
                    <a:pt x="601" y="935"/>
                  </a:lnTo>
                  <a:lnTo>
                    <a:pt x="601" y="929"/>
                  </a:lnTo>
                  <a:lnTo>
                    <a:pt x="599" y="925"/>
                  </a:lnTo>
                  <a:lnTo>
                    <a:pt x="606" y="909"/>
                  </a:lnTo>
                  <a:lnTo>
                    <a:pt x="612" y="892"/>
                  </a:lnTo>
                  <a:lnTo>
                    <a:pt x="619" y="891"/>
                  </a:lnTo>
                  <a:lnTo>
                    <a:pt x="623" y="891"/>
                  </a:lnTo>
                  <a:lnTo>
                    <a:pt x="625" y="888"/>
                  </a:lnTo>
                  <a:lnTo>
                    <a:pt x="626" y="886"/>
                  </a:lnTo>
                  <a:lnTo>
                    <a:pt x="628" y="881"/>
                  </a:lnTo>
                  <a:lnTo>
                    <a:pt x="632" y="874"/>
                  </a:lnTo>
                  <a:lnTo>
                    <a:pt x="638" y="862"/>
                  </a:lnTo>
                  <a:lnTo>
                    <a:pt x="642" y="851"/>
                  </a:lnTo>
                  <a:lnTo>
                    <a:pt x="642" y="841"/>
                  </a:lnTo>
                  <a:lnTo>
                    <a:pt x="642" y="831"/>
                  </a:lnTo>
                  <a:lnTo>
                    <a:pt x="641" y="822"/>
                  </a:lnTo>
                  <a:lnTo>
                    <a:pt x="639" y="814"/>
                  </a:lnTo>
                  <a:lnTo>
                    <a:pt x="639" y="805"/>
                  </a:lnTo>
                  <a:lnTo>
                    <a:pt x="641" y="796"/>
                  </a:lnTo>
                  <a:lnTo>
                    <a:pt x="635" y="795"/>
                  </a:lnTo>
                  <a:lnTo>
                    <a:pt x="631" y="794"/>
                  </a:lnTo>
                  <a:lnTo>
                    <a:pt x="626" y="794"/>
                  </a:lnTo>
                  <a:lnTo>
                    <a:pt x="621" y="795"/>
                  </a:lnTo>
                  <a:lnTo>
                    <a:pt x="618" y="796"/>
                  </a:lnTo>
                  <a:lnTo>
                    <a:pt x="615" y="798"/>
                  </a:lnTo>
                  <a:lnTo>
                    <a:pt x="616" y="804"/>
                  </a:lnTo>
                  <a:lnTo>
                    <a:pt x="618" y="808"/>
                  </a:lnTo>
                  <a:lnTo>
                    <a:pt x="616" y="811"/>
                  </a:lnTo>
                  <a:lnTo>
                    <a:pt x="611" y="812"/>
                  </a:lnTo>
                  <a:lnTo>
                    <a:pt x="605" y="806"/>
                  </a:lnTo>
                  <a:lnTo>
                    <a:pt x="598" y="804"/>
                  </a:lnTo>
                  <a:lnTo>
                    <a:pt x="591" y="801"/>
                  </a:lnTo>
                  <a:lnTo>
                    <a:pt x="582" y="796"/>
                  </a:lnTo>
                  <a:lnTo>
                    <a:pt x="575" y="791"/>
                  </a:lnTo>
                  <a:lnTo>
                    <a:pt x="568" y="785"/>
                  </a:lnTo>
                  <a:lnTo>
                    <a:pt x="564" y="778"/>
                  </a:lnTo>
                  <a:lnTo>
                    <a:pt x="558" y="769"/>
                  </a:lnTo>
                  <a:lnTo>
                    <a:pt x="551" y="752"/>
                  </a:lnTo>
                  <a:lnTo>
                    <a:pt x="542" y="734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5"/>
                  </a:lnTo>
                  <a:lnTo>
                    <a:pt x="531" y="739"/>
                  </a:lnTo>
                  <a:lnTo>
                    <a:pt x="522" y="738"/>
                  </a:lnTo>
                  <a:lnTo>
                    <a:pt x="518" y="735"/>
                  </a:lnTo>
                  <a:lnTo>
                    <a:pt x="515" y="731"/>
                  </a:lnTo>
                  <a:lnTo>
                    <a:pt x="509" y="727"/>
                  </a:lnTo>
                  <a:lnTo>
                    <a:pt x="504" y="728"/>
                  </a:lnTo>
                  <a:lnTo>
                    <a:pt x="495" y="728"/>
                  </a:lnTo>
                  <a:lnTo>
                    <a:pt x="484" y="712"/>
                  </a:lnTo>
                  <a:lnTo>
                    <a:pt x="474" y="697"/>
                  </a:lnTo>
                  <a:lnTo>
                    <a:pt x="468" y="695"/>
                  </a:lnTo>
                  <a:lnTo>
                    <a:pt x="464" y="697"/>
                  </a:lnTo>
                  <a:lnTo>
                    <a:pt x="461" y="698"/>
                  </a:lnTo>
                  <a:lnTo>
                    <a:pt x="456" y="699"/>
                  </a:lnTo>
                  <a:lnTo>
                    <a:pt x="454" y="702"/>
                  </a:lnTo>
                  <a:lnTo>
                    <a:pt x="449" y="704"/>
                  </a:lnTo>
                  <a:lnTo>
                    <a:pt x="446" y="705"/>
                  </a:lnTo>
                  <a:lnTo>
                    <a:pt x="442" y="705"/>
                  </a:lnTo>
                  <a:lnTo>
                    <a:pt x="429" y="702"/>
                  </a:lnTo>
                  <a:lnTo>
                    <a:pt x="416" y="698"/>
                  </a:lnTo>
                  <a:lnTo>
                    <a:pt x="404" y="692"/>
                  </a:lnTo>
                  <a:lnTo>
                    <a:pt x="391" y="684"/>
                  </a:lnTo>
                  <a:lnTo>
                    <a:pt x="379" y="677"/>
                  </a:lnTo>
                  <a:lnTo>
                    <a:pt x="368" y="667"/>
                  </a:lnTo>
                  <a:lnTo>
                    <a:pt x="359" y="658"/>
                  </a:lnTo>
                  <a:lnTo>
                    <a:pt x="351" y="649"/>
                  </a:lnTo>
                  <a:lnTo>
                    <a:pt x="354" y="642"/>
                  </a:lnTo>
                  <a:lnTo>
                    <a:pt x="354" y="635"/>
                  </a:lnTo>
                  <a:lnTo>
                    <a:pt x="354" y="627"/>
                  </a:lnTo>
                  <a:lnTo>
                    <a:pt x="351" y="618"/>
                  </a:lnTo>
                  <a:lnTo>
                    <a:pt x="345" y="601"/>
                  </a:lnTo>
                  <a:lnTo>
                    <a:pt x="335" y="582"/>
                  </a:lnTo>
                  <a:lnTo>
                    <a:pt x="325" y="562"/>
                  </a:lnTo>
                  <a:lnTo>
                    <a:pt x="314" y="544"/>
                  </a:lnTo>
                  <a:lnTo>
                    <a:pt x="309" y="534"/>
                  </a:lnTo>
                  <a:lnTo>
                    <a:pt x="307" y="525"/>
                  </a:lnTo>
                  <a:lnTo>
                    <a:pt x="304" y="515"/>
                  </a:lnTo>
                  <a:lnTo>
                    <a:pt x="301" y="507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1" y="502"/>
                  </a:lnTo>
                  <a:lnTo>
                    <a:pt x="287" y="504"/>
                  </a:lnTo>
                  <a:lnTo>
                    <a:pt x="288" y="518"/>
                  </a:lnTo>
                  <a:lnTo>
                    <a:pt x="291" y="532"/>
                  </a:lnTo>
                  <a:lnTo>
                    <a:pt x="295" y="547"/>
                  </a:lnTo>
                  <a:lnTo>
                    <a:pt x="299" y="559"/>
                  </a:lnTo>
                  <a:lnTo>
                    <a:pt x="305" y="572"/>
                  </a:lnTo>
                  <a:lnTo>
                    <a:pt x="309" y="584"/>
                  </a:lnTo>
                  <a:lnTo>
                    <a:pt x="315" y="597"/>
                  </a:lnTo>
                  <a:lnTo>
                    <a:pt x="318" y="611"/>
                  </a:lnTo>
                  <a:lnTo>
                    <a:pt x="317" y="611"/>
                  </a:lnTo>
                  <a:lnTo>
                    <a:pt x="315" y="611"/>
                  </a:lnTo>
                  <a:lnTo>
                    <a:pt x="309" y="611"/>
                  </a:lnTo>
                  <a:lnTo>
                    <a:pt x="307" y="609"/>
                  </a:lnTo>
                  <a:lnTo>
                    <a:pt x="299" y="601"/>
                  </a:lnTo>
                  <a:lnTo>
                    <a:pt x="292" y="594"/>
                  </a:lnTo>
                  <a:lnTo>
                    <a:pt x="294" y="588"/>
                  </a:lnTo>
                  <a:lnTo>
                    <a:pt x="294" y="581"/>
                  </a:lnTo>
                  <a:lnTo>
                    <a:pt x="294" y="577"/>
                  </a:lnTo>
                  <a:lnTo>
                    <a:pt x="291" y="574"/>
                  </a:lnTo>
                  <a:lnTo>
                    <a:pt x="289" y="571"/>
                  </a:lnTo>
                  <a:lnTo>
                    <a:pt x="287" y="568"/>
                  </a:lnTo>
                  <a:lnTo>
                    <a:pt x="279" y="564"/>
                  </a:lnTo>
                  <a:lnTo>
                    <a:pt x="274" y="561"/>
                  </a:lnTo>
                  <a:lnTo>
                    <a:pt x="277" y="555"/>
                  </a:lnTo>
                  <a:lnTo>
                    <a:pt x="281" y="549"/>
                  </a:lnTo>
                  <a:lnTo>
                    <a:pt x="265" y="472"/>
                  </a:lnTo>
                  <a:lnTo>
                    <a:pt x="255" y="467"/>
                  </a:lnTo>
                  <a:lnTo>
                    <a:pt x="244" y="462"/>
                  </a:lnTo>
                  <a:lnTo>
                    <a:pt x="244" y="451"/>
                  </a:lnTo>
                  <a:lnTo>
                    <a:pt x="242" y="442"/>
                  </a:lnTo>
                  <a:lnTo>
                    <a:pt x="244" y="435"/>
                  </a:lnTo>
                  <a:lnTo>
                    <a:pt x="247" y="425"/>
                  </a:lnTo>
                  <a:lnTo>
                    <a:pt x="244" y="424"/>
                  </a:lnTo>
                  <a:lnTo>
                    <a:pt x="242" y="422"/>
                  </a:lnTo>
                  <a:lnTo>
                    <a:pt x="241" y="420"/>
                  </a:lnTo>
                  <a:lnTo>
                    <a:pt x="239" y="417"/>
                  </a:lnTo>
                  <a:lnTo>
                    <a:pt x="239" y="411"/>
                  </a:lnTo>
                  <a:lnTo>
                    <a:pt x="239" y="402"/>
                  </a:lnTo>
                  <a:lnTo>
                    <a:pt x="252" y="375"/>
                  </a:lnTo>
                  <a:lnTo>
                    <a:pt x="269" y="344"/>
                  </a:lnTo>
                  <a:lnTo>
                    <a:pt x="279" y="328"/>
                  </a:lnTo>
                  <a:lnTo>
                    <a:pt x="289" y="314"/>
                  </a:lnTo>
                  <a:lnTo>
                    <a:pt x="299" y="302"/>
                  </a:lnTo>
                  <a:lnTo>
                    <a:pt x="308" y="295"/>
                  </a:lnTo>
                  <a:lnTo>
                    <a:pt x="307" y="294"/>
                  </a:lnTo>
                  <a:lnTo>
                    <a:pt x="307" y="292"/>
                  </a:lnTo>
                  <a:lnTo>
                    <a:pt x="298" y="288"/>
                  </a:lnTo>
                  <a:lnTo>
                    <a:pt x="294" y="282"/>
                  </a:lnTo>
                  <a:lnTo>
                    <a:pt x="289" y="275"/>
                  </a:lnTo>
                  <a:lnTo>
                    <a:pt x="285" y="268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92" y="260"/>
                  </a:lnTo>
                  <a:lnTo>
                    <a:pt x="295" y="260"/>
                  </a:lnTo>
                  <a:lnTo>
                    <a:pt x="299" y="261"/>
                  </a:lnTo>
                  <a:lnTo>
                    <a:pt x="302" y="263"/>
                  </a:lnTo>
                  <a:lnTo>
                    <a:pt x="307" y="267"/>
                  </a:lnTo>
                  <a:lnTo>
                    <a:pt x="309" y="272"/>
                  </a:lnTo>
                  <a:lnTo>
                    <a:pt x="312" y="290"/>
                  </a:lnTo>
                  <a:lnTo>
                    <a:pt x="315" y="305"/>
                  </a:lnTo>
                  <a:lnTo>
                    <a:pt x="315" y="305"/>
                  </a:lnTo>
                  <a:lnTo>
                    <a:pt x="317" y="305"/>
                  </a:lnTo>
                  <a:lnTo>
                    <a:pt x="324" y="292"/>
                  </a:lnTo>
                  <a:lnTo>
                    <a:pt x="328" y="281"/>
                  </a:lnTo>
                  <a:lnTo>
                    <a:pt x="317" y="267"/>
                  </a:lnTo>
                  <a:lnTo>
                    <a:pt x="304" y="253"/>
                  </a:lnTo>
                  <a:lnTo>
                    <a:pt x="308" y="247"/>
                  </a:lnTo>
                  <a:lnTo>
                    <a:pt x="308" y="240"/>
                  </a:lnTo>
                  <a:lnTo>
                    <a:pt x="307" y="234"/>
                  </a:lnTo>
                  <a:lnTo>
                    <a:pt x="304" y="227"/>
                  </a:lnTo>
                  <a:lnTo>
                    <a:pt x="314" y="214"/>
                  </a:lnTo>
                  <a:lnTo>
                    <a:pt x="325" y="203"/>
                  </a:lnTo>
                  <a:lnTo>
                    <a:pt x="315" y="203"/>
                  </a:lnTo>
                  <a:lnTo>
                    <a:pt x="308" y="204"/>
                  </a:lnTo>
                  <a:lnTo>
                    <a:pt x="301" y="207"/>
                  </a:lnTo>
                  <a:lnTo>
                    <a:pt x="292" y="210"/>
                  </a:lnTo>
                  <a:lnTo>
                    <a:pt x="301" y="203"/>
                  </a:lnTo>
                  <a:lnTo>
                    <a:pt x="307" y="195"/>
                  </a:lnTo>
                  <a:lnTo>
                    <a:pt x="309" y="191"/>
                  </a:lnTo>
                  <a:lnTo>
                    <a:pt x="312" y="187"/>
                  </a:lnTo>
                  <a:lnTo>
                    <a:pt x="315" y="181"/>
                  </a:lnTo>
                  <a:lnTo>
                    <a:pt x="317" y="174"/>
                  </a:lnTo>
                  <a:lnTo>
                    <a:pt x="311" y="174"/>
                  </a:lnTo>
                  <a:lnTo>
                    <a:pt x="307" y="173"/>
                  </a:lnTo>
                  <a:lnTo>
                    <a:pt x="308" y="171"/>
                  </a:lnTo>
                  <a:lnTo>
                    <a:pt x="311" y="168"/>
                  </a:lnTo>
                  <a:lnTo>
                    <a:pt x="312" y="165"/>
                  </a:lnTo>
                  <a:lnTo>
                    <a:pt x="315" y="164"/>
                  </a:lnTo>
                  <a:lnTo>
                    <a:pt x="315" y="163"/>
                  </a:lnTo>
                  <a:lnTo>
                    <a:pt x="315" y="161"/>
                  </a:lnTo>
                  <a:lnTo>
                    <a:pt x="302" y="165"/>
                  </a:lnTo>
                  <a:lnTo>
                    <a:pt x="291" y="168"/>
                  </a:lnTo>
                  <a:lnTo>
                    <a:pt x="288" y="167"/>
                  </a:lnTo>
                  <a:lnTo>
                    <a:pt x="284" y="165"/>
                  </a:lnTo>
                  <a:lnTo>
                    <a:pt x="287" y="160"/>
                  </a:lnTo>
                  <a:lnTo>
                    <a:pt x="289" y="153"/>
                  </a:lnTo>
                  <a:lnTo>
                    <a:pt x="269" y="150"/>
                  </a:lnTo>
                  <a:lnTo>
                    <a:pt x="251" y="145"/>
                  </a:lnTo>
                  <a:lnTo>
                    <a:pt x="235" y="140"/>
                  </a:lnTo>
                  <a:lnTo>
                    <a:pt x="225" y="140"/>
                  </a:lnTo>
                  <a:lnTo>
                    <a:pt x="218" y="145"/>
                  </a:lnTo>
                  <a:lnTo>
                    <a:pt x="211" y="153"/>
                  </a:lnTo>
                  <a:lnTo>
                    <a:pt x="202" y="154"/>
                  </a:lnTo>
                  <a:lnTo>
                    <a:pt x="195" y="155"/>
                  </a:lnTo>
                  <a:lnTo>
                    <a:pt x="189" y="154"/>
                  </a:lnTo>
                  <a:lnTo>
                    <a:pt x="184" y="153"/>
                  </a:lnTo>
                  <a:lnTo>
                    <a:pt x="178" y="153"/>
                  </a:lnTo>
                  <a:lnTo>
                    <a:pt x="172" y="151"/>
                  </a:lnTo>
                  <a:lnTo>
                    <a:pt x="167" y="151"/>
                  </a:lnTo>
                  <a:lnTo>
                    <a:pt x="161" y="153"/>
                  </a:lnTo>
                  <a:lnTo>
                    <a:pt x="155" y="155"/>
                  </a:lnTo>
                  <a:lnTo>
                    <a:pt x="151" y="160"/>
                  </a:lnTo>
                  <a:lnTo>
                    <a:pt x="148" y="164"/>
                  </a:lnTo>
                  <a:lnTo>
                    <a:pt x="144" y="168"/>
                  </a:lnTo>
                  <a:lnTo>
                    <a:pt x="141" y="171"/>
                  </a:lnTo>
                  <a:lnTo>
                    <a:pt x="135" y="174"/>
                  </a:lnTo>
                  <a:lnTo>
                    <a:pt x="129" y="175"/>
                  </a:lnTo>
                  <a:lnTo>
                    <a:pt x="124" y="177"/>
                  </a:lnTo>
                  <a:lnTo>
                    <a:pt x="111" y="178"/>
                  </a:lnTo>
                  <a:lnTo>
                    <a:pt x="101" y="181"/>
                  </a:lnTo>
                  <a:lnTo>
                    <a:pt x="100" y="185"/>
                  </a:lnTo>
                  <a:lnTo>
                    <a:pt x="98" y="190"/>
                  </a:lnTo>
                  <a:lnTo>
                    <a:pt x="87" y="190"/>
                  </a:lnTo>
                  <a:lnTo>
                    <a:pt x="78" y="191"/>
                  </a:lnTo>
                  <a:lnTo>
                    <a:pt x="70" y="193"/>
                  </a:lnTo>
                  <a:lnTo>
                    <a:pt x="62" y="195"/>
                  </a:lnTo>
                  <a:lnTo>
                    <a:pt x="48" y="203"/>
                  </a:lnTo>
                  <a:lnTo>
                    <a:pt x="32" y="208"/>
                  </a:lnTo>
                  <a:lnTo>
                    <a:pt x="31" y="205"/>
                  </a:lnTo>
                  <a:lnTo>
                    <a:pt x="28" y="203"/>
                  </a:lnTo>
                  <a:lnTo>
                    <a:pt x="15" y="207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07"/>
                  </a:lnTo>
                  <a:lnTo>
                    <a:pt x="31" y="198"/>
                  </a:lnTo>
                  <a:lnTo>
                    <a:pt x="65" y="191"/>
                  </a:lnTo>
                  <a:lnTo>
                    <a:pt x="81" y="185"/>
                  </a:lnTo>
                  <a:lnTo>
                    <a:pt x="97" y="180"/>
                  </a:lnTo>
                  <a:lnTo>
                    <a:pt x="109" y="174"/>
                  </a:lnTo>
                  <a:lnTo>
                    <a:pt x="119" y="165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97" y="164"/>
                  </a:lnTo>
                  <a:lnTo>
                    <a:pt x="77" y="164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84" y="153"/>
                  </a:lnTo>
                  <a:lnTo>
                    <a:pt x="90" y="144"/>
                  </a:lnTo>
                  <a:lnTo>
                    <a:pt x="81" y="144"/>
                  </a:lnTo>
                  <a:lnTo>
                    <a:pt x="71" y="144"/>
                  </a:lnTo>
                  <a:lnTo>
                    <a:pt x="71" y="141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8"/>
                  </a:lnTo>
                  <a:lnTo>
                    <a:pt x="81" y="130"/>
                  </a:lnTo>
                  <a:lnTo>
                    <a:pt x="90" y="121"/>
                  </a:lnTo>
                  <a:lnTo>
                    <a:pt x="109" y="117"/>
                  </a:lnTo>
                  <a:lnTo>
                    <a:pt x="134" y="114"/>
                  </a:lnTo>
                  <a:lnTo>
                    <a:pt x="144" y="113"/>
                  </a:lnTo>
                  <a:lnTo>
                    <a:pt x="155" y="110"/>
                  </a:lnTo>
                  <a:lnTo>
                    <a:pt x="159" y="107"/>
                  </a:lnTo>
                  <a:lnTo>
                    <a:pt x="162" y="105"/>
                  </a:lnTo>
                  <a:lnTo>
                    <a:pt x="165" y="103"/>
                  </a:lnTo>
                  <a:lnTo>
                    <a:pt x="168" y="98"/>
                  </a:lnTo>
                  <a:lnTo>
                    <a:pt x="157" y="100"/>
                  </a:lnTo>
                  <a:lnTo>
                    <a:pt x="144" y="101"/>
                  </a:lnTo>
                  <a:lnTo>
                    <a:pt x="138" y="101"/>
                  </a:lnTo>
                  <a:lnTo>
                    <a:pt x="132" y="101"/>
                  </a:lnTo>
                  <a:lnTo>
                    <a:pt x="128" y="100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22" y="91"/>
                  </a:lnTo>
                  <a:lnTo>
                    <a:pt x="124" y="87"/>
                  </a:lnTo>
                  <a:lnTo>
                    <a:pt x="135" y="84"/>
                  </a:lnTo>
                  <a:lnTo>
                    <a:pt x="145" y="81"/>
                  </a:lnTo>
                  <a:lnTo>
                    <a:pt x="157" y="78"/>
                  </a:lnTo>
                  <a:lnTo>
                    <a:pt x="168" y="77"/>
                  </a:lnTo>
                  <a:lnTo>
                    <a:pt x="169" y="81"/>
                  </a:lnTo>
                  <a:lnTo>
                    <a:pt x="171" y="83"/>
                  </a:lnTo>
                  <a:lnTo>
                    <a:pt x="172" y="84"/>
                  </a:lnTo>
                  <a:lnTo>
                    <a:pt x="177" y="85"/>
                  </a:lnTo>
                  <a:lnTo>
                    <a:pt x="184" y="83"/>
                  </a:lnTo>
                  <a:lnTo>
                    <a:pt x="189" y="81"/>
                  </a:lnTo>
                  <a:lnTo>
                    <a:pt x="185" y="74"/>
                  </a:lnTo>
                  <a:lnTo>
                    <a:pt x="181" y="68"/>
                  </a:lnTo>
                  <a:lnTo>
                    <a:pt x="178" y="65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5"/>
                  </a:lnTo>
                  <a:lnTo>
                    <a:pt x="188" y="54"/>
                  </a:lnTo>
                  <a:lnTo>
                    <a:pt x="201" y="53"/>
                  </a:lnTo>
                  <a:lnTo>
                    <a:pt x="212" y="50"/>
                  </a:lnTo>
                  <a:lnTo>
                    <a:pt x="224" y="48"/>
                  </a:lnTo>
                  <a:lnTo>
                    <a:pt x="241" y="43"/>
                  </a:lnTo>
                  <a:lnTo>
                    <a:pt x="262" y="34"/>
                  </a:lnTo>
                  <a:lnTo>
                    <a:pt x="274" y="30"/>
                  </a:lnTo>
                  <a:lnTo>
                    <a:pt x="285" y="27"/>
                  </a:lnTo>
                  <a:lnTo>
                    <a:pt x="297" y="26"/>
                  </a:lnTo>
                  <a:lnTo>
                    <a:pt x="307" y="26"/>
                  </a:lnTo>
                  <a:lnTo>
                    <a:pt x="334" y="30"/>
                  </a:lnTo>
                  <a:lnTo>
                    <a:pt x="361" y="35"/>
                  </a:lnTo>
                  <a:lnTo>
                    <a:pt x="389" y="41"/>
                  </a:lnTo>
                  <a:lnTo>
                    <a:pt x="416" y="45"/>
                  </a:lnTo>
                  <a:lnTo>
                    <a:pt x="429" y="48"/>
                  </a:lnTo>
                  <a:lnTo>
                    <a:pt x="444" y="50"/>
                  </a:lnTo>
                  <a:lnTo>
                    <a:pt x="456" y="50"/>
                  </a:lnTo>
                  <a:lnTo>
                    <a:pt x="469" y="50"/>
                  </a:lnTo>
                  <a:lnTo>
                    <a:pt x="482" y="48"/>
                  </a:lnTo>
                  <a:lnTo>
                    <a:pt x="495" y="45"/>
                  </a:lnTo>
                  <a:lnTo>
                    <a:pt x="508" y="41"/>
                  </a:lnTo>
                  <a:lnTo>
                    <a:pt x="521" y="37"/>
                  </a:lnTo>
                  <a:lnTo>
                    <a:pt x="524" y="41"/>
                  </a:lnTo>
                  <a:lnTo>
                    <a:pt x="528" y="44"/>
                  </a:lnTo>
                  <a:lnTo>
                    <a:pt x="532" y="45"/>
                  </a:lnTo>
                  <a:lnTo>
                    <a:pt x="541" y="45"/>
                  </a:lnTo>
                  <a:lnTo>
                    <a:pt x="545" y="44"/>
                  </a:lnTo>
                  <a:lnTo>
                    <a:pt x="551" y="43"/>
                  </a:lnTo>
                  <a:lnTo>
                    <a:pt x="556" y="43"/>
                  </a:lnTo>
                  <a:lnTo>
                    <a:pt x="562" y="44"/>
                  </a:lnTo>
                  <a:lnTo>
                    <a:pt x="565" y="48"/>
                  </a:lnTo>
                  <a:lnTo>
                    <a:pt x="569" y="51"/>
                  </a:lnTo>
                  <a:lnTo>
                    <a:pt x="574" y="53"/>
                  </a:lnTo>
                  <a:lnTo>
                    <a:pt x="579" y="53"/>
                  </a:lnTo>
                  <a:lnTo>
                    <a:pt x="585" y="53"/>
                  </a:lnTo>
                  <a:lnTo>
                    <a:pt x="591" y="54"/>
                  </a:lnTo>
                  <a:lnTo>
                    <a:pt x="596" y="55"/>
                  </a:lnTo>
                  <a:lnTo>
                    <a:pt x="601" y="58"/>
                  </a:lnTo>
                  <a:lnTo>
                    <a:pt x="599" y="63"/>
                  </a:lnTo>
                  <a:lnTo>
                    <a:pt x="599" y="67"/>
                  </a:lnTo>
                  <a:lnTo>
                    <a:pt x="619" y="67"/>
                  </a:lnTo>
                  <a:lnTo>
                    <a:pt x="639" y="65"/>
                  </a:lnTo>
                  <a:lnTo>
                    <a:pt x="639" y="71"/>
                  </a:lnTo>
                  <a:lnTo>
                    <a:pt x="641" y="78"/>
                  </a:lnTo>
                  <a:lnTo>
                    <a:pt x="643" y="78"/>
                  </a:lnTo>
                  <a:lnTo>
                    <a:pt x="646" y="78"/>
                  </a:lnTo>
                  <a:lnTo>
                    <a:pt x="648" y="77"/>
                  </a:lnTo>
                  <a:lnTo>
                    <a:pt x="649" y="77"/>
                  </a:lnTo>
                  <a:lnTo>
                    <a:pt x="651" y="73"/>
                  </a:lnTo>
                  <a:lnTo>
                    <a:pt x="652" y="68"/>
                  </a:lnTo>
                  <a:lnTo>
                    <a:pt x="653" y="67"/>
                  </a:lnTo>
                  <a:lnTo>
                    <a:pt x="656" y="64"/>
                  </a:lnTo>
                  <a:lnTo>
                    <a:pt x="661" y="61"/>
                  </a:lnTo>
                  <a:lnTo>
                    <a:pt x="666" y="57"/>
                  </a:lnTo>
                  <a:lnTo>
                    <a:pt x="682" y="58"/>
                  </a:lnTo>
                  <a:lnTo>
                    <a:pt x="703" y="61"/>
                  </a:lnTo>
                  <a:lnTo>
                    <a:pt x="725" y="64"/>
                  </a:lnTo>
                  <a:lnTo>
                    <a:pt x="742" y="67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39" y="73"/>
                  </a:lnTo>
                  <a:lnTo>
                    <a:pt x="738" y="77"/>
                  </a:lnTo>
                  <a:lnTo>
                    <a:pt x="738" y="78"/>
                  </a:lnTo>
                  <a:lnTo>
                    <a:pt x="739" y="80"/>
                  </a:lnTo>
                  <a:lnTo>
                    <a:pt x="742" y="78"/>
                  </a:lnTo>
                  <a:lnTo>
                    <a:pt x="746" y="78"/>
                  </a:lnTo>
                  <a:lnTo>
                    <a:pt x="751" y="70"/>
                  </a:lnTo>
                  <a:lnTo>
                    <a:pt x="755" y="64"/>
                  </a:lnTo>
                  <a:lnTo>
                    <a:pt x="755" y="63"/>
                  </a:lnTo>
                  <a:lnTo>
                    <a:pt x="755" y="61"/>
                  </a:lnTo>
                  <a:lnTo>
                    <a:pt x="749" y="58"/>
                  </a:lnTo>
                  <a:lnTo>
                    <a:pt x="743" y="55"/>
                  </a:lnTo>
                  <a:lnTo>
                    <a:pt x="746" y="50"/>
                  </a:lnTo>
                  <a:lnTo>
                    <a:pt x="749" y="44"/>
                  </a:lnTo>
                  <a:lnTo>
                    <a:pt x="755" y="47"/>
                  </a:lnTo>
                  <a:lnTo>
                    <a:pt x="761" y="48"/>
                  </a:lnTo>
                  <a:lnTo>
                    <a:pt x="758" y="53"/>
                  </a:lnTo>
                  <a:lnTo>
                    <a:pt x="753" y="55"/>
                  </a:lnTo>
                  <a:lnTo>
                    <a:pt x="753" y="57"/>
                  </a:lnTo>
                  <a:lnTo>
                    <a:pt x="753" y="57"/>
                  </a:lnTo>
                  <a:lnTo>
                    <a:pt x="762" y="58"/>
                  </a:lnTo>
                  <a:lnTo>
                    <a:pt x="771" y="58"/>
                  </a:lnTo>
                  <a:lnTo>
                    <a:pt x="776" y="53"/>
                  </a:lnTo>
                  <a:lnTo>
                    <a:pt x="782" y="48"/>
                  </a:lnTo>
                  <a:lnTo>
                    <a:pt x="776" y="45"/>
                  </a:lnTo>
                  <a:lnTo>
                    <a:pt x="771" y="40"/>
                  </a:lnTo>
                  <a:lnTo>
                    <a:pt x="775" y="34"/>
                  </a:lnTo>
                  <a:lnTo>
                    <a:pt x="779" y="28"/>
                  </a:lnTo>
                  <a:lnTo>
                    <a:pt x="788" y="27"/>
                  </a:lnTo>
                  <a:lnTo>
                    <a:pt x="793" y="26"/>
                  </a:lnTo>
                  <a:lnTo>
                    <a:pt x="799" y="24"/>
                  </a:lnTo>
                  <a:lnTo>
                    <a:pt x="806" y="27"/>
                  </a:lnTo>
                  <a:lnTo>
                    <a:pt x="806" y="31"/>
                  </a:lnTo>
                  <a:lnTo>
                    <a:pt x="806" y="37"/>
                  </a:lnTo>
                  <a:lnTo>
                    <a:pt x="801" y="40"/>
                  </a:lnTo>
                  <a:lnTo>
                    <a:pt x="796" y="44"/>
                  </a:lnTo>
                  <a:lnTo>
                    <a:pt x="801" y="50"/>
                  </a:lnTo>
                  <a:lnTo>
                    <a:pt x="805" y="55"/>
                  </a:lnTo>
                  <a:lnTo>
                    <a:pt x="809" y="53"/>
                  </a:lnTo>
                  <a:lnTo>
                    <a:pt x="813" y="50"/>
                  </a:lnTo>
                  <a:lnTo>
                    <a:pt x="819" y="48"/>
                  </a:lnTo>
                  <a:lnTo>
                    <a:pt x="825" y="50"/>
                  </a:lnTo>
                  <a:lnTo>
                    <a:pt x="823" y="54"/>
                  </a:lnTo>
                  <a:lnTo>
                    <a:pt x="822" y="58"/>
                  </a:lnTo>
                  <a:lnTo>
                    <a:pt x="818" y="61"/>
                  </a:lnTo>
                  <a:lnTo>
                    <a:pt x="813" y="63"/>
                  </a:lnTo>
                  <a:lnTo>
                    <a:pt x="813" y="67"/>
                  </a:lnTo>
                  <a:lnTo>
                    <a:pt x="812" y="71"/>
                  </a:lnTo>
                  <a:lnTo>
                    <a:pt x="816" y="71"/>
                  </a:lnTo>
                  <a:lnTo>
                    <a:pt x="819" y="71"/>
                  </a:lnTo>
                  <a:lnTo>
                    <a:pt x="831" y="67"/>
                  </a:lnTo>
                  <a:lnTo>
                    <a:pt x="843" y="60"/>
                  </a:lnTo>
                  <a:lnTo>
                    <a:pt x="849" y="55"/>
                  </a:lnTo>
                  <a:lnTo>
                    <a:pt x="853" y="51"/>
                  </a:lnTo>
                  <a:lnTo>
                    <a:pt x="858" y="45"/>
                  </a:lnTo>
                  <a:lnTo>
                    <a:pt x="860" y="41"/>
                  </a:lnTo>
                  <a:lnTo>
                    <a:pt x="849" y="37"/>
                  </a:lnTo>
                  <a:lnTo>
                    <a:pt x="833" y="35"/>
                  </a:lnTo>
                  <a:lnTo>
                    <a:pt x="835" y="31"/>
                  </a:lnTo>
                  <a:lnTo>
                    <a:pt x="836" y="30"/>
                  </a:lnTo>
                  <a:lnTo>
                    <a:pt x="839" y="30"/>
                  </a:lnTo>
                  <a:lnTo>
                    <a:pt x="843" y="30"/>
                  </a:lnTo>
                  <a:lnTo>
                    <a:pt x="840" y="26"/>
                  </a:lnTo>
                  <a:lnTo>
                    <a:pt x="839" y="21"/>
                  </a:lnTo>
                  <a:lnTo>
                    <a:pt x="849" y="14"/>
                  </a:lnTo>
                  <a:lnTo>
                    <a:pt x="863" y="7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79" y="4"/>
                  </a:lnTo>
                  <a:lnTo>
                    <a:pt x="880" y="6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76" y="13"/>
                  </a:lnTo>
                  <a:lnTo>
                    <a:pt x="869" y="14"/>
                  </a:lnTo>
                  <a:lnTo>
                    <a:pt x="869" y="21"/>
                  </a:lnTo>
                  <a:lnTo>
                    <a:pt x="869" y="27"/>
                  </a:lnTo>
                  <a:lnTo>
                    <a:pt x="876" y="27"/>
                  </a:lnTo>
                  <a:lnTo>
                    <a:pt x="882" y="27"/>
                  </a:lnTo>
                  <a:lnTo>
                    <a:pt x="880" y="23"/>
                  </a:lnTo>
                  <a:lnTo>
                    <a:pt x="879" y="17"/>
                  </a:lnTo>
                  <a:lnTo>
                    <a:pt x="890" y="13"/>
                  </a:lnTo>
                  <a:lnTo>
                    <a:pt x="900" y="8"/>
                  </a:lnTo>
                  <a:lnTo>
                    <a:pt x="905" y="7"/>
                  </a:lnTo>
                  <a:lnTo>
                    <a:pt x="910" y="6"/>
                  </a:lnTo>
                  <a:lnTo>
                    <a:pt x="918" y="6"/>
                  </a:lnTo>
                  <a:lnTo>
                    <a:pt x="925" y="6"/>
                  </a:lnTo>
                  <a:lnTo>
                    <a:pt x="923" y="10"/>
                  </a:lnTo>
                  <a:lnTo>
                    <a:pt x="922" y="13"/>
                  </a:lnTo>
                  <a:lnTo>
                    <a:pt x="920" y="14"/>
                  </a:lnTo>
                  <a:lnTo>
                    <a:pt x="916" y="16"/>
                  </a:lnTo>
                  <a:lnTo>
                    <a:pt x="918" y="18"/>
                  </a:lnTo>
                  <a:lnTo>
                    <a:pt x="918" y="23"/>
                  </a:lnTo>
                  <a:lnTo>
                    <a:pt x="930" y="21"/>
                  </a:lnTo>
                  <a:lnTo>
                    <a:pt x="943" y="18"/>
                  </a:lnTo>
                  <a:lnTo>
                    <a:pt x="943" y="16"/>
                  </a:lnTo>
                  <a:lnTo>
                    <a:pt x="943" y="11"/>
                  </a:lnTo>
                  <a:lnTo>
                    <a:pt x="942" y="11"/>
                  </a:lnTo>
                  <a:lnTo>
                    <a:pt x="940" y="11"/>
                  </a:lnTo>
                  <a:lnTo>
                    <a:pt x="938" y="13"/>
                  </a:lnTo>
                  <a:lnTo>
                    <a:pt x="935" y="13"/>
                  </a:lnTo>
                  <a:lnTo>
                    <a:pt x="932" y="11"/>
                  </a:lnTo>
                  <a:lnTo>
                    <a:pt x="928" y="10"/>
                  </a:lnTo>
                  <a:lnTo>
                    <a:pt x="928" y="6"/>
                  </a:lnTo>
                  <a:lnTo>
                    <a:pt x="928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5" name="Freeform 27"/>
            <p:cNvSpPr>
              <a:spLocks noChangeArrowheads="1"/>
            </p:cNvSpPr>
            <p:nvPr/>
          </p:nvSpPr>
          <p:spPr bwMode="auto">
            <a:xfrm>
              <a:off x="1355" y="99"/>
              <a:ext cx="11" cy="5"/>
            </a:xfrm>
            <a:custGeom>
              <a:avLst/>
              <a:gdLst>
                <a:gd name="T0" fmla="*/ 0 w 11"/>
                <a:gd name="T1" fmla="*/ 0 h 5"/>
                <a:gd name="T2" fmla="*/ 1 w 11"/>
                <a:gd name="T3" fmla="*/ 3 h 5"/>
                <a:gd name="T4" fmla="*/ 3 w 11"/>
                <a:gd name="T5" fmla="*/ 5 h 5"/>
                <a:gd name="T6" fmla="*/ 7 w 11"/>
                <a:gd name="T7" fmla="*/ 5 h 5"/>
                <a:gd name="T8" fmla="*/ 11 w 11"/>
                <a:gd name="T9" fmla="*/ 4 h 5"/>
                <a:gd name="T10" fmla="*/ 10 w 11"/>
                <a:gd name="T11" fmla="*/ 4 h 5"/>
                <a:gd name="T12" fmla="*/ 9 w 11"/>
                <a:gd name="T13" fmla="*/ 4 h 5"/>
                <a:gd name="T14" fmla="*/ 4 w 11"/>
                <a:gd name="T15" fmla="*/ 3 h 5"/>
                <a:gd name="T16" fmla="*/ 0 w 11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5"/>
                <a:gd name="T29" fmla="*/ 11 w 11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5">
                  <a:moveTo>
                    <a:pt x="0" y="0"/>
                  </a:moveTo>
                  <a:lnTo>
                    <a:pt x="1" y="3"/>
                  </a:lnTo>
                  <a:lnTo>
                    <a:pt x="3" y="5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6" name="Freeform 28"/>
            <p:cNvSpPr>
              <a:spLocks noChangeArrowheads="1"/>
            </p:cNvSpPr>
            <p:nvPr/>
          </p:nvSpPr>
          <p:spPr bwMode="auto">
            <a:xfrm>
              <a:off x="1117" y="121"/>
              <a:ext cx="17" cy="13"/>
            </a:xfrm>
            <a:custGeom>
              <a:avLst/>
              <a:gdLst>
                <a:gd name="T0" fmla="*/ 2 w 17"/>
                <a:gd name="T1" fmla="*/ 0 h 13"/>
                <a:gd name="T2" fmla="*/ 10 w 17"/>
                <a:gd name="T3" fmla="*/ 0 h 13"/>
                <a:gd name="T4" fmla="*/ 17 w 17"/>
                <a:gd name="T5" fmla="*/ 2 h 13"/>
                <a:gd name="T6" fmla="*/ 17 w 17"/>
                <a:gd name="T7" fmla="*/ 5 h 13"/>
                <a:gd name="T8" fmla="*/ 17 w 17"/>
                <a:gd name="T9" fmla="*/ 8 h 13"/>
                <a:gd name="T10" fmla="*/ 14 w 17"/>
                <a:gd name="T11" fmla="*/ 10 h 13"/>
                <a:gd name="T12" fmla="*/ 11 w 17"/>
                <a:gd name="T13" fmla="*/ 13 h 13"/>
                <a:gd name="T14" fmla="*/ 7 w 17"/>
                <a:gd name="T15" fmla="*/ 12 h 13"/>
                <a:gd name="T16" fmla="*/ 2 w 17"/>
                <a:gd name="T17" fmla="*/ 10 h 13"/>
                <a:gd name="T18" fmla="*/ 1 w 17"/>
                <a:gd name="T19" fmla="*/ 10 h 13"/>
                <a:gd name="T20" fmla="*/ 0 w 17"/>
                <a:gd name="T21" fmla="*/ 10 h 13"/>
                <a:gd name="T22" fmla="*/ 1 w 17"/>
                <a:gd name="T23" fmla="*/ 5 h 13"/>
                <a:gd name="T24" fmla="*/ 2 w 17"/>
                <a:gd name="T25" fmla="*/ 0 h 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"/>
                <a:gd name="T40" fmla="*/ 0 h 13"/>
                <a:gd name="T41" fmla="*/ 17 w 17"/>
                <a:gd name="T42" fmla="*/ 13 h 1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" h="13">
                  <a:moveTo>
                    <a:pt x="2" y="0"/>
                  </a:moveTo>
                  <a:lnTo>
                    <a:pt x="10" y="0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1" y="13"/>
                  </a:lnTo>
                  <a:lnTo>
                    <a:pt x="7" y="12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1" y="5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7" name="Freeform 29"/>
            <p:cNvSpPr>
              <a:spLocks noChangeArrowheads="1"/>
            </p:cNvSpPr>
            <p:nvPr/>
          </p:nvSpPr>
          <p:spPr bwMode="auto">
            <a:xfrm>
              <a:off x="915" y="146"/>
              <a:ext cx="20" cy="13"/>
            </a:xfrm>
            <a:custGeom>
              <a:avLst/>
              <a:gdLst>
                <a:gd name="T0" fmla="*/ 5 w 20"/>
                <a:gd name="T1" fmla="*/ 0 h 13"/>
                <a:gd name="T2" fmla="*/ 12 w 20"/>
                <a:gd name="T3" fmla="*/ 1 h 13"/>
                <a:gd name="T4" fmla="*/ 20 w 20"/>
                <a:gd name="T5" fmla="*/ 3 h 13"/>
                <a:gd name="T6" fmla="*/ 20 w 20"/>
                <a:gd name="T7" fmla="*/ 4 h 13"/>
                <a:gd name="T8" fmla="*/ 20 w 20"/>
                <a:gd name="T9" fmla="*/ 4 h 13"/>
                <a:gd name="T10" fmla="*/ 20 w 20"/>
                <a:gd name="T11" fmla="*/ 7 h 13"/>
                <a:gd name="T12" fmla="*/ 19 w 20"/>
                <a:gd name="T13" fmla="*/ 8 h 13"/>
                <a:gd name="T14" fmla="*/ 13 w 20"/>
                <a:gd name="T15" fmla="*/ 11 h 13"/>
                <a:gd name="T16" fmla="*/ 9 w 20"/>
                <a:gd name="T17" fmla="*/ 13 h 13"/>
                <a:gd name="T18" fmla="*/ 5 w 20"/>
                <a:gd name="T19" fmla="*/ 11 h 13"/>
                <a:gd name="T20" fmla="*/ 0 w 20"/>
                <a:gd name="T21" fmla="*/ 7 h 13"/>
                <a:gd name="T22" fmla="*/ 2 w 20"/>
                <a:gd name="T23" fmla="*/ 5 h 13"/>
                <a:gd name="T24" fmla="*/ 3 w 20"/>
                <a:gd name="T25" fmla="*/ 4 h 13"/>
                <a:gd name="T26" fmla="*/ 3 w 20"/>
                <a:gd name="T27" fmla="*/ 3 h 13"/>
                <a:gd name="T28" fmla="*/ 5 w 20"/>
                <a:gd name="T29" fmla="*/ 0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"/>
                <a:gd name="T46" fmla="*/ 0 h 13"/>
                <a:gd name="T47" fmla="*/ 20 w 20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" h="13">
                  <a:moveTo>
                    <a:pt x="5" y="0"/>
                  </a:moveTo>
                  <a:lnTo>
                    <a:pt x="12" y="1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7"/>
                  </a:lnTo>
                  <a:lnTo>
                    <a:pt x="19" y="8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5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8" name="Freeform 30"/>
            <p:cNvSpPr>
              <a:spLocks noChangeArrowheads="1"/>
            </p:cNvSpPr>
            <p:nvPr/>
          </p:nvSpPr>
          <p:spPr bwMode="auto">
            <a:xfrm>
              <a:off x="1354" y="166"/>
              <a:ext cx="82" cy="33"/>
            </a:xfrm>
            <a:custGeom>
              <a:avLst/>
              <a:gdLst>
                <a:gd name="T0" fmla="*/ 4 w 82"/>
                <a:gd name="T1" fmla="*/ 0 h 33"/>
                <a:gd name="T2" fmla="*/ 11 w 82"/>
                <a:gd name="T3" fmla="*/ 1 h 33"/>
                <a:gd name="T4" fmla="*/ 15 w 82"/>
                <a:gd name="T5" fmla="*/ 3 h 33"/>
                <a:gd name="T6" fmla="*/ 18 w 82"/>
                <a:gd name="T7" fmla="*/ 7 h 33"/>
                <a:gd name="T8" fmla="*/ 21 w 82"/>
                <a:gd name="T9" fmla="*/ 11 h 33"/>
                <a:gd name="T10" fmla="*/ 28 w 82"/>
                <a:gd name="T11" fmla="*/ 5 h 33"/>
                <a:gd name="T12" fmla="*/ 35 w 82"/>
                <a:gd name="T13" fmla="*/ 1 h 33"/>
                <a:gd name="T14" fmla="*/ 47 w 82"/>
                <a:gd name="T15" fmla="*/ 4 h 33"/>
                <a:gd name="T16" fmla="*/ 58 w 82"/>
                <a:gd name="T17" fmla="*/ 4 h 33"/>
                <a:gd name="T18" fmla="*/ 64 w 82"/>
                <a:gd name="T19" fmla="*/ 4 h 33"/>
                <a:gd name="T20" fmla="*/ 70 w 82"/>
                <a:gd name="T21" fmla="*/ 5 h 33"/>
                <a:gd name="T22" fmla="*/ 74 w 82"/>
                <a:gd name="T23" fmla="*/ 7 h 33"/>
                <a:gd name="T24" fmla="*/ 80 w 82"/>
                <a:gd name="T25" fmla="*/ 10 h 33"/>
                <a:gd name="T26" fmla="*/ 81 w 82"/>
                <a:gd name="T27" fmla="*/ 10 h 33"/>
                <a:gd name="T28" fmla="*/ 82 w 82"/>
                <a:gd name="T29" fmla="*/ 10 h 33"/>
                <a:gd name="T30" fmla="*/ 81 w 82"/>
                <a:gd name="T31" fmla="*/ 13 h 33"/>
                <a:gd name="T32" fmla="*/ 80 w 82"/>
                <a:gd name="T33" fmla="*/ 15 h 33"/>
                <a:gd name="T34" fmla="*/ 74 w 82"/>
                <a:gd name="T35" fmla="*/ 21 h 33"/>
                <a:gd name="T36" fmla="*/ 65 w 82"/>
                <a:gd name="T37" fmla="*/ 25 h 33"/>
                <a:gd name="T38" fmla="*/ 54 w 82"/>
                <a:gd name="T39" fmla="*/ 30 h 33"/>
                <a:gd name="T40" fmla="*/ 41 w 82"/>
                <a:gd name="T41" fmla="*/ 33 h 33"/>
                <a:gd name="T42" fmla="*/ 30 w 82"/>
                <a:gd name="T43" fmla="*/ 33 h 33"/>
                <a:gd name="T44" fmla="*/ 18 w 82"/>
                <a:gd name="T45" fmla="*/ 33 h 33"/>
                <a:gd name="T46" fmla="*/ 15 w 82"/>
                <a:gd name="T47" fmla="*/ 30 h 33"/>
                <a:gd name="T48" fmla="*/ 12 w 82"/>
                <a:gd name="T49" fmla="*/ 28 h 33"/>
                <a:gd name="T50" fmla="*/ 10 w 82"/>
                <a:gd name="T51" fmla="*/ 25 h 33"/>
                <a:gd name="T52" fmla="*/ 10 w 82"/>
                <a:gd name="T53" fmla="*/ 21 h 33"/>
                <a:gd name="T54" fmla="*/ 7 w 82"/>
                <a:gd name="T55" fmla="*/ 20 h 33"/>
                <a:gd name="T56" fmla="*/ 5 w 82"/>
                <a:gd name="T57" fmla="*/ 20 h 33"/>
                <a:gd name="T58" fmla="*/ 5 w 82"/>
                <a:gd name="T59" fmla="*/ 18 h 33"/>
                <a:gd name="T60" fmla="*/ 4 w 82"/>
                <a:gd name="T61" fmla="*/ 15 h 33"/>
                <a:gd name="T62" fmla="*/ 7 w 82"/>
                <a:gd name="T63" fmla="*/ 15 h 33"/>
                <a:gd name="T64" fmla="*/ 8 w 82"/>
                <a:gd name="T65" fmla="*/ 15 h 33"/>
                <a:gd name="T66" fmla="*/ 4 w 82"/>
                <a:gd name="T67" fmla="*/ 13 h 33"/>
                <a:gd name="T68" fmla="*/ 0 w 82"/>
                <a:gd name="T69" fmla="*/ 10 h 33"/>
                <a:gd name="T70" fmla="*/ 0 w 82"/>
                <a:gd name="T71" fmla="*/ 8 h 33"/>
                <a:gd name="T72" fmla="*/ 0 w 82"/>
                <a:gd name="T73" fmla="*/ 8 h 33"/>
                <a:gd name="T74" fmla="*/ 4 w 82"/>
                <a:gd name="T75" fmla="*/ 7 h 33"/>
                <a:gd name="T76" fmla="*/ 7 w 82"/>
                <a:gd name="T77" fmla="*/ 5 h 33"/>
                <a:gd name="T78" fmla="*/ 5 w 82"/>
                <a:gd name="T79" fmla="*/ 3 h 33"/>
                <a:gd name="T80" fmla="*/ 4 w 82"/>
                <a:gd name="T81" fmla="*/ 0 h 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2"/>
                <a:gd name="T124" fmla="*/ 0 h 33"/>
                <a:gd name="T125" fmla="*/ 82 w 82"/>
                <a:gd name="T126" fmla="*/ 33 h 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2" h="33">
                  <a:moveTo>
                    <a:pt x="4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5"/>
                  </a:lnTo>
                  <a:lnTo>
                    <a:pt x="35" y="1"/>
                  </a:lnTo>
                  <a:lnTo>
                    <a:pt x="47" y="4"/>
                  </a:lnTo>
                  <a:lnTo>
                    <a:pt x="58" y="4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4" y="7"/>
                  </a:lnTo>
                  <a:lnTo>
                    <a:pt x="80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1" y="13"/>
                  </a:lnTo>
                  <a:lnTo>
                    <a:pt x="80" y="15"/>
                  </a:lnTo>
                  <a:lnTo>
                    <a:pt x="74" y="21"/>
                  </a:lnTo>
                  <a:lnTo>
                    <a:pt x="65" y="25"/>
                  </a:lnTo>
                  <a:lnTo>
                    <a:pt x="54" y="30"/>
                  </a:lnTo>
                  <a:lnTo>
                    <a:pt x="41" y="33"/>
                  </a:lnTo>
                  <a:lnTo>
                    <a:pt x="30" y="33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7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9" name="Freeform 31"/>
            <p:cNvSpPr>
              <a:spLocks noChangeArrowheads="1"/>
            </p:cNvSpPr>
            <p:nvPr/>
          </p:nvSpPr>
          <p:spPr bwMode="auto">
            <a:xfrm>
              <a:off x="885" y="174"/>
              <a:ext cx="26" cy="17"/>
            </a:xfrm>
            <a:custGeom>
              <a:avLst/>
              <a:gdLst>
                <a:gd name="T0" fmla="*/ 17 w 26"/>
                <a:gd name="T1" fmla="*/ 0 h 17"/>
                <a:gd name="T2" fmla="*/ 22 w 26"/>
                <a:gd name="T3" fmla="*/ 3 h 17"/>
                <a:gd name="T4" fmla="*/ 26 w 26"/>
                <a:gd name="T5" fmla="*/ 9 h 17"/>
                <a:gd name="T6" fmla="*/ 25 w 26"/>
                <a:gd name="T7" fmla="*/ 12 h 17"/>
                <a:gd name="T8" fmla="*/ 25 w 26"/>
                <a:gd name="T9" fmla="*/ 15 h 17"/>
                <a:gd name="T10" fmla="*/ 13 w 26"/>
                <a:gd name="T11" fmla="*/ 16 h 17"/>
                <a:gd name="T12" fmla="*/ 3 w 26"/>
                <a:gd name="T13" fmla="*/ 17 h 17"/>
                <a:gd name="T14" fmla="*/ 2 w 26"/>
                <a:gd name="T15" fmla="*/ 16 h 17"/>
                <a:gd name="T16" fmla="*/ 0 w 26"/>
                <a:gd name="T17" fmla="*/ 15 h 17"/>
                <a:gd name="T18" fmla="*/ 0 w 26"/>
                <a:gd name="T19" fmla="*/ 13 h 17"/>
                <a:gd name="T20" fmla="*/ 0 w 26"/>
                <a:gd name="T21" fmla="*/ 10 h 17"/>
                <a:gd name="T22" fmla="*/ 9 w 26"/>
                <a:gd name="T23" fmla="*/ 6 h 17"/>
                <a:gd name="T24" fmla="*/ 17 w 26"/>
                <a:gd name="T25" fmla="*/ 0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"/>
                <a:gd name="T40" fmla="*/ 0 h 17"/>
                <a:gd name="T41" fmla="*/ 26 w 26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" h="17">
                  <a:moveTo>
                    <a:pt x="17" y="0"/>
                  </a:moveTo>
                  <a:lnTo>
                    <a:pt x="22" y="3"/>
                  </a:lnTo>
                  <a:lnTo>
                    <a:pt x="26" y="9"/>
                  </a:lnTo>
                  <a:lnTo>
                    <a:pt x="25" y="12"/>
                  </a:lnTo>
                  <a:lnTo>
                    <a:pt x="25" y="15"/>
                  </a:lnTo>
                  <a:lnTo>
                    <a:pt x="13" y="16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9" y="6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30" name="Freeform 32"/>
            <p:cNvSpPr>
              <a:spLocks noChangeArrowheads="1"/>
            </p:cNvSpPr>
            <p:nvPr/>
          </p:nvSpPr>
          <p:spPr bwMode="auto">
            <a:xfrm>
              <a:off x="808" y="176"/>
              <a:ext cx="52" cy="23"/>
            </a:xfrm>
            <a:custGeom>
              <a:avLst/>
              <a:gdLst>
                <a:gd name="T0" fmla="*/ 17 w 52"/>
                <a:gd name="T1" fmla="*/ 0 h 23"/>
                <a:gd name="T2" fmla="*/ 26 w 52"/>
                <a:gd name="T3" fmla="*/ 1 h 23"/>
                <a:gd name="T4" fmla="*/ 35 w 52"/>
                <a:gd name="T5" fmla="*/ 4 h 23"/>
                <a:gd name="T6" fmla="*/ 43 w 52"/>
                <a:gd name="T7" fmla="*/ 13 h 23"/>
                <a:gd name="T8" fmla="*/ 52 w 52"/>
                <a:gd name="T9" fmla="*/ 18 h 23"/>
                <a:gd name="T10" fmla="*/ 50 w 52"/>
                <a:gd name="T11" fmla="*/ 20 h 23"/>
                <a:gd name="T12" fmla="*/ 50 w 52"/>
                <a:gd name="T13" fmla="*/ 21 h 23"/>
                <a:gd name="T14" fmla="*/ 49 w 52"/>
                <a:gd name="T15" fmla="*/ 21 h 23"/>
                <a:gd name="T16" fmla="*/ 47 w 52"/>
                <a:gd name="T17" fmla="*/ 21 h 23"/>
                <a:gd name="T18" fmla="*/ 35 w 52"/>
                <a:gd name="T19" fmla="*/ 18 h 23"/>
                <a:gd name="T20" fmla="*/ 19 w 52"/>
                <a:gd name="T21" fmla="*/ 15 h 23"/>
                <a:gd name="T22" fmla="*/ 15 w 52"/>
                <a:gd name="T23" fmla="*/ 18 h 23"/>
                <a:gd name="T24" fmla="*/ 12 w 52"/>
                <a:gd name="T25" fmla="*/ 20 h 23"/>
                <a:gd name="T26" fmla="*/ 7 w 52"/>
                <a:gd name="T27" fmla="*/ 23 h 23"/>
                <a:gd name="T28" fmla="*/ 0 w 52"/>
                <a:gd name="T29" fmla="*/ 23 h 23"/>
                <a:gd name="T30" fmla="*/ 7 w 52"/>
                <a:gd name="T31" fmla="*/ 11 h 23"/>
                <a:gd name="T32" fmla="*/ 17 w 52"/>
                <a:gd name="T33" fmla="*/ 0 h 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23"/>
                <a:gd name="T53" fmla="*/ 52 w 52"/>
                <a:gd name="T54" fmla="*/ 23 h 2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23">
                  <a:moveTo>
                    <a:pt x="17" y="0"/>
                  </a:moveTo>
                  <a:lnTo>
                    <a:pt x="26" y="1"/>
                  </a:lnTo>
                  <a:lnTo>
                    <a:pt x="35" y="4"/>
                  </a:lnTo>
                  <a:lnTo>
                    <a:pt x="43" y="13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1"/>
                  </a:lnTo>
                  <a:lnTo>
                    <a:pt x="47" y="21"/>
                  </a:lnTo>
                  <a:lnTo>
                    <a:pt x="35" y="18"/>
                  </a:lnTo>
                  <a:lnTo>
                    <a:pt x="19" y="15"/>
                  </a:lnTo>
                  <a:lnTo>
                    <a:pt x="15" y="18"/>
                  </a:lnTo>
                  <a:lnTo>
                    <a:pt x="12" y="2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31" name="Freeform 33"/>
            <p:cNvSpPr>
              <a:spLocks noChangeArrowheads="1"/>
            </p:cNvSpPr>
            <p:nvPr/>
          </p:nvSpPr>
          <p:spPr bwMode="auto">
            <a:xfrm>
              <a:off x="1505" y="256"/>
              <a:ext cx="14" cy="10"/>
            </a:xfrm>
            <a:custGeom>
              <a:avLst/>
              <a:gdLst>
                <a:gd name="T0" fmla="*/ 0 w 14"/>
                <a:gd name="T1" fmla="*/ 0 h 10"/>
                <a:gd name="T2" fmla="*/ 7 w 14"/>
                <a:gd name="T3" fmla="*/ 1 h 10"/>
                <a:gd name="T4" fmla="*/ 13 w 14"/>
                <a:gd name="T5" fmla="*/ 3 h 10"/>
                <a:gd name="T6" fmla="*/ 14 w 14"/>
                <a:gd name="T7" fmla="*/ 5 h 10"/>
                <a:gd name="T8" fmla="*/ 14 w 14"/>
                <a:gd name="T9" fmla="*/ 7 h 10"/>
                <a:gd name="T10" fmla="*/ 14 w 14"/>
                <a:gd name="T11" fmla="*/ 8 h 10"/>
                <a:gd name="T12" fmla="*/ 14 w 14"/>
                <a:gd name="T13" fmla="*/ 10 h 10"/>
                <a:gd name="T14" fmla="*/ 14 w 14"/>
                <a:gd name="T15" fmla="*/ 10 h 10"/>
                <a:gd name="T16" fmla="*/ 13 w 14"/>
                <a:gd name="T17" fmla="*/ 10 h 10"/>
                <a:gd name="T18" fmla="*/ 4 w 14"/>
                <a:gd name="T19" fmla="*/ 5 h 10"/>
                <a:gd name="T20" fmla="*/ 0 w 14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0"/>
                <a:gd name="T35" fmla="*/ 14 w 14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0">
                  <a:moveTo>
                    <a:pt x="0" y="0"/>
                  </a:moveTo>
                  <a:lnTo>
                    <a:pt x="7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32" name="Freeform 34"/>
            <p:cNvSpPr>
              <a:spLocks noChangeArrowheads="1"/>
            </p:cNvSpPr>
            <p:nvPr/>
          </p:nvSpPr>
          <p:spPr bwMode="auto">
            <a:xfrm>
              <a:off x="296" y="266"/>
              <a:ext cx="17" cy="18"/>
            </a:xfrm>
            <a:custGeom>
              <a:avLst/>
              <a:gdLst>
                <a:gd name="T0" fmla="*/ 4 w 17"/>
                <a:gd name="T1" fmla="*/ 0 h 18"/>
                <a:gd name="T2" fmla="*/ 5 w 17"/>
                <a:gd name="T3" fmla="*/ 1 h 18"/>
                <a:gd name="T4" fmla="*/ 5 w 17"/>
                <a:gd name="T5" fmla="*/ 4 h 18"/>
                <a:gd name="T6" fmla="*/ 11 w 17"/>
                <a:gd name="T7" fmla="*/ 3 h 18"/>
                <a:gd name="T8" fmla="*/ 17 w 17"/>
                <a:gd name="T9" fmla="*/ 3 h 18"/>
                <a:gd name="T10" fmla="*/ 17 w 17"/>
                <a:gd name="T11" fmla="*/ 5 h 18"/>
                <a:gd name="T12" fmla="*/ 17 w 17"/>
                <a:gd name="T13" fmla="*/ 8 h 18"/>
                <a:gd name="T14" fmla="*/ 15 w 17"/>
                <a:gd name="T15" fmla="*/ 10 h 18"/>
                <a:gd name="T16" fmla="*/ 14 w 17"/>
                <a:gd name="T17" fmla="*/ 13 h 18"/>
                <a:gd name="T18" fmla="*/ 10 w 17"/>
                <a:gd name="T19" fmla="*/ 14 h 18"/>
                <a:gd name="T20" fmla="*/ 5 w 17"/>
                <a:gd name="T21" fmla="*/ 18 h 18"/>
                <a:gd name="T22" fmla="*/ 4 w 17"/>
                <a:gd name="T23" fmla="*/ 17 h 18"/>
                <a:gd name="T24" fmla="*/ 3 w 17"/>
                <a:gd name="T25" fmla="*/ 17 h 18"/>
                <a:gd name="T26" fmla="*/ 1 w 17"/>
                <a:gd name="T27" fmla="*/ 10 h 18"/>
                <a:gd name="T28" fmla="*/ 0 w 17"/>
                <a:gd name="T29" fmla="*/ 4 h 18"/>
                <a:gd name="T30" fmla="*/ 3 w 17"/>
                <a:gd name="T31" fmla="*/ 1 h 18"/>
                <a:gd name="T32" fmla="*/ 4 w 17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"/>
                <a:gd name="T52" fmla="*/ 0 h 18"/>
                <a:gd name="T53" fmla="*/ 17 w 17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" h="18">
                  <a:moveTo>
                    <a:pt x="4" y="0"/>
                  </a:moveTo>
                  <a:lnTo>
                    <a:pt x="5" y="1"/>
                  </a:lnTo>
                  <a:lnTo>
                    <a:pt x="5" y="4"/>
                  </a:lnTo>
                  <a:lnTo>
                    <a:pt x="11" y="3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3"/>
                  </a:lnTo>
                  <a:lnTo>
                    <a:pt x="10" y="14"/>
                  </a:lnTo>
                  <a:lnTo>
                    <a:pt x="5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0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33" name="Freeform 35"/>
            <p:cNvSpPr>
              <a:spLocks noChangeArrowheads="1"/>
            </p:cNvSpPr>
            <p:nvPr/>
          </p:nvSpPr>
          <p:spPr bwMode="auto">
            <a:xfrm>
              <a:off x="1486" y="269"/>
              <a:ext cx="70" cy="91"/>
            </a:xfrm>
            <a:custGeom>
              <a:avLst/>
              <a:gdLst>
                <a:gd name="T0" fmla="*/ 70 w 70"/>
                <a:gd name="T1" fmla="*/ 55 h 91"/>
                <a:gd name="T2" fmla="*/ 70 w 70"/>
                <a:gd name="T3" fmla="*/ 60 h 91"/>
                <a:gd name="T4" fmla="*/ 70 w 70"/>
                <a:gd name="T5" fmla="*/ 65 h 91"/>
                <a:gd name="T6" fmla="*/ 66 w 70"/>
                <a:gd name="T7" fmla="*/ 65 h 91"/>
                <a:gd name="T8" fmla="*/ 62 w 70"/>
                <a:gd name="T9" fmla="*/ 67 h 91"/>
                <a:gd name="T10" fmla="*/ 63 w 70"/>
                <a:gd name="T11" fmla="*/ 68 h 91"/>
                <a:gd name="T12" fmla="*/ 65 w 70"/>
                <a:gd name="T13" fmla="*/ 71 h 91"/>
                <a:gd name="T14" fmla="*/ 68 w 70"/>
                <a:gd name="T15" fmla="*/ 72 h 91"/>
                <a:gd name="T16" fmla="*/ 69 w 70"/>
                <a:gd name="T17" fmla="*/ 75 h 91"/>
                <a:gd name="T18" fmla="*/ 69 w 70"/>
                <a:gd name="T19" fmla="*/ 77 h 91"/>
                <a:gd name="T20" fmla="*/ 69 w 70"/>
                <a:gd name="T21" fmla="*/ 77 h 91"/>
                <a:gd name="T22" fmla="*/ 49 w 70"/>
                <a:gd name="T23" fmla="*/ 78 h 91"/>
                <a:gd name="T24" fmla="*/ 32 w 70"/>
                <a:gd name="T25" fmla="*/ 81 h 91"/>
                <a:gd name="T26" fmla="*/ 15 w 70"/>
                <a:gd name="T27" fmla="*/ 87 h 91"/>
                <a:gd name="T28" fmla="*/ 0 w 70"/>
                <a:gd name="T29" fmla="*/ 91 h 91"/>
                <a:gd name="T30" fmla="*/ 0 w 70"/>
                <a:gd name="T31" fmla="*/ 91 h 91"/>
                <a:gd name="T32" fmla="*/ 0 w 70"/>
                <a:gd name="T33" fmla="*/ 89 h 91"/>
                <a:gd name="T34" fmla="*/ 0 w 70"/>
                <a:gd name="T35" fmla="*/ 88 h 91"/>
                <a:gd name="T36" fmla="*/ 2 w 70"/>
                <a:gd name="T37" fmla="*/ 85 h 91"/>
                <a:gd name="T38" fmla="*/ 12 w 70"/>
                <a:gd name="T39" fmla="*/ 80 h 91"/>
                <a:gd name="T40" fmla="*/ 25 w 70"/>
                <a:gd name="T41" fmla="*/ 72 h 91"/>
                <a:gd name="T42" fmla="*/ 16 w 70"/>
                <a:gd name="T43" fmla="*/ 71 h 91"/>
                <a:gd name="T44" fmla="*/ 9 w 70"/>
                <a:gd name="T45" fmla="*/ 67 h 91"/>
                <a:gd name="T46" fmla="*/ 12 w 70"/>
                <a:gd name="T47" fmla="*/ 58 h 91"/>
                <a:gd name="T48" fmla="*/ 13 w 70"/>
                <a:gd name="T49" fmla="*/ 51 h 91"/>
                <a:gd name="T50" fmla="*/ 22 w 70"/>
                <a:gd name="T51" fmla="*/ 51 h 91"/>
                <a:gd name="T52" fmla="*/ 30 w 70"/>
                <a:gd name="T53" fmla="*/ 51 h 91"/>
                <a:gd name="T54" fmla="*/ 26 w 70"/>
                <a:gd name="T55" fmla="*/ 37 h 91"/>
                <a:gd name="T56" fmla="*/ 19 w 70"/>
                <a:gd name="T57" fmla="*/ 25 h 91"/>
                <a:gd name="T58" fmla="*/ 10 w 70"/>
                <a:gd name="T59" fmla="*/ 12 h 91"/>
                <a:gd name="T60" fmla="*/ 5 w 70"/>
                <a:gd name="T61" fmla="*/ 1 h 91"/>
                <a:gd name="T62" fmla="*/ 5 w 70"/>
                <a:gd name="T63" fmla="*/ 0 h 91"/>
                <a:gd name="T64" fmla="*/ 5 w 70"/>
                <a:gd name="T65" fmla="*/ 0 h 91"/>
                <a:gd name="T66" fmla="*/ 9 w 70"/>
                <a:gd name="T67" fmla="*/ 0 h 91"/>
                <a:gd name="T68" fmla="*/ 15 w 70"/>
                <a:gd name="T69" fmla="*/ 0 h 91"/>
                <a:gd name="T70" fmla="*/ 15 w 70"/>
                <a:gd name="T71" fmla="*/ 4 h 91"/>
                <a:gd name="T72" fmla="*/ 15 w 70"/>
                <a:gd name="T73" fmla="*/ 8 h 91"/>
                <a:gd name="T74" fmla="*/ 16 w 70"/>
                <a:gd name="T75" fmla="*/ 8 h 91"/>
                <a:gd name="T76" fmla="*/ 19 w 70"/>
                <a:gd name="T77" fmla="*/ 8 h 91"/>
                <a:gd name="T78" fmla="*/ 23 w 70"/>
                <a:gd name="T79" fmla="*/ 5 h 91"/>
                <a:gd name="T80" fmla="*/ 26 w 70"/>
                <a:gd name="T81" fmla="*/ 2 h 91"/>
                <a:gd name="T82" fmla="*/ 32 w 70"/>
                <a:gd name="T83" fmla="*/ 1 h 91"/>
                <a:gd name="T84" fmla="*/ 38 w 70"/>
                <a:gd name="T85" fmla="*/ 1 h 91"/>
                <a:gd name="T86" fmla="*/ 39 w 70"/>
                <a:gd name="T87" fmla="*/ 8 h 91"/>
                <a:gd name="T88" fmla="*/ 40 w 70"/>
                <a:gd name="T89" fmla="*/ 15 h 91"/>
                <a:gd name="T90" fmla="*/ 42 w 70"/>
                <a:gd name="T91" fmla="*/ 24 h 91"/>
                <a:gd name="T92" fmla="*/ 46 w 70"/>
                <a:gd name="T93" fmla="*/ 31 h 91"/>
                <a:gd name="T94" fmla="*/ 49 w 70"/>
                <a:gd name="T95" fmla="*/ 38 h 91"/>
                <a:gd name="T96" fmla="*/ 53 w 70"/>
                <a:gd name="T97" fmla="*/ 45 h 91"/>
                <a:gd name="T98" fmla="*/ 58 w 70"/>
                <a:gd name="T99" fmla="*/ 51 h 91"/>
                <a:gd name="T100" fmla="*/ 62 w 70"/>
                <a:gd name="T101" fmla="*/ 55 h 91"/>
                <a:gd name="T102" fmla="*/ 66 w 70"/>
                <a:gd name="T103" fmla="*/ 55 h 91"/>
                <a:gd name="T104" fmla="*/ 70 w 70"/>
                <a:gd name="T105" fmla="*/ 55 h 9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0"/>
                <a:gd name="T160" fmla="*/ 0 h 91"/>
                <a:gd name="T161" fmla="*/ 70 w 70"/>
                <a:gd name="T162" fmla="*/ 91 h 9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0" h="91">
                  <a:moveTo>
                    <a:pt x="70" y="55"/>
                  </a:moveTo>
                  <a:lnTo>
                    <a:pt x="70" y="6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2" y="67"/>
                  </a:lnTo>
                  <a:lnTo>
                    <a:pt x="63" y="68"/>
                  </a:lnTo>
                  <a:lnTo>
                    <a:pt x="65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7"/>
                  </a:lnTo>
                  <a:lnTo>
                    <a:pt x="69" y="77"/>
                  </a:lnTo>
                  <a:lnTo>
                    <a:pt x="49" y="78"/>
                  </a:lnTo>
                  <a:lnTo>
                    <a:pt x="32" y="81"/>
                  </a:lnTo>
                  <a:lnTo>
                    <a:pt x="15" y="87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12" y="80"/>
                  </a:lnTo>
                  <a:lnTo>
                    <a:pt x="25" y="72"/>
                  </a:lnTo>
                  <a:lnTo>
                    <a:pt x="16" y="71"/>
                  </a:lnTo>
                  <a:lnTo>
                    <a:pt x="9" y="67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22" y="51"/>
                  </a:lnTo>
                  <a:lnTo>
                    <a:pt x="30" y="51"/>
                  </a:lnTo>
                  <a:lnTo>
                    <a:pt x="26" y="37"/>
                  </a:lnTo>
                  <a:lnTo>
                    <a:pt x="19" y="25"/>
                  </a:lnTo>
                  <a:lnTo>
                    <a:pt x="10" y="12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3" y="5"/>
                  </a:lnTo>
                  <a:lnTo>
                    <a:pt x="26" y="2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39" y="8"/>
                  </a:lnTo>
                  <a:lnTo>
                    <a:pt x="40" y="15"/>
                  </a:lnTo>
                  <a:lnTo>
                    <a:pt x="42" y="24"/>
                  </a:lnTo>
                  <a:lnTo>
                    <a:pt x="46" y="31"/>
                  </a:lnTo>
                  <a:lnTo>
                    <a:pt x="49" y="38"/>
                  </a:lnTo>
                  <a:lnTo>
                    <a:pt x="53" y="45"/>
                  </a:lnTo>
                  <a:lnTo>
                    <a:pt x="58" y="51"/>
                  </a:lnTo>
                  <a:lnTo>
                    <a:pt x="62" y="55"/>
                  </a:lnTo>
                  <a:lnTo>
                    <a:pt x="66" y="55"/>
                  </a:lnTo>
                  <a:lnTo>
                    <a:pt x="70" y="55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34" name="Freeform 36"/>
            <p:cNvSpPr>
              <a:spLocks noChangeArrowheads="1"/>
            </p:cNvSpPr>
            <p:nvPr/>
          </p:nvSpPr>
          <p:spPr bwMode="auto">
            <a:xfrm>
              <a:off x="0" y="299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0 h 4"/>
                <a:gd name="T4" fmla="*/ 9 w 9"/>
                <a:gd name="T5" fmla="*/ 0 h 4"/>
                <a:gd name="T6" fmla="*/ 7 w 9"/>
                <a:gd name="T7" fmla="*/ 1 h 4"/>
                <a:gd name="T8" fmla="*/ 7 w 9"/>
                <a:gd name="T9" fmla="*/ 2 h 4"/>
                <a:gd name="T10" fmla="*/ 6 w 9"/>
                <a:gd name="T11" fmla="*/ 2 h 4"/>
                <a:gd name="T12" fmla="*/ 4 w 9"/>
                <a:gd name="T13" fmla="*/ 2 h 4"/>
                <a:gd name="T14" fmla="*/ 2 w 9"/>
                <a:gd name="T15" fmla="*/ 4 h 4"/>
                <a:gd name="T16" fmla="*/ 0 w 9"/>
                <a:gd name="T17" fmla="*/ 4 h 4"/>
                <a:gd name="T18" fmla="*/ 0 w 9"/>
                <a:gd name="T19" fmla="*/ 2 h 4"/>
                <a:gd name="T20" fmla="*/ 0 w 9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4"/>
                <a:gd name="T35" fmla="*/ 9 w 9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4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35" name="Freeform 37"/>
            <p:cNvSpPr>
              <a:spLocks noChangeArrowheads="1"/>
            </p:cNvSpPr>
            <p:nvPr/>
          </p:nvSpPr>
          <p:spPr bwMode="auto">
            <a:xfrm>
              <a:off x="1439" y="300"/>
              <a:ext cx="49" cy="40"/>
            </a:xfrm>
            <a:custGeom>
              <a:avLst/>
              <a:gdLst>
                <a:gd name="T0" fmla="*/ 23 w 49"/>
                <a:gd name="T1" fmla="*/ 0 h 40"/>
                <a:gd name="T2" fmla="*/ 36 w 49"/>
                <a:gd name="T3" fmla="*/ 1 h 40"/>
                <a:gd name="T4" fmla="*/ 49 w 49"/>
                <a:gd name="T5" fmla="*/ 1 h 40"/>
                <a:gd name="T6" fmla="*/ 49 w 49"/>
                <a:gd name="T7" fmla="*/ 3 h 40"/>
                <a:gd name="T8" fmla="*/ 49 w 49"/>
                <a:gd name="T9" fmla="*/ 3 h 40"/>
                <a:gd name="T10" fmla="*/ 45 w 49"/>
                <a:gd name="T11" fmla="*/ 14 h 40"/>
                <a:gd name="T12" fmla="*/ 42 w 49"/>
                <a:gd name="T13" fmla="*/ 27 h 40"/>
                <a:gd name="T14" fmla="*/ 35 w 49"/>
                <a:gd name="T15" fmla="*/ 31 h 40"/>
                <a:gd name="T16" fmla="*/ 25 w 49"/>
                <a:gd name="T17" fmla="*/ 36 h 40"/>
                <a:gd name="T18" fmla="*/ 20 w 49"/>
                <a:gd name="T19" fmla="*/ 39 h 40"/>
                <a:gd name="T20" fmla="*/ 15 w 49"/>
                <a:gd name="T21" fmla="*/ 40 h 40"/>
                <a:gd name="T22" fmla="*/ 10 w 49"/>
                <a:gd name="T23" fmla="*/ 40 h 40"/>
                <a:gd name="T24" fmla="*/ 6 w 49"/>
                <a:gd name="T25" fmla="*/ 40 h 40"/>
                <a:gd name="T26" fmla="*/ 3 w 49"/>
                <a:gd name="T27" fmla="*/ 39 h 40"/>
                <a:gd name="T28" fmla="*/ 0 w 49"/>
                <a:gd name="T29" fmla="*/ 37 h 40"/>
                <a:gd name="T30" fmla="*/ 5 w 49"/>
                <a:gd name="T31" fmla="*/ 23 h 40"/>
                <a:gd name="T32" fmla="*/ 10 w 49"/>
                <a:gd name="T33" fmla="*/ 9 h 40"/>
                <a:gd name="T34" fmla="*/ 17 w 49"/>
                <a:gd name="T35" fmla="*/ 6 h 40"/>
                <a:gd name="T36" fmla="*/ 23 w 49"/>
                <a:gd name="T37" fmla="*/ 0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40"/>
                <a:gd name="T59" fmla="*/ 49 w 49"/>
                <a:gd name="T60" fmla="*/ 40 h 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40">
                  <a:moveTo>
                    <a:pt x="23" y="0"/>
                  </a:moveTo>
                  <a:lnTo>
                    <a:pt x="36" y="1"/>
                  </a:lnTo>
                  <a:lnTo>
                    <a:pt x="49" y="1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45" y="14"/>
                  </a:lnTo>
                  <a:lnTo>
                    <a:pt x="42" y="27"/>
                  </a:lnTo>
                  <a:lnTo>
                    <a:pt x="35" y="31"/>
                  </a:lnTo>
                  <a:lnTo>
                    <a:pt x="25" y="36"/>
                  </a:lnTo>
                  <a:lnTo>
                    <a:pt x="20" y="39"/>
                  </a:lnTo>
                  <a:lnTo>
                    <a:pt x="15" y="40"/>
                  </a:lnTo>
                  <a:lnTo>
                    <a:pt x="10" y="40"/>
                  </a:lnTo>
                  <a:lnTo>
                    <a:pt x="6" y="40"/>
                  </a:lnTo>
                  <a:lnTo>
                    <a:pt x="3" y="39"/>
                  </a:lnTo>
                  <a:lnTo>
                    <a:pt x="0" y="37"/>
                  </a:lnTo>
                  <a:lnTo>
                    <a:pt x="5" y="23"/>
                  </a:lnTo>
                  <a:lnTo>
                    <a:pt x="10" y="9"/>
                  </a:lnTo>
                  <a:lnTo>
                    <a:pt x="17" y="6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36" name="Freeform 38"/>
            <p:cNvSpPr>
              <a:spLocks noChangeArrowheads="1"/>
            </p:cNvSpPr>
            <p:nvPr/>
          </p:nvSpPr>
          <p:spPr bwMode="auto">
            <a:xfrm>
              <a:off x="284" y="309"/>
              <a:ext cx="12" cy="18"/>
            </a:xfrm>
            <a:custGeom>
              <a:avLst/>
              <a:gdLst>
                <a:gd name="T0" fmla="*/ 7 w 12"/>
                <a:gd name="T1" fmla="*/ 0 h 18"/>
                <a:gd name="T2" fmla="*/ 10 w 12"/>
                <a:gd name="T3" fmla="*/ 0 h 18"/>
                <a:gd name="T4" fmla="*/ 12 w 12"/>
                <a:gd name="T5" fmla="*/ 0 h 18"/>
                <a:gd name="T6" fmla="*/ 10 w 12"/>
                <a:gd name="T7" fmla="*/ 5 h 18"/>
                <a:gd name="T8" fmla="*/ 9 w 12"/>
                <a:gd name="T9" fmla="*/ 10 h 18"/>
                <a:gd name="T10" fmla="*/ 6 w 12"/>
                <a:gd name="T11" fmla="*/ 14 h 18"/>
                <a:gd name="T12" fmla="*/ 3 w 12"/>
                <a:gd name="T13" fmla="*/ 18 h 18"/>
                <a:gd name="T14" fmla="*/ 2 w 12"/>
                <a:gd name="T15" fmla="*/ 17 h 18"/>
                <a:gd name="T16" fmla="*/ 0 w 12"/>
                <a:gd name="T17" fmla="*/ 17 h 18"/>
                <a:gd name="T18" fmla="*/ 0 w 12"/>
                <a:gd name="T19" fmla="*/ 12 h 18"/>
                <a:gd name="T20" fmla="*/ 0 w 12"/>
                <a:gd name="T21" fmla="*/ 7 h 18"/>
                <a:gd name="T22" fmla="*/ 3 w 12"/>
                <a:gd name="T23" fmla="*/ 4 h 18"/>
                <a:gd name="T24" fmla="*/ 7 w 12"/>
                <a:gd name="T25" fmla="*/ 0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"/>
                <a:gd name="T40" fmla="*/ 0 h 18"/>
                <a:gd name="T41" fmla="*/ 12 w 12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" h="18"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0" y="5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37" name="Freeform 39"/>
            <p:cNvSpPr>
              <a:spLocks noChangeArrowheads="1"/>
            </p:cNvSpPr>
            <p:nvPr/>
          </p:nvSpPr>
          <p:spPr bwMode="auto">
            <a:xfrm>
              <a:off x="958" y="343"/>
              <a:ext cx="63" cy="57"/>
            </a:xfrm>
            <a:custGeom>
              <a:avLst/>
              <a:gdLst>
                <a:gd name="T0" fmla="*/ 36 w 63"/>
                <a:gd name="T1" fmla="*/ 0 h 57"/>
                <a:gd name="T2" fmla="*/ 39 w 63"/>
                <a:gd name="T3" fmla="*/ 3 h 57"/>
                <a:gd name="T4" fmla="*/ 39 w 63"/>
                <a:gd name="T5" fmla="*/ 6 h 57"/>
                <a:gd name="T6" fmla="*/ 39 w 63"/>
                <a:gd name="T7" fmla="*/ 7 h 57"/>
                <a:gd name="T8" fmla="*/ 37 w 63"/>
                <a:gd name="T9" fmla="*/ 10 h 57"/>
                <a:gd name="T10" fmla="*/ 34 w 63"/>
                <a:gd name="T11" fmla="*/ 14 h 57"/>
                <a:gd name="T12" fmla="*/ 30 w 63"/>
                <a:gd name="T13" fmla="*/ 17 h 57"/>
                <a:gd name="T14" fmla="*/ 34 w 63"/>
                <a:gd name="T15" fmla="*/ 17 h 57"/>
                <a:gd name="T16" fmla="*/ 37 w 63"/>
                <a:gd name="T17" fmla="*/ 17 h 57"/>
                <a:gd name="T18" fmla="*/ 37 w 63"/>
                <a:gd name="T19" fmla="*/ 21 h 57"/>
                <a:gd name="T20" fmla="*/ 37 w 63"/>
                <a:gd name="T21" fmla="*/ 25 h 57"/>
                <a:gd name="T22" fmla="*/ 40 w 63"/>
                <a:gd name="T23" fmla="*/ 24 h 57"/>
                <a:gd name="T24" fmla="*/ 43 w 63"/>
                <a:gd name="T25" fmla="*/ 21 h 57"/>
                <a:gd name="T26" fmla="*/ 47 w 63"/>
                <a:gd name="T27" fmla="*/ 20 h 57"/>
                <a:gd name="T28" fmla="*/ 53 w 63"/>
                <a:gd name="T29" fmla="*/ 18 h 57"/>
                <a:gd name="T30" fmla="*/ 57 w 63"/>
                <a:gd name="T31" fmla="*/ 20 h 57"/>
                <a:gd name="T32" fmla="*/ 63 w 63"/>
                <a:gd name="T33" fmla="*/ 21 h 57"/>
                <a:gd name="T34" fmla="*/ 59 w 63"/>
                <a:gd name="T35" fmla="*/ 38 h 57"/>
                <a:gd name="T36" fmla="*/ 56 w 63"/>
                <a:gd name="T37" fmla="*/ 57 h 57"/>
                <a:gd name="T38" fmla="*/ 50 w 63"/>
                <a:gd name="T39" fmla="*/ 57 h 57"/>
                <a:gd name="T40" fmla="*/ 44 w 63"/>
                <a:gd name="T41" fmla="*/ 57 h 57"/>
                <a:gd name="T42" fmla="*/ 43 w 63"/>
                <a:gd name="T43" fmla="*/ 57 h 57"/>
                <a:gd name="T44" fmla="*/ 40 w 63"/>
                <a:gd name="T45" fmla="*/ 55 h 57"/>
                <a:gd name="T46" fmla="*/ 40 w 63"/>
                <a:gd name="T47" fmla="*/ 51 h 57"/>
                <a:gd name="T48" fmla="*/ 39 w 63"/>
                <a:gd name="T49" fmla="*/ 48 h 57"/>
                <a:gd name="T50" fmla="*/ 37 w 63"/>
                <a:gd name="T51" fmla="*/ 50 h 57"/>
                <a:gd name="T52" fmla="*/ 34 w 63"/>
                <a:gd name="T53" fmla="*/ 51 h 57"/>
                <a:gd name="T54" fmla="*/ 32 w 63"/>
                <a:gd name="T55" fmla="*/ 55 h 57"/>
                <a:gd name="T56" fmla="*/ 27 w 63"/>
                <a:gd name="T57" fmla="*/ 57 h 57"/>
                <a:gd name="T58" fmla="*/ 24 w 63"/>
                <a:gd name="T59" fmla="*/ 51 h 57"/>
                <a:gd name="T60" fmla="*/ 22 w 63"/>
                <a:gd name="T61" fmla="*/ 45 h 57"/>
                <a:gd name="T62" fmla="*/ 12 w 63"/>
                <a:gd name="T63" fmla="*/ 45 h 57"/>
                <a:gd name="T64" fmla="*/ 2 w 63"/>
                <a:gd name="T65" fmla="*/ 47 h 57"/>
                <a:gd name="T66" fmla="*/ 0 w 63"/>
                <a:gd name="T67" fmla="*/ 41 h 57"/>
                <a:gd name="T68" fmla="*/ 0 w 63"/>
                <a:gd name="T69" fmla="*/ 37 h 57"/>
                <a:gd name="T70" fmla="*/ 9 w 63"/>
                <a:gd name="T71" fmla="*/ 30 h 57"/>
                <a:gd name="T72" fmla="*/ 20 w 63"/>
                <a:gd name="T73" fmla="*/ 20 h 57"/>
                <a:gd name="T74" fmla="*/ 30 w 63"/>
                <a:gd name="T75" fmla="*/ 10 h 57"/>
                <a:gd name="T76" fmla="*/ 36 w 63"/>
                <a:gd name="T77" fmla="*/ 0 h 5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3"/>
                <a:gd name="T118" fmla="*/ 0 h 57"/>
                <a:gd name="T119" fmla="*/ 63 w 63"/>
                <a:gd name="T120" fmla="*/ 57 h 5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3" h="57">
                  <a:moveTo>
                    <a:pt x="36" y="0"/>
                  </a:moveTo>
                  <a:lnTo>
                    <a:pt x="39" y="3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10"/>
                  </a:lnTo>
                  <a:lnTo>
                    <a:pt x="34" y="14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37" y="17"/>
                  </a:lnTo>
                  <a:lnTo>
                    <a:pt x="37" y="21"/>
                  </a:lnTo>
                  <a:lnTo>
                    <a:pt x="37" y="25"/>
                  </a:lnTo>
                  <a:lnTo>
                    <a:pt x="40" y="24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3" y="18"/>
                  </a:lnTo>
                  <a:lnTo>
                    <a:pt x="57" y="20"/>
                  </a:lnTo>
                  <a:lnTo>
                    <a:pt x="63" y="21"/>
                  </a:lnTo>
                  <a:lnTo>
                    <a:pt x="59" y="38"/>
                  </a:lnTo>
                  <a:lnTo>
                    <a:pt x="56" y="57"/>
                  </a:lnTo>
                  <a:lnTo>
                    <a:pt x="50" y="57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0" y="55"/>
                  </a:lnTo>
                  <a:lnTo>
                    <a:pt x="40" y="51"/>
                  </a:lnTo>
                  <a:lnTo>
                    <a:pt x="39" y="48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5"/>
                  </a:lnTo>
                  <a:lnTo>
                    <a:pt x="27" y="57"/>
                  </a:lnTo>
                  <a:lnTo>
                    <a:pt x="24" y="51"/>
                  </a:lnTo>
                  <a:lnTo>
                    <a:pt x="22" y="45"/>
                  </a:lnTo>
                  <a:lnTo>
                    <a:pt x="12" y="45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9" y="30"/>
                  </a:lnTo>
                  <a:lnTo>
                    <a:pt x="20" y="20"/>
                  </a:lnTo>
                  <a:lnTo>
                    <a:pt x="30" y="1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38" name="Freeform 44"/>
            <p:cNvSpPr>
              <a:spLocks noChangeArrowheads="1"/>
            </p:cNvSpPr>
            <p:nvPr/>
          </p:nvSpPr>
          <p:spPr bwMode="auto">
            <a:xfrm>
              <a:off x="2950" y="416"/>
              <a:ext cx="3" cy="2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1 h 2"/>
                <a:gd name="T4" fmla="*/ 3 w 3"/>
                <a:gd name="T5" fmla="*/ 2 h 2"/>
                <a:gd name="T6" fmla="*/ 1 w 3"/>
                <a:gd name="T7" fmla="*/ 2 h 2"/>
                <a:gd name="T8" fmla="*/ 0 w 3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2"/>
                <a:gd name="T17" fmla="*/ 3 w 3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2">
                  <a:moveTo>
                    <a:pt x="0" y="0"/>
                  </a:moveTo>
                  <a:lnTo>
                    <a:pt x="1" y="1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39" name="Freeform 45"/>
            <p:cNvSpPr>
              <a:spLocks noChangeArrowheads="1"/>
            </p:cNvSpPr>
            <p:nvPr/>
          </p:nvSpPr>
          <p:spPr bwMode="auto">
            <a:xfrm>
              <a:off x="2954" y="418"/>
              <a:ext cx="56" cy="43"/>
            </a:xfrm>
            <a:custGeom>
              <a:avLst/>
              <a:gdLst>
                <a:gd name="T0" fmla="*/ 56 w 56"/>
                <a:gd name="T1" fmla="*/ 19 h 43"/>
                <a:gd name="T2" fmla="*/ 56 w 56"/>
                <a:gd name="T3" fmla="*/ 23 h 43"/>
                <a:gd name="T4" fmla="*/ 56 w 56"/>
                <a:gd name="T5" fmla="*/ 28 h 43"/>
                <a:gd name="T6" fmla="*/ 50 w 56"/>
                <a:gd name="T7" fmla="*/ 30 h 43"/>
                <a:gd name="T8" fmla="*/ 44 w 56"/>
                <a:gd name="T9" fmla="*/ 33 h 43"/>
                <a:gd name="T10" fmla="*/ 46 w 56"/>
                <a:gd name="T11" fmla="*/ 38 h 43"/>
                <a:gd name="T12" fmla="*/ 46 w 56"/>
                <a:gd name="T13" fmla="*/ 42 h 43"/>
                <a:gd name="T14" fmla="*/ 37 w 56"/>
                <a:gd name="T15" fmla="*/ 39 h 43"/>
                <a:gd name="T16" fmla="*/ 30 w 56"/>
                <a:gd name="T17" fmla="*/ 38 h 43"/>
                <a:gd name="T18" fmla="*/ 26 w 56"/>
                <a:gd name="T19" fmla="*/ 36 h 43"/>
                <a:gd name="T20" fmla="*/ 23 w 56"/>
                <a:gd name="T21" fmla="*/ 38 h 43"/>
                <a:gd name="T22" fmla="*/ 20 w 56"/>
                <a:gd name="T23" fmla="*/ 39 h 43"/>
                <a:gd name="T24" fmla="*/ 19 w 56"/>
                <a:gd name="T25" fmla="*/ 43 h 43"/>
                <a:gd name="T26" fmla="*/ 13 w 56"/>
                <a:gd name="T27" fmla="*/ 42 h 43"/>
                <a:gd name="T28" fmla="*/ 9 w 56"/>
                <a:gd name="T29" fmla="*/ 40 h 43"/>
                <a:gd name="T30" fmla="*/ 6 w 56"/>
                <a:gd name="T31" fmla="*/ 38 h 43"/>
                <a:gd name="T32" fmla="*/ 4 w 56"/>
                <a:gd name="T33" fmla="*/ 32 h 43"/>
                <a:gd name="T34" fmla="*/ 12 w 56"/>
                <a:gd name="T35" fmla="*/ 30 h 43"/>
                <a:gd name="T36" fmla="*/ 19 w 56"/>
                <a:gd name="T37" fmla="*/ 29 h 43"/>
                <a:gd name="T38" fmla="*/ 16 w 56"/>
                <a:gd name="T39" fmla="*/ 18 h 43"/>
                <a:gd name="T40" fmla="*/ 13 w 56"/>
                <a:gd name="T41" fmla="*/ 8 h 43"/>
                <a:gd name="T42" fmla="*/ 9 w 56"/>
                <a:gd name="T43" fmla="*/ 6 h 43"/>
                <a:gd name="T44" fmla="*/ 6 w 56"/>
                <a:gd name="T45" fmla="*/ 6 h 43"/>
                <a:gd name="T46" fmla="*/ 3 w 56"/>
                <a:gd name="T47" fmla="*/ 5 h 43"/>
                <a:gd name="T48" fmla="*/ 0 w 56"/>
                <a:gd name="T49" fmla="*/ 2 h 43"/>
                <a:gd name="T50" fmla="*/ 0 w 56"/>
                <a:gd name="T51" fmla="*/ 2 h 43"/>
                <a:gd name="T52" fmla="*/ 0 w 56"/>
                <a:gd name="T53" fmla="*/ 0 h 43"/>
                <a:gd name="T54" fmla="*/ 6 w 56"/>
                <a:gd name="T55" fmla="*/ 0 h 43"/>
                <a:gd name="T56" fmla="*/ 12 w 56"/>
                <a:gd name="T57" fmla="*/ 0 h 43"/>
                <a:gd name="T58" fmla="*/ 22 w 56"/>
                <a:gd name="T59" fmla="*/ 9 h 43"/>
                <a:gd name="T60" fmla="*/ 32 w 56"/>
                <a:gd name="T61" fmla="*/ 15 h 43"/>
                <a:gd name="T62" fmla="*/ 36 w 56"/>
                <a:gd name="T63" fmla="*/ 16 h 43"/>
                <a:gd name="T64" fmla="*/ 42 w 56"/>
                <a:gd name="T65" fmla="*/ 18 h 43"/>
                <a:gd name="T66" fmla="*/ 49 w 56"/>
                <a:gd name="T67" fmla="*/ 19 h 43"/>
                <a:gd name="T68" fmla="*/ 56 w 56"/>
                <a:gd name="T69" fmla="*/ 19 h 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6"/>
                <a:gd name="T106" fmla="*/ 0 h 43"/>
                <a:gd name="T107" fmla="*/ 56 w 56"/>
                <a:gd name="T108" fmla="*/ 43 h 4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6" h="43">
                  <a:moveTo>
                    <a:pt x="56" y="19"/>
                  </a:moveTo>
                  <a:lnTo>
                    <a:pt x="56" y="23"/>
                  </a:lnTo>
                  <a:lnTo>
                    <a:pt x="56" y="28"/>
                  </a:lnTo>
                  <a:lnTo>
                    <a:pt x="50" y="30"/>
                  </a:lnTo>
                  <a:lnTo>
                    <a:pt x="44" y="33"/>
                  </a:lnTo>
                  <a:lnTo>
                    <a:pt x="46" y="38"/>
                  </a:lnTo>
                  <a:lnTo>
                    <a:pt x="46" y="42"/>
                  </a:lnTo>
                  <a:lnTo>
                    <a:pt x="37" y="39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3" y="38"/>
                  </a:lnTo>
                  <a:lnTo>
                    <a:pt x="20" y="39"/>
                  </a:lnTo>
                  <a:lnTo>
                    <a:pt x="19" y="43"/>
                  </a:lnTo>
                  <a:lnTo>
                    <a:pt x="13" y="42"/>
                  </a:lnTo>
                  <a:lnTo>
                    <a:pt x="9" y="40"/>
                  </a:lnTo>
                  <a:lnTo>
                    <a:pt x="6" y="38"/>
                  </a:lnTo>
                  <a:lnTo>
                    <a:pt x="4" y="32"/>
                  </a:lnTo>
                  <a:lnTo>
                    <a:pt x="12" y="30"/>
                  </a:lnTo>
                  <a:lnTo>
                    <a:pt x="19" y="29"/>
                  </a:lnTo>
                  <a:lnTo>
                    <a:pt x="16" y="18"/>
                  </a:lnTo>
                  <a:lnTo>
                    <a:pt x="13" y="8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2" y="9"/>
                  </a:lnTo>
                  <a:lnTo>
                    <a:pt x="32" y="15"/>
                  </a:lnTo>
                  <a:lnTo>
                    <a:pt x="36" y="16"/>
                  </a:lnTo>
                  <a:lnTo>
                    <a:pt x="42" y="18"/>
                  </a:lnTo>
                  <a:lnTo>
                    <a:pt x="49" y="19"/>
                  </a:lnTo>
                  <a:lnTo>
                    <a:pt x="56" y="19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40" name="Freeform 47"/>
            <p:cNvSpPr>
              <a:spLocks noChangeArrowheads="1"/>
            </p:cNvSpPr>
            <p:nvPr/>
          </p:nvSpPr>
          <p:spPr bwMode="auto">
            <a:xfrm>
              <a:off x="2921" y="470"/>
              <a:ext cx="90" cy="108"/>
            </a:xfrm>
            <a:custGeom>
              <a:avLst/>
              <a:gdLst>
                <a:gd name="T0" fmla="*/ 90 w 90"/>
                <a:gd name="T1" fmla="*/ 74 h 108"/>
                <a:gd name="T2" fmla="*/ 56 w 90"/>
                <a:gd name="T3" fmla="*/ 84 h 108"/>
                <a:gd name="T4" fmla="*/ 55 w 90"/>
                <a:gd name="T5" fmla="*/ 91 h 108"/>
                <a:gd name="T6" fmla="*/ 55 w 90"/>
                <a:gd name="T7" fmla="*/ 98 h 108"/>
                <a:gd name="T8" fmla="*/ 50 w 90"/>
                <a:gd name="T9" fmla="*/ 98 h 108"/>
                <a:gd name="T10" fmla="*/ 45 w 90"/>
                <a:gd name="T11" fmla="*/ 98 h 108"/>
                <a:gd name="T12" fmla="*/ 45 w 90"/>
                <a:gd name="T13" fmla="*/ 94 h 108"/>
                <a:gd name="T14" fmla="*/ 45 w 90"/>
                <a:gd name="T15" fmla="*/ 90 h 108"/>
                <a:gd name="T16" fmla="*/ 45 w 90"/>
                <a:gd name="T17" fmla="*/ 90 h 108"/>
                <a:gd name="T18" fmla="*/ 43 w 90"/>
                <a:gd name="T19" fmla="*/ 90 h 108"/>
                <a:gd name="T20" fmla="*/ 40 w 90"/>
                <a:gd name="T21" fmla="*/ 91 h 108"/>
                <a:gd name="T22" fmla="*/ 37 w 90"/>
                <a:gd name="T23" fmla="*/ 91 h 108"/>
                <a:gd name="T24" fmla="*/ 35 w 90"/>
                <a:gd name="T25" fmla="*/ 97 h 108"/>
                <a:gd name="T26" fmla="*/ 32 w 90"/>
                <a:gd name="T27" fmla="*/ 103 h 108"/>
                <a:gd name="T28" fmla="*/ 27 w 90"/>
                <a:gd name="T29" fmla="*/ 106 h 108"/>
                <a:gd name="T30" fmla="*/ 22 w 90"/>
                <a:gd name="T31" fmla="*/ 108 h 108"/>
                <a:gd name="T32" fmla="*/ 20 w 90"/>
                <a:gd name="T33" fmla="*/ 98 h 108"/>
                <a:gd name="T34" fmla="*/ 16 w 90"/>
                <a:gd name="T35" fmla="*/ 91 h 108"/>
                <a:gd name="T36" fmla="*/ 10 w 90"/>
                <a:gd name="T37" fmla="*/ 94 h 108"/>
                <a:gd name="T38" fmla="*/ 6 w 90"/>
                <a:gd name="T39" fmla="*/ 97 h 108"/>
                <a:gd name="T40" fmla="*/ 2 w 90"/>
                <a:gd name="T41" fmla="*/ 94 h 108"/>
                <a:gd name="T42" fmla="*/ 0 w 90"/>
                <a:gd name="T43" fmla="*/ 91 h 108"/>
                <a:gd name="T44" fmla="*/ 6 w 90"/>
                <a:gd name="T45" fmla="*/ 80 h 108"/>
                <a:gd name="T46" fmla="*/ 13 w 90"/>
                <a:gd name="T47" fmla="*/ 68 h 108"/>
                <a:gd name="T48" fmla="*/ 29 w 90"/>
                <a:gd name="T49" fmla="*/ 70 h 108"/>
                <a:gd name="T50" fmla="*/ 45 w 90"/>
                <a:gd name="T51" fmla="*/ 71 h 108"/>
                <a:gd name="T52" fmla="*/ 46 w 90"/>
                <a:gd name="T53" fmla="*/ 64 h 108"/>
                <a:gd name="T54" fmla="*/ 49 w 90"/>
                <a:gd name="T55" fmla="*/ 58 h 108"/>
                <a:gd name="T56" fmla="*/ 52 w 90"/>
                <a:gd name="T57" fmla="*/ 56 h 108"/>
                <a:gd name="T58" fmla="*/ 56 w 90"/>
                <a:gd name="T59" fmla="*/ 53 h 108"/>
                <a:gd name="T60" fmla="*/ 60 w 90"/>
                <a:gd name="T61" fmla="*/ 50 h 108"/>
                <a:gd name="T62" fmla="*/ 63 w 90"/>
                <a:gd name="T63" fmla="*/ 46 h 108"/>
                <a:gd name="T64" fmla="*/ 66 w 90"/>
                <a:gd name="T65" fmla="*/ 41 h 108"/>
                <a:gd name="T66" fmla="*/ 69 w 90"/>
                <a:gd name="T67" fmla="*/ 36 h 108"/>
                <a:gd name="T68" fmla="*/ 63 w 90"/>
                <a:gd name="T69" fmla="*/ 21 h 108"/>
                <a:gd name="T70" fmla="*/ 57 w 90"/>
                <a:gd name="T71" fmla="*/ 8 h 108"/>
                <a:gd name="T72" fmla="*/ 59 w 90"/>
                <a:gd name="T73" fmla="*/ 6 h 108"/>
                <a:gd name="T74" fmla="*/ 60 w 90"/>
                <a:gd name="T75" fmla="*/ 4 h 108"/>
                <a:gd name="T76" fmla="*/ 60 w 90"/>
                <a:gd name="T77" fmla="*/ 4 h 108"/>
                <a:gd name="T78" fmla="*/ 60 w 90"/>
                <a:gd name="T79" fmla="*/ 0 h 108"/>
                <a:gd name="T80" fmla="*/ 65 w 90"/>
                <a:gd name="T81" fmla="*/ 1 h 108"/>
                <a:gd name="T82" fmla="*/ 69 w 90"/>
                <a:gd name="T83" fmla="*/ 1 h 108"/>
                <a:gd name="T84" fmla="*/ 75 w 90"/>
                <a:gd name="T85" fmla="*/ 11 h 108"/>
                <a:gd name="T86" fmla="*/ 82 w 90"/>
                <a:gd name="T87" fmla="*/ 18 h 108"/>
                <a:gd name="T88" fmla="*/ 85 w 90"/>
                <a:gd name="T89" fmla="*/ 31 h 108"/>
                <a:gd name="T90" fmla="*/ 86 w 90"/>
                <a:gd name="T91" fmla="*/ 46 h 108"/>
                <a:gd name="T92" fmla="*/ 89 w 90"/>
                <a:gd name="T93" fmla="*/ 60 h 108"/>
                <a:gd name="T94" fmla="*/ 90 w 90"/>
                <a:gd name="T95" fmla="*/ 74 h 10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0"/>
                <a:gd name="T145" fmla="*/ 0 h 108"/>
                <a:gd name="T146" fmla="*/ 90 w 90"/>
                <a:gd name="T147" fmla="*/ 108 h 10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0" h="108">
                  <a:moveTo>
                    <a:pt x="90" y="74"/>
                  </a:moveTo>
                  <a:lnTo>
                    <a:pt x="56" y="84"/>
                  </a:lnTo>
                  <a:lnTo>
                    <a:pt x="55" y="91"/>
                  </a:lnTo>
                  <a:lnTo>
                    <a:pt x="55" y="98"/>
                  </a:lnTo>
                  <a:lnTo>
                    <a:pt x="50" y="98"/>
                  </a:lnTo>
                  <a:lnTo>
                    <a:pt x="45" y="98"/>
                  </a:lnTo>
                  <a:lnTo>
                    <a:pt x="45" y="94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0" y="91"/>
                  </a:lnTo>
                  <a:lnTo>
                    <a:pt x="37" y="91"/>
                  </a:lnTo>
                  <a:lnTo>
                    <a:pt x="35" y="97"/>
                  </a:lnTo>
                  <a:lnTo>
                    <a:pt x="32" y="103"/>
                  </a:lnTo>
                  <a:lnTo>
                    <a:pt x="27" y="106"/>
                  </a:lnTo>
                  <a:lnTo>
                    <a:pt x="22" y="108"/>
                  </a:lnTo>
                  <a:lnTo>
                    <a:pt x="20" y="98"/>
                  </a:lnTo>
                  <a:lnTo>
                    <a:pt x="16" y="91"/>
                  </a:lnTo>
                  <a:lnTo>
                    <a:pt x="10" y="94"/>
                  </a:lnTo>
                  <a:lnTo>
                    <a:pt x="6" y="97"/>
                  </a:lnTo>
                  <a:lnTo>
                    <a:pt x="2" y="94"/>
                  </a:lnTo>
                  <a:lnTo>
                    <a:pt x="0" y="91"/>
                  </a:lnTo>
                  <a:lnTo>
                    <a:pt x="6" y="80"/>
                  </a:lnTo>
                  <a:lnTo>
                    <a:pt x="13" y="68"/>
                  </a:lnTo>
                  <a:lnTo>
                    <a:pt x="29" y="70"/>
                  </a:lnTo>
                  <a:lnTo>
                    <a:pt x="45" y="71"/>
                  </a:lnTo>
                  <a:lnTo>
                    <a:pt x="46" y="64"/>
                  </a:lnTo>
                  <a:lnTo>
                    <a:pt x="49" y="58"/>
                  </a:lnTo>
                  <a:lnTo>
                    <a:pt x="52" y="56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3" y="46"/>
                  </a:lnTo>
                  <a:lnTo>
                    <a:pt x="66" y="41"/>
                  </a:lnTo>
                  <a:lnTo>
                    <a:pt x="69" y="36"/>
                  </a:lnTo>
                  <a:lnTo>
                    <a:pt x="63" y="21"/>
                  </a:lnTo>
                  <a:lnTo>
                    <a:pt x="57" y="8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9" y="1"/>
                  </a:lnTo>
                  <a:lnTo>
                    <a:pt x="75" y="11"/>
                  </a:lnTo>
                  <a:lnTo>
                    <a:pt x="82" y="18"/>
                  </a:lnTo>
                  <a:lnTo>
                    <a:pt x="85" y="31"/>
                  </a:lnTo>
                  <a:lnTo>
                    <a:pt x="86" y="46"/>
                  </a:lnTo>
                  <a:lnTo>
                    <a:pt x="89" y="60"/>
                  </a:lnTo>
                  <a:lnTo>
                    <a:pt x="90" y="74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41" name="Freeform 48"/>
            <p:cNvSpPr>
              <a:spLocks noChangeArrowheads="1"/>
            </p:cNvSpPr>
            <p:nvPr/>
          </p:nvSpPr>
          <p:spPr bwMode="auto">
            <a:xfrm>
              <a:off x="2911" y="564"/>
              <a:ext cx="27" cy="32"/>
            </a:xfrm>
            <a:custGeom>
              <a:avLst/>
              <a:gdLst>
                <a:gd name="T0" fmla="*/ 27 w 27"/>
                <a:gd name="T1" fmla="*/ 10 h 32"/>
                <a:gd name="T2" fmla="*/ 25 w 27"/>
                <a:gd name="T3" fmla="*/ 22 h 32"/>
                <a:gd name="T4" fmla="*/ 23 w 27"/>
                <a:gd name="T5" fmla="*/ 32 h 32"/>
                <a:gd name="T6" fmla="*/ 19 w 27"/>
                <a:gd name="T7" fmla="*/ 32 h 32"/>
                <a:gd name="T8" fmla="*/ 15 w 27"/>
                <a:gd name="T9" fmla="*/ 32 h 32"/>
                <a:gd name="T10" fmla="*/ 13 w 27"/>
                <a:gd name="T11" fmla="*/ 23 h 32"/>
                <a:gd name="T12" fmla="*/ 13 w 27"/>
                <a:gd name="T13" fmla="*/ 13 h 32"/>
                <a:gd name="T14" fmla="*/ 7 w 27"/>
                <a:gd name="T15" fmla="*/ 13 h 32"/>
                <a:gd name="T16" fmla="*/ 6 w 27"/>
                <a:gd name="T17" fmla="*/ 12 h 32"/>
                <a:gd name="T18" fmla="*/ 3 w 27"/>
                <a:gd name="T19" fmla="*/ 10 h 32"/>
                <a:gd name="T20" fmla="*/ 0 w 27"/>
                <a:gd name="T21" fmla="*/ 7 h 32"/>
                <a:gd name="T22" fmla="*/ 2 w 27"/>
                <a:gd name="T23" fmla="*/ 6 h 32"/>
                <a:gd name="T24" fmla="*/ 2 w 27"/>
                <a:gd name="T25" fmla="*/ 3 h 32"/>
                <a:gd name="T26" fmla="*/ 5 w 27"/>
                <a:gd name="T27" fmla="*/ 2 h 32"/>
                <a:gd name="T28" fmla="*/ 9 w 27"/>
                <a:gd name="T29" fmla="*/ 0 h 32"/>
                <a:gd name="T30" fmla="*/ 12 w 27"/>
                <a:gd name="T31" fmla="*/ 4 h 32"/>
                <a:gd name="T32" fmla="*/ 16 w 27"/>
                <a:gd name="T33" fmla="*/ 7 h 32"/>
                <a:gd name="T34" fmla="*/ 20 w 27"/>
                <a:gd name="T35" fmla="*/ 9 h 32"/>
                <a:gd name="T36" fmla="*/ 27 w 27"/>
                <a:gd name="T37" fmla="*/ 1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"/>
                <a:gd name="T58" fmla="*/ 0 h 32"/>
                <a:gd name="T59" fmla="*/ 27 w 27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" h="32">
                  <a:moveTo>
                    <a:pt x="27" y="10"/>
                  </a:moveTo>
                  <a:lnTo>
                    <a:pt x="25" y="2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15" y="32"/>
                  </a:lnTo>
                  <a:lnTo>
                    <a:pt x="13" y="23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3" y="10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4"/>
                  </a:lnTo>
                  <a:lnTo>
                    <a:pt x="16" y="7"/>
                  </a:lnTo>
                  <a:lnTo>
                    <a:pt x="20" y="9"/>
                  </a:lnTo>
                  <a:lnTo>
                    <a:pt x="27" y="1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42" name="Freeform 49"/>
            <p:cNvSpPr>
              <a:spLocks noChangeArrowheads="1"/>
            </p:cNvSpPr>
            <p:nvPr/>
          </p:nvSpPr>
          <p:spPr bwMode="auto">
            <a:xfrm>
              <a:off x="2843" y="671"/>
              <a:ext cx="15" cy="40"/>
            </a:xfrm>
            <a:custGeom>
              <a:avLst/>
              <a:gdLst>
                <a:gd name="T0" fmla="*/ 8 w 15"/>
                <a:gd name="T1" fmla="*/ 0 h 40"/>
                <a:gd name="T2" fmla="*/ 13 w 15"/>
                <a:gd name="T3" fmla="*/ 2 h 40"/>
                <a:gd name="T4" fmla="*/ 15 w 15"/>
                <a:gd name="T5" fmla="*/ 2 h 40"/>
                <a:gd name="T6" fmla="*/ 15 w 15"/>
                <a:gd name="T7" fmla="*/ 22 h 40"/>
                <a:gd name="T8" fmla="*/ 13 w 15"/>
                <a:gd name="T9" fmla="*/ 39 h 40"/>
                <a:gd name="T10" fmla="*/ 11 w 15"/>
                <a:gd name="T11" fmla="*/ 39 h 40"/>
                <a:gd name="T12" fmla="*/ 10 w 15"/>
                <a:gd name="T13" fmla="*/ 40 h 40"/>
                <a:gd name="T14" fmla="*/ 5 w 15"/>
                <a:gd name="T15" fmla="*/ 36 h 40"/>
                <a:gd name="T16" fmla="*/ 1 w 15"/>
                <a:gd name="T17" fmla="*/ 33 h 40"/>
                <a:gd name="T18" fmla="*/ 0 w 15"/>
                <a:gd name="T19" fmla="*/ 23 h 40"/>
                <a:gd name="T20" fmla="*/ 1 w 15"/>
                <a:gd name="T21" fmla="*/ 14 h 40"/>
                <a:gd name="T22" fmla="*/ 4 w 15"/>
                <a:gd name="T23" fmla="*/ 7 h 40"/>
                <a:gd name="T24" fmla="*/ 8 w 15"/>
                <a:gd name="T25" fmla="*/ 0 h 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"/>
                <a:gd name="T40" fmla="*/ 0 h 40"/>
                <a:gd name="T41" fmla="*/ 15 w 15"/>
                <a:gd name="T42" fmla="*/ 40 h 4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" h="40">
                  <a:moveTo>
                    <a:pt x="8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5" y="22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0" y="40"/>
                  </a:lnTo>
                  <a:lnTo>
                    <a:pt x="5" y="36"/>
                  </a:lnTo>
                  <a:lnTo>
                    <a:pt x="1" y="33"/>
                  </a:lnTo>
                  <a:lnTo>
                    <a:pt x="0" y="23"/>
                  </a:lnTo>
                  <a:lnTo>
                    <a:pt x="1" y="14"/>
                  </a:lnTo>
                  <a:lnTo>
                    <a:pt x="4" y="7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43" name="Freeform 50"/>
            <p:cNvSpPr>
              <a:spLocks noChangeArrowheads="1"/>
            </p:cNvSpPr>
            <p:nvPr/>
          </p:nvSpPr>
          <p:spPr bwMode="auto">
            <a:xfrm>
              <a:off x="596" y="694"/>
              <a:ext cx="111" cy="41"/>
            </a:xfrm>
            <a:custGeom>
              <a:avLst/>
              <a:gdLst>
                <a:gd name="T0" fmla="*/ 68 w 111"/>
                <a:gd name="T1" fmla="*/ 36 h 41"/>
                <a:gd name="T2" fmla="*/ 67 w 111"/>
                <a:gd name="T3" fmla="*/ 31 h 41"/>
                <a:gd name="T4" fmla="*/ 65 w 111"/>
                <a:gd name="T5" fmla="*/ 26 h 41"/>
                <a:gd name="T6" fmla="*/ 45 w 111"/>
                <a:gd name="T7" fmla="*/ 19 h 41"/>
                <a:gd name="T8" fmla="*/ 27 w 111"/>
                <a:gd name="T9" fmla="*/ 10 h 41"/>
                <a:gd name="T10" fmla="*/ 12 w 111"/>
                <a:gd name="T11" fmla="*/ 14 h 41"/>
                <a:gd name="T12" fmla="*/ 0 w 111"/>
                <a:gd name="T13" fmla="*/ 19 h 41"/>
                <a:gd name="T14" fmla="*/ 1 w 111"/>
                <a:gd name="T15" fmla="*/ 17 h 41"/>
                <a:gd name="T16" fmla="*/ 2 w 111"/>
                <a:gd name="T17" fmla="*/ 16 h 41"/>
                <a:gd name="T18" fmla="*/ 7 w 111"/>
                <a:gd name="T19" fmla="*/ 9 h 41"/>
                <a:gd name="T20" fmla="*/ 12 w 111"/>
                <a:gd name="T21" fmla="*/ 4 h 41"/>
                <a:gd name="T22" fmla="*/ 18 w 111"/>
                <a:gd name="T23" fmla="*/ 1 h 41"/>
                <a:gd name="T24" fmla="*/ 25 w 111"/>
                <a:gd name="T25" fmla="*/ 0 h 41"/>
                <a:gd name="T26" fmla="*/ 32 w 111"/>
                <a:gd name="T27" fmla="*/ 1 h 41"/>
                <a:gd name="T28" fmla="*/ 41 w 111"/>
                <a:gd name="T29" fmla="*/ 3 h 41"/>
                <a:gd name="T30" fmla="*/ 49 w 111"/>
                <a:gd name="T31" fmla="*/ 6 h 41"/>
                <a:gd name="T32" fmla="*/ 57 w 111"/>
                <a:gd name="T33" fmla="*/ 9 h 41"/>
                <a:gd name="T34" fmla="*/ 89 w 111"/>
                <a:gd name="T35" fmla="*/ 27 h 41"/>
                <a:gd name="T36" fmla="*/ 111 w 111"/>
                <a:gd name="T37" fmla="*/ 39 h 41"/>
                <a:gd name="T38" fmla="*/ 111 w 111"/>
                <a:gd name="T39" fmla="*/ 40 h 41"/>
                <a:gd name="T40" fmla="*/ 111 w 111"/>
                <a:gd name="T41" fmla="*/ 41 h 41"/>
                <a:gd name="T42" fmla="*/ 94 w 111"/>
                <a:gd name="T43" fmla="*/ 41 h 41"/>
                <a:gd name="T44" fmla="*/ 75 w 111"/>
                <a:gd name="T45" fmla="*/ 41 h 41"/>
                <a:gd name="T46" fmla="*/ 77 w 111"/>
                <a:gd name="T47" fmla="*/ 39 h 41"/>
                <a:gd name="T48" fmla="*/ 77 w 111"/>
                <a:gd name="T49" fmla="*/ 36 h 41"/>
                <a:gd name="T50" fmla="*/ 72 w 111"/>
                <a:gd name="T51" fmla="*/ 36 h 41"/>
                <a:gd name="T52" fmla="*/ 68 w 111"/>
                <a:gd name="T53" fmla="*/ 36 h 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1"/>
                <a:gd name="T82" fmla="*/ 0 h 41"/>
                <a:gd name="T83" fmla="*/ 111 w 111"/>
                <a:gd name="T84" fmla="*/ 41 h 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1" h="41">
                  <a:moveTo>
                    <a:pt x="68" y="36"/>
                  </a:moveTo>
                  <a:lnTo>
                    <a:pt x="67" y="31"/>
                  </a:lnTo>
                  <a:lnTo>
                    <a:pt x="65" y="26"/>
                  </a:lnTo>
                  <a:lnTo>
                    <a:pt x="45" y="19"/>
                  </a:lnTo>
                  <a:lnTo>
                    <a:pt x="27" y="10"/>
                  </a:lnTo>
                  <a:lnTo>
                    <a:pt x="12" y="14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41" y="3"/>
                  </a:lnTo>
                  <a:lnTo>
                    <a:pt x="49" y="6"/>
                  </a:lnTo>
                  <a:lnTo>
                    <a:pt x="57" y="9"/>
                  </a:lnTo>
                  <a:lnTo>
                    <a:pt x="89" y="27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94" y="41"/>
                  </a:lnTo>
                  <a:lnTo>
                    <a:pt x="75" y="41"/>
                  </a:lnTo>
                  <a:lnTo>
                    <a:pt x="77" y="39"/>
                  </a:lnTo>
                  <a:lnTo>
                    <a:pt x="77" y="36"/>
                  </a:lnTo>
                  <a:lnTo>
                    <a:pt x="72" y="36"/>
                  </a:lnTo>
                  <a:lnTo>
                    <a:pt x="68" y="36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44" name="Freeform 51"/>
            <p:cNvSpPr>
              <a:spLocks noChangeArrowheads="1"/>
            </p:cNvSpPr>
            <p:nvPr/>
          </p:nvSpPr>
          <p:spPr bwMode="auto">
            <a:xfrm>
              <a:off x="695" y="737"/>
              <a:ext cx="72" cy="23"/>
            </a:xfrm>
            <a:custGeom>
              <a:avLst/>
              <a:gdLst>
                <a:gd name="T0" fmla="*/ 29 w 72"/>
                <a:gd name="T1" fmla="*/ 0 h 23"/>
                <a:gd name="T2" fmla="*/ 43 w 72"/>
                <a:gd name="T3" fmla="*/ 1 h 23"/>
                <a:gd name="T4" fmla="*/ 55 w 72"/>
                <a:gd name="T5" fmla="*/ 4 h 23"/>
                <a:gd name="T6" fmla="*/ 63 w 72"/>
                <a:gd name="T7" fmla="*/ 8 h 23"/>
                <a:gd name="T8" fmla="*/ 72 w 72"/>
                <a:gd name="T9" fmla="*/ 16 h 23"/>
                <a:gd name="T10" fmla="*/ 70 w 72"/>
                <a:gd name="T11" fmla="*/ 18 h 23"/>
                <a:gd name="T12" fmla="*/ 69 w 72"/>
                <a:gd name="T13" fmla="*/ 21 h 23"/>
                <a:gd name="T14" fmla="*/ 50 w 72"/>
                <a:gd name="T15" fmla="*/ 23 h 23"/>
                <a:gd name="T16" fmla="*/ 32 w 72"/>
                <a:gd name="T17" fmla="*/ 21 h 23"/>
                <a:gd name="T18" fmla="*/ 23 w 72"/>
                <a:gd name="T19" fmla="*/ 21 h 23"/>
                <a:gd name="T20" fmla="*/ 16 w 72"/>
                <a:gd name="T21" fmla="*/ 20 h 23"/>
                <a:gd name="T22" fmla="*/ 8 w 72"/>
                <a:gd name="T23" fmla="*/ 17 h 23"/>
                <a:gd name="T24" fmla="*/ 0 w 72"/>
                <a:gd name="T25" fmla="*/ 14 h 23"/>
                <a:gd name="T26" fmla="*/ 0 w 72"/>
                <a:gd name="T27" fmla="*/ 13 h 23"/>
                <a:gd name="T28" fmla="*/ 0 w 72"/>
                <a:gd name="T29" fmla="*/ 13 h 23"/>
                <a:gd name="T30" fmla="*/ 8 w 72"/>
                <a:gd name="T31" fmla="*/ 10 h 23"/>
                <a:gd name="T32" fmla="*/ 16 w 72"/>
                <a:gd name="T33" fmla="*/ 7 h 23"/>
                <a:gd name="T34" fmla="*/ 23 w 72"/>
                <a:gd name="T35" fmla="*/ 4 h 23"/>
                <a:gd name="T36" fmla="*/ 29 w 72"/>
                <a:gd name="T37" fmla="*/ 0 h 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23"/>
                <a:gd name="T59" fmla="*/ 72 w 72"/>
                <a:gd name="T60" fmla="*/ 23 h 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23">
                  <a:moveTo>
                    <a:pt x="29" y="0"/>
                  </a:moveTo>
                  <a:lnTo>
                    <a:pt x="43" y="1"/>
                  </a:lnTo>
                  <a:lnTo>
                    <a:pt x="55" y="4"/>
                  </a:lnTo>
                  <a:lnTo>
                    <a:pt x="63" y="8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1"/>
                  </a:lnTo>
                  <a:lnTo>
                    <a:pt x="50" y="23"/>
                  </a:lnTo>
                  <a:lnTo>
                    <a:pt x="32" y="21"/>
                  </a:lnTo>
                  <a:lnTo>
                    <a:pt x="23" y="21"/>
                  </a:lnTo>
                  <a:lnTo>
                    <a:pt x="16" y="20"/>
                  </a:lnTo>
                  <a:lnTo>
                    <a:pt x="8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6" y="7"/>
                  </a:lnTo>
                  <a:lnTo>
                    <a:pt x="23" y="4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45" name="Freeform 52"/>
            <p:cNvSpPr>
              <a:spLocks noChangeArrowheads="1"/>
            </p:cNvSpPr>
            <p:nvPr/>
          </p:nvSpPr>
          <p:spPr bwMode="auto">
            <a:xfrm>
              <a:off x="2721" y="737"/>
              <a:ext cx="28" cy="24"/>
            </a:xfrm>
            <a:custGeom>
              <a:avLst/>
              <a:gdLst>
                <a:gd name="T0" fmla="*/ 18 w 28"/>
                <a:gd name="T1" fmla="*/ 0 h 24"/>
                <a:gd name="T2" fmla="*/ 23 w 28"/>
                <a:gd name="T3" fmla="*/ 3 h 24"/>
                <a:gd name="T4" fmla="*/ 25 w 28"/>
                <a:gd name="T5" fmla="*/ 6 h 24"/>
                <a:gd name="T6" fmla="*/ 26 w 28"/>
                <a:gd name="T7" fmla="*/ 7 h 24"/>
                <a:gd name="T8" fmla="*/ 28 w 28"/>
                <a:gd name="T9" fmla="*/ 13 h 24"/>
                <a:gd name="T10" fmla="*/ 28 w 28"/>
                <a:gd name="T11" fmla="*/ 13 h 24"/>
                <a:gd name="T12" fmla="*/ 28 w 28"/>
                <a:gd name="T13" fmla="*/ 14 h 24"/>
                <a:gd name="T14" fmla="*/ 23 w 28"/>
                <a:gd name="T15" fmla="*/ 17 h 24"/>
                <a:gd name="T16" fmla="*/ 19 w 28"/>
                <a:gd name="T17" fmla="*/ 20 h 24"/>
                <a:gd name="T18" fmla="*/ 15 w 28"/>
                <a:gd name="T19" fmla="*/ 23 h 24"/>
                <a:gd name="T20" fmla="*/ 8 w 28"/>
                <a:gd name="T21" fmla="*/ 24 h 24"/>
                <a:gd name="T22" fmla="*/ 5 w 28"/>
                <a:gd name="T23" fmla="*/ 23 h 24"/>
                <a:gd name="T24" fmla="*/ 3 w 28"/>
                <a:gd name="T25" fmla="*/ 21 h 24"/>
                <a:gd name="T26" fmla="*/ 2 w 28"/>
                <a:gd name="T27" fmla="*/ 18 h 24"/>
                <a:gd name="T28" fmla="*/ 0 w 28"/>
                <a:gd name="T29" fmla="*/ 17 h 24"/>
                <a:gd name="T30" fmla="*/ 3 w 28"/>
                <a:gd name="T31" fmla="*/ 11 h 24"/>
                <a:gd name="T32" fmla="*/ 8 w 28"/>
                <a:gd name="T33" fmla="*/ 7 h 24"/>
                <a:gd name="T34" fmla="*/ 12 w 28"/>
                <a:gd name="T35" fmla="*/ 4 h 24"/>
                <a:gd name="T36" fmla="*/ 18 w 28"/>
                <a:gd name="T37" fmla="*/ 0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"/>
                <a:gd name="T58" fmla="*/ 0 h 24"/>
                <a:gd name="T59" fmla="*/ 28 w 28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" h="24">
                  <a:moveTo>
                    <a:pt x="18" y="0"/>
                  </a:moveTo>
                  <a:lnTo>
                    <a:pt x="23" y="3"/>
                  </a:lnTo>
                  <a:lnTo>
                    <a:pt x="25" y="6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3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3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46" name="Freeform 53"/>
            <p:cNvSpPr>
              <a:spLocks noChangeArrowheads="1"/>
            </p:cNvSpPr>
            <p:nvPr/>
          </p:nvSpPr>
          <p:spPr bwMode="auto">
            <a:xfrm>
              <a:off x="2857" y="758"/>
              <a:ext cx="26" cy="56"/>
            </a:xfrm>
            <a:custGeom>
              <a:avLst/>
              <a:gdLst>
                <a:gd name="T0" fmla="*/ 4 w 26"/>
                <a:gd name="T1" fmla="*/ 0 h 56"/>
                <a:gd name="T2" fmla="*/ 7 w 26"/>
                <a:gd name="T3" fmla="*/ 0 h 56"/>
                <a:gd name="T4" fmla="*/ 10 w 26"/>
                <a:gd name="T5" fmla="*/ 0 h 56"/>
                <a:gd name="T6" fmla="*/ 16 w 26"/>
                <a:gd name="T7" fmla="*/ 5 h 56"/>
                <a:gd name="T8" fmla="*/ 20 w 26"/>
                <a:gd name="T9" fmla="*/ 10 h 56"/>
                <a:gd name="T10" fmla="*/ 24 w 26"/>
                <a:gd name="T11" fmla="*/ 17 h 56"/>
                <a:gd name="T12" fmla="*/ 26 w 26"/>
                <a:gd name="T13" fmla="*/ 26 h 56"/>
                <a:gd name="T14" fmla="*/ 21 w 26"/>
                <a:gd name="T15" fmla="*/ 29 h 56"/>
                <a:gd name="T16" fmla="*/ 17 w 26"/>
                <a:gd name="T17" fmla="*/ 32 h 56"/>
                <a:gd name="T18" fmla="*/ 19 w 26"/>
                <a:gd name="T19" fmla="*/ 45 h 56"/>
                <a:gd name="T20" fmla="*/ 19 w 26"/>
                <a:gd name="T21" fmla="*/ 56 h 56"/>
                <a:gd name="T22" fmla="*/ 17 w 26"/>
                <a:gd name="T23" fmla="*/ 56 h 56"/>
                <a:gd name="T24" fmla="*/ 17 w 26"/>
                <a:gd name="T25" fmla="*/ 56 h 56"/>
                <a:gd name="T26" fmla="*/ 9 w 26"/>
                <a:gd name="T27" fmla="*/ 50 h 56"/>
                <a:gd name="T28" fmla="*/ 0 w 26"/>
                <a:gd name="T29" fmla="*/ 45 h 56"/>
                <a:gd name="T30" fmla="*/ 0 w 26"/>
                <a:gd name="T31" fmla="*/ 25 h 56"/>
                <a:gd name="T32" fmla="*/ 0 w 26"/>
                <a:gd name="T33" fmla="*/ 5 h 56"/>
                <a:gd name="T34" fmla="*/ 3 w 26"/>
                <a:gd name="T35" fmla="*/ 2 h 56"/>
                <a:gd name="T36" fmla="*/ 4 w 26"/>
                <a:gd name="T37" fmla="*/ 0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"/>
                <a:gd name="T58" fmla="*/ 0 h 56"/>
                <a:gd name="T59" fmla="*/ 26 w 26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" h="56">
                  <a:moveTo>
                    <a:pt x="4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5"/>
                  </a:lnTo>
                  <a:lnTo>
                    <a:pt x="20" y="10"/>
                  </a:lnTo>
                  <a:lnTo>
                    <a:pt x="24" y="17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7" y="32"/>
                  </a:lnTo>
                  <a:lnTo>
                    <a:pt x="19" y="45"/>
                  </a:lnTo>
                  <a:lnTo>
                    <a:pt x="19" y="56"/>
                  </a:lnTo>
                  <a:lnTo>
                    <a:pt x="17" y="56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0" y="5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47" name="Freeform 54"/>
            <p:cNvSpPr>
              <a:spLocks noChangeArrowheads="1"/>
            </p:cNvSpPr>
            <p:nvPr/>
          </p:nvSpPr>
          <p:spPr bwMode="auto">
            <a:xfrm>
              <a:off x="2756" y="770"/>
              <a:ext cx="21" cy="27"/>
            </a:xfrm>
            <a:custGeom>
              <a:avLst/>
              <a:gdLst>
                <a:gd name="T0" fmla="*/ 14 w 21"/>
                <a:gd name="T1" fmla="*/ 0 h 27"/>
                <a:gd name="T2" fmla="*/ 17 w 21"/>
                <a:gd name="T3" fmla="*/ 4 h 27"/>
                <a:gd name="T4" fmla="*/ 21 w 21"/>
                <a:gd name="T5" fmla="*/ 8 h 27"/>
                <a:gd name="T6" fmla="*/ 18 w 21"/>
                <a:gd name="T7" fmla="*/ 10 h 27"/>
                <a:gd name="T8" fmla="*/ 15 w 21"/>
                <a:gd name="T9" fmla="*/ 11 h 27"/>
                <a:gd name="T10" fmla="*/ 13 w 21"/>
                <a:gd name="T11" fmla="*/ 8 h 27"/>
                <a:gd name="T12" fmla="*/ 11 w 21"/>
                <a:gd name="T13" fmla="*/ 8 h 27"/>
                <a:gd name="T14" fmla="*/ 8 w 21"/>
                <a:gd name="T15" fmla="*/ 11 h 27"/>
                <a:gd name="T16" fmla="*/ 7 w 21"/>
                <a:gd name="T17" fmla="*/ 14 h 27"/>
                <a:gd name="T18" fmla="*/ 8 w 21"/>
                <a:gd name="T19" fmla="*/ 18 h 27"/>
                <a:gd name="T20" fmla="*/ 8 w 21"/>
                <a:gd name="T21" fmla="*/ 21 h 27"/>
                <a:gd name="T22" fmla="*/ 8 w 21"/>
                <a:gd name="T23" fmla="*/ 23 h 27"/>
                <a:gd name="T24" fmla="*/ 7 w 21"/>
                <a:gd name="T25" fmla="*/ 27 h 27"/>
                <a:gd name="T26" fmla="*/ 4 w 21"/>
                <a:gd name="T27" fmla="*/ 23 h 27"/>
                <a:gd name="T28" fmla="*/ 0 w 21"/>
                <a:gd name="T29" fmla="*/ 20 h 27"/>
                <a:gd name="T30" fmla="*/ 5 w 21"/>
                <a:gd name="T31" fmla="*/ 13 h 27"/>
                <a:gd name="T32" fmla="*/ 11 w 21"/>
                <a:gd name="T33" fmla="*/ 1 h 27"/>
                <a:gd name="T34" fmla="*/ 13 w 21"/>
                <a:gd name="T35" fmla="*/ 1 h 27"/>
                <a:gd name="T36" fmla="*/ 14 w 21"/>
                <a:gd name="T37" fmla="*/ 0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"/>
                <a:gd name="T58" fmla="*/ 0 h 27"/>
                <a:gd name="T59" fmla="*/ 21 w 21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" h="27">
                  <a:moveTo>
                    <a:pt x="14" y="0"/>
                  </a:moveTo>
                  <a:lnTo>
                    <a:pt x="17" y="4"/>
                  </a:lnTo>
                  <a:lnTo>
                    <a:pt x="21" y="8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7" y="14"/>
                  </a:lnTo>
                  <a:lnTo>
                    <a:pt x="8" y="18"/>
                  </a:lnTo>
                  <a:lnTo>
                    <a:pt x="8" y="21"/>
                  </a:lnTo>
                  <a:lnTo>
                    <a:pt x="8" y="23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5" y="13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48" name="Freeform 55"/>
            <p:cNvSpPr>
              <a:spLocks noChangeArrowheads="1"/>
            </p:cNvSpPr>
            <p:nvPr/>
          </p:nvSpPr>
          <p:spPr bwMode="auto">
            <a:xfrm>
              <a:off x="2866" y="811"/>
              <a:ext cx="7" cy="7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3 h 7"/>
                <a:gd name="T4" fmla="*/ 1 w 7"/>
                <a:gd name="T5" fmla="*/ 0 h 7"/>
                <a:gd name="T6" fmla="*/ 1 w 7"/>
                <a:gd name="T7" fmla="*/ 0 h 7"/>
                <a:gd name="T8" fmla="*/ 2 w 7"/>
                <a:gd name="T9" fmla="*/ 0 h 7"/>
                <a:gd name="T10" fmla="*/ 4 w 7"/>
                <a:gd name="T11" fmla="*/ 4 h 7"/>
                <a:gd name="T12" fmla="*/ 7 w 7"/>
                <a:gd name="T13" fmla="*/ 7 h 7"/>
                <a:gd name="T14" fmla="*/ 2 w 7"/>
                <a:gd name="T15" fmla="*/ 7 h 7"/>
                <a:gd name="T16" fmla="*/ 0 w 7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7"/>
                <a:gd name="T29" fmla="*/ 7 w 7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7">
                  <a:moveTo>
                    <a:pt x="0" y="7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49" name="Freeform 56"/>
            <p:cNvSpPr>
              <a:spLocks noChangeArrowheads="1"/>
            </p:cNvSpPr>
            <p:nvPr/>
          </p:nvSpPr>
          <p:spPr bwMode="auto">
            <a:xfrm>
              <a:off x="2883" y="815"/>
              <a:ext cx="10" cy="9"/>
            </a:xfrm>
            <a:custGeom>
              <a:avLst/>
              <a:gdLst>
                <a:gd name="T0" fmla="*/ 0 w 10"/>
                <a:gd name="T1" fmla="*/ 0 h 9"/>
                <a:gd name="T2" fmla="*/ 4 w 10"/>
                <a:gd name="T3" fmla="*/ 0 h 9"/>
                <a:gd name="T4" fmla="*/ 8 w 10"/>
                <a:gd name="T5" fmla="*/ 0 h 9"/>
                <a:gd name="T6" fmla="*/ 8 w 10"/>
                <a:gd name="T7" fmla="*/ 2 h 9"/>
                <a:gd name="T8" fmla="*/ 8 w 10"/>
                <a:gd name="T9" fmla="*/ 3 h 9"/>
                <a:gd name="T10" fmla="*/ 10 w 10"/>
                <a:gd name="T11" fmla="*/ 6 h 9"/>
                <a:gd name="T12" fmla="*/ 10 w 10"/>
                <a:gd name="T13" fmla="*/ 9 h 9"/>
                <a:gd name="T14" fmla="*/ 7 w 10"/>
                <a:gd name="T15" fmla="*/ 8 h 9"/>
                <a:gd name="T16" fmla="*/ 4 w 10"/>
                <a:gd name="T17" fmla="*/ 6 h 9"/>
                <a:gd name="T18" fmla="*/ 1 w 10"/>
                <a:gd name="T19" fmla="*/ 5 h 9"/>
                <a:gd name="T20" fmla="*/ 0 w 10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9"/>
                <a:gd name="T35" fmla="*/ 10 w 10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9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7" y="8"/>
                  </a:lnTo>
                  <a:lnTo>
                    <a:pt x="4" y="6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50" name="Freeform 57"/>
            <p:cNvSpPr>
              <a:spLocks noChangeArrowheads="1"/>
            </p:cNvSpPr>
            <p:nvPr/>
          </p:nvSpPr>
          <p:spPr bwMode="auto">
            <a:xfrm>
              <a:off x="2870" y="823"/>
              <a:ext cx="6" cy="14"/>
            </a:xfrm>
            <a:custGeom>
              <a:avLst/>
              <a:gdLst>
                <a:gd name="T0" fmla="*/ 0 w 6"/>
                <a:gd name="T1" fmla="*/ 0 h 14"/>
                <a:gd name="T2" fmla="*/ 3 w 6"/>
                <a:gd name="T3" fmla="*/ 2 h 14"/>
                <a:gd name="T4" fmla="*/ 4 w 6"/>
                <a:gd name="T5" fmla="*/ 5 h 14"/>
                <a:gd name="T6" fmla="*/ 6 w 6"/>
                <a:gd name="T7" fmla="*/ 8 h 14"/>
                <a:gd name="T8" fmla="*/ 6 w 6"/>
                <a:gd name="T9" fmla="*/ 14 h 14"/>
                <a:gd name="T10" fmla="*/ 4 w 6"/>
                <a:gd name="T11" fmla="*/ 14 h 14"/>
                <a:gd name="T12" fmla="*/ 3 w 6"/>
                <a:gd name="T13" fmla="*/ 12 h 14"/>
                <a:gd name="T14" fmla="*/ 1 w 6"/>
                <a:gd name="T15" fmla="*/ 7 h 14"/>
                <a:gd name="T16" fmla="*/ 0 w 6"/>
                <a:gd name="T17" fmla="*/ 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14"/>
                <a:gd name="T29" fmla="*/ 6 w 6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14">
                  <a:moveTo>
                    <a:pt x="0" y="0"/>
                  </a:moveTo>
                  <a:lnTo>
                    <a:pt x="3" y="2"/>
                  </a:lnTo>
                  <a:lnTo>
                    <a:pt x="4" y="5"/>
                  </a:lnTo>
                  <a:lnTo>
                    <a:pt x="6" y="8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51" name="Freeform 58"/>
            <p:cNvSpPr>
              <a:spLocks noChangeArrowheads="1"/>
            </p:cNvSpPr>
            <p:nvPr/>
          </p:nvSpPr>
          <p:spPr bwMode="auto">
            <a:xfrm>
              <a:off x="2898" y="823"/>
              <a:ext cx="8" cy="7"/>
            </a:xfrm>
            <a:custGeom>
              <a:avLst/>
              <a:gdLst>
                <a:gd name="T0" fmla="*/ 3 w 8"/>
                <a:gd name="T1" fmla="*/ 0 h 7"/>
                <a:gd name="T2" fmla="*/ 6 w 8"/>
                <a:gd name="T3" fmla="*/ 1 h 7"/>
                <a:gd name="T4" fmla="*/ 8 w 8"/>
                <a:gd name="T5" fmla="*/ 4 h 7"/>
                <a:gd name="T6" fmla="*/ 8 w 8"/>
                <a:gd name="T7" fmla="*/ 5 h 7"/>
                <a:gd name="T8" fmla="*/ 6 w 8"/>
                <a:gd name="T9" fmla="*/ 7 h 7"/>
                <a:gd name="T10" fmla="*/ 3 w 8"/>
                <a:gd name="T11" fmla="*/ 7 h 7"/>
                <a:gd name="T12" fmla="*/ 0 w 8"/>
                <a:gd name="T13" fmla="*/ 7 h 7"/>
                <a:gd name="T14" fmla="*/ 0 w 8"/>
                <a:gd name="T15" fmla="*/ 5 h 7"/>
                <a:gd name="T16" fmla="*/ 0 w 8"/>
                <a:gd name="T17" fmla="*/ 2 h 7"/>
                <a:gd name="T18" fmla="*/ 2 w 8"/>
                <a:gd name="T19" fmla="*/ 2 h 7"/>
                <a:gd name="T20" fmla="*/ 3 w 8"/>
                <a:gd name="T21" fmla="*/ 2 h 7"/>
                <a:gd name="T22" fmla="*/ 3 w 8"/>
                <a:gd name="T23" fmla="*/ 1 h 7"/>
                <a:gd name="T24" fmla="*/ 3 w 8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7"/>
                <a:gd name="T41" fmla="*/ 8 w 8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7">
                  <a:moveTo>
                    <a:pt x="3" y="0"/>
                  </a:moveTo>
                  <a:lnTo>
                    <a:pt x="6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52" name="Freeform 59"/>
            <p:cNvSpPr>
              <a:spLocks noChangeArrowheads="1"/>
            </p:cNvSpPr>
            <p:nvPr/>
          </p:nvSpPr>
          <p:spPr bwMode="auto">
            <a:xfrm>
              <a:off x="2897" y="834"/>
              <a:ext cx="9" cy="6"/>
            </a:xfrm>
            <a:custGeom>
              <a:avLst/>
              <a:gdLst>
                <a:gd name="T0" fmla="*/ 4 w 9"/>
                <a:gd name="T1" fmla="*/ 0 h 6"/>
                <a:gd name="T2" fmla="*/ 7 w 9"/>
                <a:gd name="T3" fmla="*/ 3 h 6"/>
                <a:gd name="T4" fmla="*/ 9 w 9"/>
                <a:gd name="T5" fmla="*/ 6 h 6"/>
                <a:gd name="T6" fmla="*/ 6 w 9"/>
                <a:gd name="T7" fmla="*/ 6 h 6"/>
                <a:gd name="T8" fmla="*/ 3 w 9"/>
                <a:gd name="T9" fmla="*/ 6 h 6"/>
                <a:gd name="T10" fmla="*/ 1 w 9"/>
                <a:gd name="T11" fmla="*/ 4 h 6"/>
                <a:gd name="T12" fmla="*/ 0 w 9"/>
                <a:gd name="T13" fmla="*/ 3 h 6"/>
                <a:gd name="T14" fmla="*/ 1 w 9"/>
                <a:gd name="T15" fmla="*/ 3 h 6"/>
                <a:gd name="T16" fmla="*/ 3 w 9"/>
                <a:gd name="T17" fmla="*/ 3 h 6"/>
                <a:gd name="T18" fmla="*/ 4 w 9"/>
                <a:gd name="T19" fmla="*/ 1 h 6"/>
                <a:gd name="T20" fmla="*/ 4 w 9"/>
                <a:gd name="T21" fmla="*/ 0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6"/>
                <a:gd name="T35" fmla="*/ 9 w 9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6">
                  <a:moveTo>
                    <a:pt x="4" y="0"/>
                  </a:moveTo>
                  <a:lnTo>
                    <a:pt x="7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53" name="Freeform 60"/>
            <p:cNvSpPr>
              <a:spLocks noChangeArrowheads="1"/>
            </p:cNvSpPr>
            <p:nvPr/>
          </p:nvSpPr>
          <p:spPr bwMode="auto">
            <a:xfrm>
              <a:off x="2914" y="837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1 h 4"/>
                <a:gd name="T4" fmla="*/ 9 w 9"/>
                <a:gd name="T5" fmla="*/ 3 h 4"/>
                <a:gd name="T6" fmla="*/ 9 w 9"/>
                <a:gd name="T7" fmla="*/ 4 h 4"/>
                <a:gd name="T8" fmla="*/ 9 w 9"/>
                <a:gd name="T9" fmla="*/ 4 h 4"/>
                <a:gd name="T10" fmla="*/ 6 w 9"/>
                <a:gd name="T11" fmla="*/ 4 h 4"/>
                <a:gd name="T12" fmla="*/ 4 w 9"/>
                <a:gd name="T13" fmla="*/ 4 h 4"/>
                <a:gd name="T14" fmla="*/ 2 w 9"/>
                <a:gd name="T15" fmla="*/ 3 h 4"/>
                <a:gd name="T16" fmla="*/ 0 w 9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4"/>
                <a:gd name="T29" fmla="*/ 9 w 9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4">
                  <a:moveTo>
                    <a:pt x="0" y="0"/>
                  </a:moveTo>
                  <a:lnTo>
                    <a:pt x="4" y="1"/>
                  </a:lnTo>
                  <a:lnTo>
                    <a:pt x="9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54" name="Freeform 61"/>
            <p:cNvSpPr>
              <a:spLocks noChangeArrowheads="1"/>
            </p:cNvSpPr>
            <p:nvPr/>
          </p:nvSpPr>
          <p:spPr bwMode="auto">
            <a:xfrm>
              <a:off x="2886" y="844"/>
              <a:ext cx="8" cy="14"/>
            </a:xfrm>
            <a:custGeom>
              <a:avLst/>
              <a:gdLst>
                <a:gd name="T0" fmla="*/ 1 w 8"/>
                <a:gd name="T1" fmla="*/ 0 h 14"/>
                <a:gd name="T2" fmla="*/ 4 w 8"/>
                <a:gd name="T3" fmla="*/ 4 h 14"/>
                <a:gd name="T4" fmla="*/ 7 w 8"/>
                <a:gd name="T5" fmla="*/ 7 h 14"/>
                <a:gd name="T6" fmla="*/ 8 w 8"/>
                <a:gd name="T7" fmla="*/ 10 h 14"/>
                <a:gd name="T8" fmla="*/ 8 w 8"/>
                <a:gd name="T9" fmla="*/ 14 h 14"/>
                <a:gd name="T10" fmla="*/ 8 w 8"/>
                <a:gd name="T11" fmla="*/ 14 h 14"/>
                <a:gd name="T12" fmla="*/ 7 w 8"/>
                <a:gd name="T13" fmla="*/ 14 h 14"/>
                <a:gd name="T14" fmla="*/ 2 w 8"/>
                <a:gd name="T15" fmla="*/ 13 h 14"/>
                <a:gd name="T16" fmla="*/ 0 w 8"/>
                <a:gd name="T17" fmla="*/ 13 h 14"/>
                <a:gd name="T18" fmla="*/ 0 w 8"/>
                <a:gd name="T19" fmla="*/ 7 h 14"/>
                <a:gd name="T20" fmla="*/ 1 w 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14"/>
                <a:gd name="T35" fmla="*/ 8 w 8"/>
                <a:gd name="T36" fmla="*/ 14 h 1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14">
                  <a:moveTo>
                    <a:pt x="1" y="0"/>
                  </a:moveTo>
                  <a:lnTo>
                    <a:pt x="4" y="4"/>
                  </a:lnTo>
                  <a:lnTo>
                    <a:pt x="7" y="7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55" name="Freeform 62"/>
            <p:cNvSpPr>
              <a:spLocks noChangeArrowheads="1"/>
            </p:cNvSpPr>
            <p:nvPr/>
          </p:nvSpPr>
          <p:spPr bwMode="auto">
            <a:xfrm>
              <a:off x="2910" y="847"/>
              <a:ext cx="14" cy="7"/>
            </a:xfrm>
            <a:custGeom>
              <a:avLst/>
              <a:gdLst>
                <a:gd name="T0" fmla="*/ 8 w 14"/>
                <a:gd name="T1" fmla="*/ 0 h 7"/>
                <a:gd name="T2" fmla="*/ 11 w 14"/>
                <a:gd name="T3" fmla="*/ 1 h 7"/>
                <a:gd name="T4" fmla="*/ 13 w 14"/>
                <a:gd name="T5" fmla="*/ 3 h 7"/>
                <a:gd name="T6" fmla="*/ 13 w 14"/>
                <a:gd name="T7" fmla="*/ 3 h 7"/>
                <a:gd name="T8" fmla="*/ 14 w 14"/>
                <a:gd name="T9" fmla="*/ 7 h 7"/>
                <a:gd name="T10" fmla="*/ 10 w 14"/>
                <a:gd name="T11" fmla="*/ 7 h 7"/>
                <a:gd name="T12" fmla="*/ 4 w 14"/>
                <a:gd name="T13" fmla="*/ 7 h 7"/>
                <a:gd name="T14" fmla="*/ 3 w 14"/>
                <a:gd name="T15" fmla="*/ 4 h 7"/>
                <a:gd name="T16" fmla="*/ 0 w 14"/>
                <a:gd name="T17" fmla="*/ 3 h 7"/>
                <a:gd name="T18" fmla="*/ 4 w 14"/>
                <a:gd name="T19" fmla="*/ 1 h 7"/>
                <a:gd name="T20" fmla="*/ 8 w 14"/>
                <a:gd name="T21" fmla="*/ 0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7"/>
                <a:gd name="T35" fmla="*/ 14 w 14"/>
                <a:gd name="T36" fmla="*/ 7 h 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7">
                  <a:moveTo>
                    <a:pt x="8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4" y="7"/>
                  </a:lnTo>
                  <a:lnTo>
                    <a:pt x="3" y="4"/>
                  </a:lnTo>
                  <a:lnTo>
                    <a:pt x="0" y="3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56" name="Freeform 63"/>
            <p:cNvSpPr>
              <a:spLocks noChangeArrowheads="1"/>
            </p:cNvSpPr>
            <p:nvPr/>
          </p:nvSpPr>
          <p:spPr bwMode="auto">
            <a:xfrm>
              <a:off x="2894" y="861"/>
              <a:ext cx="9" cy="16"/>
            </a:xfrm>
            <a:custGeom>
              <a:avLst/>
              <a:gdLst>
                <a:gd name="T0" fmla="*/ 6 w 9"/>
                <a:gd name="T1" fmla="*/ 0 h 16"/>
                <a:gd name="T2" fmla="*/ 9 w 9"/>
                <a:gd name="T3" fmla="*/ 1 h 16"/>
                <a:gd name="T4" fmla="*/ 9 w 9"/>
                <a:gd name="T5" fmla="*/ 6 h 16"/>
                <a:gd name="T6" fmla="*/ 6 w 9"/>
                <a:gd name="T7" fmla="*/ 10 h 16"/>
                <a:gd name="T8" fmla="*/ 3 w 9"/>
                <a:gd name="T9" fmla="*/ 16 h 16"/>
                <a:gd name="T10" fmla="*/ 3 w 9"/>
                <a:gd name="T11" fmla="*/ 14 h 16"/>
                <a:gd name="T12" fmla="*/ 3 w 9"/>
                <a:gd name="T13" fmla="*/ 13 h 16"/>
                <a:gd name="T14" fmla="*/ 2 w 9"/>
                <a:gd name="T15" fmla="*/ 7 h 16"/>
                <a:gd name="T16" fmla="*/ 0 w 9"/>
                <a:gd name="T17" fmla="*/ 3 h 16"/>
                <a:gd name="T18" fmla="*/ 3 w 9"/>
                <a:gd name="T19" fmla="*/ 1 h 16"/>
                <a:gd name="T20" fmla="*/ 6 w 9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16"/>
                <a:gd name="T35" fmla="*/ 9 w 9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16">
                  <a:moveTo>
                    <a:pt x="6" y="0"/>
                  </a:moveTo>
                  <a:lnTo>
                    <a:pt x="9" y="1"/>
                  </a:lnTo>
                  <a:lnTo>
                    <a:pt x="9" y="6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57" name="Freeform 64"/>
            <p:cNvSpPr>
              <a:spLocks noChangeArrowheads="1"/>
            </p:cNvSpPr>
            <p:nvPr/>
          </p:nvSpPr>
          <p:spPr bwMode="auto">
            <a:xfrm>
              <a:off x="2419" y="870"/>
              <a:ext cx="24" cy="48"/>
            </a:xfrm>
            <a:custGeom>
              <a:avLst/>
              <a:gdLst>
                <a:gd name="T0" fmla="*/ 3 w 24"/>
                <a:gd name="T1" fmla="*/ 0 h 48"/>
                <a:gd name="T2" fmla="*/ 10 w 24"/>
                <a:gd name="T3" fmla="*/ 4 h 48"/>
                <a:gd name="T4" fmla="*/ 14 w 24"/>
                <a:gd name="T5" fmla="*/ 12 h 48"/>
                <a:gd name="T6" fmla="*/ 18 w 24"/>
                <a:gd name="T7" fmla="*/ 20 h 48"/>
                <a:gd name="T8" fmla="*/ 24 w 24"/>
                <a:gd name="T9" fmla="*/ 28 h 48"/>
                <a:gd name="T10" fmla="*/ 20 w 24"/>
                <a:gd name="T11" fmla="*/ 40 h 48"/>
                <a:gd name="T12" fmla="*/ 14 w 24"/>
                <a:gd name="T13" fmla="*/ 48 h 48"/>
                <a:gd name="T14" fmla="*/ 14 w 24"/>
                <a:gd name="T15" fmla="*/ 48 h 48"/>
                <a:gd name="T16" fmla="*/ 13 w 24"/>
                <a:gd name="T17" fmla="*/ 48 h 48"/>
                <a:gd name="T18" fmla="*/ 7 w 24"/>
                <a:gd name="T19" fmla="*/ 47 h 48"/>
                <a:gd name="T20" fmla="*/ 1 w 24"/>
                <a:gd name="T21" fmla="*/ 47 h 48"/>
                <a:gd name="T22" fmla="*/ 0 w 24"/>
                <a:gd name="T23" fmla="*/ 34 h 48"/>
                <a:gd name="T24" fmla="*/ 0 w 24"/>
                <a:gd name="T25" fmla="*/ 22 h 48"/>
                <a:gd name="T26" fmla="*/ 0 w 24"/>
                <a:gd name="T27" fmla="*/ 11 h 48"/>
                <a:gd name="T28" fmla="*/ 3 w 24"/>
                <a:gd name="T29" fmla="*/ 0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"/>
                <a:gd name="T46" fmla="*/ 0 h 48"/>
                <a:gd name="T47" fmla="*/ 24 w 24"/>
                <a:gd name="T48" fmla="*/ 48 h 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" h="48">
                  <a:moveTo>
                    <a:pt x="3" y="0"/>
                  </a:moveTo>
                  <a:lnTo>
                    <a:pt x="10" y="4"/>
                  </a:lnTo>
                  <a:lnTo>
                    <a:pt x="14" y="12"/>
                  </a:lnTo>
                  <a:lnTo>
                    <a:pt x="18" y="20"/>
                  </a:lnTo>
                  <a:lnTo>
                    <a:pt x="24" y="28"/>
                  </a:lnTo>
                  <a:lnTo>
                    <a:pt x="20" y="40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7" y="47"/>
                  </a:lnTo>
                  <a:lnTo>
                    <a:pt x="1" y="47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58" name="Freeform 65"/>
            <p:cNvSpPr>
              <a:spLocks noChangeArrowheads="1"/>
            </p:cNvSpPr>
            <p:nvPr/>
          </p:nvSpPr>
          <p:spPr bwMode="auto">
            <a:xfrm>
              <a:off x="2910" y="871"/>
              <a:ext cx="27" cy="47"/>
            </a:xfrm>
            <a:custGeom>
              <a:avLst/>
              <a:gdLst>
                <a:gd name="T0" fmla="*/ 21 w 27"/>
                <a:gd name="T1" fmla="*/ 47 h 47"/>
                <a:gd name="T2" fmla="*/ 16 w 27"/>
                <a:gd name="T3" fmla="*/ 47 h 47"/>
                <a:gd name="T4" fmla="*/ 10 w 27"/>
                <a:gd name="T5" fmla="*/ 46 h 47"/>
                <a:gd name="T6" fmla="*/ 7 w 27"/>
                <a:gd name="T7" fmla="*/ 43 h 47"/>
                <a:gd name="T8" fmla="*/ 4 w 27"/>
                <a:gd name="T9" fmla="*/ 40 h 47"/>
                <a:gd name="T10" fmla="*/ 1 w 27"/>
                <a:gd name="T11" fmla="*/ 31 h 47"/>
                <a:gd name="T12" fmla="*/ 0 w 27"/>
                <a:gd name="T13" fmla="*/ 20 h 47"/>
                <a:gd name="T14" fmla="*/ 10 w 27"/>
                <a:gd name="T15" fmla="*/ 10 h 47"/>
                <a:gd name="T16" fmla="*/ 18 w 27"/>
                <a:gd name="T17" fmla="*/ 0 h 47"/>
                <a:gd name="T18" fmla="*/ 18 w 27"/>
                <a:gd name="T19" fmla="*/ 1 h 47"/>
                <a:gd name="T20" fmla="*/ 18 w 27"/>
                <a:gd name="T21" fmla="*/ 3 h 47"/>
                <a:gd name="T22" fmla="*/ 23 w 27"/>
                <a:gd name="T23" fmla="*/ 16 h 47"/>
                <a:gd name="T24" fmla="*/ 27 w 27"/>
                <a:gd name="T25" fmla="*/ 27 h 47"/>
                <a:gd name="T26" fmla="*/ 23 w 27"/>
                <a:gd name="T27" fmla="*/ 31 h 47"/>
                <a:gd name="T28" fmla="*/ 18 w 27"/>
                <a:gd name="T29" fmla="*/ 36 h 47"/>
                <a:gd name="T30" fmla="*/ 20 w 27"/>
                <a:gd name="T31" fmla="*/ 41 h 47"/>
                <a:gd name="T32" fmla="*/ 21 w 27"/>
                <a:gd name="T33" fmla="*/ 47 h 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"/>
                <a:gd name="T52" fmla="*/ 0 h 47"/>
                <a:gd name="T53" fmla="*/ 27 w 27"/>
                <a:gd name="T54" fmla="*/ 47 h 4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" h="47">
                  <a:moveTo>
                    <a:pt x="21" y="47"/>
                  </a:moveTo>
                  <a:lnTo>
                    <a:pt x="16" y="47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1"/>
                  </a:lnTo>
                  <a:lnTo>
                    <a:pt x="0" y="20"/>
                  </a:lnTo>
                  <a:lnTo>
                    <a:pt x="10" y="1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3"/>
                  </a:lnTo>
                  <a:lnTo>
                    <a:pt x="23" y="16"/>
                  </a:lnTo>
                  <a:lnTo>
                    <a:pt x="27" y="27"/>
                  </a:lnTo>
                  <a:lnTo>
                    <a:pt x="23" y="31"/>
                  </a:lnTo>
                  <a:lnTo>
                    <a:pt x="18" y="36"/>
                  </a:lnTo>
                  <a:lnTo>
                    <a:pt x="20" y="41"/>
                  </a:lnTo>
                  <a:lnTo>
                    <a:pt x="21" y="47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59" name="Freeform 66"/>
            <p:cNvSpPr>
              <a:spLocks noChangeArrowheads="1"/>
            </p:cNvSpPr>
            <p:nvPr/>
          </p:nvSpPr>
          <p:spPr bwMode="auto">
            <a:xfrm>
              <a:off x="2893" y="884"/>
              <a:ext cx="14" cy="13"/>
            </a:xfrm>
            <a:custGeom>
              <a:avLst/>
              <a:gdLst>
                <a:gd name="T0" fmla="*/ 11 w 14"/>
                <a:gd name="T1" fmla="*/ 0 h 13"/>
                <a:gd name="T2" fmla="*/ 14 w 14"/>
                <a:gd name="T3" fmla="*/ 3 h 13"/>
                <a:gd name="T4" fmla="*/ 14 w 14"/>
                <a:gd name="T5" fmla="*/ 6 h 13"/>
                <a:gd name="T6" fmla="*/ 14 w 14"/>
                <a:gd name="T7" fmla="*/ 10 h 13"/>
                <a:gd name="T8" fmla="*/ 13 w 14"/>
                <a:gd name="T9" fmla="*/ 13 h 13"/>
                <a:gd name="T10" fmla="*/ 13 w 14"/>
                <a:gd name="T11" fmla="*/ 13 h 13"/>
                <a:gd name="T12" fmla="*/ 11 w 14"/>
                <a:gd name="T13" fmla="*/ 13 h 13"/>
                <a:gd name="T14" fmla="*/ 5 w 14"/>
                <a:gd name="T15" fmla="*/ 13 h 13"/>
                <a:gd name="T16" fmla="*/ 0 w 14"/>
                <a:gd name="T17" fmla="*/ 11 h 13"/>
                <a:gd name="T18" fmla="*/ 5 w 14"/>
                <a:gd name="T19" fmla="*/ 6 h 13"/>
                <a:gd name="T20" fmla="*/ 11 w 14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3"/>
                <a:gd name="T35" fmla="*/ 14 w 14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3">
                  <a:moveTo>
                    <a:pt x="11" y="0"/>
                  </a:moveTo>
                  <a:lnTo>
                    <a:pt x="14" y="3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60" name="Freeform 67"/>
            <p:cNvSpPr>
              <a:spLocks noChangeArrowheads="1"/>
            </p:cNvSpPr>
            <p:nvPr/>
          </p:nvSpPr>
          <p:spPr bwMode="auto">
            <a:xfrm>
              <a:off x="2743" y="907"/>
              <a:ext cx="114" cy="137"/>
            </a:xfrm>
            <a:custGeom>
              <a:avLst/>
              <a:gdLst>
                <a:gd name="T0" fmla="*/ 88 w 114"/>
                <a:gd name="T1" fmla="*/ 0 h 137"/>
                <a:gd name="T2" fmla="*/ 101 w 114"/>
                <a:gd name="T3" fmla="*/ 8 h 137"/>
                <a:gd name="T4" fmla="*/ 114 w 114"/>
                <a:gd name="T5" fmla="*/ 18 h 137"/>
                <a:gd name="T6" fmla="*/ 114 w 114"/>
                <a:gd name="T7" fmla="*/ 20 h 137"/>
                <a:gd name="T8" fmla="*/ 114 w 114"/>
                <a:gd name="T9" fmla="*/ 23 h 137"/>
                <a:gd name="T10" fmla="*/ 111 w 114"/>
                <a:gd name="T11" fmla="*/ 30 h 137"/>
                <a:gd name="T12" fmla="*/ 107 w 114"/>
                <a:gd name="T13" fmla="*/ 34 h 137"/>
                <a:gd name="T14" fmla="*/ 103 w 114"/>
                <a:gd name="T15" fmla="*/ 38 h 137"/>
                <a:gd name="T16" fmla="*/ 97 w 114"/>
                <a:gd name="T17" fmla="*/ 43 h 137"/>
                <a:gd name="T18" fmla="*/ 104 w 114"/>
                <a:gd name="T19" fmla="*/ 58 h 137"/>
                <a:gd name="T20" fmla="*/ 110 w 114"/>
                <a:gd name="T21" fmla="*/ 75 h 137"/>
                <a:gd name="T22" fmla="*/ 104 w 114"/>
                <a:gd name="T23" fmla="*/ 81 h 137"/>
                <a:gd name="T24" fmla="*/ 100 w 114"/>
                <a:gd name="T25" fmla="*/ 88 h 137"/>
                <a:gd name="T26" fmla="*/ 95 w 114"/>
                <a:gd name="T27" fmla="*/ 97 h 137"/>
                <a:gd name="T28" fmla="*/ 94 w 114"/>
                <a:gd name="T29" fmla="*/ 105 h 137"/>
                <a:gd name="T30" fmla="*/ 91 w 114"/>
                <a:gd name="T31" fmla="*/ 114 h 137"/>
                <a:gd name="T32" fmla="*/ 88 w 114"/>
                <a:gd name="T33" fmla="*/ 123 h 137"/>
                <a:gd name="T34" fmla="*/ 84 w 114"/>
                <a:gd name="T35" fmla="*/ 130 h 137"/>
                <a:gd name="T36" fmla="*/ 80 w 114"/>
                <a:gd name="T37" fmla="*/ 137 h 137"/>
                <a:gd name="T38" fmla="*/ 68 w 114"/>
                <a:gd name="T39" fmla="*/ 133 h 137"/>
                <a:gd name="T40" fmla="*/ 58 w 114"/>
                <a:gd name="T41" fmla="*/ 127 h 137"/>
                <a:gd name="T42" fmla="*/ 37 w 114"/>
                <a:gd name="T43" fmla="*/ 125 h 137"/>
                <a:gd name="T44" fmla="*/ 17 w 114"/>
                <a:gd name="T45" fmla="*/ 124 h 137"/>
                <a:gd name="T46" fmla="*/ 16 w 114"/>
                <a:gd name="T47" fmla="*/ 113 h 137"/>
                <a:gd name="T48" fmla="*/ 11 w 114"/>
                <a:gd name="T49" fmla="*/ 104 h 137"/>
                <a:gd name="T50" fmla="*/ 7 w 114"/>
                <a:gd name="T51" fmla="*/ 97 h 137"/>
                <a:gd name="T52" fmla="*/ 0 w 114"/>
                <a:gd name="T53" fmla="*/ 90 h 137"/>
                <a:gd name="T54" fmla="*/ 0 w 114"/>
                <a:gd name="T55" fmla="*/ 83 h 137"/>
                <a:gd name="T56" fmla="*/ 1 w 114"/>
                <a:gd name="T57" fmla="*/ 77 h 137"/>
                <a:gd name="T58" fmla="*/ 4 w 114"/>
                <a:gd name="T59" fmla="*/ 71 h 137"/>
                <a:gd name="T60" fmla="*/ 6 w 114"/>
                <a:gd name="T61" fmla="*/ 67 h 137"/>
                <a:gd name="T62" fmla="*/ 13 w 114"/>
                <a:gd name="T63" fmla="*/ 68 h 137"/>
                <a:gd name="T64" fmla="*/ 21 w 114"/>
                <a:gd name="T65" fmla="*/ 70 h 137"/>
                <a:gd name="T66" fmla="*/ 27 w 114"/>
                <a:gd name="T67" fmla="*/ 61 h 137"/>
                <a:gd name="T68" fmla="*/ 33 w 114"/>
                <a:gd name="T69" fmla="*/ 54 h 137"/>
                <a:gd name="T70" fmla="*/ 44 w 114"/>
                <a:gd name="T71" fmla="*/ 47 h 137"/>
                <a:gd name="T72" fmla="*/ 55 w 114"/>
                <a:gd name="T73" fmla="*/ 41 h 137"/>
                <a:gd name="T74" fmla="*/ 73 w 114"/>
                <a:gd name="T75" fmla="*/ 20 h 137"/>
                <a:gd name="T76" fmla="*/ 88 w 114"/>
                <a:gd name="T77" fmla="*/ 0 h 1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4"/>
                <a:gd name="T118" fmla="*/ 0 h 137"/>
                <a:gd name="T119" fmla="*/ 114 w 114"/>
                <a:gd name="T120" fmla="*/ 137 h 1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4" h="137">
                  <a:moveTo>
                    <a:pt x="88" y="0"/>
                  </a:moveTo>
                  <a:lnTo>
                    <a:pt x="101" y="8"/>
                  </a:lnTo>
                  <a:lnTo>
                    <a:pt x="114" y="18"/>
                  </a:lnTo>
                  <a:lnTo>
                    <a:pt x="114" y="20"/>
                  </a:lnTo>
                  <a:lnTo>
                    <a:pt x="114" y="23"/>
                  </a:lnTo>
                  <a:lnTo>
                    <a:pt x="111" y="30"/>
                  </a:lnTo>
                  <a:lnTo>
                    <a:pt x="107" y="34"/>
                  </a:lnTo>
                  <a:lnTo>
                    <a:pt x="103" y="38"/>
                  </a:lnTo>
                  <a:lnTo>
                    <a:pt x="97" y="43"/>
                  </a:lnTo>
                  <a:lnTo>
                    <a:pt x="104" y="58"/>
                  </a:lnTo>
                  <a:lnTo>
                    <a:pt x="110" y="75"/>
                  </a:lnTo>
                  <a:lnTo>
                    <a:pt x="104" y="81"/>
                  </a:lnTo>
                  <a:lnTo>
                    <a:pt x="100" y="88"/>
                  </a:lnTo>
                  <a:lnTo>
                    <a:pt x="95" y="97"/>
                  </a:lnTo>
                  <a:lnTo>
                    <a:pt x="94" y="105"/>
                  </a:lnTo>
                  <a:lnTo>
                    <a:pt x="91" y="114"/>
                  </a:lnTo>
                  <a:lnTo>
                    <a:pt x="88" y="123"/>
                  </a:lnTo>
                  <a:lnTo>
                    <a:pt x="84" y="130"/>
                  </a:lnTo>
                  <a:lnTo>
                    <a:pt x="80" y="137"/>
                  </a:lnTo>
                  <a:lnTo>
                    <a:pt x="68" y="133"/>
                  </a:lnTo>
                  <a:lnTo>
                    <a:pt x="58" y="127"/>
                  </a:lnTo>
                  <a:lnTo>
                    <a:pt x="37" y="125"/>
                  </a:lnTo>
                  <a:lnTo>
                    <a:pt x="17" y="124"/>
                  </a:lnTo>
                  <a:lnTo>
                    <a:pt x="16" y="113"/>
                  </a:lnTo>
                  <a:lnTo>
                    <a:pt x="11" y="104"/>
                  </a:lnTo>
                  <a:lnTo>
                    <a:pt x="7" y="97"/>
                  </a:lnTo>
                  <a:lnTo>
                    <a:pt x="0" y="90"/>
                  </a:lnTo>
                  <a:lnTo>
                    <a:pt x="0" y="83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1" y="70"/>
                  </a:lnTo>
                  <a:lnTo>
                    <a:pt x="27" y="61"/>
                  </a:lnTo>
                  <a:lnTo>
                    <a:pt x="33" y="54"/>
                  </a:lnTo>
                  <a:lnTo>
                    <a:pt x="44" y="47"/>
                  </a:lnTo>
                  <a:lnTo>
                    <a:pt x="55" y="41"/>
                  </a:lnTo>
                  <a:lnTo>
                    <a:pt x="73" y="20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61" name="Freeform 68"/>
            <p:cNvSpPr>
              <a:spLocks noChangeArrowheads="1"/>
            </p:cNvSpPr>
            <p:nvPr/>
          </p:nvSpPr>
          <p:spPr bwMode="auto">
            <a:xfrm>
              <a:off x="2586" y="918"/>
              <a:ext cx="127" cy="150"/>
            </a:xfrm>
            <a:custGeom>
              <a:avLst/>
              <a:gdLst>
                <a:gd name="T0" fmla="*/ 3 w 127"/>
                <a:gd name="T1" fmla="*/ 0 h 150"/>
                <a:gd name="T2" fmla="*/ 17 w 127"/>
                <a:gd name="T3" fmla="*/ 4 h 150"/>
                <a:gd name="T4" fmla="*/ 33 w 127"/>
                <a:gd name="T5" fmla="*/ 9 h 150"/>
                <a:gd name="T6" fmla="*/ 37 w 127"/>
                <a:gd name="T7" fmla="*/ 17 h 150"/>
                <a:gd name="T8" fmla="*/ 43 w 127"/>
                <a:gd name="T9" fmla="*/ 26 h 150"/>
                <a:gd name="T10" fmla="*/ 50 w 127"/>
                <a:gd name="T11" fmla="*/ 32 h 150"/>
                <a:gd name="T12" fmla="*/ 57 w 127"/>
                <a:gd name="T13" fmla="*/ 37 h 150"/>
                <a:gd name="T14" fmla="*/ 65 w 127"/>
                <a:gd name="T15" fmla="*/ 43 h 150"/>
                <a:gd name="T16" fmla="*/ 74 w 127"/>
                <a:gd name="T17" fmla="*/ 47 h 150"/>
                <a:gd name="T18" fmla="*/ 81 w 127"/>
                <a:gd name="T19" fmla="*/ 53 h 150"/>
                <a:gd name="T20" fmla="*/ 88 w 127"/>
                <a:gd name="T21" fmla="*/ 60 h 150"/>
                <a:gd name="T22" fmla="*/ 100 w 127"/>
                <a:gd name="T23" fmla="*/ 80 h 150"/>
                <a:gd name="T24" fmla="*/ 108 w 127"/>
                <a:gd name="T25" fmla="*/ 103 h 150"/>
                <a:gd name="T26" fmla="*/ 115 w 127"/>
                <a:gd name="T27" fmla="*/ 107 h 150"/>
                <a:gd name="T28" fmla="*/ 124 w 127"/>
                <a:gd name="T29" fmla="*/ 112 h 150"/>
                <a:gd name="T30" fmla="*/ 125 w 127"/>
                <a:gd name="T31" fmla="*/ 120 h 150"/>
                <a:gd name="T32" fmla="*/ 127 w 127"/>
                <a:gd name="T33" fmla="*/ 130 h 150"/>
                <a:gd name="T34" fmla="*/ 125 w 127"/>
                <a:gd name="T35" fmla="*/ 142 h 150"/>
                <a:gd name="T36" fmla="*/ 124 w 127"/>
                <a:gd name="T37" fmla="*/ 150 h 150"/>
                <a:gd name="T38" fmla="*/ 114 w 127"/>
                <a:gd name="T39" fmla="*/ 150 h 150"/>
                <a:gd name="T40" fmla="*/ 105 w 127"/>
                <a:gd name="T41" fmla="*/ 150 h 150"/>
                <a:gd name="T42" fmla="*/ 97 w 127"/>
                <a:gd name="T43" fmla="*/ 139 h 150"/>
                <a:gd name="T44" fmla="*/ 87 w 127"/>
                <a:gd name="T45" fmla="*/ 127 h 150"/>
                <a:gd name="T46" fmla="*/ 78 w 127"/>
                <a:gd name="T47" fmla="*/ 117 h 150"/>
                <a:gd name="T48" fmla="*/ 70 w 127"/>
                <a:gd name="T49" fmla="*/ 106 h 150"/>
                <a:gd name="T50" fmla="*/ 63 w 127"/>
                <a:gd name="T51" fmla="*/ 93 h 150"/>
                <a:gd name="T52" fmla="*/ 58 w 127"/>
                <a:gd name="T53" fmla="*/ 80 h 150"/>
                <a:gd name="T54" fmla="*/ 54 w 127"/>
                <a:gd name="T55" fmla="*/ 66 h 150"/>
                <a:gd name="T56" fmla="*/ 47 w 127"/>
                <a:gd name="T57" fmla="*/ 53 h 150"/>
                <a:gd name="T58" fmla="*/ 43 w 127"/>
                <a:gd name="T59" fmla="*/ 46 h 150"/>
                <a:gd name="T60" fmla="*/ 37 w 127"/>
                <a:gd name="T61" fmla="*/ 40 h 150"/>
                <a:gd name="T62" fmla="*/ 30 w 127"/>
                <a:gd name="T63" fmla="*/ 36 h 150"/>
                <a:gd name="T64" fmla="*/ 24 w 127"/>
                <a:gd name="T65" fmla="*/ 30 h 150"/>
                <a:gd name="T66" fmla="*/ 17 w 127"/>
                <a:gd name="T67" fmla="*/ 26 h 150"/>
                <a:gd name="T68" fmla="*/ 10 w 127"/>
                <a:gd name="T69" fmla="*/ 20 h 150"/>
                <a:gd name="T70" fmla="*/ 4 w 127"/>
                <a:gd name="T71" fmla="*/ 14 h 150"/>
                <a:gd name="T72" fmla="*/ 0 w 127"/>
                <a:gd name="T73" fmla="*/ 7 h 150"/>
                <a:gd name="T74" fmla="*/ 1 w 127"/>
                <a:gd name="T75" fmla="*/ 3 h 150"/>
                <a:gd name="T76" fmla="*/ 3 w 127"/>
                <a:gd name="T77" fmla="*/ 0 h 15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7"/>
                <a:gd name="T118" fmla="*/ 0 h 150"/>
                <a:gd name="T119" fmla="*/ 127 w 127"/>
                <a:gd name="T120" fmla="*/ 150 h 15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7" h="150">
                  <a:moveTo>
                    <a:pt x="3" y="0"/>
                  </a:moveTo>
                  <a:lnTo>
                    <a:pt x="17" y="4"/>
                  </a:lnTo>
                  <a:lnTo>
                    <a:pt x="33" y="9"/>
                  </a:lnTo>
                  <a:lnTo>
                    <a:pt x="37" y="17"/>
                  </a:lnTo>
                  <a:lnTo>
                    <a:pt x="43" y="26"/>
                  </a:lnTo>
                  <a:lnTo>
                    <a:pt x="50" y="32"/>
                  </a:lnTo>
                  <a:lnTo>
                    <a:pt x="57" y="37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1" y="53"/>
                  </a:lnTo>
                  <a:lnTo>
                    <a:pt x="88" y="60"/>
                  </a:lnTo>
                  <a:lnTo>
                    <a:pt x="100" y="80"/>
                  </a:lnTo>
                  <a:lnTo>
                    <a:pt x="108" y="103"/>
                  </a:lnTo>
                  <a:lnTo>
                    <a:pt x="115" y="107"/>
                  </a:lnTo>
                  <a:lnTo>
                    <a:pt x="124" y="112"/>
                  </a:lnTo>
                  <a:lnTo>
                    <a:pt x="125" y="120"/>
                  </a:lnTo>
                  <a:lnTo>
                    <a:pt x="127" y="130"/>
                  </a:lnTo>
                  <a:lnTo>
                    <a:pt x="125" y="142"/>
                  </a:lnTo>
                  <a:lnTo>
                    <a:pt x="124" y="150"/>
                  </a:lnTo>
                  <a:lnTo>
                    <a:pt x="114" y="150"/>
                  </a:lnTo>
                  <a:lnTo>
                    <a:pt x="105" y="150"/>
                  </a:lnTo>
                  <a:lnTo>
                    <a:pt x="97" y="139"/>
                  </a:lnTo>
                  <a:lnTo>
                    <a:pt x="87" y="127"/>
                  </a:lnTo>
                  <a:lnTo>
                    <a:pt x="78" y="117"/>
                  </a:lnTo>
                  <a:lnTo>
                    <a:pt x="70" y="106"/>
                  </a:lnTo>
                  <a:lnTo>
                    <a:pt x="63" y="93"/>
                  </a:lnTo>
                  <a:lnTo>
                    <a:pt x="58" y="80"/>
                  </a:lnTo>
                  <a:lnTo>
                    <a:pt x="54" y="66"/>
                  </a:lnTo>
                  <a:lnTo>
                    <a:pt x="47" y="53"/>
                  </a:lnTo>
                  <a:lnTo>
                    <a:pt x="43" y="46"/>
                  </a:lnTo>
                  <a:lnTo>
                    <a:pt x="37" y="40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7" y="26"/>
                  </a:lnTo>
                  <a:lnTo>
                    <a:pt x="10" y="20"/>
                  </a:lnTo>
                  <a:lnTo>
                    <a:pt x="4" y="14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62" name="Freeform 69"/>
            <p:cNvSpPr>
              <a:spLocks noChangeArrowheads="1"/>
            </p:cNvSpPr>
            <p:nvPr/>
          </p:nvSpPr>
          <p:spPr bwMode="auto">
            <a:xfrm>
              <a:off x="2958" y="962"/>
              <a:ext cx="6" cy="6"/>
            </a:xfrm>
            <a:custGeom>
              <a:avLst/>
              <a:gdLst>
                <a:gd name="T0" fmla="*/ 3 w 6"/>
                <a:gd name="T1" fmla="*/ 0 h 6"/>
                <a:gd name="T2" fmla="*/ 5 w 6"/>
                <a:gd name="T3" fmla="*/ 0 h 6"/>
                <a:gd name="T4" fmla="*/ 6 w 6"/>
                <a:gd name="T5" fmla="*/ 0 h 6"/>
                <a:gd name="T6" fmla="*/ 6 w 6"/>
                <a:gd name="T7" fmla="*/ 3 h 6"/>
                <a:gd name="T8" fmla="*/ 5 w 6"/>
                <a:gd name="T9" fmla="*/ 5 h 6"/>
                <a:gd name="T10" fmla="*/ 5 w 6"/>
                <a:gd name="T11" fmla="*/ 5 h 6"/>
                <a:gd name="T12" fmla="*/ 0 w 6"/>
                <a:gd name="T13" fmla="*/ 6 h 6"/>
                <a:gd name="T14" fmla="*/ 2 w 6"/>
                <a:gd name="T15" fmla="*/ 3 h 6"/>
                <a:gd name="T16" fmla="*/ 3 w 6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6"/>
                <a:gd name="T29" fmla="*/ 6 w 6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6">
                  <a:moveTo>
                    <a:pt x="3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63" name="Freeform 70"/>
            <p:cNvSpPr>
              <a:spLocks noChangeArrowheads="1"/>
            </p:cNvSpPr>
            <p:nvPr/>
          </p:nvSpPr>
          <p:spPr bwMode="auto">
            <a:xfrm>
              <a:off x="2953" y="972"/>
              <a:ext cx="5" cy="29"/>
            </a:xfrm>
            <a:custGeom>
              <a:avLst/>
              <a:gdLst>
                <a:gd name="T0" fmla="*/ 0 w 5"/>
                <a:gd name="T1" fmla="*/ 0 h 29"/>
                <a:gd name="T2" fmla="*/ 3 w 5"/>
                <a:gd name="T3" fmla="*/ 0 h 29"/>
                <a:gd name="T4" fmla="*/ 4 w 5"/>
                <a:gd name="T5" fmla="*/ 0 h 29"/>
                <a:gd name="T6" fmla="*/ 5 w 5"/>
                <a:gd name="T7" fmla="*/ 15 h 29"/>
                <a:gd name="T8" fmla="*/ 5 w 5"/>
                <a:gd name="T9" fmla="*/ 29 h 29"/>
                <a:gd name="T10" fmla="*/ 4 w 5"/>
                <a:gd name="T11" fmla="*/ 29 h 29"/>
                <a:gd name="T12" fmla="*/ 3 w 5"/>
                <a:gd name="T13" fmla="*/ 29 h 29"/>
                <a:gd name="T14" fmla="*/ 0 w 5"/>
                <a:gd name="T15" fmla="*/ 15 h 29"/>
                <a:gd name="T16" fmla="*/ 0 w 5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29"/>
                <a:gd name="T29" fmla="*/ 5 w 5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29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5" y="15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64" name="Freeform 71"/>
            <p:cNvSpPr>
              <a:spLocks noChangeArrowheads="1"/>
            </p:cNvSpPr>
            <p:nvPr/>
          </p:nvSpPr>
          <p:spPr bwMode="auto">
            <a:xfrm>
              <a:off x="2903" y="975"/>
              <a:ext cx="21" cy="15"/>
            </a:xfrm>
            <a:custGeom>
              <a:avLst/>
              <a:gdLst>
                <a:gd name="T0" fmla="*/ 20 w 21"/>
                <a:gd name="T1" fmla="*/ 0 h 15"/>
                <a:gd name="T2" fmla="*/ 21 w 21"/>
                <a:gd name="T3" fmla="*/ 3 h 15"/>
                <a:gd name="T4" fmla="*/ 21 w 21"/>
                <a:gd name="T5" fmla="*/ 5 h 15"/>
                <a:gd name="T6" fmla="*/ 21 w 21"/>
                <a:gd name="T7" fmla="*/ 7 h 15"/>
                <a:gd name="T8" fmla="*/ 20 w 21"/>
                <a:gd name="T9" fmla="*/ 9 h 15"/>
                <a:gd name="T10" fmla="*/ 15 w 21"/>
                <a:gd name="T11" fmla="*/ 12 h 15"/>
                <a:gd name="T12" fmla="*/ 10 w 21"/>
                <a:gd name="T13" fmla="*/ 15 h 15"/>
                <a:gd name="T14" fmla="*/ 5 w 21"/>
                <a:gd name="T15" fmla="*/ 12 h 15"/>
                <a:gd name="T16" fmla="*/ 0 w 21"/>
                <a:gd name="T17" fmla="*/ 9 h 15"/>
                <a:gd name="T18" fmla="*/ 0 w 21"/>
                <a:gd name="T19" fmla="*/ 9 h 15"/>
                <a:gd name="T20" fmla="*/ 0 w 21"/>
                <a:gd name="T21" fmla="*/ 7 h 15"/>
                <a:gd name="T22" fmla="*/ 8 w 21"/>
                <a:gd name="T23" fmla="*/ 7 h 15"/>
                <a:gd name="T24" fmla="*/ 18 w 21"/>
                <a:gd name="T25" fmla="*/ 6 h 15"/>
                <a:gd name="T26" fmla="*/ 18 w 21"/>
                <a:gd name="T27" fmla="*/ 3 h 15"/>
                <a:gd name="T28" fmla="*/ 20 w 21"/>
                <a:gd name="T29" fmla="*/ 0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15"/>
                <a:gd name="T47" fmla="*/ 21 w 21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15">
                  <a:moveTo>
                    <a:pt x="20" y="0"/>
                  </a:moveTo>
                  <a:lnTo>
                    <a:pt x="21" y="3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0" y="9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8" y="7"/>
                  </a:lnTo>
                  <a:lnTo>
                    <a:pt x="18" y="6"/>
                  </a:lnTo>
                  <a:lnTo>
                    <a:pt x="18" y="3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65" name="Freeform 72"/>
            <p:cNvSpPr>
              <a:spLocks noChangeArrowheads="1"/>
            </p:cNvSpPr>
            <p:nvPr/>
          </p:nvSpPr>
          <p:spPr bwMode="auto">
            <a:xfrm>
              <a:off x="2873" y="981"/>
              <a:ext cx="27" cy="9"/>
            </a:xfrm>
            <a:custGeom>
              <a:avLst/>
              <a:gdLst>
                <a:gd name="T0" fmla="*/ 15 w 27"/>
                <a:gd name="T1" fmla="*/ 0 h 9"/>
                <a:gd name="T2" fmla="*/ 21 w 27"/>
                <a:gd name="T3" fmla="*/ 1 h 9"/>
                <a:gd name="T4" fmla="*/ 27 w 27"/>
                <a:gd name="T5" fmla="*/ 1 h 9"/>
                <a:gd name="T6" fmla="*/ 27 w 27"/>
                <a:gd name="T7" fmla="*/ 3 h 9"/>
                <a:gd name="T8" fmla="*/ 27 w 27"/>
                <a:gd name="T9" fmla="*/ 3 h 9"/>
                <a:gd name="T10" fmla="*/ 18 w 27"/>
                <a:gd name="T11" fmla="*/ 4 h 9"/>
                <a:gd name="T12" fmla="*/ 11 w 27"/>
                <a:gd name="T13" fmla="*/ 7 h 9"/>
                <a:gd name="T14" fmla="*/ 8 w 27"/>
                <a:gd name="T15" fmla="*/ 9 h 9"/>
                <a:gd name="T16" fmla="*/ 5 w 27"/>
                <a:gd name="T17" fmla="*/ 9 h 9"/>
                <a:gd name="T18" fmla="*/ 3 w 27"/>
                <a:gd name="T19" fmla="*/ 7 h 9"/>
                <a:gd name="T20" fmla="*/ 0 w 27"/>
                <a:gd name="T21" fmla="*/ 6 h 9"/>
                <a:gd name="T22" fmla="*/ 0 w 27"/>
                <a:gd name="T23" fmla="*/ 4 h 9"/>
                <a:gd name="T24" fmla="*/ 1 w 27"/>
                <a:gd name="T25" fmla="*/ 1 h 9"/>
                <a:gd name="T26" fmla="*/ 8 w 27"/>
                <a:gd name="T27" fmla="*/ 1 h 9"/>
                <a:gd name="T28" fmla="*/ 15 w 27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"/>
                <a:gd name="T46" fmla="*/ 0 h 9"/>
                <a:gd name="T47" fmla="*/ 27 w 27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" h="9">
                  <a:moveTo>
                    <a:pt x="15" y="0"/>
                  </a:moveTo>
                  <a:lnTo>
                    <a:pt x="21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18" y="4"/>
                  </a:lnTo>
                  <a:lnTo>
                    <a:pt x="11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8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66" name="Freeform 73"/>
            <p:cNvSpPr>
              <a:spLocks noChangeArrowheads="1"/>
            </p:cNvSpPr>
            <p:nvPr/>
          </p:nvSpPr>
          <p:spPr bwMode="auto">
            <a:xfrm>
              <a:off x="2996" y="997"/>
              <a:ext cx="211" cy="128"/>
            </a:xfrm>
            <a:custGeom>
              <a:avLst/>
              <a:gdLst>
                <a:gd name="T0" fmla="*/ 71 w 211"/>
                <a:gd name="T1" fmla="*/ 97 h 128"/>
                <a:gd name="T2" fmla="*/ 77 w 211"/>
                <a:gd name="T3" fmla="*/ 91 h 128"/>
                <a:gd name="T4" fmla="*/ 82 w 211"/>
                <a:gd name="T5" fmla="*/ 85 h 128"/>
                <a:gd name="T6" fmla="*/ 69 w 211"/>
                <a:gd name="T7" fmla="*/ 70 h 128"/>
                <a:gd name="T8" fmla="*/ 57 w 211"/>
                <a:gd name="T9" fmla="*/ 55 h 128"/>
                <a:gd name="T10" fmla="*/ 44 w 211"/>
                <a:gd name="T11" fmla="*/ 55 h 128"/>
                <a:gd name="T12" fmla="*/ 34 w 211"/>
                <a:gd name="T13" fmla="*/ 58 h 128"/>
                <a:gd name="T14" fmla="*/ 31 w 211"/>
                <a:gd name="T15" fmla="*/ 48 h 128"/>
                <a:gd name="T16" fmla="*/ 28 w 211"/>
                <a:gd name="T17" fmla="*/ 40 h 128"/>
                <a:gd name="T18" fmla="*/ 18 w 211"/>
                <a:gd name="T19" fmla="*/ 37 h 128"/>
                <a:gd name="T20" fmla="*/ 10 w 211"/>
                <a:gd name="T21" fmla="*/ 35 h 128"/>
                <a:gd name="T22" fmla="*/ 11 w 211"/>
                <a:gd name="T23" fmla="*/ 33 h 128"/>
                <a:gd name="T24" fmla="*/ 20 w 211"/>
                <a:gd name="T25" fmla="*/ 30 h 128"/>
                <a:gd name="T26" fmla="*/ 25 w 211"/>
                <a:gd name="T27" fmla="*/ 25 h 128"/>
                <a:gd name="T28" fmla="*/ 17 w 211"/>
                <a:gd name="T29" fmla="*/ 24 h 128"/>
                <a:gd name="T30" fmla="*/ 7 w 211"/>
                <a:gd name="T31" fmla="*/ 20 h 128"/>
                <a:gd name="T32" fmla="*/ 1 w 211"/>
                <a:gd name="T33" fmla="*/ 14 h 128"/>
                <a:gd name="T34" fmla="*/ 8 w 211"/>
                <a:gd name="T35" fmla="*/ 5 h 128"/>
                <a:gd name="T36" fmla="*/ 21 w 211"/>
                <a:gd name="T37" fmla="*/ 3 h 128"/>
                <a:gd name="T38" fmla="*/ 31 w 211"/>
                <a:gd name="T39" fmla="*/ 10 h 128"/>
                <a:gd name="T40" fmla="*/ 32 w 211"/>
                <a:gd name="T41" fmla="*/ 20 h 128"/>
                <a:gd name="T42" fmla="*/ 30 w 211"/>
                <a:gd name="T43" fmla="*/ 27 h 128"/>
                <a:gd name="T44" fmla="*/ 32 w 211"/>
                <a:gd name="T45" fmla="*/ 34 h 128"/>
                <a:gd name="T46" fmla="*/ 42 w 211"/>
                <a:gd name="T47" fmla="*/ 37 h 128"/>
                <a:gd name="T48" fmla="*/ 54 w 211"/>
                <a:gd name="T49" fmla="*/ 33 h 128"/>
                <a:gd name="T50" fmla="*/ 62 w 211"/>
                <a:gd name="T51" fmla="*/ 25 h 128"/>
                <a:gd name="T52" fmla="*/ 71 w 211"/>
                <a:gd name="T53" fmla="*/ 18 h 128"/>
                <a:gd name="T54" fmla="*/ 94 w 211"/>
                <a:gd name="T55" fmla="*/ 23 h 128"/>
                <a:gd name="T56" fmla="*/ 132 w 211"/>
                <a:gd name="T57" fmla="*/ 40 h 128"/>
                <a:gd name="T58" fmla="*/ 154 w 211"/>
                <a:gd name="T59" fmla="*/ 54 h 128"/>
                <a:gd name="T60" fmla="*/ 165 w 211"/>
                <a:gd name="T61" fmla="*/ 68 h 128"/>
                <a:gd name="T62" fmla="*/ 178 w 211"/>
                <a:gd name="T63" fmla="*/ 94 h 128"/>
                <a:gd name="T64" fmla="*/ 199 w 211"/>
                <a:gd name="T65" fmla="*/ 118 h 128"/>
                <a:gd name="T66" fmla="*/ 209 w 211"/>
                <a:gd name="T67" fmla="*/ 128 h 128"/>
                <a:gd name="T68" fmla="*/ 195 w 211"/>
                <a:gd name="T69" fmla="*/ 127 h 128"/>
                <a:gd name="T70" fmla="*/ 167 w 211"/>
                <a:gd name="T71" fmla="*/ 110 h 128"/>
                <a:gd name="T72" fmla="*/ 144 w 211"/>
                <a:gd name="T73" fmla="*/ 92 h 128"/>
                <a:gd name="T74" fmla="*/ 135 w 211"/>
                <a:gd name="T75" fmla="*/ 97 h 128"/>
                <a:gd name="T76" fmla="*/ 129 w 211"/>
                <a:gd name="T77" fmla="*/ 108 h 128"/>
                <a:gd name="T78" fmla="*/ 111 w 211"/>
                <a:gd name="T79" fmla="*/ 111 h 128"/>
                <a:gd name="T80" fmla="*/ 92 w 211"/>
                <a:gd name="T81" fmla="*/ 104 h 128"/>
                <a:gd name="T82" fmla="*/ 79 w 211"/>
                <a:gd name="T83" fmla="*/ 101 h 1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1"/>
                <a:gd name="T127" fmla="*/ 0 h 128"/>
                <a:gd name="T128" fmla="*/ 211 w 211"/>
                <a:gd name="T129" fmla="*/ 128 h 1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1" h="128">
                  <a:moveTo>
                    <a:pt x="69" y="101"/>
                  </a:moveTo>
                  <a:lnTo>
                    <a:pt x="71" y="97"/>
                  </a:lnTo>
                  <a:lnTo>
                    <a:pt x="71" y="91"/>
                  </a:lnTo>
                  <a:lnTo>
                    <a:pt x="77" y="91"/>
                  </a:lnTo>
                  <a:lnTo>
                    <a:pt x="82" y="91"/>
                  </a:lnTo>
                  <a:lnTo>
                    <a:pt x="82" y="85"/>
                  </a:lnTo>
                  <a:lnTo>
                    <a:pt x="82" y="80"/>
                  </a:lnTo>
                  <a:lnTo>
                    <a:pt x="69" y="70"/>
                  </a:lnTo>
                  <a:lnTo>
                    <a:pt x="61" y="58"/>
                  </a:lnTo>
                  <a:lnTo>
                    <a:pt x="57" y="55"/>
                  </a:lnTo>
                  <a:lnTo>
                    <a:pt x="51" y="54"/>
                  </a:lnTo>
                  <a:lnTo>
                    <a:pt x="44" y="55"/>
                  </a:lnTo>
                  <a:lnTo>
                    <a:pt x="37" y="60"/>
                  </a:lnTo>
                  <a:lnTo>
                    <a:pt x="34" y="58"/>
                  </a:lnTo>
                  <a:lnTo>
                    <a:pt x="31" y="55"/>
                  </a:lnTo>
                  <a:lnTo>
                    <a:pt x="31" y="48"/>
                  </a:lnTo>
                  <a:lnTo>
                    <a:pt x="30" y="44"/>
                  </a:lnTo>
                  <a:lnTo>
                    <a:pt x="28" y="40"/>
                  </a:lnTo>
                  <a:lnTo>
                    <a:pt x="22" y="35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5"/>
                  </a:lnTo>
                  <a:lnTo>
                    <a:pt x="20" y="30"/>
                  </a:lnTo>
                  <a:lnTo>
                    <a:pt x="25" y="27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7" y="24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8" y="5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10"/>
                  </a:lnTo>
                  <a:lnTo>
                    <a:pt x="35" y="15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31" y="31"/>
                  </a:lnTo>
                  <a:lnTo>
                    <a:pt x="32" y="34"/>
                  </a:lnTo>
                  <a:lnTo>
                    <a:pt x="35" y="35"/>
                  </a:lnTo>
                  <a:lnTo>
                    <a:pt x="42" y="37"/>
                  </a:lnTo>
                  <a:lnTo>
                    <a:pt x="48" y="35"/>
                  </a:lnTo>
                  <a:lnTo>
                    <a:pt x="54" y="33"/>
                  </a:lnTo>
                  <a:lnTo>
                    <a:pt x="58" y="30"/>
                  </a:lnTo>
                  <a:lnTo>
                    <a:pt x="62" y="25"/>
                  </a:lnTo>
                  <a:lnTo>
                    <a:pt x="67" y="21"/>
                  </a:lnTo>
                  <a:lnTo>
                    <a:pt x="71" y="18"/>
                  </a:lnTo>
                  <a:lnTo>
                    <a:pt x="77" y="17"/>
                  </a:lnTo>
                  <a:lnTo>
                    <a:pt x="94" y="23"/>
                  </a:lnTo>
                  <a:lnTo>
                    <a:pt x="114" y="31"/>
                  </a:lnTo>
                  <a:lnTo>
                    <a:pt x="132" y="40"/>
                  </a:lnTo>
                  <a:lnTo>
                    <a:pt x="148" y="48"/>
                  </a:lnTo>
                  <a:lnTo>
                    <a:pt x="154" y="54"/>
                  </a:lnTo>
                  <a:lnTo>
                    <a:pt x="159" y="61"/>
                  </a:lnTo>
                  <a:lnTo>
                    <a:pt x="165" y="68"/>
                  </a:lnTo>
                  <a:lnTo>
                    <a:pt x="169" y="77"/>
                  </a:lnTo>
                  <a:lnTo>
                    <a:pt x="178" y="94"/>
                  </a:lnTo>
                  <a:lnTo>
                    <a:pt x="188" y="108"/>
                  </a:lnTo>
                  <a:lnTo>
                    <a:pt x="199" y="11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209" y="128"/>
                  </a:lnTo>
                  <a:lnTo>
                    <a:pt x="195" y="127"/>
                  </a:lnTo>
                  <a:lnTo>
                    <a:pt x="181" y="127"/>
                  </a:lnTo>
                  <a:lnTo>
                    <a:pt x="167" y="110"/>
                  </a:lnTo>
                  <a:lnTo>
                    <a:pt x="151" y="92"/>
                  </a:lnTo>
                  <a:lnTo>
                    <a:pt x="144" y="92"/>
                  </a:lnTo>
                  <a:lnTo>
                    <a:pt x="138" y="94"/>
                  </a:lnTo>
                  <a:lnTo>
                    <a:pt x="135" y="97"/>
                  </a:lnTo>
                  <a:lnTo>
                    <a:pt x="129" y="98"/>
                  </a:lnTo>
                  <a:lnTo>
                    <a:pt x="129" y="108"/>
                  </a:lnTo>
                  <a:lnTo>
                    <a:pt x="127" y="114"/>
                  </a:lnTo>
                  <a:lnTo>
                    <a:pt x="111" y="111"/>
                  </a:lnTo>
                  <a:lnTo>
                    <a:pt x="98" y="107"/>
                  </a:lnTo>
                  <a:lnTo>
                    <a:pt x="92" y="104"/>
                  </a:lnTo>
                  <a:lnTo>
                    <a:pt x="87" y="102"/>
                  </a:lnTo>
                  <a:lnTo>
                    <a:pt x="79" y="101"/>
                  </a:lnTo>
                  <a:lnTo>
                    <a:pt x="69" y="101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67" name="Freeform 74"/>
            <p:cNvSpPr>
              <a:spLocks noChangeArrowheads="1"/>
            </p:cNvSpPr>
            <p:nvPr/>
          </p:nvSpPr>
          <p:spPr bwMode="auto">
            <a:xfrm>
              <a:off x="958" y="1001"/>
              <a:ext cx="14" cy="10"/>
            </a:xfrm>
            <a:custGeom>
              <a:avLst/>
              <a:gdLst>
                <a:gd name="T0" fmla="*/ 4 w 14"/>
                <a:gd name="T1" fmla="*/ 0 h 10"/>
                <a:gd name="T2" fmla="*/ 9 w 14"/>
                <a:gd name="T3" fmla="*/ 0 h 10"/>
                <a:gd name="T4" fmla="*/ 14 w 14"/>
                <a:gd name="T5" fmla="*/ 0 h 10"/>
                <a:gd name="T6" fmla="*/ 14 w 14"/>
                <a:gd name="T7" fmla="*/ 3 h 10"/>
                <a:gd name="T8" fmla="*/ 14 w 14"/>
                <a:gd name="T9" fmla="*/ 6 h 10"/>
                <a:gd name="T10" fmla="*/ 13 w 14"/>
                <a:gd name="T11" fmla="*/ 9 h 10"/>
                <a:gd name="T12" fmla="*/ 12 w 14"/>
                <a:gd name="T13" fmla="*/ 10 h 10"/>
                <a:gd name="T14" fmla="*/ 10 w 14"/>
                <a:gd name="T15" fmla="*/ 10 h 10"/>
                <a:gd name="T16" fmla="*/ 10 w 14"/>
                <a:gd name="T17" fmla="*/ 10 h 10"/>
                <a:gd name="T18" fmla="*/ 4 w 14"/>
                <a:gd name="T19" fmla="*/ 9 h 10"/>
                <a:gd name="T20" fmla="*/ 0 w 14"/>
                <a:gd name="T21" fmla="*/ 6 h 10"/>
                <a:gd name="T22" fmla="*/ 2 w 14"/>
                <a:gd name="T23" fmla="*/ 3 h 10"/>
                <a:gd name="T24" fmla="*/ 4 w 14"/>
                <a:gd name="T25" fmla="*/ 0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"/>
                <a:gd name="T40" fmla="*/ 0 h 10"/>
                <a:gd name="T41" fmla="*/ 14 w 14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" h="10">
                  <a:moveTo>
                    <a:pt x="4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6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4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68" name="Freeform 75"/>
            <p:cNvSpPr>
              <a:spLocks noChangeArrowheads="1"/>
            </p:cNvSpPr>
            <p:nvPr/>
          </p:nvSpPr>
          <p:spPr bwMode="auto">
            <a:xfrm>
              <a:off x="2856" y="1002"/>
              <a:ext cx="48" cy="55"/>
            </a:xfrm>
            <a:custGeom>
              <a:avLst/>
              <a:gdLst>
                <a:gd name="T0" fmla="*/ 48 w 48"/>
                <a:gd name="T1" fmla="*/ 12 h 55"/>
                <a:gd name="T2" fmla="*/ 42 w 48"/>
                <a:gd name="T3" fmla="*/ 12 h 55"/>
                <a:gd name="T4" fmla="*/ 35 w 48"/>
                <a:gd name="T5" fmla="*/ 13 h 55"/>
                <a:gd name="T6" fmla="*/ 35 w 48"/>
                <a:gd name="T7" fmla="*/ 22 h 55"/>
                <a:gd name="T8" fmla="*/ 37 w 48"/>
                <a:gd name="T9" fmla="*/ 30 h 55"/>
                <a:gd name="T10" fmla="*/ 40 w 48"/>
                <a:gd name="T11" fmla="*/ 40 h 55"/>
                <a:gd name="T12" fmla="*/ 42 w 48"/>
                <a:gd name="T13" fmla="*/ 50 h 55"/>
                <a:gd name="T14" fmla="*/ 40 w 48"/>
                <a:gd name="T15" fmla="*/ 50 h 55"/>
                <a:gd name="T16" fmla="*/ 37 w 48"/>
                <a:gd name="T17" fmla="*/ 49 h 55"/>
                <a:gd name="T18" fmla="*/ 28 w 48"/>
                <a:gd name="T19" fmla="*/ 38 h 55"/>
                <a:gd name="T20" fmla="*/ 20 w 48"/>
                <a:gd name="T21" fmla="*/ 26 h 55"/>
                <a:gd name="T22" fmla="*/ 17 w 48"/>
                <a:gd name="T23" fmla="*/ 28 h 55"/>
                <a:gd name="T24" fmla="*/ 15 w 48"/>
                <a:gd name="T25" fmla="*/ 29 h 55"/>
                <a:gd name="T26" fmla="*/ 14 w 48"/>
                <a:gd name="T27" fmla="*/ 42 h 55"/>
                <a:gd name="T28" fmla="*/ 17 w 48"/>
                <a:gd name="T29" fmla="*/ 55 h 55"/>
                <a:gd name="T30" fmla="*/ 14 w 48"/>
                <a:gd name="T31" fmla="*/ 53 h 55"/>
                <a:gd name="T32" fmla="*/ 11 w 48"/>
                <a:gd name="T33" fmla="*/ 52 h 55"/>
                <a:gd name="T34" fmla="*/ 8 w 48"/>
                <a:gd name="T35" fmla="*/ 52 h 55"/>
                <a:gd name="T36" fmla="*/ 7 w 48"/>
                <a:gd name="T37" fmla="*/ 49 h 55"/>
                <a:gd name="T38" fmla="*/ 4 w 48"/>
                <a:gd name="T39" fmla="*/ 36 h 55"/>
                <a:gd name="T40" fmla="*/ 0 w 48"/>
                <a:gd name="T41" fmla="*/ 23 h 55"/>
                <a:gd name="T42" fmla="*/ 5 w 48"/>
                <a:gd name="T43" fmla="*/ 12 h 55"/>
                <a:gd name="T44" fmla="*/ 11 w 48"/>
                <a:gd name="T45" fmla="*/ 0 h 55"/>
                <a:gd name="T46" fmla="*/ 17 w 48"/>
                <a:gd name="T47" fmla="*/ 5 h 55"/>
                <a:gd name="T48" fmla="*/ 24 w 48"/>
                <a:gd name="T49" fmla="*/ 9 h 55"/>
                <a:gd name="T50" fmla="*/ 30 w 48"/>
                <a:gd name="T51" fmla="*/ 6 h 55"/>
                <a:gd name="T52" fmla="*/ 35 w 48"/>
                <a:gd name="T53" fmla="*/ 3 h 55"/>
                <a:gd name="T54" fmla="*/ 41 w 48"/>
                <a:gd name="T55" fmla="*/ 3 h 55"/>
                <a:gd name="T56" fmla="*/ 48 w 48"/>
                <a:gd name="T57" fmla="*/ 3 h 55"/>
                <a:gd name="T58" fmla="*/ 48 w 48"/>
                <a:gd name="T59" fmla="*/ 8 h 55"/>
                <a:gd name="T60" fmla="*/ 48 w 48"/>
                <a:gd name="T61" fmla="*/ 12 h 5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8"/>
                <a:gd name="T94" fmla="*/ 0 h 55"/>
                <a:gd name="T95" fmla="*/ 48 w 48"/>
                <a:gd name="T96" fmla="*/ 55 h 5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8" h="55">
                  <a:moveTo>
                    <a:pt x="48" y="12"/>
                  </a:moveTo>
                  <a:lnTo>
                    <a:pt x="42" y="12"/>
                  </a:lnTo>
                  <a:lnTo>
                    <a:pt x="35" y="13"/>
                  </a:lnTo>
                  <a:lnTo>
                    <a:pt x="35" y="22"/>
                  </a:lnTo>
                  <a:lnTo>
                    <a:pt x="37" y="30"/>
                  </a:lnTo>
                  <a:lnTo>
                    <a:pt x="40" y="40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37" y="49"/>
                  </a:lnTo>
                  <a:lnTo>
                    <a:pt x="28" y="38"/>
                  </a:lnTo>
                  <a:lnTo>
                    <a:pt x="20" y="26"/>
                  </a:lnTo>
                  <a:lnTo>
                    <a:pt x="17" y="28"/>
                  </a:lnTo>
                  <a:lnTo>
                    <a:pt x="15" y="29"/>
                  </a:lnTo>
                  <a:lnTo>
                    <a:pt x="14" y="42"/>
                  </a:lnTo>
                  <a:lnTo>
                    <a:pt x="17" y="55"/>
                  </a:lnTo>
                  <a:lnTo>
                    <a:pt x="14" y="53"/>
                  </a:lnTo>
                  <a:lnTo>
                    <a:pt x="11" y="52"/>
                  </a:lnTo>
                  <a:lnTo>
                    <a:pt x="8" y="52"/>
                  </a:lnTo>
                  <a:lnTo>
                    <a:pt x="7" y="49"/>
                  </a:lnTo>
                  <a:lnTo>
                    <a:pt x="4" y="36"/>
                  </a:lnTo>
                  <a:lnTo>
                    <a:pt x="0" y="23"/>
                  </a:lnTo>
                  <a:lnTo>
                    <a:pt x="5" y="12"/>
                  </a:lnTo>
                  <a:lnTo>
                    <a:pt x="11" y="0"/>
                  </a:lnTo>
                  <a:lnTo>
                    <a:pt x="17" y="5"/>
                  </a:lnTo>
                  <a:lnTo>
                    <a:pt x="24" y="9"/>
                  </a:lnTo>
                  <a:lnTo>
                    <a:pt x="30" y="6"/>
                  </a:lnTo>
                  <a:lnTo>
                    <a:pt x="35" y="3"/>
                  </a:lnTo>
                  <a:lnTo>
                    <a:pt x="41" y="3"/>
                  </a:lnTo>
                  <a:lnTo>
                    <a:pt x="48" y="3"/>
                  </a:lnTo>
                  <a:lnTo>
                    <a:pt x="48" y="8"/>
                  </a:lnTo>
                  <a:lnTo>
                    <a:pt x="48" y="12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69" name="Freeform 76"/>
            <p:cNvSpPr>
              <a:spLocks noChangeArrowheads="1"/>
            </p:cNvSpPr>
            <p:nvPr/>
          </p:nvSpPr>
          <p:spPr bwMode="auto">
            <a:xfrm>
              <a:off x="2707" y="1070"/>
              <a:ext cx="100" cy="32"/>
            </a:xfrm>
            <a:custGeom>
              <a:avLst/>
              <a:gdLst>
                <a:gd name="T0" fmla="*/ 0 w 100"/>
                <a:gd name="T1" fmla="*/ 0 h 32"/>
                <a:gd name="T2" fmla="*/ 12 w 100"/>
                <a:gd name="T3" fmla="*/ 0 h 32"/>
                <a:gd name="T4" fmla="*/ 23 w 100"/>
                <a:gd name="T5" fmla="*/ 0 h 32"/>
                <a:gd name="T6" fmla="*/ 32 w 100"/>
                <a:gd name="T7" fmla="*/ 5 h 32"/>
                <a:gd name="T8" fmla="*/ 40 w 100"/>
                <a:gd name="T9" fmla="*/ 12 h 32"/>
                <a:gd name="T10" fmla="*/ 54 w 100"/>
                <a:gd name="T11" fmla="*/ 10 h 32"/>
                <a:gd name="T12" fmla="*/ 69 w 100"/>
                <a:gd name="T13" fmla="*/ 8 h 32"/>
                <a:gd name="T14" fmla="*/ 84 w 100"/>
                <a:gd name="T15" fmla="*/ 18 h 32"/>
                <a:gd name="T16" fmla="*/ 100 w 100"/>
                <a:gd name="T17" fmla="*/ 29 h 32"/>
                <a:gd name="T18" fmla="*/ 100 w 100"/>
                <a:gd name="T19" fmla="*/ 31 h 32"/>
                <a:gd name="T20" fmla="*/ 99 w 100"/>
                <a:gd name="T21" fmla="*/ 32 h 32"/>
                <a:gd name="T22" fmla="*/ 77 w 100"/>
                <a:gd name="T23" fmla="*/ 29 h 32"/>
                <a:gd name="T24" fmla="*/ 56 w 100"/>
                <a:gd name="T25" fmla="*/ 27 h 32"/>
                <a:gd name="T26" fmla="*/ 33 w 100"/>
                <a:gd name="T27" fmla="*/ 24 h 32"/>
                <a:gd name="T28" fmla="*/ 12 w 100"/>
                <a:gd name="T29" fmla="*/ 21 h 32"/>
                <a:gd name="T30" fmla="*/ 7 w 100"/>
                <a:gd name="T31" fmla="*/ 15 h 32"/>
                <a:gd name="T32" fmla="*/ 3 w 100"/>
                <a:gd name="T33" fmla="*/ 11 h 32"/>
                <a:gd name="T34" fmla="*/ 0 w 100"/>
                <a:gd name="T35" fmla="*/ 5 h 32"/>
                <a:gd name="T36" fmla="*/ 0 w 100"/>
                <a:gd name="T37" fmla="*/ 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0"/>
                <a:gd name="T58" fmla="*/ 0 h 32"/>
                <a:gd name="T59" fmla="*/ 100 w 100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0" h="32">
                  <a:moveTo>
                    <a:pt x="0" y="0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2" y="5"/>
                  </a:lnTo>
                  <a:lnTo>
                    <a:pt x="40" y="12"/>
                  </a:lnTo>
                  <a:lnTo>
                    <a:pt x="54" y="10"/>
                  </a:lnTo>
                  <a:lnTo>
                    <a:pt x="69" y="8"/>
                  </a:lnTo>
                  <a:lnTo>
                    <a:pt x="84" y="18"/>
                  </a:lnTo>
                  <a:lnTo>
                    <a:pt x="100" y="29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77" y="29"/>
                  </a:lnTo>
                  <a:lnTo>
                    <a:pt x="56" y="27"/>
                  </a:lnTo>
                  <a:lnTo>
                    <a:pt x="33" y="24"/>
                  </a:lnTo>
                  <a:lnTo>
                    <a:pt x="12" y="21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70" name="Freeform 77"/>
            <p:cNvSpPr>
              <a:spLocks noChangeArrowheads="1"/>
            </p:cNvSpPr>
            <p:nvPr/>
          </p:nvSpPr>
          <p:spPr bwMode="auto">
            <a:xfrm>
              <a:off x="2749" y="1132"/>
              <a:ext cx="446" cy="356"/>
            </a:xfrm>
            <a:custGeom>
              <a:avLst/>
              <a:gdLst>
                <a:gd name="T0" fmla="*/ 145 w 446"/>
                <a:gd name="T1" fmla="*/ 70 h 356"/>
                <a:gd name="T2" fmla="*/ 158 w 446"/>
                <a:gd name="T3" fmla="*/ 57 h 356"/>
                <a:gd name="T4" fmla="*/ 161 w 446"/>
                <a:gd name="T5" fmla="*/ 45 h 356"/>
                <a:gd name="T6" fmla="*/ 199 w 446"/>
                <a:gd name="T7" fmla="*/ 46 h 356"/>
                <a:gd name="T8" fmla="*/ 217 w 446"/>
                <a:gd name="T9" fmla="*/ 53 h 356"/>
                <a:gd name="T10" fmla="*/ 219 w 446"/>
                <a:gd name="T11" fmla="*/ 33 h 356"/>
                <a:gd name="T12" fmla="*/ 237 w 446"/>
                <a:gd name="T13" fmla="*/ 15 h 356"/>
                <a:gd name="T14" fmla="*/ 249 w 446"/>
                <a:gd name="T15" fmla="*/ 16 h 356"/>
                <a:gd name="T16" fmla="*/ 252 w 446"/>
                <a:gd name="T17" fmla="*/ 2 h 356"/>
                <a:gd name="T18" fmla="*/ 285 w 446"/>
                <a:gd name="T19" fmla="*/ 15 h 356"/>
                <a:gd name="T20" fmla="*/ 299 w 446"/>
                <a:gd name="T21" fmla="*/ 23 h 356"/>
                <a:gd name="T22" fmla="*/ 289 w 446"/>
                <a:gd name="T23" fmla="*/ 35 h 356"/>
                <a:gd name="T24" fmla="*/ 326 w 446"/>
                <a:gd name="T25" fmla="*/ 20 h 356"/>
                <a:gd name="T26" fmla="*/ 368 w 446"/>
                <a:gd name="T27" fmla="*/ 9 h 356"/>
                <a:gd name="T28" fmla="*/ 376 w 446"/>
                <a:gd name="T29" fmla="*/ 40 h 356"/>
                <a:gd name="T30" fmla="*/ 386 w 446"/>
                <a:gd name="T31" fmla="*/ 59 h 356"/>
                <a:gd name="T32" fmla="*/ 389 w 446"/>
                <a:gd name="T33" fmla="*/ 89 h 356"/>
                <a:gd name="T34" fmla="*/ 404 w 446"/>
                <a:gd name="T35" fmla="*/ 109 h 356"/>
                <a:gd name="T36" fmla="*/ 419 w 446"/>
                <a:gd name="T37" fmla="*/ 137 h 356"/>
                <a:gd name="T38" fmla="*/ 435 w 446"/>
                <a:gd name="T39" fmla="*/ 162 h 356"/>
                <a:gd name="T40" fmla="*/ 446 w 446"/>
                <a:gd name="T41" fmla="*/ 189 h 356"/>
                <a:gd name="T42" fmla="*/ 444 w 446"/>
                <a:gd name="T43" fmla="*/ 216 h 356"/>
                <a:gd name="T44" fmla="*/ 419 w 446"/>
                <a:gd name="T45" fmla="*/ 259 h 356"/>
                <a:gd name="T46" fmla="*/ 379 w 446"/>
                <a:gd name="T47" fmla="*/ 299 h 356"/>
                <a:gd name="T48" fmla="*/ 346 w 446"/>
                <a:gd name="T49" fmla="*/ 340 h 356"/>
                <a:gd name="T50" fmla="*/ 309 w 446"/>
                <a:gd name="T51" fmla="*/ 353 h 356"/>
                <a:gd name="T52" fmla="*/ 295 w 446"/>
                <a:gd name="T53" fmla="*/ 346 h 356"/>
                <a:gd name="T54" fmla="*/ 261 w 446"/>
                <a:gd name="T55" fmla="*/ 349 h 356"/>
                <a:gd name="T56" fmla="*/ 242 w 446"/>
                <a:gd name="T57" fmla="*/ 336 h 356"/>
                <a:gd name="T58" fmla="*/ 247 w 446"/>
                <a:gd name="T59" fmla="*/ 317 h 356"/>
                <a:gd name="T60" fmla="*/ 241 w 446"/>
                <a:gd name="T61" fmla="*/ 310 h 356"/>
                <a:gd name="T62" fmla="*/ 234 w 446"/>
                <a:gd name="T63" fmla="*/ 304 h 356"/>
                <a:gd name="T64" fmla="*/ 227 w 446"/>
                <a:gd name="T65" fmla="*/ 307 h 356"/>
                <a:gd name="T66" fmla="*/ 238 w 446"/>
                <a:gd name="T67" fmla="*/ 302 h 356"/>
                <a:gd name="T68" fmla="*/ 247 w 446"/>
                <a:gd name="T69" fmla="*/ 293 h 356"/>
                <a:gd name="T70" fmla="*/ 229 w 446"/>
                <a:gd name="T71" fmla="*/ 293 h 356"/>
                <a:gd name="T72" fmla="*/ 212 w 446"/>
                <a:gd name="T73" fmla="*/ 282 h 356"/>
                <a:gd name="T74" fmla="*/ 195 w 446"/>
                <a:gd name="T75" fmla="*/ 266 h 356"/>
                <a:gd name="T76" fmla="*/ 171 w 446"/>
                <a:gd name="T77" fmla="*/ 264 h 356"/>
                <a:gd name="T78" fmla="*/ 114 w 446"/>
                <a:gd name="T79" fmla="*/ 282 h 356"/>
                <a:gd name="T80" fmla="*/ 54 w 446"/>
                <a:gd name="T81" fmla="*/ 293 h 356"/>
                <a:gd name="T82" fmla="*/ 27 w 446"/>
                <a:gd name="T83" fmla="*/ 307 h 356"/>
                <a:gd name="T84" fmla="*/ 5 w 446"/>
                <a:gd name="T85" fmla="*/ 303 h 356"/>
                <a:gd name="T86" fmla="*/ 5 w 446"/>
                <a:gd name="T87" fmla="*/ 287 h 356"/>
                <a:gd name="T88" fmla="*/ 15 w 446"/>
                <a:gd name="T89" fmla="*/ 263 h 356"/>
                <a:gd name="T90" fmla="*/ 15 w 446"/>
                <a:gd name="T91" fmla="*/ 199 h 356"/>
                <a:gd name="T92" fmla="*/ 18 w 446"/>
                <a:gd name="T93" fmla="*/ 157 h 356"/>
                <a:gd name="T94" fmla="*/ 30 w 446"/>
                <a:gd name="T95" fmla="*/ 140 h 356"/>
                <a:gd name="T96" fmla="*/ 41 w 446"/>
                <a:gd name="T97" fmla="*/ 135 h 356"/>
                <a:gd name="T98" fmla="*/ 84 w 446"/>
                <a:gd name="T99" fmla="*/ 116 h 356"/>
                <a:gd name="T100" fmla="*/ 114 w 446"/>
                <a:gd name="T101" fmla="*/ 100 h 356"/>
                <a:gd name="T102" fmla="*/ 138 w 446"/>
                <a:gd name="T103" fmla="*/ 77 h 3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46"/>
                <a:gd name="T157" fmla="*/ 0 h 356"/>
                <a:gd name="T158" fmla="*/ 446 w 446"/>
                <a:gd name="T159" fmla="*/ 356 h 3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46" h="356">
                  <a:moveTo>
                    <a:pt x="145" y="77"/>
                  </a:moveTo>
                  <a:lnTo>
                    <a:pt x="145" y="75"/>
                  </a:lnTo>
                  <a:lnTo>
                    <a:pt x="145" y="70"/>
                  </a:lnTo>
                  <a:lnTo>
                    <a:pt x="151" y="67"/>
                  </a:lnTo>
                  <a:lnTo>
                    <a:pt x="157" y="62"/>
                  </a:lnTo>
                  <a:lnTo>
                    <a:pt x="158" y="57"/>
                  </a:lnTo>
                  <a:lnTo>
                    <a:pt x="161" y="53"/>
                  </a:lnTo>
                  <a:lnTo>
                    <a:pt x="161" y="49"/>
                  </a:lnTo>
                  <a:lnTo>
                    <a:pt x="161" y="45"/>
                  </a:lnTo>
                  <a:lnTo>
                    <a:pt x="177" y="40"/>
                  </a:lnTo>
                  <a:lnTo>
                    <a:pt x="192" y="37"/>
                  </a:lnTo>
                  <a:lnTo>
                    <a:pt x="199" y="46"/>
                  </a:lnTo>
                  <a:lnTo>
                    <a:pt x="207" y="55"/>
                  </a:lnTo>
                  <a:lnTo>
                    <a:pt x="212" y="53"/>
                  </a:lnTo>
                  <a:lnTo>
                    <a:pt x="217" y="53"/>
                  </a:lnTo>
                  <a:lnTo>
                    <a:pt x="218" y="45"/>
                  </a:lnTo>
                  <a:lnTo>
                    <a:pt x="218" y="39"/>
                  </a:lnTo>
                  <a:lnTo>
                    <a:pt x="219" y="33"/>
                  </a:lnTo>
                  <a:lnTo>
                    <a:pt x="222" y="29"/>
                  </a:lnTo>
                  <a:lnTo>
                    <a:pt x="228" y="22"/>
                  </a:lnTo>
                  <a:lnTo>
                    <a:pt x="237" y="15"/>
                  </a:lnTo>
                  <a:lnTo>
                    <a:pt x="242" y="16"/>
                  </a:lnTo>
                  <a:lnTo>
                    <a:pt x="247" y="16"/>
                  </a:lnTo>
                  <a:lnTo>
                    <a:pt x="249" y="16"/>
                  </a:lnTo>
                  <a:lnTo>
                    <a:pt x="254" y="15"/>
                  </a:lnTo>
                  <a:lnTo>
                    <a:pt x="252" y="9"/>
                  </a:lnTo>
                  <a:lnTo>
                    <a:pt x="252" y="2"/>
                  </a:lnTo>
                  <a:lnTo>
                    <a:pt x="262" y="7"/>
                  </a:lnTo>
                  <a:lnTo>
                    <a:pt x="274" y="12"/>
                  </a:lnTo>
                  <a:lnTo>
                    <a:pt x="285" y="15"/>
                  </a:lnTo>
                  <a:lnTo>
                    <a:pt x="299" y="17"/>
                  </a:lnTo>
                  <a:lnTo>
                    <a:pt x="299" y="20"/>
                  </a:lnTo>
                  <a:lnTo>
                    <a:pt x="299" y="23"/>
                  </a:lnTo>
                  <a:lnTo>
                    <a:pt x="295" y="26"/>
                  </a:lnTo>
                  <a:lnTo>
                    <a:pt x="291" y="30"/>
                  </a:lnTo>
                  <a:lnTo>
                    <a:pt x="289" y="35"/>
                  </a:lnTo>
                  <a:lnTo>
                    <a:pt x="288" y="42"/>
                  </a:lnTo>
                  <a:lnTo>
                    <a:pt x="308" y="30"/>
                  </a:lnTo>
                  <a:lnTo>
                    <a:pt x="326" y="20"/>
                  </a:lnTo>
                  <a:lnTo>
                    <a:pt x="346" y="10"/>
                  </a:lnTo>
                  <a:lnTo>
                    <a:pt x="366" y="0"/>
                  </a:lnTo>
                  <a:lnTo>
                    <a:pt x="368" y="9"/>
                  </a:lnTo>
                  <a:lnTo>
                    <a:pt x="371" y="22"/>
                  </a:lnTo>
                  <a:lnTo>
                    <a:pt x="374" y="33"/>
                  </a:lnTo>
                  <a:lnTo>
                    <a:pt x="376" y="40"/>
                  </a:lnTo>
                  <a:lnTo>
                    <a:pt x="382" y="43"/>
                  </a:lnTo>
                  <a:lnTo>
                    <a:pt x="388" y="46"/>
                  </a:lnTo>
                  <a:lnTo>
                    <a:pt x="386" y="59"/>
                  </a:lnTo>
                  <a:lnTo>
                    <a:pt x="386" y="70"/>
                  </a:lnTo>
                  <a:lnTo>
                    <a:pt x="388" y="80"/>
                  </a:lnTo>
                  <a:lnTo>
                    <a:pt x="389" y="89"/>
                  </a:lnTo>
                  <a:lnTo>
                    <a:pt x="392" y="96"/>
                  </a:lnTo>
                  <a:lnTo>
                    <a:pt x="396" y="102"/>
                  </a:lnTo>
                  <a:lnTo>
                    <a:pt x="404" y="109"/>
                  </a:lnTo>
                  <a:lnTo>
                    <a:pt x="412" y="116"/>
                  </a:lnTo>
                  <a:lnTo>
                    <a:pt x="415" y="127"/>
                  </a:lnTo>
                  <a:lnTo>
                    <a:pt x="419" y="137"/>
                  </a:lnTo>
                  <a:lnTo>
                    <a:pt x="425" y="146"/>
                  </a:lnTo>
                  <a:lnTo>
                    <a:pt x="429" y="155"/>
                  </a:lnTo>
                  <a:lnTo>
                    <a:pt x="435" y="162"/>
                  </a:lnTo>
                  <a:lnTo>
                    <a:pt x="439" y="170"/>
                  </a:lnTo>
                  <a:lnTo>
                    <a:pt x="444" y="179"/>
                  </a:lnTo>
                  <a:lnTo>
                    <a:pt x="446" y="189"/>
                  </a:lnTo>
                  <a:lnTo>
                    <a:pt x="446" y="197"/>
                  </a:lnTo>
                  <a:lnTo>
                    <a:pt x="446" y="206"/>
                  </a:lnTo>
                  <a:lnTo>
                    <a:pt x="444" y="216"/>
                  </a:lnTo>
                  <a:lnTo>
                    <a:pt x="441" y="224"/>
                  </a:lnTo>
                  <a:lnTo>
                    <a:pt x="432" y="242"/>
                  </a:lnTo>
                  <a:lnTo>
                    <a:pt x="419" y="259"/>
                  </a:lnTo>
                  <a:lnTo>
                    <a:pt x="406" y="274"/>
                  </a:lnTo>
                  <a:lnTo>
                    <a:pt x="392" y="287"/>
                  </a:lnTo>
                  <a:lnTo>
                    <a:pt x="379" y="299"/>
                  </a:lnTo>
                  <a:lnTo>
                    <a:pt x="369" y="309"/>
                  </a:lnTo>
                  <a:lnTo>
                    <a:pt x="358" y="324"/>
                  </a:lnTo>
                  <a:lnTo>
                    <a:pt x="346" y="340"/>
                  </a:lnTo>
                  <a:lnTo>
                    <a:pt x="336" y="344"/>
                  </a:lnTo>
                  <a:lnTo>
                    <a:pt x="322" y="349"/>
                  </a:lnTo>
                  <a:lnTo>
                    <a:pt x="309" y="353"/>
                  </a:lnTo>
                  <a:lnTo>
                    <a:pt x="299" y="356"/>
                  </a:lnTo>
                  <a:lnTo>
                    <a:pt x="296" y="350"/>
                  </a:lnTo>
                  <a:lnTo>
                    <a:pt x="295" y="346"/>
                  </a:lnTo>
                  <a:lnTo>
                    <a:pt x="282" y="347"/>
                  </a:lnTo>
                  <a:lnTo>
                    <a:pt x="271" y="352"/>
                  </a:lnTo>
                  <a:lnTo>
                    <a:pt x="261" y="349"/>
                  </a:lnTo>
                  <a:lnTo>
                    <a:pt x="248" y="344"/>
                  </a:lnTo>
                  <a:lnTo>
                    <a:pt x="245" y="340"/>
                  </a:lnTo>
                  <a:lnTo>
                    <a:pt x="242" y="336"/>
                  </a:lnTo>
                  <a:lnTo>
                    <a:pt x="247" y="327"/>
                  </a:lnTo>
                  <a:lnTo>
                    <a:pt x="248" y="320"/>
                  </a:lnTo>
                  <a:lnTo>
                    <a:pt x="247" y="317"/>
                  </a:lnTo>
                  <a:lnTo>
                    <a:pt x="245" y="314"/>
                  </a:lnTo>
                  <a:lnTo>
                    <a:pt x="244" y="313"/>
                  </a:lnTo>
                  <a:lnTo>
                    <a:pt x="241" y="310"/>
                  </a:lnTo>
                  <a:lnTo>
                    <a:pt x="239" y="307"/>
                  </a:lnTo>
                  <a:lnTo>
                    <a:pt x="238" y="303"/>
                  </a:lnTo>
                  <a:lnTo>
                    <a:pt x="234" y="304"/>
                  </a:lnTo>
                  <a:lnTo>
                    <a:pt x="231" y="307"/>
                  </a:lnTo>
                  <a:lnTo>
                    <a:pt x="229" y="307"/>
                  </a:lnTo>
                  <a:lnTo>
                    <a:pt x="227" y="307"/>
                  </a:lnTo>
                  <a:lnTo>
                    <a:pt x="229" y="303"/>
                  </a:lnTo>
                  <a:lnTo>
                    <a:pt x="234" y="302"/>
                  </a:lnTo>
                  <a:lnTo>
                    <a:pt x="238" y="302"/>
                  </a:lnTo>
                  <a:lnTo>
                    <a:pt x="244" y="302"/>
                  </a:lnTo>
                  <a:lnTo>
                    <a:pt x="245" y="297"/>
                  </a:lnTo>
                  <a:lnTo>
                    <a:pt x="247" y="293"/>
                  </a:lnTo>
                  <a:lnTo>
                    <a:pt x="245" y="289"/>
                  </a:lnTo>
                  <a:lnTo>
                    <a:pt x="245" y="283"/>
                  </a:lnTo>
                  <a:lnTo>
                    <a:pt x="229" y="293"/>
                  </a:lnTo>
                  <a:lnTo>
                    <a:pt x="214" y="303"/>
                  </a:lnTo>
                  <a:lnTo>
                    <a:pt x="214" y="290"/>
                  </a:lnTo>
                  <a:lnTo>
                    <a:pt x="212" y="282"/>
                  </a:lnTo>
                  <a:lnTo>
                    <a:pt x="209" y="276"/>
                  </a:lnTo>
                  <a:lnTo>
                    <a:pt x="204" y="269"/>
                  </a:lnTo>
                  <a:lnTo>
                    <a:pt x="195" y="266"/>
                  </a:lnTo>
                  <a:lnTo>
                    <a:pt x="187" y="266"/>
                  </a:lnTo>
                  <a:lnTo>
                    <a:pt x="178" y="264"/>
                  </a:lnTo>
                  <a:lnTo>
                    <a:pt x="171" y="264"/>
                  </a:lnTo>
                  <a:lnTo>
                    <a:pt x="155" y="267"/>
                  </a:lnTo>
                  <a:lnTo>
                    <a:pt x="141" y="270"/>
                  </a:lnTo>
                  <a:lnTo>
                    <a:pt x="114" y="282"/>
                  </a:lnTo>
                  <a:lnTo>
                    <a:pt x="88" y="292"/>
                  </a:lnTo>
                  <a:lnTo>
                    <a:pt x="71" y="293"/>
                  </a:lnTo>
                  <a:lnTo>
                    <a:pt x="54" y="293"/>
                  </a:lnTo>
                  <a:lnTo>
                    <a:pt x="47" y="299"/>
                  </a:lnTo>
                  <a:lnTo>
                    <a:pt x="38" y="304"/>
                  </a:lnTo>
                  <a:lnTo>
                    <a:pt x="27" y="307"/>
                  </a:lnTo>
                  <a:lnTo>
                    <a:pt x="15" y="307"/>
                  </a:lnTo>
                  <a:lnTo>
                    <a:pt x="10" y="306"/>
                  </a:lnTo>
                  <a:lnTo>
                    <a:pt x="5" y="303"/>
                  </a:lnTo>
                  <a:lnTo>
                    <a:pt x="2" y="299"/>
                  </a:lnTo>
                  <a:lnTo>
                    <a:pt x="0" y="293"/>
                  </a:lnTo>
                  <a:lnTo>
                    <a:pt x="5" y="287"/>
                  </a:lnTo>
                  <a:lnTo>
                    <a:pt x="10" y="280"/>
                  </a:lnTo>
                  <a:lnTo>
                    <a:pt x="12" y="272"/>
                  </a:lnTo>
                  <a:lnTo>
                    <a:pt x="15" y="263"/>
                  </a:lnTo>
                  <a:lnTo>
                    <a:pt x="17" y="243"/>
                  </a:lnTo>
                  <a:lnTo>
                    <a:pt x="17" y="220"/>
                  </a:lnTo>
                  <a:lnTo>
                    <a:pt x="15" y="199"/>
                  </a:lnTo>
                  <a:lnTo>
                    <a:pt x="15" y="177"/>
                  </a:lnTo>
                  <a:lnTo>
                    <a:pt x="17" y="167"/>
                  </a:lnTo>
                  <a:lnTo>
                    <a:pt x="18" y="157"/>
                  </a:lnTo>
                  <a:lnTo>
                    <a:pt x="20" y="149"/>
                  </a:lnTo>
                  <a:lnTo>
                    <a:pt x="24" y="140"/>
                  </a:lnTo>
                  <a:lnTo>
                    <a:pt x="30" y="140"/>
                  </a:lnTo>
                  <a:lnTo>
                    <a:pt x="34" y="139"/>
                  </a:lnTo>
                  <a:lnTo>
                    <a:pt x="38" y="136"/>
                  </a:lnTo>
                  <a:lnTo>
                    <a:pt x="41" y="135"/>
                  </a:lnTo>
                  <a:lnTo>
                    <a:pt x="47" y="129"/>
                  </a:lnTo>
                  <a:lnTo>
                    <a:pt x="54" y="125"/>
                  </a:lnTo>
                  <a:lnTo>
                    <a:pt x="84" y="116"/>
                  </a:lnTo>
                  <a:lnTo>
                    <a:pt x="101" y="110"/>
                  </a:lnTo>
                  <a:lnTo>
                    <a:pt x="108" y="106"/>
                  </a:lnTo>
                  <a:lnTo>
                    <a:pt x="114" y="100"/>
                  </a:lnTo>
                  <a:lnTo>
                    <a:pt x="121" y="90"/>
                  </a:lnTo>
                  <a:lnTo>
                    <a:pt x="131" y="76"/>
                  </a:lnTo>
                  <a:lnTo>
                    <a:pt x="138" y="77"/>
                  </a:lnTo>
                  <a:lnTo>
                    <a:pt x="145" y="77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71" name="Freeform 78"/>
            <p:cNvSpPr>
              <a:spLocks noChangeArrowheads="1"/>
            </p:cNvSpPr>
            <p:nvPr/>
          </p:nvSpPr>
          <p:spPr bwMode="auto">
            <a:xfrm>
              <a:off x="1998" y="1138"/>
              <a:ext cx="88" cy="183"/>
            </a:xfrm>
            <a:custGeom>
              <a:avLst/>
              <a:gdLst>
                <a:gd name="T0" fmla="*/ 72 w 88"/>
                <a:gd name="T1" fmla="*/ 0 h 183"/>
                <a:gd name="T2" fmla="*/ 77 w 88"/>
                <a:gd name="T3" fmla="*/ 10 h 183"/>
                <a:gd name="T4" fmla="*/ 82 w 88"/>
                <a:gd name="T5" fmla="*/ 23 h 183"/>
                <a:gd name="T6" fmla="*/ 85 w 88"/>
                <a:gd name="T7" fmla="*/ 36 h 183"/>
                <a:gd name="T8" fmla="*/ 88 w 88"/>
                <a:gd name="T9" fmla="*/ 49 h 183"/>
                <a:gd name="T10" fmla="*/ 79 w 88"/>
                <a:gd name="T11" fmla="*/ 61 h 183"/>
                <a:gd name="T12" fmla="*/ 72 w 88"/>
                <a:gd name="T13" fmla="*/ 73 h 183"/>
                <a:gd name="T14" fmla="*/ 71 w 88"/>
                <a:gd name="T15" fmla="*/ 87 h 183"/>
                <a:gd name="T16" fmla="*/ 69 w 88"/>
                <a:gd name="T17" fmla="*/ 101 h 183"/>
                <a:gd name="T18" fmla="*/ 60 w 88"/>
                <a:gd name="T19" fmla="*/ 119 h 183"/>
                <a:gd name="T20" fmla="*/ 50 w 88"/>
                <a:gd name="T21" fmla="*/ 134 h 183"/>
                <a:gd name="T22" fmla="*/ 44 w 88"/>
                <a:gd name="T23" fmla="*/ 154 h 183"/>
                <a:gd name="T24" fmla="*/ 38 w 88"/>
                <a:gd name="T25" fmla="*/ 173 h 183"/>
                <a:gd name="T26" fmla="*/ 35 w 88"/>
                <a:gd name="T27" fmla="*/ 176 h 183"/>
                <a:gd name="T28" fmla="*/ 34 w 88"/>
                <a:gd name="T29" fmla="*/ 179 h 183"/>
                <a:gd name="T30" fmla="*/ 31 w 88"/>
                <a:gd name="T31" fmla="*/ 181 h 183"/>
                <a:gd name="T32" fmla="*/ 27 w 88"/>
                <a:gd name="T33" fmla="*/ 181 h 183"/>
                <a:gd name="T34" fmla="*/ 22 w 88"/>
                <a:gd name="T35" fmla="*/ 183 h 183"/>
                <a:gd name="T36" fmla="*/ 18 w 88"/>
                <a:gd name="T37" fmla="*/ 181 h 183"/>
                <a:gd name="T38" fmla="*/ 14 w 88"/>
                <a:gd name="T39" fmla="*/ 180 h 183"/>
                <a:gd name="T40" fmla="*/ 7 w 88"/>
                <a:gd name="T41" fmla="*/ 176 h 183"/>
                <a:gd name="T42" fmla="*/ 7 w 88"/>
                <a:gd name="T43" fmla="*/ 161 h 183"/>
                <a:gd name="T44" fmla="*/ 4 w 88"/>
                <a:gd name="T45" fmla="*/ 151 h 183"/>
                <a:gd name="T46" fmla="*/ 1 w 88"/>
                <a:gd name="T47" fmla="*/ 140 h 183"/>
                <a:gd name="T48" fmla="*/ 0 w 88"/>
                <a:gd name="T49" fmla="*/ 126 h 183"/>
                <a:gd name="T50" fmla="*/ 4 w 88"/>
                <a:gd name="T51" fmla="*/ 123 h 183"/>
                <a:gd name="T52" fmla="*/ 7 w 88"/>
                <a:gd name="T53" fmla="*/ 120 h 183"/>
                <a:gd name="T54" fmla="*/ 10 w 88"/>
                <a:gd name="T55" fmla="*/ 116 h 183"/>
                <a:gd name="T56" fmla="*/ 11 w 88"/>
                <a:gd name="T57" fmla="*/ 113 h 183"/>
                <a:gd name="T58" fmla="*/ 14 w 88"/>
                <a:gd name="T59" fmla="*/ 104 h 183"/>
                <a:gd name="T60" fmla="*/ 15 w 88"/>
                <a:gd name="T61" fmla="*/ 94 h 183"/>
                <a:gd name="T62" fmla="*/ 15 w 88"/>
                <a:gd name="T63" fmla="*/ 86 h 183"/>
                <a:gd name="T64" fmla="*/ 15 w 88"/>
                <a:gd name="T65" fmla="*/ 76 h 183"/>
                <a:gd name="T66" fmla="*/ 18 w 88"/>
                <a:gd name="T67" fmla="*/ 67 h 183"/>
                <a:gd name="T68" fmla="*/ 22 w 88"/>
                <a:gd name="T69" fmla="*/ 59 h 183"/>
                <a:gd name="T70" fmla="*/ 32 w 88"/>
                <a:gd name="T71" fmla="*/ 56 h 183"/>
                <a:gd name="T72" fmla="*/ 42 w 88"/>
                <a:gd name="T73" fmla="*/ 51 h 183"/>
                <a:gd name="T74" fmla="*/ 51 w 88"/>
                <a:gd name="T75" fmla="*/ 46 h 183"/>
                <a:gd name="T76" fmla="*/ 58 w 88"/>
                <a:gd name="T77" fmla="*/ 39 h 183"/>
                <a:gd name="T78" fmla="*/ 65 w 88"/>
                <a:gd name="T79" fmla="*/ 31 h 183"/>
                <a:gd name="T80" fmla="*/ 69 w 88"/>
                <a:gd name="T81" fmla="*/ 23 h 183"/>
                <a:gd name="T82" fmla="*/ 72 w 88"/>
                <a:gd name="T83" fmla="*/ 11 h 183"/>
                <a:gd name="T84" fmla="*/ 72 w 88"/>
                <a:gd name="T85" fmla="*/ 0 h 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8"/>
                <a:gd name="T130" fmla="*/ 0 h 183"/>
                <a:gd name="T131" fmla="*/ 88 w 88"/>
                <a:gd name="T132" fmla="*/ 183 h 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8" h="183">
                  <a:moveTo>
                    <a:pt x="72" y="0"/>
                  </a:moveTo>
                  <a:lnTo>
                    <a:pt x="77" y="10"/>
                  </a:lnTo>
                  <a:lnTo>
                    <a:pt x="82" y="23"/>
                  </a:lnTo>
                  <a:lnTo>
                    <a:pt x="85" y="36"/>
                  </a:lnTo>
                  <a:lnTo>
                    <a:pt x="88" y="49"/>
                  </a:lnTo>
                  <a:lnTo>
                    <a:pt x="79" y="61"/>
                  </a:lnTo>
                  <a:lnTo>
                    <a:pt x="72" y="73"/>
                  </a:lnTo>
                  <a:lnTo>
                    <a:pt x="71" y="87"/>
                  </a:lnTo>
                  <a:lnTo>
                    <a:pt x="69" y="101"/>
                  </a:lnTo>
                  <a:lnTo>
                    <a:pt x="60" y="119"/>
                  </a:lnTo>
                  <a:lnTo>
                    <a:pt x="50" y="134"/>
                  </a:lnTo>
                  <a:lnTo>
                    <a:pt x="44" y="154"/>
                  </a:lnTo>
                  <a:lnTo>
                    <a:pt x="38" y="173"/>
                  </a:lnTo>
                  <a:lnTo>
                    <a:pt x="35" y="176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27" y="181"/>
                  </a:lnTo>
                  <a:lnTo>
                    <a:pt x="22" y="183"/>
                  </a:lnTo>
                  <a:lnTo>
                    <a:pt x="18" y="181"/>
                  </a:lnTo>
                  <a:lnTo>
                    <a:pt x="14" y="180"/>
                  </a:lnTo>
                  <a:lnTo>
                    <a:pt x="7" y="176"/>
                  </a:lnTo>
                  <a:lnTo>
                    <a:pt x="7" y="161"/>
                  </a:lnTo>
                  <a:lnTo>
                    <a:pt x="4" y="151"/>
                  </a:lnTo>
                  <a:lnTo>
                    <a:pt x="1" y="140"/>
                  </a:lnTo>
                  <a:lnTo>
                    <a:pt x="0" y="126"/>
                  </a:lnTo>
                  <a:lnTo>
                    <a:pt x="4" y="123"/>
                  </a:lnTo>
                  <a:lnTo>
                    <a:pt x="7" y="120"/>
                  </a:lnTo>
                  <a:lnTo>
                    <a:pt x="10" y="116"/>
                  </a:lnTo>
                  <a:lnTo>
                    <a:pt x="11" y="113"/>
                  </a:lnTo>
                  <a:lnTo>
                    <a:pt x="14" y="104"/>
                  </a:lnTo>
                  <a:lnTo>
                    <a:pt x="15" y="94"/>
                  </a:lnTo>
                  <a:lnTo>
                    <a:pt x="15" y="86"/>
                  </a:lnTo>
                  <a:lnTo>
                    <a:pt x="15" y="76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32" y="56"/>
                  </a:lnTo>
                  <a:lnTo>
                    <a:pt x="42" y="51"/>
                  </a:lnTo>
                  <a:lnTo>
                    <a:pt x="51" y="46"/>
                  </a:lnTo>
                  <a:lnTo>
                    <a:pt x="58" y="39"/>
                  </a:lnTo>
                  <a:lnTo>
                    <a:pt x="65" y="31"/>
                  </a:lnTo>
                  <a:lnTo>
                    <a:pt x="69" y="23"/>
                  </a:lnTo>
                  <a:lnTo>
                    <a:pt x="72" y="1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72" name="Freeform 79"/>
            <p:cNvSpPr>
              <a:spLocks noChangeArrowheads="1"/>
            </p:cNvSpPr>
            <p:nvPr/>
          </p:nvSpPr>
          <p:spPr bwMode="auto">
            <a:xfrm>
              <a:off x="3201" y="1429"/>
              <a:ext cx="193" cy="153"/>
            </a:xfrm>
            <a:custGeom>
              <a:avLst/>
              <a:gdLst>
                <a:gd name="T0" fmla="*/ 156 w 193"/>
                <a:gd name="T1" fmla="*/ 0 h 153"/>
                <a:gd name="T2" fmla="*/ 164 w 193"/>
                <a:gd name="T3" fmla="*/ 5 h 153"/>
                <a:gd name="T4" fmla="*/ 170 w 193"/>
                <a:gd name="T5" fmla="*/ 10 h 153"/>
                <a:gd name="T6" fmla="*/ 169 w 193"/>
                <a:gd name="T7" fmla="*/ 27 h 153"/>
                <a:gd name="T8" fmla="*/ 170 w 193"/>
                <a:gd name="T9" fmla="*/ 42 h 153"/>
                <a:gd name="T10" fmla="*/ 171 w 193"/>
                <a:gd name="T11" fmla="*/ 45 h 153"/>
                <a:gd name="T12" fmla="*/ 173 w 193"/>
                <a:gd name="T13" fmla="*/ 46 h 153"/>
                <a:gd name="T14" fmla="*/ 183 w 193"/>
                <a:gd name="T15" fmla="*/ 45 h 153"/>
                <a:gd name="T16" fmla="*/ 193 w 193"/>
                <a:gd name="T17" fmla="*/ 42 h 153"/>
                <a:gd name="T18" fmla="*/ 193 w 193"/>
                <a:gd name="T19" fmla="*/ 46 h 153"/>
                <a:gd name="T20" fmla="*/ 191 w 193"/>
                <a:gd name="T21" fmla="*/ 50 h 153"/>
                <a:gd name="T22" fmla="*/ 180 w 193"/>
                <a:gd name="T23" fmla="*/ 60 h 153"/>
                <a:gd name="T24" fmla="*/ 164 w 193"/>
                <a:gd name="T25" fmla="*/ 72 h 153"/>
                <a:gd name="T26" fmla="*/ 150 w 193"/>
                <a:gd name="T27" fmla="*/ 82 h 153"/>
                <a:gd name="T28" fmla="*/ 137 w 193"/>
                <a:gd name="T29" fmla="*/ 89 h 153"/>
                <a:gd name="T30" fmla="*/ 127 w 193"/>
                <a:gd name="T31" fmla="*/ 90 h 153"/>
                <a:gd name="T32" fmla="*/ 117 w 193"/>
                <a:gd name="T33" fmla="*/ 92 h 153"/>
                <a:gd name="T34" fmla="*/ 116 w 193"/>
                <a:gd name="T35" fmla="*/ 97 h 153"/>
                <a:gd name="T36" fmla="*/ 113 w 193"/>
                <a:gd name="T37" fmla="*/ 102 h 153"/>
                <a:gd name="T38" fmla="*/ 104 w 193"/>
                <a:gd name="T39" fmla="*/ 103 h 153"/>
                <a:gd name="T40" fmla="*/ 96 w 193"/>
                <a:gd name="T41" fmla="*/ 103 h 153"/>
                <a:gd name="T42" fmla="*/ 77 w 193"/>
                <a:gd name="T43" fmla="*/ 119 h 153"/>
                <a:gd name="T44" fmla="*/ 57 w 193"/>
                <a:gd name="T45" fmla="*/ 135 h 153"/>
                <a:gd name="T46" fmla="*/ 47 w 193"/>
                <a:gd name="T47" fmla="*/ 142 h 153"/>
                <a:gd name="T48" fmla="*/ 36 w 193"/>
                <a:gd name="T49" fmla="*/ 147 h 153"/>
                <a:gd name="T50" fmla="*/ 23 w 193"/>
                <a:gd name="T51" fmla="*/ 152 h 153"/>
                <a:gd name="T52" fmla="*/ 10 w 193"/>
                <a:gd name="T53" fmla="*/ 153 h 153"/>
                <a:gd name="T54" fmla="*/ 7 w 193"/>
                <a:gd name="T55" fmla="*/ 152 h 153"/>
                <a:gd name="T56" fmla="*/ 4 w 193"/>
                <a:gd name="T57" fmla="*/ 150 h 153"/>
                <a:gd name="T58" fmla="*/ 2 w 193"/>
                <a:gd name="T59" fmla="*/ 149 h 153"/>
                <a:gd name="T60" fmla="*/ 0 w 193"/>
                <a:gd name="T61" fmla="*/ 144 h 153"/>
                <a:gd name="T62" fmla="*/ 27 w 193"/>
                <a:gd name="T63" fmla="*/ 129 h 153"/>
                <a:gd name="T64" fmla="*/ 57 w 193"/>
                <a:gd name="T65" fmla="*/ 112 h 153"/>
                <a:gd name="T66" fmla="*/ 84 w 193"/>
                <a:gd name="T67" fmla="*/ 95 h 153"/>
                <a:gd name="T68" fmla="*/ 111 w 193"/>
                <a:gd name="T69" fmla="*/ 77 h 153"/>
                <a:gd name="T70" fmla="*/ 113 w 193"/>
                <a:gd name="T71" fmla="*/ 82 h 153"/>
                <a:gd name="T72" fmla="*/ 116 w 193"/>
                <a:gd name="T73" fmla="*/ 85 h 153"/>
                <a:gd name="T74" fmla="*/ 119 w 193"/>
                <a:gd name="T75" fmla="*/ 86 h 153"/>
                <a:gd name="T76" fmla="*/ 124 w 193"/>
                <a:gd name="T77" fmla="*/ 86 h 153"/>
                <a:gd name="T78" fmla="*/ 131 w 193"/>
                <a:gd name="T79" fmla="*/ 80 h 153"/>
                <a:gd name="T80" fmla="*/ 139 w 193"/>
                <a:gd name="T81" fmla="*/ 76 h 153"/>
                <a:gd name="T82" fmla="*/ 136 w 193"/>
                <a:gd name="T83" fmla="*/ 72 h 153"/>
                <a:gd name="T84" fmla="*/ 133 w 193"/>
                <a:gd name="T85" fmla="*/ 70 h 153"/>
                <a:gd name="T86" fmla="*/ 133 w 193"/>
                <a:gd name="T87" fmla="*/ 67 h 153"/>
                <a:gd name="T88" fmla="*/ 133 w 193"/>
                <a:gd name="T89" fmla="*/ 63 h 153"/>
                <a:gd name="T90" fmla="*/ 137 w 193"/>
                <a:gd name="T91" fmla="*/ 60 h 153"/>
                <a:gd name="T92" fmla="*/ 141 w 193"/>
                <a:gd name="T93" fmla="*/ 59 h 153"/>
                <a:gd name="T94" fmla="*/ 144 w 193"/>
                <a:gd name="T95" fmla="*/ 56 h 153"/>
                <a:gd name="T96" fmla="*/ 147 w 193"/>
                <a:gd name="T97" fmla="*/ 53 h 153"/>
                <a:gd name="T98" fmla="*/ 151 w 193"/>
                <a:gd name="T99" fmla="*/ 46 h 153"/>
                <a:gd name="T100" fmla="*/ 157 w 193"/>
                <a:gd name="T101" fmla="*/ 40 h 153"/>
                <a:gd name="T102" fmla="*/ 156 w 193"/>
                <a:gd name="T103" fmla="*/ 20 h 153"/>
                <a:gd name="T104" fmla="*/ 156 w 193"/>
                <a:gd name="T105" fmla="*/ 0 h 15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93"/>
                <a:gd name="T160" fmla="*/ 0 h 153"/>
                <a:gd name="T161" fmla="*/ 193 w 193"/>
                <a:gd name="T162" fmla="*/ 153 h 15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93" h="153">
                  <a:moveTo>
                    <a:pt x="156" y="0"/>
                  </a:moveTo>
                  <a:lnTo>
                    <a:pt x="164" y="5"/>
                  </a:lnTo>
                  <a:lnTo>
                    <a:pt x="170" y="10"/>
                  </a:lnTo>
                  <a:lnTo>
                    <a:pt x="169" y="27"/>
                  </a:lnTo>
                  <a:lnTo>
                    <a:pt x="170" y="42"/>
                  </a:lnTo>
                  <a:lnTo>
                    <a:pt x="171" y="45"/>
                  </a:lnTo>
                  <a:lnTo>
                    <a:pt x="173" y="46"/>
                  </a:lnTo>
                  <a:lnTo>
                    <a:pt x="183" y="45"/>
                  </a:lnTo>
                  <a:lnTo>
                    <a:pt x="193" y="42"/>
                  </a:lnTo>
                  <a:lnTo>
                    <a:pt x="193" y="46"/>
                  </a:lnTo>
                  <a:lnTo>
                    <a:pt x="191" y="50"/>
                  </a:lnTo>
                  <a:lnTo>
                    <a:pt x="180" y="60"/>
                  </a:lnTo>
                  <a:lnTo>
                    <a:pt x="164" y="72"/>
                  </a:lnTo>
                  <a:lnTo>
                    <a:pt x="150" y="82"/>
                  </a:lnTo>
                  <a:lnTo>
                    <a:pt x="137" y="89"/>
                  </a:lnTo>
                  <a:lnTo>
                    <a:pt x="127" y="90"/>
                  </a:lnTo>
                  <a:lnTo>
                    <a:pt x="117" y="92"/>
                  </a:lnTo>
                  <a:lnTo>
                    <a:pt x="116" y="97"/>
                  </a:lnTo>
                  <a:lnTo>
                    <a:pt x="113" y="102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77" y="119"/>
                  </a:lnTo>
                  <a:lnTo>
                    <a:pt x="57" y="135"/>
                  </a:lnTo>
                  <a:lnTo>
                    <a:pt x="47" y="142"/>
                  </a:lnTo>
                  <a:lnTo>
                    <a:pt x="36" y="147"/>
                  </a:lnTo>
                  <a:lnTo>
                    <a:pt x="23" y="152"/>
                  </a:lnTo>
                  <a:lnTo>
                    <a:pt x="10" y="153"/>
                  </a:lnTo>
                  <a:lnTo>
                    <a:pt x="7" y="152"/>
                  </a:lnTo>
                  <a:lnTo>
                    <a:pt x="4" y="150"/>
                  </a:lnTo>
                  <a:lnTo>
                    <a:pt x="2" y="149"/>
                  </a:lnTo>
                  <a:lnTo>
                    <a:pt x="0" y="144"/>
                  </a:lnTo>
                  <a:lnTo>
                    <a:pt x="27" y="129"/>
                  </a:lnTo>
                  <a:lnTo>
                    <a:pt x="57" y="112"/>
                  </a:lnTo>
                  <a:lnTo>
                    <a:pt x="84" y="95"/>
                  </a:lnTo>
                  <a:lnTo>
                    <a:pt x="111" y="77"/>
                  </a:lnTo>
                  <a:lnTo>
                    <a:pt x="113" y="82"/>
                  </a:lnTo>
                  <a:lnTo>
                    <a:pt x="116" y="85"/>
                  </a:lnTo>
                  <a:lnTo>
                    <a:pt x="119" y="86"/>
                  </a:lnTo>
                  <a:lnTo>
                    <a:pt x="124" y="86"/>
                  </a:lnTo>
                  <a:lnTo>
                    <a:pt x="131" y="80"/>
                  </a:lnTo>
                  <a:lnTo>
                    <a:pt x="139" y="76"/>
                  </a:lnTo>
                  <a:lnTo>
                    <a:pt x="136" y="72"/>
                  </a:lnTo>
                  <a:lnTo>
                    <a:pt x="133" y="70"/>
                  </a:lnTo>
                  <a:lnTo>
                    <a:pt x="133" y="67"/>
                  </a:lnTo>
                  <a:lnTo>
                    <a:pt x="133" y="63"/>
                  </a:lnTo>
                  <a:lnTo>
                    <a:pt x="137" y="60"/>
                  </a:lnTo>
                  <a:lnTo>
                    <a:pt x="141" y="59"/>
                  </a:lnTo>
                  <a:lnTo>
                    <a:pt x="144" y="56"/>
                  </a:lnTo>
                  <a:lnTo>
                    <a:pt x="147" y="53"/>
                  </a:lnTo>
                  <a:lnTo>
                    <a:pt x="151" y="46"/>
                  </a:lnTo>
                  <a:lnTo>
                    <a:pt x="157" y="40"/>
                  </a:lnTo>
                  <a:lnTo>
                    <a:pt x="156" y="20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73" name="Freeform 80"/>
            <p:cNvSpPr>
              <a:spLocks noChangeArrowheads="1"/>
            </p:cNvSpPr>
            <p:nvPr/>
          </p:nvSpPr>
          <p:spPr bwMode="auto">
            <a:xfrm>
              <a:off x="2968" y="1446"/>
              <a:ext cx="16" cy="8"/>
            </a:xfrm>
            <a:custGeom>
              <a:avLst/>
              <a:gdLst>
                <a:gd name="T0" fmla="*/ 5 w 16"/>
                <a:gd name="T1" fmla="*/ 0 h 8"/>
                <a:gd name="T2" fmla="*/ 10 w 16"/>
                <a:gd name="T3" fmla="*/ 2 h 8"/>
                <a:gd name="T4" fmla="*/ 16 w 16"/>
                <a:gd name="T5" fmla="*/ 3 h 8"/>
                <a:gd name="T6" fmla="*/ 13 w 16"/>
                <a:gd name="T7" fmla="*/ 5 h 8"/>
                <a:gd name="T8" fmla="*/ 12 w 16"/>
                <a:gd name="T9" fmla="*/ 6 h 8"/>
                <a:gd name="T10" fmla="*/ 8 w 16"/>
                <a:gd name="T11" fmla="*/ 8 h 8"/>
                <a:gd name="T12" fmla="*/ 5 w 16"/>
                <a:gd name="T13" fmla="*/ 8 h 8"/>
                <a:gd name="T14" fmla="*/ 3 w 16"/>
                <a:gd name="T15" fmla="*/ 5 h 8"/>
                <a:gd name="T16" fmla="*/ 0 w 16"/>
                <a:gd name="T17" fmla="*/ 2 h 8"/>
                <a:gd name="T18" fmla="*/ 3 w 16"/>
                <a:gd name="T19" fmla="*/ 0 h 8"/>
                <a:gd name="T20" fmla="*/ 5 w 16"/>
                <a:gd name="T21" fmla="*/ 0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"/>
                <a:gd name="T34" fmla="*/ 0 h 8"/>
                <a:gd name="T35" fmla="*/ 16 w 16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" h="8">
                  <a:moveTo>
                    <a:pt x="5" y="0"/>
                  </a:moveTo>
                  <a:lnTo>
                    <a:pt x="10" y="2"/>
                  </a:lnTo>
                  <a:lnTo>
                    <a:pt x="16" y="3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74" name="Freeform 81"/>
            <p:cNvSpPr>
              <a:spLocks noChangeArrowheads="1"/>
            </p:cNvSpPr>
            <p:nvPr/>
          </p:nvSpPr>
          <p:spPr bwMode="auto">
            <a:xfrm>
              <a:off x="3008" y="1509"/>
              <a:ext cx="46" cy="39"/>
            </a:xfrm>
            <a:custGeom>
              <a:avLst/>
              <a:gdLst>
                <a:gd name="T0" fmla="*/ 0 w 46"/>
                <a:gd name="T1" fmla="*/ 39 h 39"/>
                <a:gd name="T2" fmla="*/ 5 w 46"/>
                <a:gd name="T3" fmla="*/ 20 h 39"/>
                <a:gd name="T4" fmla="*/ 10 w 46"/>
                <a:gd name="T5" fmla="*/ 0 h 39"/>
                <a:gd name="T6" fmla="*/ 12 w 46"/>
                <a:gd name="T7" fmla="*/ 0 h 39"/>
                <a:gd name="T8" fmla="*/ 12 w 46"/>
                <a:gd name="T9" fmla="*/ 0 h 39"/>
                <a:gd name="T10" fmla="*/ 30 w 46"/>
                <a:gd name="T11" fmla="*/ 3 h 39"/>
                <a:gd name="T12" fmla="*/ 46 w 46"/>
                <a:gd name="T13" fmla="*/ 6 h 39"/>
                <a:gd name="T14" fmla="*/ 46 w 46"/>
                <a:gd name="T15" fmla="*/ 7 h 39"/>
                <a:gd name="T16" fmla="*/ 46 w 46"/>
                <a:gd name="T17" fmla="*/ 7 h 39"/>
                <a:gd name="T18" fmla="*/ 46 w 46"/>
                <a:gd name="T19" fmla="*/ 10 h 39"/>
                <a:gd name="T20" fmla="*/ 45 w 46"/>
                <a:gd name="T21" fmla="*/ 13 h 39"/>
                <a:gd name="T22" fmla="*/ 39 w 46"/>
                <a:gd name="T23" fmla="*/ 20 h 39"/>
                <a:gd name="T24" fmla="*/ 32 w 46"/>
                <a:gd name="T25" fmla="*/ 27 h 39"/>
                <a:gd name="T26" fmla="*/ 23 w 46"/>
                <a:gd name="T27" fmla="*/ 33 h 39"/>
                <a:gd name="T28" fmla="*/ 15 w 46"/>
                <a:gd name="T29" fmla="*/ 39 h 39"/>
                <a:gd name="T30" fmla="*/ 8 w 46"/>
                <a:gd name="T31" fmla="*/ 39 h 39"/>
                <a:gd name="T32" fmla="*/ 0 w 46"/>
                <a:gd name="T33" fmla="*/ 39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6"/>
                <a:gd name="T52" fmla="*/ 0 h 39"/>
                <a:gd name="T53" fmla="*/ 46 w 46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6" h="39">
                  <a:moveTo>
                    <a:pt x="0" y="39"/>
                  </a:moveTo>
                  <a:lnTo>
                    <a:pt x="5" y="2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30" y="3"/>
                  </a:lnTo>
                  <a:lnTo>
                    <a:pt x="46" y="6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5" y="13"/>
                  </a:lnTo>
                  <a:lnTo>
                    <a:pt x="39" y="20"/>
                  </a:lnTo>
                  <a:lnTo>
                    <a:pt x="32" y="27"/>
                  </a:lnTo>
                  <a:lnTo>
                    <a:pt x="23" y="33"/>
                  </a:lnTo>
                  <a:lnTo>
                    <a:pt x="15" y="39"/>
                  </a:lnTo>
                  <a:lnTo>
                    <a:pt x="8" y="3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75" name="组合 54"/>
          <p:cNvGrpSpPr>
            <a:grpSpLocks/>
          </p:cNvGrpSpPr>
          <p:nvPr/>
        </p:nvGrpSpPr>
        <p:grpSpPr bwMode="auto">
          <a:xfrm>
            <a:off x="2738437" y="3457576"/>
            <a:ext cx="128588" cy="202406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76" name="组合 5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78" name="同心圆 5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79" name="等腰三角形 5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77" name="椭圆 5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1014413" y="1052513"/>
            <a:ext cx="7142560" cy="50936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在此录入上述图表的综合描述说明，在此录入上述图表的描述说明。在此录入上述图表的综合描述说明，在此录入上述图表的综合描述说明，在此录入上述图表的综合描述说明。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3"/>
          <p:cNvSpPr>
            <a:spLocks noChangeArrowheads="1"/>
          </p:cNvSpPr>
          <p:nvPr/>
        </p:nvSpPr>
        <p:spPr bwMode="auto">
          <a:xfrm>
            <a:off x="3602832" y="422672"/>
            <a:ext cx="136921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业务分布</a:t>
            </a:r>
          </a:p>
        </p:txBody>
      </p:sp>
      <p:sp>
        <p:nvSpPr>
          <p:cNvPr id="82" name="文本框 37"/>
          <p:cNvSpPr>
            <a:spLocks noChangeArrowheads="1"/>
          </p:cNvSpPr>
          <p:nvPr/>
        </p:nvSpPr>
        <p:spPr bwMode="auto">
          <a:xfrm>
            <a:off x="5017294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Business Distribution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83" name="组合 81"/>
          <p:cNvGrpSpPr>
            <a:grpSpLocks/>
          </p:cNvGrpSpPr>
          <p:nvPr/>
        </p:nvGrpSpPr>
        <p:grpSpPr bwMode="auto">
          <a:xfrm>
            <a:off x="3193257" y="464344"/>
            <a:ext cx="197644" cy="295275"/>
            <a:chOff x="0" y="0"/>
            <a:chExt cx="213756" cy="427512"/>
          </a:xfrm>
        </p:grpSpPr>
        <p:sp>
          <p:nvSpPr>
            <p:cNvPr id="84" name="直接连接符 8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直接连接符 8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6" name="组合 75"/>
          <p:cNvGrpSpPr>
            <a:grpSpLocks/>
          </p:cNvGrpSpPr>
          <p:nvPr/>
        </p:nvGrpSpPr>
        <p:grpSpPr bwMode="auto">
          <a:xfrm>
            <a:off x="2986087" y="3820717"/>
            <a:ext cx="128588" cy="202406"/>
            <a:chOff x="0" y="0"/>
            <a:chExt cx="474034" cy="743490"/>
          </a:xfrm>
        </p:grpSpPr>
        <p:grpSp>
          <p:nvGrpSpPr>
            <p:cNvPr id="87" name="组合 77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89" name="同心圆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90" name="等腰三角形 80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88" name="椭圆 78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91" name="组合 84"/>
          <p:cNvGrpSpPr>
            <a:grpSpLocks/>
          </p:cNvGrpSpPr>
          <p:nvPr/>
        </p:nvGrpSpPr>
        <p:grpSpPr bwMode="auto">
          <a:xfrm>
            <a:off x="2134791" y="1972867"/>
            <a:ext cx="128588" cy="201215"/>
            <a:chOff x="0" y="0"/>
            <a:chExt cx="474034" cy="743490"/>
          </a:xfrm>
        </p:grpSpPr>
        <p:grpSp>
          <p:nvGrpSpPr>
            <p:cNvPr id="92" name="组合 8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94" name="同心圆 8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95" name="等腰三角形 8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93" name="椭圆 8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96" name="组合 89"/>
          <p:cNvGrpSpPr>
            <a:grpSpLocks/>
          </p:cNvGrpSpPr>
          <p:nvPr/>
        </p:nvGrpSpPr>
        <p:grpSpPr bwMode="auto">
          <a:xfrm>
            <a:off x="2840831" y="3486151"/>
            <a:ext cx="128588" cy="202406"/>
            <a:chOff x="0" y="0"/>
            <a:chExt cx="474034" cy="743490"/>
          </a:xfrm>
        </p:grpSpPr>
        <p:grpSp>
          <p:nvGrpSpPr>
            <p:cNvPr id="97" name="组合 90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99" name="同心圆 9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00" name="等腰三角形 9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98" name="椭圆 9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01" name="组合 94"/>
          <p:cNvGrpSpPr>
            <a:grpSpLocks/>
          </p:cNvGrpSpPr>
          <p:nvPr/>
        </p:nvGrpSpPr>
        <p:grpSpPr bwMode="auto">
          <a:xfrm>
            <a:off x="6176962" y="2686050"/>
            <a:ext cx="128588" cy="201216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02" name="组合 9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04" name="同心圆 9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05" name="等腰三角形 9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103" name="椭圆 9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06" name="组合 99"/>
          <p:cNvGrpSpPr>
            <a:grpSpLocks/>
          </p:cNvGrpSpPr>
          <p:nvPr/>
        </p:nvGrpSpPr>
        <p:grpSpPr bwMode="auto">
          <a:xfrm>
            <a:off x="6279356" y="2713435"/>
            <a:ext cx="128588" cy="201215"/>
            <a:chOff x="0" y="0"/>
            <a:chExt cx="474034" cy="743490"/>
          </a:xfrm>
        </p:grpSpPr>
        <p:grpSp>
          <p:nvGrpSpPr>
            <p:cNvPr id="107" name="组合 100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09" name="同心圆 10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10" name="等腰三角形 10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108" name="椭圆 10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11" name="组合 104"/>
          <p:cNvGrpSpPr>
            <a:grpSpLocks/>
          </p:cNvGrpSpPr>
          <p:nvPr/>
        </p:nvGrpSpPr>
        <p:grpSpPr bwMode="auto">
          <a:xfrm>
            <a:off x="6391275" y="2135981"/>
            <a:ext cx="128588" cy="201216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12" name="组合 10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14" name="同心圆 10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15" name="等腰三角形 10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113" name="椭圆 10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16" name="组合 109"/>
          <p:cNvGrpSpPr>
            <a:grpSpLocks/>
          </p:cNvGrpSpPr>
          <p:nvPr/>
        </p:nvGrpSpPr>
        <p:grpSpPr bwMode="auto">
          <a:xfrm>
            <a:off x="5549503" y="2665810"/>
            <a:ext cx="128588" cy="202406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17" name="组合 110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19" name="同心圆 1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20" name="等腰三角形 11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118" name="椭圆 11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21" name="组合 114"/>
          <p:cNvGrpSpPr>
            <a:grpSpLocks/>
          </p:cNvGrpSpPr>
          <p:nvPr/>
        </p:nvGrpSpPr>
        <p:grpSpPr bwMode="auto">
          <a:xfrm>
            <a:off x="5670947" y="2622948"/>
            <a:ext cx="128588" cy="202406"/>
            <a:chOff x="0" y="0"/>
            <a:chExt cx="474034" cy="743490"/>
          </a:xfrm>
        </p:grpSpPr>
        <p:grpSp>
          <p:nvGrpSpPr>
            <p:cNvPr id="122" name="组合 11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24" name="同心圆 1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25" name="等腰三角形 11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123" name="椭圆 11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26" name="组合 119"/>
          <p:cNvGrpSpPr>
            <a:grpSpLocks/>
          </p:cNvGrpSpPr>
          <p:nvPr/>
        </p:nvGrpSpPr>
        <p:grpSpPr bwMode="auto">
          <a:xfrm>
            <a:off x="6371035" y="2995613"/>
            <a:ext cx="128588" cy="202406"/>
            <a:chOff x="0" y="0"/>
            <a:chExt cx="474034" cy="743490"/>
          </a:xfrm>
        </p:grpSpPr>
        <p:grpSp>
          <p:nvGrpSpPr>
            <p:cNvPr id="127" name="组合 120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29" name="同心圆 1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30" name="等腰三角形 12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128" name="椭圆 12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31" name="组合 124"/>
          <p:cNvGrpSpPr>
            <a:grpSpLocks/>
          </p:cNvGrpSpPr>
          <p:nvPr/>
        </p:nvGrpSpPr>
        <p:grpSpPr bwMode="auto">
          <a:xfrm>
            <a:off x="5026819" y="2694385"/>
            <a:ext cx="128588" cy="201215"/>
            <a:chOff x="0" y="0"/>
            <a:chExt cx="474034" cy="743490"/>
          </a:xfrm>
        </p:grpSpPr>
        <p:grpSp>
          <p:nvGrpSpPr>
            <p:cNvPr id="132" name="组合 12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34" name="同心圆 1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35" name="等腰三角形 12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133" name="椭圆 12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36" name="组合 129"/>
          <p:cNvGrpSpPr>
            <a:grpSpLocks/>
          </p:cNvGrpSpPr>
          <p:nvPr/>
        </p:nvGrpSpPr>
        <p:grpSpPr bwMode="auto">
          <a:xfrm>
            <a:off x="5113735" y="2757488"/>
            <a:ext cx="128588" cy="202406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37" name="组合 130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39" name="同心圆 1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40" name="等腰三角形 13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138" name="椭圆 13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41" name="组合 134"/>
          <p:cNvGrpSpPr>
            <a:grpSpLocks/>
          </p:cNvGrpSpPr>
          <p:nvPr/>
        </p:nvGrpSpPr>
        <p:grpSpPr bwMode="auto">
          <a:xfrm>
            <a:off x="5069681" y="2124075"/>
            <a:ext cx="128588" cy="201216"/>
            <a:chOff x="0" y="0"/>
            <a:chExt cx="474034" cy="743490"/>
          </a:xfrm>
        </p:grpSpPr>
        <p:grpSp>
          <p:nvGrpSpPr>
            <p:cNvPr id="142" name="组合 13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44" name="同心圆 1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45" name="等腰三角形 13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143" name="椭圆 13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46" name="组合 139"/>
          <p:cNvGrpSpPr>
            <a:grpSpLocks/>
          </p:cNvGrpSpPr>
          <p:nvPr/>
        </p:nvGrpSpPr>
        <p:grpSpPr bwMode="auto">
          <a:xfrm>
            <a:off x="4598194" y="2286001"/>
            <a:ext cx="128588" cy="202406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47" name="组合 140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49" name="同心圆 1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50" name="等腰三角形 14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148" name="椭圆 14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51" name="组合 144"/>
          <p:cNvGrpSpPr>
            <a:grpSpLocks/>
          </p:cNvGrpSpPr>
          <p:nvPr/>
        </p:nvGrpSpPr>
        <p:grpSpPr bwMode="auto">
          <a:xfrm>
            <a:off x="7119937" y="3946923"/>
            <a:ext cx="128588" cy="201215"/>
            <a:chOff x="0" y="0"/>
            <a:chExt cx="474034" cy="743490"/>
          </a:xfrm>
        </p:grpSpPr>
        <p:grpSp>
          <p:nvGrpSpPr>
            <p:cNvPr id="152" name="组合 14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54" name="同心圆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55" name="等腰三角形 14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153" name="椭圆 14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ldLvl="0" autoUpdateAnimBg="0"/>
      <p:bldP spid="81" grpId="0" bldLvl="0" autoUpdateAnimBg="0"/>
      <p:bldP spid="82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602832" y="422672"/>
            <a:ext cx="136921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成就分享</a:t>
            </a:r>
          </a:p>
        </p:txBody>
      </p:sp>
      <p:sp>
        <p:nvSpPr>
          <p:cNvPr id="3" name="文本框 37"/>
          <p:cNvSpPr>
            <a:spLocks noChangeArrowheads="1"/>
          </p:cNvSpPr>
          <p:nvPr/>
        </p:nvSpPr>
        <p:spPr bwMode="auto">
          <a:xfrm>
            <a:off x="5017294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Achievement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4" name="组合 81"/>
          <p:cNvGrpSpPr>
            <a:grpSpLocks/>
          </p:cNvGrpSpPr>
          <p:nvPr/>
        </p:nvGrpSpPr>
        <p:grpSpPr bwMode="auto">
          <a:xfrm>
            <a:off x="3193257" y="464344"/>
            <a:ext cx="197644" cy="295275"/>
            <a:chOff x="0" y="0"/>
            <a:chExt cx="213756" cy="427512"/>
          </a:xfrm>
        </p:grpSpPr>
        <p:sp>
          <p:nvSpPr>
            <p:cNvPr id="5" name="直接连接符 8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直接连接符 8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六边形 33"/>
          <p:cNvSpPr>
            <a:spLocks noChangeArrowheads="1"/>
          </p:cNvSpPr>
          <p:nvPr/>
        </p:nvSpPr>
        <p:spPr bwMode="auto">
          <a:xfrm>
            <a:off x="3574257" y="1009650"/>
            <a:ext cx="1293019" cy="1114425"/>
          </a:xfrm>
          <a:prstGeom prst="hexagon">
            <a:avLst>
              <a:gd name="adj" fmla="val 25010"/>
              <a:gd name="vf" fmla="val 115470"/>
            </a:avLst>
          </a:prstGeom>
          <a:solidFill>
            <a:schemeClr val="bg1">
              <a:alpha val="50195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稳重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六边形 34"/>
          <p:cNvSpPr>
            <a:spLocks noChangeArrowheads="1"/>
          </p:cNvSpPr>
          <p:nvPr/>
        </p:nvSpPr>
        <p:spPr bwMode="auto">
          <a:xfrm>
            <a:off x="4669632" y="1624012"/>
            <a:ext cx="1293019" cy="1114425"/>
          </a:xfrm>
          <a:prstGeom prst="hexagon">
            <a:avLst>
              <a:gd name="adj" fmla="val 25010"/>
              <a:gd name="vf" fmla="val 115470"/>
            </a:avLst>
          </a:prstGeom>
          <a:solidFill>
            <a:schemeClr val="bg1">
              <a:alpha val="29803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sz="2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专业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六边形 35"/>
          <p:cNvSpPr>
            <a:spLocks noChangeArrowheads="1"/>
          </p:cNvSpPr>
          <p:nvPr/>
        </p:nvSpPr>
        <p:spPr bwMode="auto">
          <a:xfrm>
            <a:off x="3574257" y="2221706"/>
            <a:ext cx="1293019" cy="1114425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0" name="六边形 36"/>
          <p:cNvSpPr>
            <a:spLocks noChangeArrowheads="1"/>
          </p:cNvSpPr>
          <p:nvPr/>
        </p:nvSpPr>
        <p:spPr bwMode="auto">
          <a:xfrm>
            <a:off x="5763816" y="2238375"/>
            <a:ext cx="1293019" cy="1114425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1" name="六边形 37"/>
          <p:cNvSpPr>
            <a:spLocks noChangeArrowheads="1"/>
          </p:cNvSpPr>
          <p:nvPr/>
        </p:nvSpPr>
        <p:spPr bwMode="auto">
          <a:xfrm>
            <a:off x="4672013" y="2827735"/>
            <a:ext cx="1293019" cy="1115615"/>
          </a:xfrm>
          <a:prstGeom prst="hexagon">
            <a:avLst>
              <a:gd name="adj" fmla="val 24983"/>
              <a:gd name="vf" fmla="val 115470"/>
            </a:avLst>
          </a:prstGeom>
          <a:solidFill>
            <a:schemeClr val="bg1">
              <a:alpha val="50195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服务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六边形 38"/>
          <p:cNvSpPr>
            <a:spLocks noChangeArrowheads="1"/>
          </p:cNvSpPr>
          <p:nvPr/>
        </p:nvSpPr>
        <p:spPr bwMode="auto">
          <a:xfrm>
            <a:off x="6859191" y="1626394"/>
            <a:ext cx="1293019" cy="1114425"/>
          </a:xfrm>
          <a:prstGeom prst="hexagon">
            <a:avLst>
              <a:gd name="adj" fmla="val 25010"/>
              <a:gd name="vf" fmla="val 115470"/>
            </a:avLst>
          </a:prstGeom>
          <a:solidFill>
            <a:schemeClr val="bg1">
              <a:alpha val="29803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sz="2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合作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六边形 39"/>
          <p:cNvSpPr>
            <a:spLocks noChangeArrowheads="1"/>
          </p:cNvSpPr>
          <p:nvPr/>
        </p:nvSpPr>
        <p:spPr bwMode="auto">
          <a:xfrm>
            <a:off x="2478882" y="1626394"/>
            <a:ext cx="1293019" cy="1114425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5"/>
            <a:srcRect/>
            <a:stretch>
              <a:fillRect/>
            </a:stretch>
          </a:blip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4" name="六边形 40"/>
          <p:cNvSpPr>
            <a:spLocks noChangeArrowheads="1"/>
          </p:cNvSpPr>
          <p:nvPr/>
        </p:nvSpPr>
        <p:spPr bwMode="auto">
          <a:xfrm>
            <a:off x="5763816" y="3433763"/>
            <a:ext cx="1293019" cy="1115616"/>
          </a:xfrm>
          <a:prstGeom prst="hexagon">
            <a:avLst>
              <a:gd name="adj" fmla="val 24983"/>
              <a:gd name="vf" fmla="val 115470"/>
            </a:avLst>
          </a:prstGeom>
          <a:solidFill>
            <a:schemeClr val="bg1">
              <a:alpha val="29803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sz="2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独到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六边形 41"/>
          <p:cNvSpPr>
            <a:spLocks noChangeArrowheads="1"/>
          </p:cNvSpPr>
          <p:nvPr/>
        </p:nvSpPr>
        <p:spPr bwMode="auto">
          <a:xfrm>
            <a:off x="6859191" y="2819400"/>
            <a:ext cx="1293019" cy="1114425"/>
          </a:xfrm>
          <a:prstGeom prst="hexagon">
            <a:avLst>
              <a:gd name="adj" fmla="val 25010"/>
              <a:gd name="vf" fmla="val 115470"/>
            </a:avLst>
          </a:prstGeom>
          <a:solidFill>
            <a:schemeClr val="bg1">
              <a:alpha val="50195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创新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六边形 42"/>
          <p:cNvSpPr>
            <a:spLocks noChangeArrowheads="1"/>
          </p:cNvSpPr>
          <p:nvPr/>
        </p:nvSpPr>
        <p:spPr bwMode="auto">
          <a:xfrm>
            <a:off x="2478882" y="2819400"/>
            <a:ext cx="1293019" cy="1114425"/>
          </a:xfrm>
          <a:prstGeom prst="hexagon">
            <a:avLst>
              <a:gd name="adj" fmla="val 25010"/>
              <a:gd name="vf" fmla="val 115470"/>
            </a:avLst>
          </a:prstGeom>
          <a:solidFill>
            <a:schemeClr val="bg1">
              <a:alpha val="29803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sz="2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远见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六边形 43"/>
          <p:cNvSpPr>
            <a:spLocks noChangeArrowheads="1"/>
          </p:cNvSpPr>
          <p:nvPr/>
        </p:nvSpPr>
        <p:spPr bwMode="auto">
          <a:xfrm>
            <a:off x="1383507" y="2238375"/>
            <a:ext cx="1293019" cy="1114425"/>
          </a:xfrm>
          <a:prstGeom prst="hexagon">
            <a:avLst>
              <a:gd name="adj" fmla="val 25010"/>
              <a:gd name="vf" fmla="val 115470"/>
            </a:avLst>
          </a:prstGeom>
          <a:solidFill>
            <a:schemeClr val="bg1">
              <a:alpha val="50195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目标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39"/>
          <p:cNvSpPr>
            <a:spLocks noChangeArrowheads="1"/>
          </p:cNvSpPr>
          <p:nvPr/>
        </p:nvSpPr>
        <p:spPr bwMode="auto">
          <a:xfrm flipH="1">
            <a:off x="916781" y="3640931"/>
            <a:ext cx="2090738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zh-CN" altLang="en-US" sz="1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40"/>
          <p:cNvSpPr>
            <a:spLocks noChangeArrowheads="1"/>
          </p:cNvSpPr>
          <p:nvPr/>
        </p:nvSpPr>
        <p:spPr bwMode="auto">
          <a:xfrm>
            <a:off x="916781" y="4111229"/>
            <a:ext cx="2686050" cy="72942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0" name="六边形 46"/>
          <p:cNvSpPr>
            <a:spLocks noChangeArrowheads="1"/>
          </p:cNvSpPr>
          <p:nvPr/>
        </p:nvSpPr>
        <p:spPr bwMode="auto">
          <a:xfrm>
            <a:off x="3574257" y="3433763"/>
            <a:ext cx="1293019" cy="1115616"/>
          </a:xfrm>
          <a:prstGeom prst="hexagon">
            <a:avLst>
              <a:gd name="adj" fmla="val 24983"/>
              <a:gd name="vf" fmla="val 115470"/>
            </a:avLst>
          </a:prstGeom>
          <a:blipFill dpi="0" rotWithShape="1">
            <a:blip r:embed="rId6"/>
            <a:srcRect/>
            <a:stretch>
              <a:fillRect/>
            </a:stretch>
          </a:blip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>
                                      <p:cBhvr>
                                        <p:cTn id="23" dur="3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>
                                      <p:cBhvr>
                                        <p:cTn id="32" dur="3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>
                                      <p:cBhvr>
                                        <p:cTn id="41" dur="3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>
                                      <p:cBhvr>
                                        <p:cTn id="50" dur="3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>
                                      <p:cBhvr>
                                        <p:cTn id="59" dur="3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>
                                      <p:cBhvr>
                                        <p:cTn id="68" dur="3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1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>
                                      <p:cBhvr>
                                        <p:cTn id="77" dur="3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1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86" dur="3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95" dur="3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1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>
                                      <p:cBhvr>
                                        <p:cTn id="104" dur="3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1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>
                                      <p:cBhvr>
                                        <p:cTn id="113" dur="3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1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>
                                      <p:cBhvr>
                                        <p:cTn id="122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1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2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1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7" grpId="0" bldLvl="0" animBg="1" autoUpdateAnimBg="0"/>
      <p:bldP spid="7" grpId="1" bldLvl="0" animBg="1" autoUpdateAnimBg="0"/>
      <p:bldP spid="8" grpId="0" bldLvl="0" animBg="1" autoUpdateAnimBg="0"/>
      <p:bldP spid="8" grpId="1" bldLvl="0" animBg="1" autoUpdateAnimBg="0"/>
      <p:bldP spid="9" grpId="0" bldLvl="0" animBg="1" autoUpdateAnimBg="0"/>
      <p:bldP spid="9" grpId="1" bldLvl="0" animBg="1" autoUpdateAnimBg="0"/>
      <p:bldP spid="10" grpId="0" bldLvl="0" animBg="1" autoUpdateAnimBg="0"/>
      <p:bldP spid="10" grpId="1" bldLvl="0" animBg="1" autoUpdateAnimBg="0"/>
      <p:bldP spid="11" grpId="0" bldLvl="0" animBg="1" autoUpdateAnimBg="0"/>
      <p:bldP spid="11" grpId="1" bldLvl="0" animBg="1" autoUpdateAnimBg="0"/>
      <p:bldP spid="12" grpId="0" bldLvl="0" animBg="1" autoUpdateAnimBg="0"/>
      <p:bldP spid="12" grpId="1" bldLvl="0" animBg="1" autoUpdateAnimBg="0"/>
      <p:bldP spid="13" grpId="0" bldLvl="0" animBg="1" autoUpdateAnimBg="0"/>
      <p:bldP spid="13" grpId="1" bldLvl="0" animBg="1" autoUpdateAnimBg="0"/>
      <p:bldP spid="14" grpId="0" bldLvl="0" animBg="1" autoUpdateAnimBg="0"/>
      <p:bldP spid="14" grpId="1" bldLvl="0" animBg="1" autoUpdateAnimBg="0"/>
      <p:bldP spid="15" grpId="0" bldLvl="0" animBg="1" autoUpdateAnimBg="0"/>
      <p:bldP spid="15" grpId="1" bldLvl="0" animBg="1" autoUpdateAnimBg="0"/>
      <p:bldP spid="16" grpId="0" bldLvl="0" animBg="1" autoUpdateAnimBg="0"/>
      <p:bldP spid="16" grpId="1" bldLvl="0" animBg="1" autoUpdateAnimBg="0"/>
      <p:bldP spid="17" grpId="0" bldLvl="0" animBg="1" autoUpdateAnimBg="0"/>
      <p:bldP spid="17" grpId="1" bldLvl="0" animBg="1" autoUpdateAnimBg="0"/>
      <p:bldP spid="18" grpId="0" bldLvl="0" autoUpdateAnimBg="0"/>
      <p:bldP spid="19" grpId="0" bldLvl="0" autoUpdateAnimBg="0"/>
      <p:bldP spid="20" grpId="0" bldLvl="0" animBg="1" autoUpdateAnimBg="0"/>
      <p:bldP spid="20" grpId="1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>
            <a:spLocks noChangeArrowheads="1"/>
          </p:cNvSpPr>
          <p:nvPr/>
        </p:nvSpPr>
        <p:spPr bwMode="auto">
          <a:xfrm>
            <a:off x="3456385" y="2235994"/>
            <a:ext cx="2231231" cy="34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PART  02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" name="文本框 8"/>
          <p:cNvSpPr>
            <a:spLocks noChangeArrowheads="1"/>
          </p:cNvSpPr>
          <p:nvPr/>
        </p:nvSpPr>
        <p:spPr bwMode="auto">
          <a:xfrm>
            <a:off x="3142060" y="2540794"/>
            <a:ext cx="2859881" cy="70019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 algn="ctr"/>
            <a:r>
              <a:rPr lang="zh-CN" altLang="en-US" sz="4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企业文化</a:t>
            </a:r>
          </a:p>
        </p:txBody>
      </p:sp>
      <p:sp>
        <p:nvSpPr>
          <p:cNvPr id="4" name="直接连接符 4"/>
          <p:cNvSpPr>
            <a:spLocks noChangeShapeType="1"/>
          </p:cNvSpPr>
          <p:nvPr/>
        </p:nvSpPr>
        <p:spPr bwMode="auto">
          <a:xfrm>
            <a:off x="3589735" y="3293269"/>
            <a:ext cx="1965722" cy="0"/>
          </a:xfrm>
          <a:prstGeom prst="line">
            <a:avLst/>
          </a:prstGeom>
          <a:noFill/>
          <a:ln w="1905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Freeform 168"/>
          <p:cNvSpPr>
            <a:spLocks noChangeAspect="1" noEditPoints="1" noChangeArrowheads="1"/>
          </p:cNvSpPr>
          <p:nvPr/>
        </p:nvSpPr>
        <p:spPr bwMode="auto">
          <a:xfrm>
            <a:off x="4050507" y="1162050"/>
            <a:ext cx="1060847" cy="966788"/>
          </a:xfrm>
          <a:custGeom>
            <a:avLst/>
            <a:gdLst>
              <a:gd name="T0" fmla="*/ 60190 w 94"/>
              <a:gd name="T1" fmla="*/ 302370 h 81"/>
              <a:gd name="T2" fmla="*/ 692184 w 94"/>
              <a:gd name="T3" fmla="*/ 302370 h 81"/>
              <a:gd name="T4" fmla="*/ 752374 w 94"/>
              <a:gd name="T5" fmla="*/ 254627 h 81"/>
              <a:gd name="T6" fmla="*/ 1098466 w 94"/>
              <a:gd name="T7" fmla="*/ 0 h 81"/>
              <a:gd name="T8" fmla="*/ 1098466 w 94"/>
              <a:gd name="T9" fmla="*/ 525169 h 81"/>
              <a:gd name="T10" fmla="*/ 1098466 w 94"/>
              <a:gd name="T11" fmla="*/ 1050337 h 81"/>
              <a:gd name="T12" fmla="*/ 752374 w 94"/>
              <a:gd name="T13" fmla="*/ 779796 h 81"/>
              <a:gd name="T14" fmla="*/ 692184 w 94"/>
              <a:gd name="T15" fmla="*/ 747967 h 81"/>
              <a:gd name="T16" fmla="*/ 496567 w 94"/>
              <a:gd name="T17" fmla="*/ 747967 h 81"/>
              <a:gd name="T18" fmla="*/ 601899 w 94"/>
              <a:gd name="T19" fmla="*/ 1113994 h 81"/>
              <a:gd name="T20" fmla="*/ 677137 w 94"/>
              <a:gd name="T21" fmla="*/ 1113994 h 81"/>
              <a:gd name="T22" fmla="*/ 677137 w 94"/>
              <a:gd name="T23" fmla="*/ 1289050 h 81"/>
              <a:gd name="T24" fmla="*/ 647042 w 94"/>
              <a:gd name="T25" fmla="*/ 1289050 h 81"/>
              <a:gd name="T26" fmla="*/ 315997 w 94"/>
              <a:gd name="T27" fmla="*/ 1289050 h 81"/>
              <a:gd name="T28" fmla="*/ 165522 w 94"/>
              <a:gd name="T29" fmla="*/ 747967 h 81"/>
              <a:gd name="T30" fmla="*/ 60190 w 94"/>
              <a:gd name="T31" fmla="*/ 747967 h 81"/>
              <a:gd name="T32" fmla="*/ 60190 w 94"/>
              <a:gd name="T33" fmla="*/ 302370 h 81"/>
              <a:gd name="T34" fmla="*/ 1309131 w 94"/>
              <a:gd name="T35" fmla="*/ 366027 h 81"/>
              <a:gd name="T36" fmla="*/ 1414463 w 94"/>
              <a:gd name="T37" fmla="*/ 525169 h 81"/>
              <a:gd name="T38" fmla="*/ 1309131 w 94"/>
              <a:gd name="T39" fmla="*/ 684310 h 81"/>
              <a:gd name="T40" fmla="*/ 1309131 w 94"/>
              <a:gd name="T41" fmla="*/ 1050337 h 81"/>
              <a:gd name="T42" fmla="*/ 1173703 w 94"/>
              <a:gd name="T43" fmla="*/ 1050337 h 81"/>
              <a:gd name="T44" fmla="*/ 1173703 w 94"/>
              <a:gd name="T45" fmla="*/ 0 h 81"/>
              <a:gd name="T46" fmla="*/ 1309131 w 94"/>
              <a:gd name="T47" fmla="*/ 0 h 81"/>
              <a:gd name="T48" fmla="*/ 1309131 w 94"/>
              <a:gd name="T49" fmla="*/ 366027 h 81"/>
              <a:gd name="T50" fmla="*/ 692184 w 94"/>
              <a:gd name="T51" fmla="*/ 779796 h 81"/>
              <a:gd name="T52" fmla="*/ 556757 w 94"/>
              <a:gd name="T53" fmla="*/ 779796 h 81"/>
              <a:gd name="T54" fmla="*/ 601899 w 94"/>
              <a:gd name="T55" fmla="*/ 970766 h 81"/>
              <a:gd name="T56" fmla="*/ 647042 w 94"/>
              <a:gd name="T57" fmla="*/ 970766 h 81"/>
              <a:gd name="T58" fmla="*/ 647042 w 94"/>
              <a:gd name="T59" fmla="*/ 907109 h 81"/>
              <a:gd name="T60" fmla="*/ 692184 w 94"/>
              <a:gd name="T61" fmla="*/ 779796 h 8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4"/>
              <a:gd name="T94" fmla="*/ 0 h 81"/>
              <a:gd name="T95" fmla="*/ 94 w 94"/>
              <a:gd name="T96" fmla="*/ 81 h 8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" name="矩形 51"/>
          <p:cNvSpPr>
            <a:spLocks noChangeArrowheads="1"/>
          </p:cNvSpPr>
          <p:nvPr/>
        </p:nvSpPr>
        <p:spPr bwMode="auto">
          <a:xfrm>
            <a:off x="3312319" y="3323035"/>
            <a:ext cx="2537222" cy="33085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Corporate Culture</a:t>
            </a:r>
            <a:endParaRPr lang="zh-CN" alt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4" grpId="0" animBg="1"/>
      <p:bldP spid="5" grpId="0" bldLvl="0" animBg="1" autoUpdateAnimBg="0"/>
      <p:bldP spid="5" grpId="1" bldLvl="0" animBg="1" autoUpdateAnimBg="0"/>
      <p:bldP spid="6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066" y="422672"/>
            <a:ext cx="136921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公司文化</a:t>
            </a:r>
          </a:p>
        </p:txBody>
      </p:sp>
      <p:sp>
        <p:nvSpPr>
          <p:cNvPr id="3" name="文本框 37"/>
          <p:cNvSpPr>
            <a:spLocks noChangeArrowheads="1"/>
          </p:cNvSpPr>
          <p:nvPr/>
        </p:nvSpPr>
        <p:spPr bwMode="auto">
          <a:xfrm>
            <a:off x="502681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Company Culture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3163491" y="464344"/>
            <a:ext cx="197644" cy="295275"/>
            <a:chOff x="0" y="0"/>
            <a:chExt cx="213756" cy="427512"/>
          </a:xfrm>
        </p:grpSpPr>
        <p:sp>
          <p:nvSpPr>
            <p:cNvPr id="5" name="直接连接符 8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直接连接符 9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13"/>
          <p:cNvGrpSpPr>
            <a:grpSpLocks/>
          </p:cNvGrpSpPr>
          <p:nvPr/>
        </p:nvGrpSpPr>
        <p:grpSpPr bwMode="auto">
          <a:xfrm>
            <a:off x="1033462" y="1282303"/>
            <a:ext cx="2758679" cy="353943"/>
            <a:chOff x="0" y="0"/>
            <a:chExt cx="3240360" cy="354140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9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693100" cy="354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7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1    </a:t>
              </a:r>
              <a:r>
                <a:rPr lang="zh-CN" altLang="en-US" sz="17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以人为本</a:t>
              </a:r>
            </a:p>
          </p:txBody>
        </p:sp>
      </p:grpSp>
      <p:sp>
        <p:nvSpPr>
          <p:cNvPr id="10" name="矩形 17"/>
          <p:cNvSpPr>
            <a:spLocks noChangeArrowheads="1"/>
          </p:cNvSpPr>
          <p:nvPr/>
        </p:nvSpPr>
        <p:spPr bwMode="auto">
          <a:xfrm>
            <a:off x="1000126" y="1663304"/>
            <a:ext cx="2908697" cy="648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在此录入上述图表的综合分析说明，在此录入上述图表的综合分析说明，在此录入上述图表的综合分析说明。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11" name="组合 18"/>
          <p:cNvGrpSpPr>
            <a:grpSpLocks/>
          </p:cNvGrpSpPr>
          <p:nvPr/>
        </p:nvGrpSpPr>
        <p:grpSpPr bwMode="auto">
          <a:xfrm>
            <a:off x="1033462" y="2530078"/>
            <a:ext cx="2758679" cy="353943"/>
            <a:chOff x="0" y="0"/>
            <a:chExt cx="3240360" cy="354140"/>
          </a:xfrm>
        </p:grpSpPr>
        <p:sp>
          <p:nvSpPr>
            <p:cNvPr id="12" name="矩形 19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3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693100" cy="354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7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2    </a:t>
              </a:r>
              <a:r>
                <a:rPr lang="zh-CN" altLang="en-US" sz="17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勇于创新</a:t>
              </a:r>
            </a:p>
          </p:txBody>
        </p:sp>
      </p:grpSp>
      <p:sp>
        <p:nvSpPr>
          <p:cNvPr id="14" name="矩形 21"/>
          <p:cNvSpPr>
            <a:spLocks noChangeArrowheads="1"/>
          </p:cNvSpPr>
          <p:nvPr/>
        </p:nvSpPr>
        <p:spPr bwMode="auto">
          <a:xfrm>
            <a:off x="1000126" y="2911079"/>
            <a:ext cx="2908697" cy="45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在此录入上述图表的综合分析说明，在此录入上述图表的综合分析说明。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15" name="组合 22"/>
          <p:cNvGrpSpPr>
            <a:grpSpLocks/>
          </p:cNvGrpSpPr>
          <p:nvPr/>
        </p:nvGrpSpPr>
        <p:grpSpPr bwMode="auto">
          <a:xfrm>
            <a:off x="1033462" y="3581400"/>
            <a:ext cx="2758679" cy="353943"/>
            <a:chOff x="0" y="0"/>
            <a:chExt cx="3240360" cy="354140"/>
          </a:xfrm>
        </p:grpSpPr>
        <p:sp>
          <p:nvSpPr>
            <p:cNvPr id="16" name="矩形 23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7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693100" cy="354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7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3    </a:t>
              </a:r>
              <a:r>
                <a:rPr lang="zh-CN" altLang="en-US" sz="17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精益求精</a:t>
              </a:r>
            </a:p>
          </p:txBody>
        </p:sp>
      </p:grpSp>
      <p:sp>
        <p:nvSpPr>
          <p:cNvPr id="18" name="矩形 25"/>
          <p:cNvSpPr>
            <a:spLocks noChangeArrowheads="1"/>
          </p:cNvSpPr>
          <p:nvPr/>
        </p:nvSpPr>
        <p:spPr bwMode="auto">
          <a:xfrm>
            <a:off x="1000126" y="3962401"/>
            <a:ext cx="2908697" cy="648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在此录入上述图表的综合分析说明，在此录入上述图表的综合分析说明，在此录入上述图表的综合分析说明。</a:t>
            </a:r>
            <a:endParaRPr lang="zh-CN" altLang="en-US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pic>
        <p:nvPicPr>
          <p:cNvPr id="19" name="图片 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985" y="1277541"/>
            <a:ext cx="4070747" cy="329445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8575" cmpd="sng">
            <a:solidFill>
              <a:schemeClr val="bg1"/>
            </a:solidFill>
            <a:bevel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10" grpId="0" bldLvl="0" autoUpdateAnimBg="0"/>
      <p:bldP spid="14" grpId="0" bldLvl="0" autoUpdateAnimBg="0"/>
      <p:bldP spid="18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 txBox="1">
            <a:spLocks/>
          </p:cNvSpPr>
          <p:nvPr/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B7C082-38A2-4166-B7C6-4353F9B2C4C7}" type="slidenum">
              <a:rPr lang="zh-CN" altLang="en-US" smtClean="0">
                <a:latin typeface="微软雅黑" pitchFamily="34" charset="-122"/>
                <a:ea typeface="微软雅黑" pitchFamily="34" charset="-122"/>
              </a:rPr>
              <a:pPr/>
              <a:t>2</a:t>
            </a:fld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70373" y="1806179"/>
            <a:ext cx="7003256" cy="2763440"/>
          </a:xfrm>
          <a:prstGeom prst="rect">
            <a:avLst/>
          </a:prstGeom>
          <a:solidFill>
            <a:srgbClr val="F2F2F2">
              <a:alpha val="29999"/>
            </a:srgbClr>
          </a:solid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198394" y="1097757"/>
            <a:ext cx="1579960" cy="114538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175" cmpd="sng">
            <a:solidFill>
              <a:srgbClr val="5F5F5F"/>
            </a:solidFill>
            <a:miter lim="800000"/>
            <a:headEnd/>
            <a:tailEnd/>
          </a:ln>
        </p:spPr>
        <p:txBody>
          <a:bodyPr lIns="91434" tIns="45717" rIns="91434" bIns="45717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" name="TextBox 18"/>
          <p:cNvSpPr>
            <a:spLocks noChangeArrowheads="1"/>
          </p:cNvSpPr>
          <p:nvPr/>
        </p:nvSpPr>
        <p:spPr bwMode="auto">
          <a:xfrm>
            <a:off x="1303735" y="1076326"/>
            <a:ext cx="1210865" cy="708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前言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前言"/>
          <p:cNvSpPr>
            <a:spLocks noChangeArrowheads="1"/>
          </p:cNvSpPr>
          <p:nvPr/>
        </p:nvSpPr>
        <p:spPr bwMode="auto">
          <a:xfrm>
            <a:off x="2524493" y="1350169"/>
            <a:ext cx="1859023" cy="430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Impact" pitchFamily="34" charset="0"/>
              </a:rPr>
              <a:t>Introduction</a:t>
            </a:r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10" name="TextBox 9"/>
          <p:cNvSpPr>
            <a:spLocks noChangeArrowheads="1"/>
          </p:cNvSpPr>
          <p:nvPr/>
        </p:nvSpPr>
        <p:spPr bwMode="auto">
          <a:xfrm>
            <a:off x="1259681" y="2463403"/>
            <a:ext cx="6624638" cy="2013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回顾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这一年的工作，在取得成绩的同时，我们也找到了工作中的不足和问题，主要反映于</a:t>
            </a:r>
            <a:r>
              <a:rPr 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xx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及</a:t>
            </a:r>
            <a:r>
              <a:rPr 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xxx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的风格、定型还有待进一步探索，尤其是网上的公司产品库充分体现我们</a:t>
            </a:r>
            <a:r>
              <a:rPr lang="en-US" sz="11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xxxxx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endParaRPr 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117106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utoUpdateAnimBg="0"/>
      <p:bldP spid="7" grpId="0" bldLvl="0" animBg="1" autoUpdateAnimBg="0"/>
      <p:bldP spid="8" grpId="0" bldLvl="0" autoUpdateAnimBg="0"/>
      <p:bldP spid="9" grpId="0" bldLvl="0" autoUpdateAnimBg="0"/>
      <p:bldP spid="10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92116" y="422672"/>
            <a:ext cx="137040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品牌价值</a:t>
            </a:r>
          </a:p>
        </p:txBody>
      </p:sp>
      <p:sp>
        <p:nvSpPr>
          <p:cNvPr id="3" name="文本框 37"/>
          <p:cNvSpPr>
            <a:spLocks noChangeArrowheads="1"/>
          </p:cNvSpPr>
          <p:nvPr/>
        </p:nvSpPr>
        <p:spPr bwMode="auto">
          <a:xfrm>
            <a:off x="5047060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The Brand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183732" y="464344"/>
            <a:ext cx="197644" cy="295275"/>
            <a:chOff x="0" y="0"/>
            <a:chExt cx="213756" cy="427512"/>
          </a:xfrm>
        </p:grpSpPr>
        <p:sp>
          <p:nvSpPr>
            <p:cNvPr id="5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899172" y="1600200"/>
            <a:ext cx="3352800" cy="963216"/>
          </a:xfrm>
          <a:prstGeom prst="rect">
            <a:avLst/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899172" y="2675335"/>
            <a:ext cx="3352800" cy="963215"/>
          </a:xfrm>
          <a:prstGeom prst="rect">
            <a:avLst/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899172" y="3749279"/>
            <a:ext cx="3352800" cy="963215"/>
          </a:xfrm>
          <a:prstGeom prst="rect">
            <a:avLst/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5357813" y="2936081"/>
            <a:ext cx="647700" cy="481013"/>
            <a:chOff x="0" y="0"/>
            <a:chExt cx="374651" cy="277813"/>
          </a:xfrm>
          <a:solidFill>
            <a:schemeClr val="bg1"/>
          </a:solidFill>
        </p:grpSpPr>
        <p:sp>
          <p:nvSpPr>
            <p:cNvPr id="11" name="Freeform 17"/>
            <p:cNvSpPr>
              <a:spLocks noChangeArrowheads="1"/>
            </p:cNvSpPr>
            <p:nvPr/>
          </p:nvSpPr>
          <p:spPr bwMode="auto">
            <a:xfrm>
              <a:off x="141288" y="66675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"/>
                <a:gd name="T31" fmla="*/ 0 h 81"/>
                <a:gd name="T32" fmla="*/ 89 w 89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2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2"/>
                <a:gd name="T28" fmla="*/ 0 h 80"/>
                <a:gd name="T29" fmla="*/ 92 w 92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3190876" y="3964781"/>
            <a:ext cx="545306" cy="533400"/>
            <a:chOff x="0" y="0"/>
            <a:chExt cx="249238" cy="244475"/>
          </a:xfrm>
          <a:solidFill>
            <a:schemeClr val="bg1"/>
          </a:solidFill>
        </p:grpSpPr>
        <p:sp>
          <p:nvSpPr>
            <p:cNvPr id="14" name="Freeform 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5" name="Oval 51"/>
            <p:cNvSpPr>
              <a:spLocks noChangeArrowheads="1"/>
            </p:cNvSpPr>
            <p:nvPr/>
          </p:nvSpPr>
          <p:spPr bwMode="auto">
            <a:xfrm>
              <a:off x="100013" y="100012"/>
              <a:ext cx="49213" cy="47625"/>
            </a:xfrm>
            <a:prstGeom prst="ellipse">
              <a:avLst/>
            </a:pr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3163491" y="1850231"/>
            <a:ext cx="646509" cy="477441"/>
            <a:chOff x="0" y="0"/>
            <a:chExt cx="346075" cy="255588"/>
          </a:xfrm>
          <a:solidFill>
            <a:schemeClr val="bg1"/>
          </a:solidFill>
        </p:grpSpPr>
        <p:sp>
          <p:nvSpPr>
            <p:cNvPr id="17" name="Freeform 108"/>
            <p:cNvSpPr>
              <a:spLocks noChangeArrowheads="1"/>
            </p:cNvSpPr>
            <p:nvPr/>
          </p:nvSpPr>
          <p:spPr bwMode="auto">
            <a:xfrm>
              <a:off x="122237" y="17780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30"/>
                <a:gd name="T20" fmla="*/ 38 w 38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8" name="Freeform 109"/>
            <p:cNvSpPr>
              <a:spLocks noChangeArrowheads="1"/>
            </p:cNvSpPr>
            <p:nvPr/>
          </p:nvSpPr>
          <p:spPr bwMode="auto">
            <a:xfrm>
              <a:off x="57150" y="8890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8"/>
                <a:gd name="T31" fmla="*/ 0 h 39"/>
                <a:gd name="T32" fmla="*/ 88 w 88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9" name="Freeform 110"/>
            <p:cNvSpPr>
              <a:spLocks noChangeArrowheads="1"/>
            </p:cNvSpPr>
            <p:nvPr/>
          </p:nvSpPr>
          <p:spPr bwMode="auto">
            <a:xfrm>
              <a:off x="0" y="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52"/>
                <a:gd name="T35" fmla="*/ 132 w 132"/>
                <a:gd name="T36" fmla="*/ 52 h 5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0" name="组合 6"/>
          <p:cNvGrpSpPr>
            <a:grpSpLocks/>
          </p:cNvGrpSpPr>
          <p:nvPr/>
        </p:nvGrpSpPr>
        <p:grpSpPr bwMode="auto">
          <a:xfrm>
            <a:off x="7012781" y="2190750"/>
            <a:ext cx="828675" cy="829866"/>
            <a:chOff x="0" y="0"/>
            <a:chExt cx="1106281" cy="1106281"/>
          </a:xfrm>
        </p:grpSpPr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0" y="0"/>
              <a:ext cx="1106281" cy="1106281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22" name="组合 40"/>
            <p:cNvGrpSpPr>
              <a:grpSpLocks/>
            </p:cNvGrpSpPr>
            <p:nvPr/>
          </p:nvGrpSpPr>
          <p:grpSpPr bwMode="auto">
            <a:xfrm>
              <a:off x="330005" y="238378"/>
              <a:ext cx="446271" cy="582632"/>
              <a:chOff x="0" y="0"/>
              <a:chExt cx="425020" cy="554888"/>
            </a:xfrm>
          </p:grpSpPr>
          <p:sp>
            <p:nvSpPr>
              <p:cNvPr id="23" name="Freeform 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25020" cy="554888"/>
              </a:xfrm>
              <a:custGeom>
                <a:avLst/>
                <a:gdLst>
                  <a:gd name="T0" fmla="*/ 401624 w 109"/>
                  <a:gd name="T1" fmla="*/ 265721 h 142"/>
                  <a:gd name="T2" fmla="*/ 374330 w 109"/>
                  <a:gd name="T3" fmla="*/ 265721 h 142"/>
                  <a:gd name="T4" fmla="*/ 374330 w 109"/>
                  <a:gd name="T5" fmla="*/ 171937 h 142"/>
                  <a:gd name="T6" fmla="*/ 327538 w 109"/>
                  <a:gd name="T7" fmla="*/ 50800 h 142"/>
                  <a:gd name="T8" fmla="*/ 210560 w 109"/>
                  <a:gd name="T9" fmla="*/ 0 h 142"/>
                  <a:gd name="T10" fmla="*/ 97482 w 109"/>
                  <a:gd name="T11" fmla="*/ 50800 h 142"/>
                  <a:gd name="T12" fmla="*/ 50690 w 109"/>
                  <a:gd name="T13" fmla="*/ 171937 h 142"/>
                  <a:gd name="T14" fmla="*/ 50690 w 109"/>
                  <a:gd name="T15" fmla="*/ 265721 h 142"/>
                  <a:gd name="T16" fmla="*/ 19496 w 109"/>
                  <a:gd name="T17" fmla="*/ 265721 h 142"/>
                  <a:gd name="T18" fmla="*/ 0 w 109"/>
                  <a:gd name="T19" fmla="*/ 285259 h 142"/>
                  <a:gd name="T20" fmla="*/ 0 w 109"/>
                  <a:gd name="T21" fmla="*/ 535350 h 142"/>
                  <a:gd name="T22" fmla="*/ 19496 w 109"/>
                  <a:gd name="T23" fmla="*/ 554888 h 142"/>
                  <a:gd name="T24" fmla="*/ 401624 w 109"/>
                  <a:gd name="T25" fmla="*/ 554888 h 142"/>
                  <a:gd name="T26" fmla="*/ 425020 w 109"/>
                  <a:gd name="T27" fmla="*/ 535350 h 142"/>
                  <a:gd name="T28" fmla="*/ 425020 w 109"/>
                  <a:gd name="T29" fmla="*/ 285259 h 142"/>
                  <a:gd name="T30" fmla="*/ 401624 w 109"/>
                  <a:gd name="T31" fmla="*/ 265721 h 142"/>
                  <a:gd name="T32" fmla="*/ 257352 w 109"/>
                  <a:gd name="T33" fmla="*/ 484550 h 142"/>
                  <a:gd name="T34" fmla="*/ 210560 w 109"/>
                  <a:gd name="T35" fmla="*/ 531442 h 142"/>
                  <a:gd name="T36" fmla="*/ 163769 w 109"/>
                  <a:gd name="T37" fmla="*/ 484550 h 142"/>
                  <a:gd name="T38" fmla="*/ 163769 w 109"/>
                  <a:gd name="T39" fmla="*/ 398581 h 142"/>
                  <a:gd name="T40" fmla="*/ 210560 w 109"/>
                  <a:gd name="T41" fmla="*/ 355597 h 142"/>
                  <a:gd name="T42" fmla="*/ 257352 w 109"/>
                  <a:gd name="T43" fmla="*/ 398581 h 142"/>
                  <a:gd name="T44" fmla="*/ 257352 w 109"/>
                  <a:gd name="T45" fmla="*/ 484550 h 142"/>
                  <a:gd name="T46" fmla="*/ 296344 w 109"/>
                  <a:gd name="T47" fmla="*/ 265721 h 142"/>
                  <a:gd name="T48" fmla="*/ 124777 w 109"/>
                  <a:gd name="T49" fmla="*/ 265721 h 142"/>
                  <a:gd name="T50" fmla="*/ 124777 w 109"/>
                  <a:gd name="T51" fmla="*/ 171937 h 142"/>
                  <a:gd name="T52" fmla="*/ 152071 w 109"/>
                  <a:gd name="T53" fmla="*/ 105507 h 142"/>
                  <a:gd name="T54" fmla="*/ 210560 w 109"/>
                  <a:gd name="T55" fmla="*/ 78153 h 142"/>
                  <a:gd name="T56" fmla="*/ 272949 w 109"/>
                  <a:gd name="T57" fmla="*/ 105507 h 142"/>
                  <a:gd name="T58" fmla="*/ 296344 w 109"/>
                  <a:gd name="T59" fmla="*/ 171937 h 142"/>
                  <a:gd name="T60" fmla="*/ 296344 w 109"/>
                  <a:gd name="T61" fmla="*/ 265721 h 14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09"/>
                  <a:gd name="T94" fmla="*/ 0 h 142"/>
                  <a:gd name="T95" fmla="*/ 109 w 109"/>
                  <a:gd name="T96" fmla="*/ 142 h 14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09" h="142">
                    <a:moveTo>
                      <a:pt x="103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4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2" y="68"/>
                      <a:pt x="0" y="70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2" y="142"/>
                      <a:pt x="5" y="142"/>
                    </a:cubicBezTo>
                    <a:cubicBezTo>
                      <a:pt x="103" y="142"/>
                      <a:pt x="103" y="142"/>
                      <a:pt x="103" y="142"/>
                    </a:cubicBezTo>
                    <a:cubicBezTo>
                      <a:pt x="106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0"/>
                      <a:pt x="106" y="68"/>
                      <a:pt x="103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4" y="136"/>
                    </a:cubicBezTo>
                    <a:cubicBezTo>
                      <a:pt x="48" y="136"/>
                      <a:pt x="42" y="131"/>
                      <a:pt x="42" y="124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96"/>
                      <a:pt x="48" y="91"/>
                      <a:pt x="54" y="91"/>
                    </a:cubicBezTo>
                    <a:cubicBezTo>
                      <a:pt x="61" y="91"/>
                      <a:pt x="66" y="96"/>
                      <a:pt x="66" y="102"/>
                    </a:cubicBezTo>
                    <a:lnTo>
                      <a:pt x="66" y="124"/>
                    </a:lnTo>
                    <a:close/>
                    <a:moveTo>
                      <a:pt x="76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37"/>
                      <a:pt x="35" y="31"/>
                      <a:pt x="39" y="27"/>
                    </a:cubicBezTo>
                    <a:cubicBezTo>
                      <a:pt x="43" y="22"/>
                      <a:pt x="48" y="20"/>
                      <a:pt x="54" y="20"/>
                    </a:cubicBezTo>
                    <a:cubicBezTo>
                      <a:pt x="60" y="20"/>
                      <a:pt x="66" y="22"/>
                      <a:pt x="70" y="27"/>
                    </a:cubicBezTo>
                    <a:cubicBezTo>
                      <a:pt x="74" y="31"/>
                      <a:pt x="76" y="37"/>
                      <a:pt x="76" y="44"/>
                    </a:cubicBezTo>
                    <a:lnTo>
                      <a:pt x="76" y="6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4" name="Freeform 38"/>
              <p:cNvSpPr>
                <a:spLocks noChangeArrowheads="1"/>
              </p:cNvSpPr>
              <p:nvPr/>
            </p:nvSpPr>
            <p:spPr bwMode="auto">
              <a:xfrm>
                <a:off x="184176" y="377796"/>
                <a:ext cx="56669" cy="125146"/>
              </a:xfrm>
              <a:custGeom>
                <a:avLst/>
                <a:gdLst>
                  <a:gd name="T0" fmla="*/ 28335 w 14"/>
                  <a:gd name="T1" fmla="*/ 0 h 32"/>
                  <a:gd name="T2" fmla="*/ 0 w 14"/>
                  <a:gd name="T3" fmla="*/ 27376 h 32"/>
                  <a:gd name="T4" fmla="*/ 0 w 14"/>
                  <a:gd name="T5" fmla="*/ 97770 h 32"/>
                  <a:gd name="T6" fmla="*/ 28335 w 14"/>
                  <a:gd name="T7" fmla="*/ 125146 h 32"/>
                  <a:gd name="T8" fmla="*/ 56669 w 14"/>
                  <a:gd name="T9" fmla="*/ 97770 h 32"/>
                  <a:gd name="T10" fmla="*/ 56669 w 14"/>
                  <a:gd name="T11" fmla="*/ 27376 h 32"/>
                  <a:gd name="T12" fmla="*/ 28335 w 14"/>
                  <a:gd name="T13" fmla="*/ 0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"/>
                  <a:gd name="T22" fmla="*/ 0 h 32"/>
                  <a:gd name="T23" fmla="*/ 14 w 14"/>
                  <a:gd name="T24" fmla="*/ 32 h 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" h="32">
                    <a:moveTo>
                      <a:pt x="7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4" y="32"/>
                      <a:pt x="7" y="32"/>
                    </a:cubicBezTo>
                    <a:cubicBezTo>
                      <a:pt x="11" y="32"/>
                      <a:pt x="14" y="29"/>
                      <a:pt x="14" y="2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1014413" y="1071563"/>
            <a:ext cx="7142560" cy="50936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描述说明。在此录入上述图表的综合描述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44"/>
          <p:cNvGrpSpPr>
            <a:grpSpLocks/>
          </p:cNvGrpSpPr>
          <p:nvPr/>
        </p:nvGrpSpPr>
        <p:grpSpPr bwMode="auto">
          <a:xfrm>
            <a:off x="1291829" y="2190750"/>
            <a:ext cx="829865" cy="829866"/>
            <a:chOff x="0" y="0"/>
            <a:chExt cx="1106281" cy="1106281"/>
          </a:xfrm>
        </p:grpSpPr>
        <p:sp>
          <p:nvSpPr>
            <p:cNvPr id="27" name="Oval 25"/>
            <p:cNvSpPr>
              <a:spLocks noChangeArrowheads="1"/>
            </p:cNvSpPr>
            <p:nvPr/>
          </p:nvSpPr>
          <p:spPr bwMode="auto">
            <a:xfrm>
              <a:off x="0" y="0"/>
              <a:ext cx="1106281" cy="1106281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8" name="任意多边形 39"/>
            <p:cNvSpPr>
              <a:spLocks noChangeArrowheads="1"/>
            </p:cNvSpPr>
            <p:nvPr/>
          </p:nvSpPr>
          <p:spPr bwMode="auto">
            <a:xfrm>
              <a:off x="227782" y="237503"/>
              <a:ext cx="650717" cy="631275"/>
            </a:xfrm>
            <a:custGeom>
              <a:avLst/>
              <a:gdLst>
                <a:gd name="T0" fmla="*/ 329318 w 703391"/>
                <a:gd name="T1" fmla="*/ 139792 h 682375"/>
                <a:gd name="T2" fmla="*/ 551039 w 703391"/>
                <a:gd name="T3" fmla="*/ 345898 h 682375"/>
                <a:gd name="T4" fmla="*/ 551039 w 703391"/>
                <a:gd name="T5" fmla="*/ 607494 h 682375"/>
                <a:gd name="T6" fmla="*/ 543121 w 703391"/>
                <a:gd name="T7" fmla="*/ 631275 h 682375"/>
                <a:gd name="T8" fmla="*/ 519365 w 703391"/>
                <a:gd name="T9" fmla="*/ 631275 h 682375"/>
                <a:gd name="T10" fmla="*/ 400585 w 703391"/>
                <a:gd name="T11" fmla="*/ 631275 h 682375"/>
                <a:gd name="T12" fmla="*/ 392667 w 703391"/>
                <a:gd name="T13" fmla="*/ 631275 h 682375"/>
                <a:gd name="T14" fmla="*/ 384748 w 703391"/>
                <a:gd name="T15" fmla="*/ 623348 h 682375"/>
                <a:gd name="T16" fmla="*/ 384748 w 703391"/>
                <a:gd name="T17" fmla="*/ 496514 h 682375"/>
                <a:gd name="T18" fmla="*/ 265969 w 703391"/>
                <a:gd name="T19" fmla="*/ 496514 h 682375"/>
                <a:gd name="T20" fmla="*/ 265969 w 703391"/>
                <a:gd name="T21" fmla="*/ 623348 h 682375"/>
                <a:gd name="T22" fmla="*/ 265969 w 703391"/>
                <a:gd name="T23" fmla="*/ 631275 h 682375"/>
                <a:gd name="T24" fmla="*/ 250131 w 703391"/>
                <a:gd name="T25" fmla="*/ 631275 h 682375"/>
                <a:gd name="T26" fmla="*/ 131352 w 703391"/>
                <a:gd name="T27" fmla="*/ 631275 h 682375"/>
                <a:gd name="T28" fmla="*/ 115514 w 703391"/>
                <a:gd name="T29" fmla="*/ 631275 h 682375"/>
                <a:gd name="T30" fmla="*/ 99677 w 703391"/>
                <a:gd name="T31" fmla="*/ 607494 h 682375"/>
                <a:gd name="T32" fmla="*/ 99677 w 703391"/>
                <a:gd name="T33" fmla="*/ 345898 h 682375"/>
                <a:gd name="T34" fmla="*/ 325359 w 703391"/>
                <a:gd name="T35" fmla="*/ 0 h 682375"/>
                <a:gd name="T36" fmla="*/ 353133 w 703391"/>
                <a:gd name="T37" fmla="*/ 11925 h 682375"/>
                <a:gd name="T38" fmla="*/ 464232 w 703391"/>
                <a:gd name="T39" fmla="*/ 115274 h 682375"/>
                <a:gd name="T40" fmla="*/ 464232 w 703391"/>
                <a:gd name="T41" fmla="*/ 27825 h 682375"/>
                <a:gd name="T42" fmla="*/ 480102 w 703391"/>
                <a:gd name="T43" fmla="*/ 11925 h 682375"/>
                <a:gd name="T44" fmla="*/ 519780 w 703391"/>
                <a:gd name="T45" fmla="*/ 11925 h 682375"/>
                <a:gd name="T46" fmla="*/ 535651 w 703391"/>
                <a:gd name="T47" fmla="*/ 27825 h 682375"/>
                <a:gd name="T48" fmla="*/ 535651 w 703391"/>
                <a:gd name="T49" fmla="*/ 178873 h 682375"/>
                <a:gd name="T50" fmla="*/ 638814 w 703391"/>
                <a:gd name="T51" fmla="*/ 274272 h 682375"/>
                <a:gd name="T52" fmla="*/ 638814 w 703391"/>
                <a:gd name="T53" fmla="*/ 337871 h 682375"/>
                <a:gd name="T54" fmla="*/ 583265 w 703391"/>
                <a:gd name="T55" fmla="*/ 337871 h 682375"/>
                <a:gd name="T56" fmla="*/ 329327 w 703391"/>
                <a:gd name="T57" fmla="*/ 99374 h 682375"/>
                <a:gd name="T58" fmla="*/ 75388 w 703391"/>
                <a:gd name="T59" fmla="*/ 337871 h 682375"/>
                <a:gd name="T60" fmla="*/ 43646 w 703391"/>
                <a:gd name="T61" fmla="*/ 345822 h 682375"/>
                <a:gd name="T62" fmla="*/ 11903 w 703391"/>
                <a:gd name="T63" fmla="*/ 337871 h 682375"/>
                <a:gd name="T64" fmla="*/ 11903 w 703391"/>
                <a:gd name="T65" fmla="*/ 274272 h 682375"/>
                <a:gd name="T66" fmla="*/ 297584 w 703391"/>
                <a:gd name="T67" fmla="*/ 11925 h 682375"/>
                <a:gd name="T68" fmla="*/ 325359 w 703391"/>
                <a:gd name="T69" fmla="*/ 0 h 68237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03391"/>
                <a:gd name="T106" fmla="*/ 0 h 682375"/>
                <a:gd name="T107" fmla="*/ 703391 w 703391"/>
                <a:gd name="T108" fmla="*/ 682375 h 68237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sp>
        <p:nvSpPr>
          <p:cNvPr id="29" name="矩形 42"/>
          <p:cNvSpPr>
            <a:spLocks noChangeArrowheads="1"/>
          </p:cNvSpPr>
          <p:nvPr/>
        </p:nvSpPr>
        <p:spPr bwMode="auto">
          <a:xfrm>
            <a:off x="1139429" y="3137297"/>
            <a:ext cx="1164431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982266" y="3452813"/>
            <a:ext cx="1478756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45"/>
          <p:cNvSpPr>
            <a:spLocks noChangeArrowheads="1"/>
          </p:cNvSpPr>
          <p:nvPr/>
        </p:nvSpPr>
        <p:spPr bwMode="auto">
          <a:xfrm>
            <a:off x="6844904" y="3137297"/>
            <a:ext cx="1164431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6687742" y="3452813"/>
            <a:ext cx="1478756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3870723" y="1632347"/>
            <a:ext cx="1164431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3870722" y="1947863"/>
            <a:ext cx="2301478" cy="57707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49"/>
          <p:cNvSpPr>
            <a:spLocks noChangeArrowheads="1"/>
          </p:cNvSpPr>
          <p:nvPr/>
        </p:nvSpPr>
        <p:spPr bwMode="auto">
          <a:xfrm>
            <a:off x="3870723" y="3789760"/>
            <a:ext cx="1164431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3870722" y="4105276"/>
            <a:ext cx="2301478" cy="57707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51"/>
          <p:cNvSpPr>
            <a:spLocks noChangeArrowheads="1"/>
          </p:cNvSpPr>
          <p:nvPr/>
        </p:nvSpPr>
        <p:spPr bwMode="auto">
          <a:xfrm>
            <a:off x="3034904" y="2715816"/>
            <a:ext cx="1164431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3034904" y="3031332"/>
            <a:ext cx="2301478" cy="57707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85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35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85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0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1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50"/>
                            </p:stCondLst>
                            <p:childTnLst>
                              <p:par>
                                <p:cTn id="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50"/>
                            </p:stCondLst>
                            <p:childTnLst>
                              <p:par>
                                <p:cTn id="8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300"/>
                            </p:stCondLst>
                            <p:childTnLst>
                              <p:par>
                                <p:cTn id="9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800"/>
                            </p:stCondLst>
                            <p:childTnLst>
                              <p:par>
                                <p:cTn id="9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7" grpId="0" bldLvl="0" animBg="1" autoUpdateAnimBg="0"/>
      <p:bldP spid="8" grpId="0" bldLvl="0" animBg="1" autoUpdateAnimBg="0"/>
      <p:bldP spid="9" grpId="0" bldLvl="0" animBg="1" autoUpdateAnimBg="0"/>
      <p:bldP spid="25" grpId="0" bldLvl="0" autoUpdateAnimBg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019175" y="2107406"/>
            <a:ext cx="2257425" cy="33086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专注专业 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1360885" y="3326606"/>
            <a:ext cx="1604963" cy="1084912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3443288" y="2107406"/>
            <a:ext cx="2257425" cy="33086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精诚协作</a:t>
            </a:r>
            <a:endParaRPr lang="zh-CN" alt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5867400" y="2107406"/>
            <a:ext cx="2257425" cy="33086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开放成长</a:t>
            </a:r>
            <a:endParaRPr lang="zh-CN" alt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3762375" y="3326606"/>
            <a:ext cx="1619250" cy="1084912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6136481" y="3326606"/>
            <a:ext cx="1691879" cy="1084912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3573066" y="422672"/>
            <a:ext cx="136921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企业理念</a:t>
            </a:r>
          </a:p>
        </p:txBody>
      </p:sp>
      <p:sp>
        <p:nvSpPr>
          <p:cNvPr id="9" name="文本框 37"/>
          <p:cNvSpPr>
            <a:spLocks noChangeArrowheads="1"/>
          </p:cNvSpPr>
          <p:nvPr/>
        </p:nvSpPr>
        <p:spPr bwMode="auto">
          <a:xfrm>
            <a:off x="502681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Company Philosophy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0" name="组合 37"/>
          <p:cNvGrpSpPr>
            <a:grpSpLocks/>
          </p:cNvGrpSpPr>
          <p:nvPr/>
        </p:nvGrpSpPr>
        <p:grpSpPr bwMode="auto">
          <a:xfrm>
            <a:off x="3163491" y="464344"/>
            <a:ext cx="197644" cy="295275"/>
            <a:chOff x="0" y="0"/>
            <a:chExt cx="213756" cy="427512"/>
          </a:xfrm>
        </p:grpSpPr>
        <p:sp>
          <p:nvSpPr>
            <p:cNvPr id="11" name="直接连接符 38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直接连接符 39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40"/>
          <p:cNvGrpSpPr>
            <a:grpSpLocks/>
          </p:cNvGrpSpPr>
          <p:nvPr/>
        </p:nvGrpSpPr>
        <p:grpSpPr bwMode="auto">
          <a:xfrm>
            <a:off x="3709988" y="1396604"/>
            <a:ext cx="1724025" cy="1716881"/>
            <a:chOff x="0" y="0"/>
            <a:chExt cx="2882188" cy="2872143"/>
          </a:xfrm>
          <a:solidFill>
            <a:schemeClr val="bg1"/>
          </a:solidFill>
        </p:grpSpPr>
        <p:sp>
          <p:nvSpPr>
            <p:cNvPr id="14" name="新月形 41"/>
            <p:cNvSpPr>
              <a:spLocks noChangeArrowheads="1"/>
            </p:cNvSpPr>
            <p:nvPr/>
          </p:nvSpPr>
          <p:spPr bwMode="auto">
            <a:xfrm rot="20751297">
              <a:off x="0" y="201607"/>
              <a:ext cx="1331655" cy="2663312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5" name="新月形 42"/>
            <p:cNvSpPr>
              <a:spLocks noChangeArrowheads="1"/>
            </p:cNvSpPr>
            <p:nvPr/>
          </p:nvSpPr>
          <p:spPr bwMode="auto">
            <a:xfrm rot="4551297">
              <a:off x="681991" y="-665827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6" name="新月形 43"/>
            <p:cNvSpPr>
              <a:spLocks noChangeArrowheads="1"/>
            </p:cNvSpPr>
            <p:nvPr/>
          </p:nvSpPr>
          <p:spPr bwMode="auto">
            <a:xfrm rot="9951297">
              <a:off x="1550533" y="16873"/>
              <a:ext cx="1331655" cy="2663311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7" name="新月形 44"/>
            <p:cNvSpPr>
              <a:spLocks noChangeArrowheads="1"/>
            </p:cNvSpPr>
            <p:nvPr/>
          </p:nvSpPr>
          <p:spPr bwMode="auto">
            <a:xfrm rot="15351297">
              <a:off x="879962" y="874661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8" name="组合 45"/>
          <p:cNvGrpSpPr>
            <a:grpSpLocks/>
          </p:cNvGrpSpPr>
          <p:nvPr/>
        </p:nvGrpSpPr>
        <p:grpSpPr bwMode="auto">
          <a:xfrm>
            <a:off x="1302544" y="1396604"/>
            <a:ext cx="1722835" cy="1716881"/>
            <a:chOff x="0" y="0"/>
            <a:chExt cx="2882188" cy="2872143"/>
          </a:xfrm>
          <a:solidFill>
            <a:schemeClr val="bg1"/>
          </a:solidFill>
        </p:grpSpPr>
        <p:sp>
          <p:nvSpPr>
            <p:cNvPr id="19" name="新月形 46"/>
            <p:cNvSpPr>
              <a:spLocks noChangeArrowheads="1"/>
            </p:cNvSpPr>
            <p:nvPr/>
          </p:nvSpPr>
          <p:spPr bwMode="auto">
            <a:xfrm rot="20751297">
              <a:off x="0" y="201607"/>
              <a:ext cx="1331655" cy="2663312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0" name="新月形 47"/>
            <p:cNvSpPr>
              <a:spLocks noChangeArrowheads="1"/>
            </p:cNvSpPr>
            <p:nvPr/>
          </p:nvSpPr>
          <p:spPr bwMode="auto">
            <a:xfrm rot="4551297">
              <a:off x="681991" y="-665827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1" name="新月形 48"/>
            <p:cNvSpPr>
              <a:spLocks noChangeArrowheads="1"/>
            </p:cNvSpPr>
            <p:nvPr/>
          </p:nvSpPr>
          <p:spPr bwMode="auto">
            <a:xfrm rot="9951297">
              <a:off x="1550533" y="16873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2" name="新月形 49"/>
            <p:cNvSpPr>
              <a:spLocks noChangeArrowheads="1"/>
            </p:cNvSpPr>
            <p:nvPr/>
          </p:nvSpPr>
          <p:spPr bwMode="auto">
            <a:xfrm rot="15351297">
              <a:off x="879962" y="874661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23" name="组合 50"/>
          <p:cNvGrpSpPr>
            <a:grpSpLocks/>
          </p:cNvGrpSpPr>
          <p:nvPr/>
        </p:nvGrpSpPr>
        <p:grpSpPr bwMode="auto">
          <a:xfrm>
            <a:off x="6119813" y="1396604"/>
            <a:ext cx="1724025" cy="1716881"/>
            <a:chOff x="0" y="0"/>
            <a:chExt cx="2882188" cy="2872143"/>
          </a:xfrm>
          <a:solidFill>
            <a:schemeClr val="bg1"/>
          </a:solidFill>
        </p:grpSpPr>
        <p:sp>
          <p:nvSpPr>
            <p:cNvPr id="24" name="新月形 51"/>
            <p:cNvSpPr>
              <a:spLocks noChangeArrowheads="1"/>
            </p:cNvSpPr>
            <p:nvPr/>
          </p:nvSpPr>
          <p:spPr bwMode="auto">
            <a:xfrm rot="20751297">
              <a:off x="0" y="201607"/>
              <a:ext cx="1331655" cy="2663312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5" name="新月形 52"/>
            <p:cNvSpPr>
              <a:spLocks noChangeArrowheads="1"/>
            </p:cNvSpPr>
            <p:nvPr/>
          </p:nvSpPr>
          <p:spPr bwMode="auto">
            <a:xfrm rot="4551297">
              <a:off x="681991" y="-665827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6" name="新月形 53"/>
            <p:cNvSpPr>
              <a:spLocks noChangeArrowheads="1"/>
            </p:cNvSpPr>
            <p:nvPr/>
          </p:nvSpPr>
          <p:spPr bwMode="auto">
            <a:xfrm rot="9951297">
              <a:off x="1550533" y="16873"/>
              <a:ext cx="1331655" cy="2663311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7" name="新月形 54"/>
            <p:cNvSpPr>
              <a:spLocks noChangeArrowheads="1"/>
            </p:cNvSpPr>
            <p:nvPr/>
          </p:nvSpPr>
          <p:spPr bwMode="auto">
            <a:xfrm rot="15351297">
              <a:off x="879962" y="874661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4" grpId="0" bldLvl="0" autoUpdateAnimBg="0"/>
      <p:bldP spid="5" grpId="0" bldLvl="0" autoUpdateAnimBg="0"/>
      <p:bldP spid="6" grpId="0" bldLvl="0" autoUpdateAnimBg="0"/>
      <p:bldP spid="7" grpId="0" bldLvl="0" autoUpdateAnimBg="0"/>
      <p:bldP spid="8" grpId="0" bldLvl="0" autoUpdateAnimBg="0"/>
      <p:bldP spid="9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066" y="422672"/>
            <a:ext cx="136921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服务理念</a:t>
            </a:r>
          </a:p>
        </p:txBody>
      </p:sp>
      <p:sp>
        <p:nvSpPr>
          <p:cNvPr id="3" name="文本框 37"/>
          <p:cNvSpPr>
            <a:spLocks noChangeArrowheads="1"/>
          </p:cNvSpPr>
          <p:nvPr/>
        </p:nvSpPr>
        <p:spPr bwMode="auto">
          <a:xfrm>
            <a:off x="502681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Service concept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3163491" y="464344"/>
            <a:ext cx="197644" cy="295275"/>
            <a:chOff x="0" y="0"/>
            <a:chExt cx="213756" cy="427512"/>
          </a:xfrm>
        </p:grpSpPr>
        <p:sp>
          <p:nvSpPr>
            <p:cNvPr id="5" name="直接连接符 38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直接连接符 39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空心弧 40"/>
          <p:cNvSpPr>
            <a:spLocks noChangeArrowheads="1"/>
          </p:cNvSpPr>
          <p:nvPr/>
        </p:nvSpPr>
        <p:spPr bwMode="auto">
          <a:xfrm rot="5400000">
            <a:off x="645915" y="1446015"/>
            <a:ext cx="3068240" cy="3069431"/>
          </a:xfrm>
          <a:custGeom>
            <a:avLst/>
            <a:gdLst>
              <a:gd name="T0" fmla="*/ 2045494 w 21600"/>
              <a:gd name="T1" fmla="*/ 0 h 21600"/>
              <a:gd name="T2" fmla="*/ 25379 w 21600"/>
              <a:gd name="T3" fmla="*/ 2046288 h 21600"/>
              <a:gd name="T4" fmla="*/ 2045494 w 21600"/>
              <a:gd name="T5" fmla="*/ 50968 h 21600"/>
              <a:gd name="T6" fmla="*/ 4065608 w 21600"/>
              <a:gd name="T7" fmla="*/ 20462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" name="椭圆 41"/>
          <p:cNvSpPr>
            <a:spLocks noChangeArrowheads="1"/>
          </p:cNvSpPr>
          <p:nvPr/>
        </p:nvSpPr>
        <p:spPr bwMode="auto">
          <a:xfrm>
            <a:off x="2767012" y="1494235"/>
            <a:ext cx="385763" cy="384572"/>
          </a:xfrm>
          <a:prstGeom prst="ellipse">
            <a:avLst/>
          </a:prstGeom>
          <a:solidFill>
            <a:schemeClr val="bg1"/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" name="椭圆 42"/>
          <p:cNvSpPr>
            <a:spLocks noChangeArrowheads="1"/>
          </p:cNvSpPr>
          <p:nvPr/>
        </p:nvSpPr>
        <p:spPr bwMode="auto">
          <a:xfrm>
            <a:off x="3414713" y="2308622"/>
            <a:ext cx="384572" cy="384572"/>
          </a:xfrm>
          <a:prstGeom prst="ellipse">
            <a:avLst/>
          </a:prstGeom>
          <a:solidFill>
            <a:schemeClr val="bg1"/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椭圆 43"/>
          <p:cNvSpPr>
            <a:spLocks noChangeArrowheads="1"/>
          </p:cNvSpPr>
          <p:nvPr/>
        </p:nvSpPr>
        <p:spPr bwMode="auto">
          <a:xfrm>
            <a:off x="3423047" y="3259932"/>
            <a:ext cx="384572" cy="384572"/>
          </a:xfrm>
          <a:prstGeom prst="ellipse">
            <a:avLst/>
          </a:prstGeom>
          <a:solidFill>
            <a:schemeClr val="bg1"/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" name="椭圆 44"/>
          <p:cNvSpPr>
            <a:spLocks noChangeArrowheads="1"/>
          </p:cNvSpPr>
          <p:nvPr/>
        </p:nvSpPr>
        <p:spPr bwMode="auto">
          <a:xfrm>
            <a:off x="2770585" y="4096941"/>
            <a:ext cx="384572" cy="384572"/>
          </a:xfrm>
          <a:prstGeom prst="ellipse">
            <a:avLst/>
          </a:prstGeom>
          <a:solidFill>
            <a:schemeClr val="bg1"/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2" name="组合 51"/>
          <p:cNvGrpSpPr>
            <a:grpSpLocks/>
          </p:cNvGrpSpPr>
          <p:nvPr/>
        </p:nvGrpSpPr>
        <p:grpSpPr bwMode="auto">
          <a:xfrm>
            <a:off x="3150394" y="1326357"/>
            <a:ext cx="1793081" cy="716756"/>
            <a:chOff x="0" y="0"/>
            <a:chExt cx="2390955" cy="956128"/>
          </a:xfrm>
        </p:grpSpPr>
        <p:sp>
          <p:nvSpPr>
            <p:cNvPr id="13" name="直接连接符 52"/>
            <p:cNvSpPr>
              <a:spLocks noChangeShapeType="1"/>
            </p:cNvSpPr>
            <p:nvPr/>
          </p:nvSpPr>
          <p:spPr bwMode="auto">
            <a:xfrm>
              <a:off x="0" y="480739"/>
              <a:ext cx="1440000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椭圆 53"/>
            <p:cNvSpPr>
              <a:spLocks noChangeArrowheads="1"/>
            </p:cNvSpPr>
            <p:nvPr/>
          </p:nvSpPr>
          <p:spPr bwMode="auto">
            <a:xfrm>
              <a:off x="1434827" y="0"/>
              <a:ext cx="956128" cy="956128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grpSp>
          <p:nvGrpSpPr>
            <p:cNvPr id="15" name="组合 54"/>
            <p:cNvGrpSpPr>
              <a:grpSpLocks/>
            </p:cNvGrpSpPr>
            <p:nvPr/>
          </p:nvGrpSpPr>
          <p:grpSpPr bwMode="auto">
            <a:xfrm>
              <a:off x="1703199" y="210298"/>
              <a:ext cx="419385" cy="504000"/>
              <a:chOff x="0" y="0"/>
              <a:chExt cx="239649" cy="288000"/>
            </a:xfrm>
          </p:grpSpPr>
          <p:sp>
            <p:nvSpPr>
              <p:cNvPr id="16" name="Freeform 846"/>
              <p:cNvSpPr>
                <a:spLocks noChangeArrowheads="1"/>
              </p:cNvSpPr>
              <p:nvPr/>
            </p:nvSpPr>
            <p:spPr bwMode="auto">
              <a:xfrm>
                <a:off x="0" y="54657"/>
                <a:ext cx="239649" cy="233343"/>
              </a:xfrm>
              <a:custGeom>
                <a:avLst/>
                <a:gdLst>
                  <a:gd name="T0" fmla="*/ 144788 w 48"/>
                  <a:gd name="T1" fmla="*/ 0 h 47"/>
                  <a:gd name="T2" fmla="*/ 144788 w 48"/>
                  <a:gd name="T3" fmla="*/ 34753 h 47"/>
                  <a:gd name="T4" fmla="*/ 204700 w 48"/>
                  <a:gd name="T5" fmla="*/ 114189 h 47"/>
                  <a:gd name="T6" fmla="*/ 119825 w 48"/>
                  <a:gd name="T7" fmla="*/ 203555 h 47"/>
                  <a:gd name="T8" fmla="*/ 29956 w 48"/>
                  <a:gd name="T9" fmla="*/ 114189 h 47"/>
                  <a:gd name="T10" fmla="*/ 89868 w 48"/>
                  <a:gd name="T11" fmla="*/ 34753 h 47"/>
                  <a:gd name="T12" fmla="*/ 89868 w 48"/>
                  <a:gd name="T13" fmla="*/ 0 h 47"/>
                  <a:gd name="T14" fmla="*/ 0 w 48"/>
                  <a:gd name="T15" fmla="*/ 114189 h 47"/>
                  <a:gd name="T16" fmla="*/ 119825 w 48"/>
                  <a:gd name="T17" fmla="*/ 233343 h 47"/>
                  <a:gd name="T18" fmla="*/ 239649 w 48"/>
                  <a:gd name="T19" fmla="*/ 114189 h 47"/>
                  <a:gd name="T20" fmla="*/ 144788 w 48"/>
                  <a:gd name="T21" fmla="*/ 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8"/>
                  <a:gd name="T34" fmla="*/ 0 h 47"/>
                  <a:gd name="T35" fmla="*/ 48 w 48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17" name="Freeform 847"/>
              <p:cNvSpPr>
                <a:spLocks noChangeArrowheads="1"/>
              </p:cNvSpPr>
              <p:nvPr/>
            </p:nvSpPr>
            <p:spPr bwMode="auto">
              <a:xfrm>
                <a:off x="94599" y="0"/>
                <a:ext cx="44147" cy="138744"/>
              </a:xfrm>
              <a:custGeom>
                <a:avLst/>
                <a:gdLst>
                  <a:gd name="T0" fmla="*/ 34337 w 9"/>
                  <a:gd name="T1" fmla="*/ 0 h 28"/>
                  <a:gd name="T2" fmla="*/ 9810 w 9"/>
                  <a:gd name="T3" fmla="*/ 0 h 28"/>
                  <a:gd name="T4" fmla="*/ 0 w 9"/>
                  <a:gd name="T5" fmla="*/ 9910 h 28"/>
                  <a:gd name="T6" fmla="*/ 0 w 9"/>
                  <a:gd name="T7" fmla="*/ 49551 h 28"/>
                  <a:gd name="T8" fmla="*/ 0 w 9"/>
                  <a:gd name="T9" fmla="*/ 79282 h 28"/>
                  <a:gd name="T10" fmla="*/ 0 w 9"/>
                  <a:gd name="T11" fmla="*/ 128834 h 28"/>
                  <a:gd name="T12" fmla="*/ 9810 w 9"/>
                  <a:gd name="T13" fmla="*/ 138744 h 28"/>
                  <a:gd name="T14" fmla="*/ 34337 w 9"/>
                  <a:gd name="T15" fmla="*/ 138744 h 28"/>
                  <a:gd name="T16" fmla="*/ 44147 w 9"/>
                  <a:gd name="T17" fmla="*/ 128834 h 28"/>
                  <a:gd name="T18" fmla="*/ 44147 w 9"/>
                  <a:gd name="T19" fmla="*/ 79282 h 28"/>
                  <a:gd name="T20" fmla="*/ 44147 w 9"/>
                  <a:gd name="T21" fmla="*/ 49551 h 28"/>
                  <a:gd name="T22" fmla="*/ 44147 w 9"/>
                  <a:gd name="T23" fmla="*/ 9910 h 28"/>
                  <a:gd name="T24" fmla="*/ 34337 w 9"/>
                  <a:gd name="T25" fmla="*/ 0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28"/>
                  <a:gd name="T41" fmla="*/ 9 w 9"/>
                  <a:gd name="T42" fmla="*/ 28 h 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</p:grpSp>
      </p:grpSp>
      <p:grpSp>
        <p:nvGrpSpPr>
          <p:cNvPr id="18" name="组合 57"/>
          <p:cNvGrpSpPr>
            <a:grpSpLocks/>
          </p:cNvGrpSpPr>
          <p:nvPr/>
        </p:nvGrpSpPr>
        <p:grpSpPr bwMode="auto">
          <a:xfrm>
            <a:off x="3155157" y="3930253"/>
            <a:ext cx="1788319" cy="717947"/>
            <a:chOff x="0" y="0"/>
            <a:chExt cx="2383653" cy="956128"/>
          </a:xfrm>
        </p:grpSpPr>
        <p:sp>
          <p:nvSpPr>
            <p:cNvPr id="19" name="直接连接符 58"/>
            <p:cNvSpPr>
              <a:spLocks noChangeShapeType="1"/>
            </p:cNvSpPr>
            <p:nvPr/>
          </p:nvSpPr>
          <p:spPr bwMode="auto">
            <a:xfrm>
              <a:off x="0" y="478064"/>
              <a:ext cx="1440000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59"/>
            <p:cNvSpPr>
              <a:spLocks noChangeArrowheads="1"/>
            </p:cNvSpPr>
            <p:nvPr/>
          </p:nvSpPr>
          <p:spPr bwMode="auto">
            <a:xfrm>
              <a:off x="1427525" y="0"/>
              <a:ext cx="956128" cy="956128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1" name="Freeform 110"/>
            <p:cNvSpPr>
              <a:spLocks noChangeAspect="1" noEditPoints="1" noChangeArrowheads="1"/>
            </p:cNvSpPr>
            <p:nvPr/>
          </p:nvSpPr>
          <p:spPr bwMode="auto">
            <a:xfrm>
              <a:off x="1697776" y="264298"/>
              <a:ext cx="447158" cy="396000"/>
            </a:xfrm>
            <a:custGeom>
              <a:avLst/>
              <a:gdLst>
                <a:gd name="T0" fmla="*/ 245937 w 100"/>
                <a:gd name="T1" fmla="*/ 18000 h 88"/>
                <a:gd name="T2" fmla="*/ 339840 w 100"/>
                <a:gd name="T3" fmla="*/ 184500 h 88"/>
                <a:gd name="T4" fmla="*/ 339840 w 100"/>
                <a:gd name="T5" fmla="*/ 184500 h 88"/>
                <a:gd name="T6" fmla="*/ 438215 w 100"/>
                <a:gd name="T7" fmla="*/ 355500 h 88"/>
                <a:gd name="T8" fmla="*/ 429272 w 100"/>
                <a:gd name="T9" fmla="*/ 391500 h 88"/>
                <a:gd name="T10" fmla="*/ 411385 w 100"/>
                <a:gd name="T11" fmla="*/ 396000 h 88"/>
                <a:gd name="T12" fmla="*/ 411385 w 100"/>
                <a:gd name="T13" fmla="*/ 396000 h 88"/>
                <a:gd name="T14" fmla="*/ 219107 w 100"/>
                <a:gd name="T15" fmla="*/ 396000 h 88"/>
                <a:gd name="T16" fmla="*/ 31301 w 100"/>
                <a:gd name="T17" fmla="*/ 396000 h 88"/>
                <a:gd name="T18" fmla="*/ 0 w 100"/>
                <a:gd name="T19" fmla="*/ 369000 h 88"/>
                <a:gd name="T20" fmla="*/ 4472 w 100"/>
                <a:gd name="T21" fmla="*/ 351000 h 88"/>
                <a:gd name="T22" fmla="*/ 102846 w 100"/>
                <a:gd name="T23" fmla="*/ 184500 h 88"/>
                <a:gd name="T24" fmla="*/ 102846 w 100"/>
                <a:gd name="T25" fmla="*/ 184500 h 88"/>
                <a:gd name="T26" fmla="*/ 196750 w 100"/>
                <a:gd name="T27" fmla="*/ 18000 h 88"/>
                <a:gd name="T28" fmla="*/ 236994 w 100"/>
                <a:gd name="T29" fmla="*/ 9000 h 88"/>
                <a:gd name="T30" fmla="*/ 245937 w 100"/>
                <a:gd name="T31" fmla="*/ 18000 h 88"/>
                <a:gd name="T32" fmla="*/ 196750 w 100"/>
                <a:gd name="T33" fmla="*/ 153000 h 88"/>
                <a:gd name="T34" fmla="*/ 196750 w 100"/>
                <a:gd name="T35" fmla="*/ 166500 h 88"/>
                <a:gd name="T36" fmla="*/ 205693 w 100"/>
                <a:gd name="T37" fmla="*/ 279000 h 88"/>
                <a:gd name="T38" fmla="*/ 232522 w 100"/>
                <a:gd name="T39" fmla="*/ 279000 h 88"/>
                <a:gd name="T40" fmla="*/ 241465 w 100"/>
                <a:gd name="T41" fmla="*/ 166500 h 88"/>
                <a:gd name="T42" fmla="*/ 241465 w 100"/>
                <a:gd name="T43" fmla="*/ 153000 h 88"/>
                <a:gd name="T44" fmla="*/ 196750 w 100"/>
                <a:gd name="T45" fmla="*/ 153000 h 88"/>
                <a:gd name="T46" fmla="*/ 219107 w 100"/>
                <a:gd name="T47" fmla="*/ 324000 h 88"/>
                <a:gd name="T48" fmla="*/ 236994 w 100"/>
                <a:gd name="T49" fmla="*/ 310500 h 88"/>
                <a:gd name="T50" fmla="*/ 219107 w 100"/>
                <a:gd name="T51" fmla="*/ 292500 h 88"/>
                <a:gd name="T52" fmla="*/ 201221 w 100"/>
                <a:gd name="T53" fmla="*/ 310500 h 88"/>
                <a:gd name="T54" fmla="*/ 219107 w 100"/>
                <a:gd name="T55" fmla="*/ 324000 h 88"/>
                <a:gd name="T56" fmla="*/ 290653 w 100"/>
                <a:gd name="T57" fmla="*/ 216000 h 88"/>
                <a:gd name="T58" fmla="*/ 219107 w 100"/>
                <a:gd name="T59" fmla="*/ 90000 h 88"/>
                <a:gd name="T60" fmla="*/ 152034 w 100"/>
                <a:gd name="T61" fmla="*/ 211500 h 88"/>
                <a:gd name="T62" fmla="*/ 147562 w 100"/>
                <a:gd name="T63" fmla="*/ 216000 h 88"/>
                <a:gd name="T64" fmla="*/ 76017 w 100"/>
                <a:gd name="T65" fmla="*/ 337500 h 88"/>
                <a:gd name="T66" fmla="*/ 219107 w 100"/>
                <a:gd name="T67" fmla="*/ 337500 h 88"/>
                <a:gd name="T68" fmla="*/ 362198 w 100"/>
                <a:gd name="T69" fmla="*/ 337500 h 88"/>
                <a:gd name="T70" fmla="*/ 290653 w 100"/>
                <a:gd name="T71" fmla="*/ 216000 h 88"/>
                <a:gd name="T72" fmla="*/ 290653 w 100"/>
                <a:gd name="T73" fmla="*/ 216000 h 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88"/>
                <a:gd name="T113" fmla="*/ 100 w 100"/>
                <a:gd name="T114" fmla="*/ 88 h 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2" name="组合 61"/>
          <p:cNvGrpSpPr>
            <a:grpSpLocks/>
          </p:cNvGrpSpPr>
          <p:nvPr/>
        </p:nvGrpSpPr>
        <p:grpSpPr bwMode="auto">
          <a:xfrm>
            <a:off x="3789760" y="2143126"/>
            <a:ext cx="2522934" cy="716756"/>
            <a:chOff x="0" y="0"/>
            <a:chExt cx="3364602" cy="956128"/>
          </a:xfrm>
        </p:grpSpPr>
        <p:cxnSp>
          <p:nvCxnSpPr>
            <p:cNvPr id="23" name="直接连接符 62"/>
            <p:cNvCxnSpPr>
              <a:cxnSpLocks noChangeShapeType="1"/>
              <a:stCxn id="9" idx="6"/>
              <a:endCxn id="24" idx="2"/>
            </p:cNvCxnSpPr>
            <p:nvPr/>
          </p:nvCxnSpPr>
          <p:spPr bwMode="auto">
            <a:xfrm>
              <a:off x="0" y="478064"/>
              <a:ext cx="2408474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</p:cxnSp>
        <p:sp>
          <p:nvSpPr>
            <p:cNvPr id="24" name="椭圆 63"/>
            <p:cNvSpPr>
              <a:spLocks noChangeArrowheads="1"/>
            </p:cNvSpPr>
            <p:nvPr/>
          </p:nvSpPr>
          <p:spPr bwMode="auto">
            <a:xfrm>
              <a:off x="2408474" y="0"/>
              <a:ext cx="956128" cy="956128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5" name="Freeform 168"/>
            <p:cNvSpPr>
              <a:spLocks noChangeAspect="1" noEditPoints="1" noChangeArrowheads="1"/>
            </p:cNvSpPr>
            <p:nvPr/>
          </p:nvSpPr>
          <p:spPr bwMode="auto">
            <a:xfrm>
              <a:off x="2655366" y="280064"/>
              <a:ext cx="462345" cy="396000"/>
            </a:xfrm>
            <a:custGeom>
              <a:avLst/>
              <a:gdLst>
                <a:gd name="T0" fmla="*/ 19674 w 94"/>
                <a:gd name="T1" fmla="*/ 92889 h 81"/>
                <a:gd name="T2" fmla="*/ 226254 w 94"/>
                <a:gd name="T3" fmla="*/ 92889 h 81"/>
                <a:gd name="T4" fmla="*/ 245928 w 94"/>
                <a:gd name="T5" fmla="*/ 78222 h 81"/>
                <a:gd name="T6" fmla="*/ 359055 w 94"/>
                <a:gd name="T7" fmla="*/ 0 h 81"/>
                <a:gd name="T8" fmla="*/ 359055 w 94"/>
                <a:gd name="T9" fmla="*/ 161333 h 81"/>
                <a:gd name="T10" fmla="*/ 359055 w 94"/>
                <a:gd name="T11" fmla="*/ 322667 h 81"/>
                <a:gd name="T12" fmla="*/ 245928 w 94"/>
                <a:gd name="T13" fmla="*/ 239556 h 81"/>
                <a:gd name="T14" fmla="*/ 226254 w 94"/>
                <a:gd name="T15" fmla="*/ 229778 h 81"/>
                <a:gd name="T16" fmla="*/ 162313 w 94"/>
                <a:gd name="T17" fmla="*/ 229778 h 81"/>
                <a:gd name="T18" fmla="*/ 196743 w 94"/>
                <a:gd name="T19" fmla="*/ 342222 h 81"/>
                <a:gd name="T20" fmla="*/ 221335 w 94"/>
                <a:gd name="T21" fmla="*/ 342222 h 81"/>
                <a:gd name="T22" fmla="*/ 221335 w 94"/>
                <a:gd name="T23" fmla="*/ 396000 h 81"/>
                <a:gd name="T24" fmla="*/ 211498 w 94"/>
                <a:gd name="T25" fmla="*/ 396000 h 81"/>
                <a:gd name="T26" fmla="*/ 103290 w 94"/>
                <a:gd name="T27" fmla="*/ 396000 h 81"/>
                <a:gd name="T28" fmla="*/ 54104 w 94"/>
                <a:gd name="T29" fmla="*/ 229778 h 81"/>
                <a:gd name="T30" fmla="*/ 19674 w 94"/>
                <a:gd name="T31" fmla="*/ 229778 h 81"/>
                <a:gd name="T32" fmla="*/ 19674 w 94"/>
                <a:gd name="T33" fmla="*/ 92889 h 81"/>
                <a:gd name="T34" fmla="*/ 427915 w 94"/>
                <a:gd name="T35" fmla="*/ 112444 h 81"/>
                <a:gd name="T36" fmla="*/ 462345 w 94"/>
                <a:gd name="T37" fmla="*/ 161333 h 81"/>
                <a:gd name="T38" fmla="*/ 427915 w 94"/>
                <a:gd name="T39" fmla="*/ 210222 h 81"/>
                <a:gd name="T40" fmla="*/ 427915 w 94"/>
                <a:gd name="T41" fmla="*/ 322667 h 81"/>
                <a:gd name="T42" fmla="*/ 383648 w 94"/>
                <a:gd name="T43" fmla="*/ 322667 h 81"/>
                <a:gd name="T44" fmla="*/ 383648 w 94"/>
                <a:gd name="T45" fmla="*/ 0 h 81"/>
                <a:gd name="T46" fmla="*/ 427915 w 94"/>
                <a:gd name="T47" fmla="*/ 0 h 81"/>
                <a:gd name="T48" fmla="*/ 427915 w 94"/>
                <a:gd name="T49" fmla="*/ 112444 h 81"/>
                <a:gd name="T50" fmla="*/ 226254 w 94"/>
                <a:gd name="T51" fmla="*/ 239556 h 81"/>
                <a:gd name="T52" fmla="*/ 181987 w 94"/>
                <a:gd name="T53" fmla="*/ 239556 h 81"/>
                <a:gd name="T54" fmla="*/ 196743 w 94"/>
                <a:gd name="T55" fmla="*/ 298222 h 81"/>
                <a:gd name="T56" fmla="*/ 211498 w 94"/>
                <a:gd name="T57" fmla="*/ 298222 h 81"/>
                <a:gd name="T58" fmla="*/ 211498 w 94"/>
                <a:gd name="T59" fmla="*/ 278667 h 81"/>
                <a:gd name="T60" fmla="*/ 226254 w 94"/>
                <a:gd name="T61" fmla="*/ 239556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6" name="组合 65"/>
          <p:cNvGrpSpPr>
            <a:grpSpLocks/>
          </p:cNvGrpSpPr>
          <p:nvPr/>
        </p:nvGrpSpPr>
        <p:grpSpPr bwMode="auto">
          <a:xfrm>
            <a:off x="3799285" y="3093244"/>
            <a:ext cx="2513409" cy="716756"/>
            <a:chOff x="0" y="0"/>
            <a:chExt cx="3351721" cy="956128"/>
          </a:xfrm>
        </p:grpSpPr>
        <p:sp>
          <p:nvSpPr>
            <p:cNvPr id="27" name="直接连接符 66"/>
            <p:cNvSpPr>
              <a:spLocks noChangeShapeType="1"/>
            </p:cNvSpPr>
            <p:nvPr/>
          </p:nvSpPr>
          <p:spPr bwMode="auto">
            <a:xfrm>
              <a:off x="0" y="494105"/>
              <a:ext cx="2372336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椭圆 67"/>
            <p:cNvSpPr>
              <a:spLocks noChangeArrowheads="1"/>
            </p:cNvSpPr>
            <p:nvPr/>
          </p:nvSpPr>
          <p:spPr bwMode="auto">
            <a:xfrm>
              <a:off x="2395593" y="0"/>
              <a:ext cx="956128" cy="956128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9" name="Freeform 203"/>
            <p:cNvSpPr>
              <a:spLocks noChangeAspect="1" noEditPoints="1" noChangeArrowheads="1"/>
            </p:cNvSpPr>
            <p:nvPr/>
          </p:nvSpPr>
          <p:spPr bwMode="auto">
            <a:xfrm>
              <a:off x="2682897" y="264298"/>
              <a:ext cx="413052" cy="396000"/>
            </a:xfrm>
            <a:custGeom>
              <a:avLst/>
              <a:gdLst>
                <a:gd name="T0" fmla="*/ 166737 w 218"/>
                <a:gd name="T1" fmla="*/ 81474 h 209"/>
                <a:gd name="T2" fmla="*/ 68210 w 218"/>
                <a:gd name="T3" fmla="*/ 81474 h 209"/>
                <a:gd name="T4" fmla="*/ 49263 w 218"/>
                <a:gd name="T5" fmla="*/ 108000 h 209"/>
                <a:gd name="T6" fmla="*/ 68210 w 218"/>
                <a:gd name="T7" fmla="*/ 134526 h 209"/>
                <a:gd name="T8" fmla="*/ 166737 w 218"/>
                <a:gd name="T9" fmla="*/ 134526 h 209"/>
                <a:gd name="T10" fmla="*/ 166737 w 218"/>
                <a:gd name="T11" fmla="*/ 81474 h 209"/>
                <a:gd name="T12" fmla="*/ 166737 w 218"/>
                <a:gd name="T13" fmla="*/ 81474 h 209"/>
                <a:gd name="T14" fmla="*/ 238736 w 218"/>
                <a:gd name="T15" fmla="*/ 134526 h 209"/>
                <a:gd name="T16" fmla="*/ 354315 w 218"/>
                <a:gd name="T17" fmla="*/ 134526 h 209"/>
                <a:gd name="T18" fmla="*/ 367578 w 218"/>
                <a:gd name="T19" fmla="*/ 134526 h 209"/>
                <a:gd name="T20" fmla="*/ 373263 w 218"/>
                <a:gd name="T21" fmla="*/ 144000 h 209"/>
                <a:gd name="T22" fmla="*/ 403578 w 218"/>
                <a:gd name="T23" fmla="*/ 193263 h 209"/>
                <a:gd name="T24" fmla="*/ 413052 w 218"/>
                <a:gd name="T25" fmla="*/ 206526 h 209"/>
                <a:gd name="T26" fmla="*/ 403578 w 218"/>
                <a:gd name="T27" fmla="*/ 216000 h 209"/>
                <a:gd name="T28" fmla="*/ 373263 w 218"/>
                <a:gd name="T29" fmla="*/ 265263 h 209"/>
                <a:gd name="T30" fmla="*/ 367578 w 218"/>
                <a:gd name="T31" fmla="*/ 278526 h 209"/>
                <a:gd name="T32" fmla="*/ 354315 w 218"/>
                <a:gd name="T33" fmla="*/ 278526 h 209"/>
                <a:gd name="T34" fmla="*/ 238736 w 218"/>
                <a:gd name="T35" fmla="*/ 278526 h 209"/>
                <a:gd name="T36" fmla="*/ 238736 w 218"/>
                <a:gd name="T37" fmla="*/ 341053 h 209"/>
                <a:gd name="T38" fmla="*/ 341052 w 218"/>
                <a:gd name="T39" fmla="*/ 341053 h 209"/>
                <a:gd name="T40" fmla="*/ 341052 w 218"/>
                <a:gd name="T41" fmla="*/ 396000 h 209"/>
                <a:gd name="T42" fmla="*/ 75789 w 218"/>
                <a:gd name="T43" fmla="*/ 396000 h 209"/>
                <a:gd name="T44" fmla="*/ 75789 w 218"/>
                <a:gd name="T45" fmla="*/ 341053 h 209"/>
                <a:gd name="T46" fmla="*/ 170526 w 218"/>
                <a:gd name="T47" fmla="*/ 341053 h 209"/>
                <a:gd name="T48" fmla="*/ 170526 w 218"/>
                <a:gd name="T49" fmla="*/ 180000 h 209"/>
                <a:gd name="T50" fmla="*/ 54947 w 218"/>
                <a:gd name="T51" fmla="*/ 180000 h 209"/>
                <a:gd name="T52" fmla="*/ 41684 w 218"/>
                <a:gd name="T53" fmla="*/ 180000 h 209"/>
                <a:gd name="T54" fmla="*/ 36000 w 218"/>
                <a:gd name="T55" fmla="*/ 166737 h 209"/>
                <a:gd name="T56" fmla="*/ 5684 w 218"/>
                <a:gd name="T57" fmla="*/ 117474 h 209"/>
                <a:gd name="T58" fmla="*/ 0 w 218"/>
                <a:gd name="T59" fmla="*/ 108000 h 209"/>
                <a:gd name="T60" fmla="*/ 5684 w 218"/>
                <a:gd name="T61" fmla="*/ 94737 h 209"/>
                <a:gd name="T62" fmla="*/ 36000 w 218"/>
                <a:gd name="T63" fmla="*/ 45474 h 209"/>
                <a:gd name="T64" fmla="*/ 41684 w 218"/>
                <a:gd name="T65" fmla="*/ 36000 h 209"/>
                <a:gd name="T66" fmla="*/ 54947 w 218"/>
                <a:gd name="T67" fmla="*/ 36000 h 209"/>
                <a:gd name="T68" fmla="*/ 170526 w 218"/>
                <a:gd name="T69" fmla="*/ 36000 h 209"/>
                <a:gd name="T70" fmla="*/ 170526 w 218"/>
                <a:gd name="T71" fmla="*/ 28421 h 209"/>
                <a:gd name="T72" fmla="*/ 206526 w 218"/>
                <a:gd name="T73" fmla="*/ 0 h 209"/>
                <a:gd name="T74" fmla="*/ 238736 w 218"/>
                <a:gd name="T75" fmla="*/ 28421 h 209"/>
                <a:gd name="T76" fmla="*/ 238736 w 218"/>
                <a:gd name="T77" fmla="*/ 134526 h 209"/>
                <a:gd name="T78" fmla="*/ 238736 w 218"/>
                <a:gd name="T79" fmla="*/ 134526 h 209"/>
                <a:gd name="T80" fmla="*/ 344842 w 218"/>
                <a:gd name="T81" fmla="*/ 176211 h 209"/>
                <a:gd name="T82" fmla="*/ 242526 w 218"/>
                <a:gd name="T83" fmla="*/ 176211 h 209"/>
                <a:gd name="T84" fmla="*/ 242526 w 218"/>
                <a:gd name="T85" fmla="*/ 233053 h 209"/>
                <a:gd name="T86" fmla="*/ 344842 w 218"/>
                <a:gd name="T87" fmla="*/ 233053 h 209"/>
                <a:gd name="T88" fmla="*/ 363789 w 218"/>
                <a:gd name="T89" fmla="*/ 206526 h 209"/>
                <a:gd name="T90" fmla="*/ 344842 w 218"/>
                <a:gd name="T91" fmla="*/ 176211 h 20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18"/>
                <a:gd name="T139" fmla="*/ 0 h 209"/>
                <a:gd name="T140" fmla="*/ 218 w 218"/>
                <a:gd name="T141" fmla="*/ 209 h 20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30" name="矩形 71"/>
          <p:cNvSpPr>
            <a:spLocks noChangeArrowheads="1"/>
          </p:cNvSpPr>
          <p:nvPr/>
        </p:nvSpPr>
        <p:spPr bwMode="auto">
          <a:xfrm>
            <a:off x="4981575" y="1233487"/>
            <a:ext cx="1881188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务实创新的服务精神</a:t>
            </a:r>
            <a:endParaRPr 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4983956" y="1509713"/>
            <a:ext cx="2281238" cy="62785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在此录入图表的描述说明，在此录入图表的描述说明，在此录入上述图表的描述说明。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73"/>
          <p:cNvSpPr>
            <a:spLocks noChangeArrowheads="1"/>
          </p:cNvSpPr>
          <p:nvPr/>
        </p:nvSpPr>
        <p:spPr bwMode="auto">
          <a:xfrm>
            <a:off x="4981575" y="3895725"/>
            <a:ext cx="1869281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洞察敏锐的服务意识</a:t>
            </a:r>
            <a:endParaRPr 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4983956" y="4171951"/>
            <a:ext cx="2281238" cy="62785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75"/>
          <p:cNvSpPr>
            <a:spLocks noChangeArrowheads="1"/>
          </p:cNvSpPr>
          <p:nvPr/>
        </p:nvSpPr>
        <p:spPr bwMode="auto">
          <a:xfrm>
            <a:off x="6357938" y="2059781"/>
            <a:ext cx="1869281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谦虚谨慎的服务态度</a:t>
            </a:r>
            <a:endParaRPr 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360319" y="2334816"/>
            <a:ext cx="1912144" cy="441653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77"/>
          <p:cNvSpPr>
            <a:spLocks noChangeArrowheads="1"/>
          </p:cNvSpPr>
          <p:nvPr/>
        </p:nvSpPr>
        <p:spPr bwMode="auto">
          <a:xfrm>
            <a:off x="6357938" y="3038475"/>
            <a:ext cx="1869281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专业优质的服务团队</a:t>
            </a:r>
            <a:endParaRPr 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6360319" y="3313510"/>
            <a:ext cx="1912144" cy="441653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" name="组合 79"/>
          <p:cNvGrpSpPr>
            <a:grpSpLocks/>
          </p:cNvGrpSpPr>
          <p:nvPr/>
        </p:nvGrpSpPr>
        <p:grpSpPr bwMode="auto">
          <a:xfrm>
            <a:off x="1003697" y="1794272"/>
            <a:ext cx="2370534" cy="2370534"/>
            <a:chOff x="0" y="0"/>
            <a:chExt cx="3176815" cy="3176815"/>
          </a:xfrm>
        </p:grpSpPr>
        <p:sp>
          <p:nvSpPr>
            <p:cNvPr id="39" name="椭圆 80"/>
            <p:cNvSpPr>
              <a:spLocks noChangeArrowheads="1"/>
            </p:cNvSpPr>
            <p:nvPr/>
          </p:nvSpPr>
          <p:spPr bwMode="auto">
            <a:xfrm>
              <a:off x="0" y="0"/>
              <a:ext cx="3176815" cy="3176815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0" name="椭圆 81"/>
            <p:cNvSpPr>
              <a:spLocks noChangeArrowheads="1"/>
            </p:cNvSpPr>
            <p:nvPr/>
          </p:nvSpPr>
          <p:spPr bwMode="auto">
            <a:xfrm>
              <a:off x="178115" y="178115"/>
              <a:ext cx="2820586" cy="2820584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2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25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2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750"/>
                            </p:stCondLst>
                            <p:childTnLst>
                              <p:par>
                                <p:cTn id="7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  <p:bldP spid="36" grpId="0" bldLvl="0" autoUpdateAnimBg="0"/>
      <p:bldP spid="37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肘形连接符 1"/>
          <p:cNvCxnSpPr>
            <a:cxnSpLocks noChangeShapeType="1"/>
          </p:cNvCxnSpPr>
          <p:nvPr/>
        </p:nvCxnSpPr>
        <p:spPr bwMode="auto">
          <a:xfrm flipH="1" flipV="1">
            <a:off x="4781550" y="1404938"/>
            <a:ext cx="2827735" cy="409575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chemeClr val="bg1"/>
            </a:solidFill>
            <a:bevel/>
            <a:headEnd type="oval" w="med" len="med"/>
            <a:tailEnd type="oval" w="med" len="med"/>
          </a:ln>
        </p:spPr>
      </p:cxnSp>
      <p:cxnSp>
        <p:nvCxnSpPr>
          <p:cNvPr id="3" name="肘形连接符 2"/>
          <p:cNvCxnSpPr>
            <a:cxnSpLocks noChangeShapeType="1"/>
          </p:cNvCxnSpPr>
          <p:nvPr/>
        </p:nvCxnSpPr>
        <p:spPr bwMode="auto">
          <a:xfrm flipH="1">
            <a:off x="4781550" y="3976688"/>
            <a:ext cx="2827735" cy="408385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chemeClr val="bg1"/>
            </a:solidFill>
            <a:bevel/>
            <a:headEnd type="oval" w="med" len="med"/>
            <a:tailEnd type="oval" w="med" len="med"/>
          </a:ln>
        </p:spPr>
      </p:cxnSp>
      <p:cxnSp>
        <p:nvCxnSpPr>
          <p:cNvPr id="4" name="肘形连接符 3"/>
          <p:cNvCxnSpPr>
            <a:cxnSpLocks noChangeShapeType="1"/>
          </p:cNvCxnSpPr>
          <p:nvPr/>
        </p:nvCxnSpPr>
        <p:spPr bwMode="auto">
          <a:xfrm flipV="1">
            <a:off x="1595438" y="1404938"/>
            <a:ext cx="2726531" cy="409575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chemeClr val="bg1"/>
            </a:solidFill>
            <a:bevel/>
            <a:headEnd type="oval" w="med" len="med"/>
            <a:tailEnd type="oval" w="med" len="med"/>
          </a:ln>
        </p:spPr>
      </p:cxnSp>
      <p:cxnSp>
        <p:nvCxnSpPr>
          <p:cNvPr id="5" name="肘形连接符 4"/>
          <p:cNvCxnSpPr>
            <a:cxnSpLocks noChangeShapeType="1"/>
          </p:cNvCxnSpPr>
          <p:nvPr/>
        </p:nvCxnSpPr>
        <p:spPr bwMode="auto">
          <a:xfrm>
            <a:off x="1595438" y="3976688"/>
            <a:ext cx="2726531" cy="408385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chemeClr val="bg1"/>
            </a:solidFill>
            <a:bevel/>
            <a:headEnd type="oval" w="med" len="med"/>
            <a:tailEnd type="oval" w="med" len="med"/>
          </a:ln>
        </p:spPr>
      </p:cxnSp>
      <p:sp>
        <p:nvSpPr>
          <p:cNvPr id="6" name="文本框 5"/>
          <p:cNvSpPr>
            <a:spLocks noChangeArrowheads="1"/>
          </p:cNvSpPr>
          <p:nvPr/>
        </p:nvSpPr>
        <p:spPr bwMode="auto">
          <a:xfrm>
            <a:off x="2164556" y="3706416"/>
            <a:ext cx="2157413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>
            <a:spLocks noChangeArrowheads="1"/>
          </p:cNvSpPr>
          <p:nvPr/>
        </p:nvSpPr>
        <p:spPr bwMode="auto">
          <a:xfrm>
            <a:off x="2159794" y="4401741"/>
            <a:ext cx="907256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时间管理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072754" y="2952750"/>
            <a:ext cx="1008459" cy="1009650"/>
            <a:chOff x="0" y="0"/>
            <a:chExt cx="1403797" cy="1403797"/>
          </a:xfrm>
        </p:grpSpPr>
        <p:sp>
          <p:nvSpPr>
            <p:cNvPr id="9" name="椭圆 8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grpSp>
          <p:nvGrpSpPr>
            <p:cNvPr id="10" name="组合 9"/>
            <p:cNvGrpSpPr>
              <a:grpSpLocks/>
            </p:cNvGrpSpPr>
            <p:nvPr/>
          </p:nvGrpSpPr>
          <p:grpSpPr bwMode="auto">
            <a:xfrm>
              <a:off x="486136" y="362881"/>
              <a:ext cx="392888" cy="661931"/>
              <a:chOff x="0" y="0"/>
              <a:chExt cx="292099" cy="492124"/>
            </a:xfrm>
          </p:grpSpPr>
          <p:sp>
            <p:nvSpPr>
              <p:cNvPr id="11" name="Freeform 1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92099" cy="492124"/>
              </a:xfrm>
              <a:custGeom>
                <a:avLst/>
                <a:gdLst>
                  <a:gd name="T0" fmla="*/ 0 w 166"/>
                  <a:gd name="T1" fmla="*/ 781246729 h 280"/>
                  <a:gd name="T2" fmla="*/ 463707212 w 166"/>
                  <a:gd name="T3" fmla="*/ 781246729 h 280"/>
                  <a:gd name="T4" fmla="*/ 463707212 w 166"/>
                  <a:gd name="T5" fmla="*/ 747764736 h 280"/>
                  <a:gd name="T6" fmla="*/ 463707212 w 166"/>
                  <a:gd name="T7" fmla="*/ 747764736 h 280"/>
                  <a:gd name="T8" fmla="*/ 458120271 w 166"/>
                  <a:gd name="T9" fmla="*/ 736604071 h 280"/>
                  <a:gd name="T10" fmla="*/ 446946608 w 166"/>
                  <a:gd name="T11" fmla="*/ 731023739 h 280"/>
                  <a:gd name="T12" fmla="*/ 16760501 w 166"/>
                  <a:gd name="T13" fmla="*/ 731023739 h 280"/>
                  <a:gd name="T14" fmla="*/ 16760501 w 166"/>
                  <a:gd name="T15" fmla="*/ 731023739 h 280"/>
                  <a:gd name="T16" fmla="*/ 5586833 w 166"/>
                  <a:gd name="T17" fmla="*/ 736604071 h 280"/>
                  <a:gd name="T18" fmla="*/ 0 w 166"/>
                  <a:gd name="T19" fmla="*/ 747764736 h 280"/>
                  <a:gd name="T20" fmla="*/ 0 w 166"/>
                  <a:gd name="T21" fmla="*/ 781246729 h 280"/>
                  <a:gd name="T22" fmla="*/ 0 w 166"/>
                  <a:gd name="T23" fmla="*/ 781246729 h 280"/>
                  <a:gd name="T24" fmla="*/ 0 w 166"/>
                  <a:gd name="T25" fmla="*/ 0 h 280"/>
                  <a:gd name="T26" fmla="*/ 463707212 w 166"/>
                  <a:gd name="T27" fmla="*/ 0 h 280"/>
                  <a:gd name="T28" fmla="*/ 463707212 w 166"/>
                  <a:gd name="T29" fmla="*/ 33482007 h 280"/>
                  <a:gd name="T30" fmla="*/ 463707212 w 166"/>
                  <a:gd name="T31" fmla="*/ 33482007 h 280"/>
                  <a:gd name="T32" fmla="*/ 458120271 w 166"/>
                  <a:gd name="T33" fmla="*/ 44642671 h 280"/>
                  <a:gd name="T34" fmla="*/ 446946608 w 166"/>
                  <a:gd name="T35" fmla="*/ 50223004 h 280"/>
                  <a:gd name="T36" fmla="*/ 16760501 w 166"/>
                  <a:gd name="T37" fmla="*/ 50223004 h 280"/>
                  <a:gd name="T38" fmla="*/ 16760501 w 166"/>
                  <a:gd name="T39" fmla="*/ 50223004 h 280"/>
                  <a:gd name="T40" fmla="*/ 5586833 w 166"/>
                  <a:gd name="T41" fmla="*/ 44642671 h 280"/>
                  <a:gd name="T42" fmla="*/ 0 w 166"/>
                  <a:gd name="T43" fmla="*/ 33482007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12" name="Freeform 16"/>
              <p:cNvSpPr>
                <a:spLocks noEditPoints="1" noChangeArrowheads="1"/>
              </p:cNvSpPr>
              <p:nvPr/>
            </p:nvSpPr>
            <p:spPr bwMode="auto">
              <a:xfrm>
                <a:off x="23812" y="46039"/>
                <a:ext cx="244476" cy="400050"/>
              </a:xfrm>
              <a:custGeom>
                <a:avLst/>
                <a:gdLst>
                  <a:gd name="T0" fmla="*/ 39373033 w 138"/>
                  <a:gd name="T1" fmla="*/ 139271810 h 228"/>
                  <a:gd name="T2" fmla="*/ 39373033 w 138"/>
                  <a:gd name="T3" fmla="*/ 161555291 h 228"/>
                  <a:gd name="T4" fmla="*/ 56247185 w 138"/>
                  <a:gd name="T5" fmla="*/ 194980513 h 228"/>
                  <a:gd name="T6" fmla="*/ 134993265 w 138"/>
                  <a:gd name="T7" fmla="*/ 267401880 h 228"/>
                  <a:gd name="T8" fmla="*/ 157492134 w 138"/>
                  <a:gd name="T9" fmla="*/ 289685361 h 228"/>
                  <a:gd name="T10" fmla="*/ 163116851 w 138"/>
                  <a:gd name="T11" fmla="*/ 317539712 h 228"/>
                  <a:gd name="T12" fmla="*/ 134993265 w 138"/>
                  <a:gd name="T13" fmla="*/ 367677544 h 228"/>
                  <a:gd name="T14" fmla="*/ 67496633 w 138"/>
                  <a:gd name="T15" fmla="*/ 423386246 h 228"/>
                  <a:gd name="T16" fmla="*/ 44997750 w 138"/>
                  <a:gd name="T17" fmla="*/ 451240597 h 228"/>
                  <a:gd name="T18" fmla="*/ 39373033 w 138"/>
                  <a:gd name="T19" fmla="*/ 490236799 h 228"/>
                  <a:gd name="T20" fmla="*/ 0 w 138"/>
                  <a:gd name="T21" fmla="*/ 635079424 h 228"/>
                  <a:gd name="T22" fmla="*/ 0 w 138"/>
                  <a:gd name="T23" fmla="*/ 479095058 h 228"/>
                  <a:gd name="T24" fmla="*/ 5624719 w 138"/>
                  <a:gd name="T25" fmla="*/ 428957117 h 228"/>
                  <a:gd name="T26" fmla="*/ 39373033 w 138"/>
                  <a:gd name="T27" fmla="*/ 395531895 h 228"/>
                  <a:gd name="T28" fmla="*/ 101244935 w 138"/>
                  <a:gd name="T29" fmla="*/ 339823193 h 228"/>
                  <a:gd name="T30" fmla="*/ 118119114 w 138"/>
                  <a:gd name="T31" fmla="*/ 317539712 h 228"/>
                  <a:gd name="T32" fmla="*/ 101244935 w 138"/>
                  <a:gd name="T33" fmla="*/ 295256231 h 228"/>
                  <a:gd name="T34" fmla="*/ 39373033 w 138"/>
                  <a:gd name="T35" fmla="*/ 239547529 h 228"/>
                  <a:gd name="T36" fmla="*/ 5624719 w 138"/>
                  <a:gd name="T37" fmla="*/ 200551383 h 228"/>
                  <a:gd name="T38" fmla="*/ 0 w 138"/>
                  <a:gd name="T39" fmla="*/ 155984421 h 228"/>
                  <a:gd name="T40" fmla="*/ 39373033 w 138"/>
                  <a:gd name="T41" fmla="*/ 0 h 228"/>
                  <a:gd name="T42" fmla="*/ 348732570 w 138"/>
                  <a:gd name="T43" fmla="*/ 635079424 h 228"/>
                  <a:gd name="T44" fmla="*/ 348732570 w 138"/>
                  <a:gd name="T45" fmla="*/ 490236799 h 228"/>
                  <a:gd name="T46" fmla="*/ 343107852 w 138"/>
                  <a:gd name="T47" fmla="*/ 451240597 h 228"/>
                  <a:gd name="T48" fmla="*/ 320608984 w 138"/>
                  <a:gd name="T49" fmla="*/ 423386246 h 228"/>
                  <a:gd name="T50" fmla="*/ 253112379 w 138"/>
                  <a:gd name="T51" fmla="*/ 367677544 h 228"/>
                  <a:gd name="T52" fmla="*/ 224988738 w 138"/>
                  <a:gd name="T53" fmla="*/ 317539712 h 228"/>
                  <a:gd name="T54" fmla="*/ 230613456 w 138"/>
                  <a:gd name="T55" fmla="*/ 289685361 h 228"/>
                  <a:gd name="T56" fmla="*/ 320608984 w 138"/>
                  <a:gd name="T57" fmla="*/ 211693123 h 228"/>
                  <a:gd name="T58" fmla="*/ 331858418 w 138"/>
                  <a:gd name="T59" fmla="*/ 194980513 h 228"/>
                  <a:gd name="T60" fmla="*/ 348732570 w 138"/>
                  <a:gd name="T61" fmla="*/ 161555291 h 228"/>
                  <a:gd name="T62" fmla="*/ 348732570 w 138"/>
                  <a:gd name="T63" fmla="*/ 0 h 228"/>
                  <a:gd name="T64" fmla="*/ 388105589 w 138"/>
                  <a:gd name="T65" fmla="*/ 155984421 h 228"/>
                  <a:gd name="T66" fmla="*/ 388105589 w 138"/>
                  <a:gd name="T67" fmla="*/ 183838772 h 228"/>
                  <a:gd name="T68" fmla="*/ 371231438 w 138"/>
                  <a:gd name="T69" fmla="*/ 222834864 h 228"/>
                  <a:gd name="T70" fmla="*/ 286860682 w 138"/>
                  <a:gd name="T71" fmla="*/ 295256231 h 228"/>
                  <a:gd name="T72" fmla="*/ 275611248 w 138"/>
                  <a:gd name="T73" fmla="*/ 306397972 h 228"/>
                  <a:gd name="T74" fmla="*/ 275611248 w 138"/>
                  <a:gd name="T75" fmla="*/ 328681453 h 228"/>
                  <a:gd name="T76" fmla="*/ 348732570 w 138"/>
                  <a:gd name="T77" fmla="*/ 395531895 h 228"/>
                  <a:gd name="T78" fmla="*/ 371231438 w 138"/>
                  <a:gd name="T79" fmla="*/ 412244506 h 228"/>
                  <a:gd name="T80" fmla="*/ 388105589 w 138"/>
                  <a:gd name="T81" fmla="*/ 451240597 h 228"/>
                  <a:gd name="T82" fmla="*/ 388105589 w 138"/>
                  <a:gd name="T83" fmla="*/ 635079424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13" name="Freeform 17"/>
              <p:cNvSpPr>
                <a:spLocks noChangeArrowheads="1"/>
              </p:cNvSpPr>
              <p:nvPr/>
            </p:nvSpPr>
            <p:spPr bwMode="auto">
              <a:xfrm>
                <a:off x="63499" y="166689"/>
                <a:ext cx="165100" cy="279400"/>
              </a:xfrm>
              <a:custGeom>
                <a:avLst/>
                <a:gdLst>
                  <a:gd name="T0" fmla="*/ 0 w 94"/>
                  <a:gd name="T1" fmla="*/ 443547440 h 160"/>
                  <a:gd name="T2" fmla="*/ 133836394 w 94"/>
                  <a:gd name="T3" fmla="*/ 443547440 h 160"/>
                  <a:gd name="T4" fmla="*/ 262096275 w 94"/>
                  <a:gd name="T5" fmla="*/ 443547440 h 160"/>
                  <a:gd name="T6" fmla="*/ 262096275 w 94"/>
                  <a:gd name="T7" fmla="*/ 371470999 h 160"/>
                  <a:gd name="T8" fmla="*/ 161718965 w 94"/>
                  <a:gd name="T9" fmla="*/ 271672849 h 160"/>
                  <a:gd name="T10" fmla="*/ 161718965 w 94"/>
                  <a:gd name="T11" fmla="*/ 271672849 h 160"/>
                  <a:gd name="T12" fmla="*/ 150565937 w 94"/>
                  <a:gd name="T13" fmla="*/ 260584166 h 160"/>
                  <a:gd name="T14" fmla="*/ 144989423 w 94"/>
                  <a:gd name="T15" fmla="*/ 249495483 h 160"/>
                  <a:gd name="T16" fmla="*/ 144989423 w 94"/>
                  <a:gd name="T17" fmla="*/ 216229378 h 160"/>
                  <a:gd name="T18" fmla="*/ 144989423 w 94"/>
                  <a:gd name="T19" fmla="*/ 121975571 h 160"/>
                  <a:gd name="T20" fmla="*/ 144989423 w 94"/>
                  <a:gd name="T21" fmla="*/ 121975571 h 160"/>
                  <a:gd name="T22" fmla="*/ 144989423 w 94"/>
                  <a:gd name="T23" fmla="*/ 105342518 h 160"/>
                  <a:gd name="T24" fmla="*/ 150565937 w 94"/>
                  <a:gd name="T25" fmla="*/ 88709493 h 160"/>
                  <a:gd name="T26" fmla="*/ 172871993 w 94"/>
                  <a:gd name="T27" fmla="*/ 60987785 h 160"/>
                  <a:gd name="T28" fmla="*/ 211907592 w 94"/>
                  <a:gd name="T29" fmla="*/ 27721715 h 160"/>
                  <a:gd name="T30" fmla="*/ 211907592 w 94"/>
                  <a:gd name="T31" fmla="*/ 27721715 h 160"/>
                  <a:gd name="T32" fmla="*/ 228637135 w 94"/>
                  <a:gd name="T33" fmla="*/ 16633032 h 160"/>
                  <a:gd name="T34" fmla="*/ 245366732 w 94"/>
                  <a:gd name="T35" fmla="*/ 0 h 160"/>
                  <a:gd name="T36" fmla="*/ 133836394 w 94"/>
                  <a:gd name="T37" fmla="*/ 0 h 160"/>
                  <a:gd name="T38" fmla="*/ 16729549 w 94"/>
                  <a:gd name="T39" fmla="*/ 0 h 160"/>
                  <a:gd name="T40" fmla="*/ 16729549 w 94"/>
                  <a:gd name="T41" fmla="*/ 0 h 160"/>
                  <a:gd name="T42" fmla="*/ 33459099 w 94"/>
                  <a:gd name="T43" fmla="*/ 16633032 h 160"/>
                  <a:gd name="T44" fmla="*/ 50188641 w 94"/>
                  <a:gd name="T45" fmla="*/ 27721715 h 160"/>
                  <a:gd name="T46" fmla="*/ 89224254 w 94"/>
                  <a:gd name="T47" fmla="*/ 60987785 h 160"/>
                  <a:gd name="T48" fmla="*/ 89224254 w 94"/>
                  <a:gd name="T49" fmla="*/ 60987785 h 160"/>
                  <a:gd name="T50" fmla="*/ 105953796 w 94"/>
                  <a:gd name="T51" fmla="*/ 88709493 h 160"/>
                  <a:gd name="T52" fmla="*/ 117106852 w 94"/>
                  <a:gd name="T53" fmla="*/ 105342518 h 160"/>
                  <a:gd name="T54" fmla="*/ 117106852 w 94"/>
                  <a:gd name="T55" fmla="*/ 121975571 h 160"/>
                  <a:gd name="T56" fmla="*/ 117106852 w 94"/>
                  <a:gd name="T57" fmla="*/ 216229378 h 160"/>
                  <a:gd name="T58" fmla="*/ 117106852 w 94"/>
                  <a:gd name="T59" fmla="*/ 216229378 h 160"/>
                  <a:gd name="T60" fmla="*/ 117106852 w 94"/>
                  <a:gd name="T61" fmla="*/ 249495483 h 160"/>
                  <a:gd name="T62" fmla="*/ 111530310 w 94"/>
                  <a:gd name="T63" fmla="*/ 260584166 h 160"/>
                  <a:gd name="T64" fmla="*/ 105953796 w 94"/>
                  <a:gd name="T65" fmla="*/ 271672849 h 160"/>
                  <a:gd name="T66" fmla="*/ 0 w 94"/>
                  <a:gd name="T67" fmla="*/ 371470999 h 160"/>
                  <a:gd name="T68" fmla="*/ 0 w 94"/>
                  <a:gd name="T69" fmla="*/ 44354744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</p:grpSp>
      <p:sp>
        <p:nvSpPr>
          <p:cNvPr id="14" name="文本框 13"/>
          <p:cNvSpPr>
            <a:spLocks noChangeArrowheads="1"/>
          </p:cNvSpPr>
          <p:nvPr/>
        </p:nvSpPr>
        <p:spPr bwMode="auto">
          <a:xfrm>
            <a:off x="4837510" y="3694510"/>
            <a:ext cx="2149078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>
            <a:spLocks noChangeArrowheads="1"/>
          </p:cNvSpPr>
          <p:nvPr/>
        </p:nvSpPr>
        <p:spPr bwMode="auto">
          <a:xfrm>
            <a:off x="6005513" y="4401741"/>
            <a:ext cx="907256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得失管理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>
            <a:spLocks noChangeArrowheads="1"/>
          </p:cNvSpPr>
          <p:nvPr/>
        </p:nvSpPr>
        <p:spPr bwMode="auto">
          <a:xfrm>
            <a:off x="2164556" y="1454944"/>
            <a:ext cx="2157413" cy="754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/>
          <p:cNvSpPr>
            <a:spLocks noChangeArrowheads="1"/>
          </p:cNvSpPr>
          <p:nvPr/>
        </p:nvSpPr>
        <p:spPr bwMode="auto">
          <a:xfrm>
            <a:off x="2169319" y="1097756"/>
            <a:ext cx="907256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团队管理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>
            <a:spLocks noChangeArrowheads="1"/>
          </p:cNvSpPr>
          <p:nvPr/>
        </p:nvSpPr>
        <p:spPr bwMode="auto">
          <a:xfrm>
            <a:off x="4837510" y="1454944"/>
            <a:ext cx="2149078" cy="872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</a:p>
          <a:p>
            <a:pPr>
              <a:lnSpc>
                <a:spcPct val="120000"/>
              </a:lnSpc>
            </a:pPr>
            <a:endParaRPr lang="zh-CN" altLang="en-US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9" name="文本框 18"/>
          <p:cNvSpPr>
            <a:spLocks noChangeArrowheads="1"/>
          </p:cNvSpPr>
          <p:nvPr/>
        </p:nvSpPr>
        <p:spPr bwMode="auto">
          <a:xfrm>
            <a:off x="6015038" y="1097756"/>
            <a:ext cx="907256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项目管理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7072313" y="2952750"/>
            <a:ext cx="1009650" cy="1009650"/>
            <a:chOff x="0" y="0"/>
            <a:chExt cx="1403797" cy="1403797"/>
          </a:xfrm>
        </p:grpSpPr>
        <p:sp>
          <p:nvSpPr>
            <p:cNvPr id="21" name="椭圆 20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2" name="Freeform 12"/>
            <p:cNvSpPr>
              <a:spLocks noEditPoints="1" noChangeArrowheads="1"/>
            </p:cNvSpPr>
            <p:nvPr/>
          </p:nvSpPr>
          <p:spPr bwMode="auto">
            <a:xfrm>
              <a:off x="479640" y="362881"/>
              <a:ext cx="471466" cy="666418"/>
            </a:xfrm>
            <a:custGeom>
              <a:avLst/>
              <a:gdLst>
                <a:gd name="T0" fmla="*/ 2147483647 w 408"/>
                <a:gd name="T1" fmla="*/ 2147483647 h 578"/>
                <a:gd name="T2" fmla="*/ 2147483647 w 408"/>
                <a:gd name="T3" fmla="*/ 2147483647 h 578"/>
                <a:gd name="T4" fmla="*/ 2147483647 w 408"/>
                <a:gd name="T5" fmla="*/ 2147483647 h 578"/>
                <a:gd name="T6" fmla="*/ 2147483647 w 408"/>
                <a:gd name="T7" fmla="*/ 2147483647 h 578"/>
                <a:gd name="T8" fmla="*/ 2147483647 w 408"/>
                <a:gd name="T9" fmla="*/ 2147483647 h 578"/>
                <a:gd name="T10" fmla="*/ 2147483647 w 408"/>
                <a:gd name="T11" fmla="*/ 2147483647 h 578"/>
                <a:gd name="T12" fmla="*/ 2147483647 w 408"/>
                <a:gd name="T13" fmla="*/ 2147483647 h 578"/>
                <a:gd name="T14" fmla="*/ 2147483647 w 408"/>
                <a:gd name="T15" fmla="*/ 2147483647 h 578"/>
                <a:gd name="T16" fmla="*/ 2147483647 w 408"/>
                <a:gd name="T17" fmla="*/ 2147483647 h 578"/>
                <a:gd name="T18" fmla="*/ 2147483647 w 408"/>
                <a:gd name="T19" fmla="*/ 2147483647 h 578"/>
                <a:gd name="T20" fmla="*/ 2147483647 w 408"/>
                <a:gd name="T21" fmla="*/ 2147483647 h 578"/>
                <a:gd name="T22" fmla="*/ 2147483647 w 408"/>
                <a:gd name="T23" fmla="*/ 2147483647 h 578"/>
                <a:gd name="T24" fmla="*/ 2147483647 w 408"/>
                <a:gd name="T25" fmla="*/ 2147483647 h 578"/>
                <a:gd name="T26" fmla="*/ 2147483647 w 408"/>
                <a:gd name="T27" fmla="*/ 2147483647 h 578"/>
                <a:gd name="T28" fmla="*/ 2147483647 w 408"/>
                <a:gd name="T29" fmla="*/ 2147483647 h 578"/>
                <a:gd name="T30" fmla="*/ 2147483647 w 408"/>
                <a:gd name="T31" fmla="*/ 2147483647 h 578"/>
                <a:gd name="T32" fmla="*/ 1060602027 w 408"/>
                <a:gd name="T33" fmla="*/ 2147483647 h 578"/>
                <a:gd name="T34" fmla="*/ 0 w 408"/>
                <a:gd name="T35" fmla="*/ 2147483647 h 578"/>
                <a:gd name="T36" fmla="*/ 2147483647 w 408"/>
                <a:gd name="T37" fmla="*/ 2147483647 h 578"/>
                <a:gd name="T38" fmla="*/ 2147483647 w 408"/>
                <a:gd name="T39" fmla="*/ 2147483647 h 578"/>
                <a:gd name="T40" fmla="*/ 2147483647 w 408"/>
                <a:gd name="T41" fmla="*/ 2147483647 h 578"/>
                <a:gd name="T42" fmla="*/ 2147483647 w 408"/>
                <a:gd name="T43" fmla="*/ 2147483647 h 578"/>
                <a:gd name="T44" fmla="*/ 2147483647 w 408"/>
                <a:gd name="T45" fmla="*/ 0 h 578"/>
                <a:gd name="T46" fmla="*/ 2147483647 w 408"/>
                <a:gd name="T47" fmla="*/ 2116668924 h 578"/>
                <a:gd name="T48" fmla="*/ 2147483647 w 408"/>
                <a:gd name="T49" fmla="*/ 2147483647 h 578"/>
                <a:gd name="T50" fmla="*/ 2147483647 w 408"/>
                <a:gd name="T51" fmla="*/ 2147483647 h 578"/>
                <a:gd name="T52" fmla="*/ 2147483647 w 408"/>
                <a:gd name="T53" fmla="*/ 2147483647 h 578"/>
                <a:gd name="T54" fmla="*/ 2147483647 w 408"/>
                <a:gd name="T55" fmla="*/ 2147483647 h 578"/>
                <a:gd name="T56" fmla="*/ 2147483647 w 408"/>
                <a:gd name="T57" fmla="*/ 2147483647 h 578"/>
                <a:gd name="T58" fmla="*/ 2147483647 w 408"/>
                <a:gd name="T59" fmla="*/ 2147483647 h 578"/>
                <a:gd name="T60" fmla="*/ 2147483647 w 408"/>
                <a:gd name="T61" fmla="*/ 2147483647 h 578"/>
                <a:gd name="T62" fmla="*/ 2147483647 w 408"/>
                <a:gd name="T63" fmla="*/ 2147483647 h 578"/>
                <a:gd name="T64" fmla="*/ 2147483647 w 408"/>
                <a:gd name="T65" fmla="*/ 2147483647 h 578"/>
                <a:gd name="T66" fmla="*/ 2147483647 w 408"/>
                <a:gd name="T67" fmla="*/ 2147483647 h 578"/>
                <a:gd name="T68" fmla="*/ 2147483647 w 408"/>
                <a:gd name="T69" fmla="*/ 2147483647 h 578"/>
                <a:gd name="T70" fmla="*/ 2147483647 w 408"/>
                <a:gd name="T71" fmla="*/ 2147483647 h 578"/>
                <a:gd name="T72" fmla="*/ 2147483647 w 408"/>
                <a:gd name="T73" fmla="*/ 2147483647 h 578"/>
                <a:gd name="T74" fmla="*/ 2147483647 w 408"/>
                <a:gd name="T75" fmla="*/ 2147483647 h 578"/>
                <a:gd name="T76" fmla="*/ 2147483647 w 408"/>
                <a:gd name="T77" fmla="*/ 2147483647 h 578"/>
                <a:gd name="T78" fmla="*/ 2147483647 w 408"/>
                <a:gd name="T79" fmla="*/ 2147483647 h 578"/>
                <a:gd name="T80" fmla="*/ 2147483647 w 408"/>
                <a:gd name="T81" fmla="*/ 2147483647 h 578"/>
                <a:gd name="T82" fmla="*/ 2147483647 w 408"/>
                <a:gd name="T83" fmla="*/ 2147483647 h 578"/>
                <a:gd name="T84" fmla="*/ 2147483647 w 408"/>
                <a:gd name="T85" fmla="*/ 2147483647 h 578"/>
                <a:gd name="T86" fmla="*/ 2147483647 w 408"/>
                <a:gd name="T87" fmla="*/ 2147483647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072754" y="1826419"/>
            <a:ext cx="1008459" cy="1008460"/>
            <a:chOff x="0" y="0"/>
            <a:chExt cx="1403797" cy="1403797"/>
          </a:xfrm>
        </p:grpSpPr>
        <p:sp>
          <p:nvSpPr>
            <p:cNvPr id="24" name="椭圆 23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grpSp>
          <p:nvGrpSpPr>
            <p:cNvPr id="25" name="组合 24"/>
            <p:cNvGrpSpPr>
              <a:grpSpLocks/>
            </p:cNvGrpSpPr>
            <p:nvPr/>
          </p:nvGrpSpPr>
          <p:grpSpPr bwMode="auto">
            <a:xfrm>
              <a:off x="282958" y="324214"/>
              <a:ext cx="799244" cy="731504"/>
              <a:chOff x="0" y="0"/>
              <a:chExt cx="550987" cy="504288"/>
            </a:xfrm>
          </p:grpSpPr>
          <p:sp>
            <p:nvSpPr>
              <p:cNvPr id="26" name="Freeform 2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7759" cy="359114"/>
              </a:xfrm>
              <a:custGeom>
                <a:avLst/>
                <a:gdLst>
                  <a:gd name="T0" fmla="*/ 350879 w 52"/>
                  <a:gd name="T1" fmla="*/ 186463 h 52"/>
                  <a:gd name="T2" fmla="*/ 316479 w 52"/>
                  <a:gd name="T3" fmla="*/ 158839 h 52"/>
                  <a:gd name="T4" fmla="*/ 357759 w 52"/>
                  <a:gd name="T5" fmla="*/ 138121 h 52"/>
                  <a:gd name="T6" fmla="*/ 337119 w 52"/>
                  <a:gd name="T7" fmla="*/ 89779 h 52"/>
                  <a:gd name="T8" fmla="*/ 323359 w 52"/>
                  <a:gd name="T9" fmla="*/ 82872 h 52"/>
                  <a:gd name="T10" fmla="*/ 275199 w 52"/>
                  <a:gd name="T11" fmla="*/ 89779 h 52"/>
                  <a:gd name="T12" fmla="*/ 295839 w 52"/>
                  <a:gd name="T13" fmla="*/ 48342 h 52"/>
                  <a:gd name="T14" fmla="*/ 254559 w 52"/>
                  <a:gd name="T15" fmla="*/ 13812 h 52"/>
                  <a:gd name="T16" fmla="*/ 220159 w 52"/>
                  <a:gd name="T17" fmla="*/ 48342 h 52"/>
                  <a:gd name="T18" fmla="*/ 199519 w 52"/>
                  <a:gd name="T19" fmla="*/ 6906 h 52"/>
                  <a:gd name="T20" fmla="*/ 185759 w 52"/>
                  <a:gd name="T21" fmla="*/ 0 h 52"/>
                  <a:gd name="T22" fmla="*/ 130720 w 52"/>
                  <a:gd name="T23" fmla="*/ 13812 h 52"/>
                  <a:gd name="T24" fmla="*/ 123840 w 52"/>
                  <a:gd name="T25" fmla="*/ 62154 h 52"/>
                  <a:gd name="T26" fmla="*/ 82560 w 52"/>
                  <a:gd name="T27" fmla="*/ 27624 h 52"/>
                  <a:gd name="T28" fmla="*/ 41280 w 52"/>
                  <a:gd name="T29" fmla="*/ 69060 h 52"/>
                  <a:gd name="T30" fmla="*/ 68800 w 52"/>
                  <a:gd name="T31" fmla="*/ 103591 h 52"/>
                  <a:gd name="T32" fmla="*/ 20640 w 52"/>
                  <a:gd name="T33" fmla="*/ 110497 h 52"/>
                  <a:gd name="T34" fmla="*/ 13760 w 52"/>
                  <a:gd name="T35" fmla="*/ 117403 h 52"/>
                  <a:gd name="T36" fmla="*/ 0 w 52"/>
                  <a:gd name="T37" fmla="*/ 172651 h 52"/>
                  <a:gd name="T38" fmla="*/ 48160 w 52"/>
                  <a:gd name="T39" fmla="*/ 186463 h 52"/>
                  <a:gd name="T40" fmla="*/ 13760 w 52"/>
                  <a:gd name="T41" fmla="*/ 214087 h 52"/>
                  <a:gd name="T42" fmla="*/ 27520 w 52"/>
                  <a:gd name="T43" fmla="*/ 269336 h 52"/>
                  <a:gd name="T44" fmla="*/ 41280 w 52"/>
                  <a:gd name="T45" fmla="*/ 276242 h 52"/>
                  <a:gd name="T46" fmla="*/ 82560 w 52"/>
                  <a:gd name="T47" fmla="*/ 276242 h 52"/>
                  <a:gd name="T48" fmla="*/ 68800 w 52"/>
                  <a:gd name="T49" fmla="*/ 324584 h 52"/>
                  <a:gd name="T50" fmla="*/ 116960 w 52"/>
                  <a:gd name="T51" fmla="*/ 345302 h 52"/>
                  <a:gd name="T52" fmla="*/ 144480 w 52"/>
                  <a:gd name="T53" fmla="*/ 310772 h 52"/>
                  <a:gd name="T54" fmla="*/ 158240 w 52"/>
                  <a:gd name="T55" fmla="*/ 352208 h 52"/>
                  <a:gd name="T56" fmla="*/ 165120 w 52"/>
                  <a:gd name="T57" fmla="*/ 359114 h 52"/>
                  <a:gd name="T58" fmla="*/ 220159 w 52"/>
                  <a:gd name="T59" fmla="*/ 359114 h 52"/>
                  <a:gd name="T60" fmla="*/ 227039 w 52"/>
                  <a:gd name="T61" fmla="*/ 345302 h 52"/>
                  <a:gd name="T62" fmla="*/ 240799 w 52"/>
                  <a:gd name="T63" fmla="*/ 303866 h 52"/>
                  <a:gd name="T64" fmla="*/ 275199 w 52"/>
                  <a:gd name="T65" fmla="*/ 331490 h 52"/>
                  <a:gd name="T66" fmla="*/ 316479 w 52"/>
                  <a:gd name="T67" fmla="*/ 296960 h 52"/>
                  <a:gd name="T68" fmla="*/ 316479 w 52"/>
                  <a:gd name="T69" fmla="*/ 283148 h 52"/>
                  <a:gd name="T70" fmla="*/ 295839 w 52"/>
                  <a:gd name="T71" fmla="*/ 241711 h 52"/>
                  <a:gd name="T72" fmla="*/ 343999 w 52"/>
                  <a:gd name="T73" fmla="*/ 248617 h 52"/>
                  <a:gd name="T74" fmla="*/ 357759 w 52"/>
                  <a:gd name="T75" fmla="*/ 200275 h 52"/>
                  <a:gd name="T76" fmla="*/ 227039 w 52"/>
                  <a:gd name="T77" fmla="*/ 193369 h 52"/>
                  <a:gd name="T78" fmla="*/ 130720 w 52"/>
                  <a:gd name="T79" fmla="*/ 172651 h 52"/>
                  <a:gd name="T80" fmla="*/ 227039 w 52"/>
                  <a:gd name="T81" fmla="*/ 193369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52"/>
                  <a:gd name="T125" fmla="*/ 52 w 52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27" name="Freeform 27"/>
              <p:cNvSpPr>
                <a:spLocks noEditPoints="1" noChangeArrowheads="1"/>
              </p:cNvSpPr>
              <p:nvPr/>
            </p:nvSpPr>
            <p:spPr bwMode="auto">
              <a:xfrm>
                <a:off x="296538" y="248324"/>
                <a:ext cx="254449" cy="255964"/>
              </a:xfrm>
              <a:custGeom>
                <a:avLst/>
                <a:gdLst>
                  <a:gd name="T0" fmla="*/ 226941 w 37"/>
                  <a:gd name="T1" fmla="*/ 200620 h 37"/>
                  <a:gd name="T2" fmla="*/ 213187 w 37"/>
                  <a:gd name="T3" fmla="*/ 166031 h 37"/>
                  <a:gd name="T4" fmla="*/ 247572 w 37"/>
                  <a:gd name="T5" fmla="*/ 172949 h 37"/>
                  <a:gd name="T6" fmla="*/ 254449 w 37"/>
                  <a:gd name="T7" fmla="*/ 138359 h 37"/>
                  <a:gd name="T8" fmla="*/ 247572 w 37"/>
                  <a:gd name="T9" fmla="*/ 124523 h 37"/>
                  <a:gd name="T10" fmla="*/ 220064 w 37"/>
                  <a:gd name="T11" fmla="*/ 110687 h 37"/>
                  <a:gd name="T12" fmla="*/ 254449 w 37"/>
                  <a:gd name="T13" fmla="*/ 96851 h 37"/>
                  <a:gd name="T14" fmla="*/ 240695 w 37"/>
                  <a:gd name="T15" fmla="*/ 62262 h 37"/>
                  <a:gd name="T16" fmla="*/ 206310 w 37"/>
                  <a:gd name="T17" fmla="*/ 69179 h 37"/>
                  <a:gd name="T18" fmla="*/ 213187 w 37"/>
                  <a:gd name="T19" fmla="*/ 34590 h 37"/>
                  <a:gd name="T20" fmla="*/ 206310 w 37"/>
                  <a:gd name="T21" fmla="*/ 27672 h 37"/>
                  <a:gd name="T22" fmla="*/ 165048 w 37"/>
                  <a:gd name="T23" fmla="*/ 13836 h 37"/>
                  <a:gd name="T24" fmla="*/ 144417 w 37"/>
                  <a:gd name="T25" fmla="*/ 34590 h 37"/>
                  <a:gd name="T26" fmla="*/ 130663 w 37"/>
                  <a:gd name="T27" fmla="*/ 0 h 37"/>
                  <a:gd name="T28" fmla="*/ 96278 w 37"/>
                  <a:gd name="T29" fmla="*/ 6918 h 37"/>
                  <a:gd name="T30" fmla="*/ 96278 w 37"/>
                  <a:gd name="T31" fmla="*/ 34590 h 37"/>
                  <a:gd name="T32" fmla="*/ 68770 w 37"/>
                  <a:gd name="T33" fmla="*/ 20754 h 37"/>
                  <a:gd name="T34" fmla="*/ 55016 w 37"/>
                  <a:gd name="T35" fmla="*/ 20754 h 37"/>
                  <a:gd name="T36" fmla="*/ 27508 w 37"/>
                  <a:gd name="T37" fmla="*/ 48426 h 37"/>
                  <a:gd name="T38" fmla="*/ 48139 w 37"/>
                  <a:gd name="T39" fmla="*/ 76097 h 37"/>
                  <a:gd name="T40" fmla="*/ 20631 w 37"/>
                  <a:gd name="T41" fmla="*/ 76097 h 37"/>
                  <a:gd name="T42" fmla="*/ 0 w 37"/>
                  <a:gd name="T43" fmla="*/ 117605 h 37"/>
                  <a:gd name="T44" fmla="*/ 6877 w 37"/>
                  <a:gd name="T45" fmla="*/ 124523 h 37"/>
                  <a:gd name="T46" fmla="*/ 34385 w 37"/>
                  <a:gd name="T47" fmla="*/ 138359 h 37"/>
                  <a:gd name="T48" fmla="*/ 6877 w 37"/>
                  <a:gd name="T49" fmla="*/ 159113 h 37"/>
                  <a:gd name="T50" fmla="*/ 27508 w 37"/>
                  <a:gd name="T51" fmla="*/ 193702 h 37"/>
                  <a:gd name="T52" fmla="*/ 55016 w 37"/>
                  <a:gd name="T53" fmla="*/ 186785 h 37"/>
                  <a:gd name="T54" fmla="*/ 48139 w 37"/>
                  <a:gd name="T55" fmla="*/ 214456 h 37"/>
                  <a:gd name="T56" fmla="*/ 48139 w 37"/>
                  <a:gd name="T57" fmla="*/ 228292 h 37"/>
                  <a:gd name="T58" fmla="*/ 82524 w 37"/>
                  <a:gd name="T59" fmla="*/ 242128 h 37"/>
                  <a:gd name="T60" fmla="*/ 89401 w 37"/>
                  <a:gd name="T61" fmla="*/ 242128 h 37"/>
                  <a:gd name="T62" fmla="*/ 116909 w 37"/>
                  <a:gd name="T63" fmla="*/ 221374 h 37"/>
                  <a:gd name="T64" fmla="*/ 116909 w 37"/>
                  <a:gd name="T65" fmla="*/ 255964 h 37"/>
                  <a:gd name="T66" fmla="*/ 158171 w 37"/>
                  <a:gd name="T67" fmla="*/ 249046 h 37"/>
                  <a:gd name="T68" fmla="*/ 165048 w 37"/>
                  <a:gd name="T69" fmla="*/ 242128 h 37"/>
                  <a:gd name="T70" fmla="*/ 171925 w 37"/>
                  <a:gd name="T71" fmla="*/ 214456 h 37"/>
                  <a:gd name="T72" fmla="*/ 192556 w 37"/>
                  <a:gd name="T73" fmla="*/ 235210 h 37"/>
                  <a:gd name="T74" fmla="*/ 226941 w 37"/>
                  <a:gd name="T75" fmla="*/ 207538 h 37"/>
                  <a:gd name="T76" fmla="*/ 151294 w 37"/>
                  <a:gd name="T77" fmla="*/ 152195 h 37"/>
                  <a:gd name="T78" fmla="*/ 103155 w 37"/>
                  <a:gd name="T79" fmla="*/ 103769 h 37"/>
                  <a:gd name="T80" fmla="*/ 151294 w 37"/>
                  <a:gd name="T81" fmla="*/ 152195 h 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37"/>
                  <a:gd name="T125" fmla="*/ 37 w 37"/>
                  <a:gd name="T126" fmla="*/ 37 h 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7072313" y="1826419"/>
            <a:ext cx="1009650" cy="1008460"/>
            <a:chOff x="0" y="0"/>
            <a:chExt cx="1403797" cy="1403797"/>
          </a:xfrm>
        </p:grpSpPr>
        <p:sp>
          <p:nvSpPr>
            <p:cNvPr id="29" name="椭圆 28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30" name="Freeform 41"/>
            <p:cNvSpPr>
              <a:spLocks noEditPoints="1" noChangeArrowheads="1"/>
            </p:cNvSpPr>
            <p:nvPr/>
          </p:nvSpPr>
          <p:spPr bwMode="auto">
            <a:xfrm>
              <a:off x="363893" y="385180"/>
              <a:ext cx="661930" cy="531751"/>
            </a:xfrm>
            <a:custGeom>
              <a:avLst/>
              <a:gdLst>
                <a:gd name="T0" fmla="*/ 2147483647 w 72"/>
                <a:gd name="T1" fmla="*/ 2147483647 h 58"/>
                <a:gd name="T2" fmla="*/ 2147483647 w 72"/>
                <a:gd name="T3" fmla="*/ 2147483647 h 58"/>
                <a:gd name="T4" fmla="*/ 2147483647 w 72"/>
                <a:gd name="T5" fmla="*/ 2147483647 h 58"/>
                <a:gd name="T6" fmla="*/ 2147483647 w 72"/>
                <a:gd name="T7" fmla="*/ 2147483647 h 58"/>
                <a:gd name="T8" fmla="*/ 2147483647 w 72"/>
                <a:gd name="T9" fmla="*/ 2147483647 h 58"/>
                <a:gd name="T10" fmla="*/ 2147483647 w 72"/>
                <a:gd name="T11" fmla="*/ 0 h 58"/>
                <a:gd name="T12" fmla="*/ 2147483647 w 72"/>
                <a:gd name="T13" fmla="*/ 0 h 58"/>
                <a:gd name="T14" fmla="*/ 2147483647 w 72"/>
                <a:gd name="T15" fmla="*/ 2147483647 h 58"/>
                <a:gd name="T16" fmla="*/ 2147483647 w 72"/>
                <a:gd name="T17" fmla="*/ 2147483647 h 58"/>
                <a:gd name="T18" fmla="*/ 2147483647 w 72"/>
                <a:gd name="T19" fmla="*/ 2147483647 h 58"/>
                <a:gd name="T20" fmla="*/ 2147483647 w 72"/>
                <a:gd name="T21" fmla="*/ 2147483647 h 58"/>
                <a:gd name="T22" fmla="*/ 0 w 72"/>
                <a:gd name="T23" fmla="*/ 2147483647 h 58"/>
                <a:gd name="T24" fmla="*/ 0 w 72"/>
                <a:gd name="T25" fmla="*/ 2147483647 h 58"/>
                <a:gd name="T26" fmla="*/ 2147483647 w 72"/>
                <a:gd name="T27" fmla="*/ 2147483647 h 58"/>
                <a:gd name="T28" fmla="*/ 2147483647 w 72"/>
                <a:gd name="T29" fmla="*/ 2147483647 h 58"/>
                <a:gd name="T30" fmla="*/ 2147483647 w 72"/>
                <a:gd name="T31" fmla="*/ 2147483647 h 58"/>
                <a:gd name="T32" fmla="*/ 2147483647 w 72"/>
                <a:gd name="T33" fmla="*/ 2147483647 h 58"/>
                <a:gd name="T34" fmla="*/ 0 w 72"/>
                <a:gd name="T35" fmla="*/ 2147483647 h 58"/>
                <a:gd name="T36" fmla="*/ 2147483647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2147483647 h 58"/>
                <a:gd name="T42" fmla="*/ 2147483647 w 72"/>
                <a:gd name="T43" fmla="*/ 2147483647 h 58"/>
                <a:gd name="T44" fmla="*/ 2147483647 w 72"/>
                <a:gd name="T45" fmla="*/ 2147483647 h 58"/>
                <a:gd name="T46" fmla="*/ 2147483647 w 72"/>
                <a:gd name="T47" fmla="*/ 2147483647 h 58"/>
                <a:gd name="T48" fmla="*/ 2147483647 w 72"/>
                <a:gd name="T49" fmla="*/ 2147483647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2147483647 h 58"/>
                <a:gd name="T58" fmla="*/ 2147483647 w 72"/>
                <a:gd name="T59" fmla="*/ 2147483647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2600325" y="2565797"/>
            <a:ext cx="3943350" cy="864462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51430" tIns="25715" rIns="51430" bIns="25715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3394472" y="422672"/>
            <a:ext cx="137040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管理理念</a:t>
            </a:r>
          </a:p>
        </p:txBody>
      </p:sp>
      <p:sp>
        <p:nvSpPr>
          <p:cNvPr id="33" name="文本框 37"/>
          <p:cNvSpPr>
            <a:spLocks noChangeArrowheads="1"/>
          </p:cNvSpPr>
          <p:nvPr/>
        </p:nvSpPr>
        <p:spPr bwMode="auto">
          <a:xfrm>
            <a:off x="4862513" y="607219"/>
            <a:ext cx="1731169" cy="438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Management Concept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34" name="组合 41"/>
          <p:cNvGrpSpPr>
            <a:grpSpLocks/>
          </p:cNvGrpSpPr>
          <p:nvPr/>
        </p:nvGrpSpPr>
        <p:grpSpPr bwMode="auto">
          <a:xfrm>
            <a:off x="2986088" y="464344"/>
            <a:ext cx="197644" cy="295275"/>
            <a:chOff x="0" y="0"/>
            <a:chExt cx="213756" cy="427512"/>
          </a:xfrm>
        </p:grpSpPr>
        <p:sp>
          <p:nvSpPr>
            <p:cNvPr id="35" name="直接连接符 4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直接连接符 4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2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25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750"/>
                            </p:stCondLst>
                            <p:childTnLst>
                              <p:par>
                                <p:cTn id="8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14" grpId="0"/>
      <p:bldP spid="15" grpId="0"/>
      <p:bldP spid="16" grpId="0"/>
      <p:bldP spid="17" grpId="0"/>
      <p:bldP spid="18" grpId="0"/>
      <p:bldP spid="19" grpId="0"/>
      <p:bldP spid="31" grpId="0" bldLvl="0" autoUpdateAnimBg="0"/>
      <p:bldP spid="32" grpId="0" bldLvl="0" autoUpdateAnimBg="0"/>
      <p:bldP spid="33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98069" y="422672"/>
            <a:ext cx="136921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工作方式</a:t>
            </a:r>
          </a:p>
        </p:txBody>
      </p:sp>
      <p:sp>
        <p:nvSpPr>
          <p:cNvPr id="3" name="文本框 37"/>
          <p:cNvSpPr>
            <a:spLocks noChangeArrowheads="1"/>
          </p:cNvSpPr>
          <p:nvPr/>
        </p:nvSpPr>
        <p:spPr bwMode="auto">
          <a:xfrm>
            <a:off x="5070873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The Function</a:t>
            </a:r>
            <a:endParaRPr lang="zh-CN" altLang="en-US" sz="1200" baseline="-3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188494" y="464344"/>
            <a:ext cx="197644" cy="295275"/>
            <a:chOff x="0" y="0"/>
            <a:chExt cx="213756" cy="427512"/>
          </a:xfrm>
        </p:grpSpPr>
        <p:sp>
          <p:nvSpPr>
            <p:cNvPr id="5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572000" y="1127522"/>
            <a:ext cx="3662363" cy="1750219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857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914400" y="1127522"/>
            <a:ext cx="3657600" cy="1752600"/>
          </a:xfrm>
          <a:prstGeom prst="rect">
            <a:avLst/>
          </a:prstGeom>
          <a:solidFill>
            <a:schemeClr val="bg1">
              <a:alpha val="29803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59682" y="3012281"/>
            <a:ext cx="716756" cy="720329"/>
            <a:chOff x="1259682" y="3012281"/>
            <a:chExt cx="716756" cy="720329"/>
          </a:xfrm>
        </p:grpSpPr>
        <p:sp>
          <p:nvSpPr>
            <p:cNvPr id="10" name="Oval 4"/>
            <p:cNvSpPr>
              <a:spLocks noChangeArrowheads="1"/>
            </p:cNvSpPr>
            <p:nvPr/>
          </p:nvSpPr>
          <p:spPr bwMode="auto">
            <a:xfrm>
              <a:off x="1259682" y="3012281"/>
              <a:ext cx="716756" cy="720329"/>
            </a:xfrm>
            <a:prstGeom prst="ellipse">
              <a:avLst/>
            </a:prstGeom>
            <a:solidFill>
              <a:schemeClr val="bg1">
                <a:alpha val="29803"/>
              </a:schemeClr>
            </a:solidFill>
            <a:ln w="12700">
              <a:noFill/>
              <a:bevel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11" name="Group 20"/>
            <p:cNvGrpSpPr>
              <a:grpSpLocks/>
            </p:cNvGrpSpPr>
            <p:nvPr/>
          </p:nvGrpSpPr>
          <p:grpSpPr bwMode="auto">
            <a:xfrm>
              <a:off x="1427560" y="3168253"/>
              <a:ext cx="401240" cy="404813"/>
              <a:chOff x="0" y="0"/>
              <a:chExt cx="401822" cy="404317"/>
            </a:xfrm>
            <a:solidFill>
              <a:srgbClr val="FFD860"/>
            </a:solidFill>
          </p:grpSpPr>
          <p:sp>
            <p:nvSpPr>
              <p:cNvPr id="12" name="Freeform 4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1822" cy="404317"/>
              </a:xfrm>
              <a:custGeom>
                <a:avLst/>
                <a:gdLst>
                  <a:gd name="T0" fmla="*/ 60 w 121"/>
                  <a:gd name="T1" fmla="*/ 0 h 121"/>
                  <a:gd name="T2" fmla="*/ 0 w 121"/>
                  <a:gd name="T3" fmla="*/ 61 h 121"/>
                  <a:gd name="T4" fmla="*/ 60 w 121"/>
                  <a:gd name="T5" fmla="*/ 121 h 121"/>
                  <a:gd name="T6" fmla="*/ 121 w 121"/>
                  <a:gd name="T7" fmla="*/ 61 h 121"/>
                  <a:gd name="T8" fmla="*/ 60 w 121"/>
                  <a:gd name="T9" fmla="*/ 0 h 121"/>
                  <a:gd name="T10" fmla="*/ 60 w 121"/>
                  <a:gd name="T11" fmla="*/ 111 h 121"/>
                  <a:gd name="T12" fmla="*/ 10 w 121"/>
                  <a:gd name="T13" fmla="*/ 61 h 121"/>
                  <a:gd name="T14" fmla="*/ 60 w 121"/>
                  <a:gd name="T15" fmla="*/ 10 h 121"/>
                  <a:gd name="T16" fmla="*/ 111 w 121"/>
                  <a:gd name="T17" fmla="*/ 61 h 121"/>
                  <a:gd name="T18" fmla="*/ 60 w 121"/>
                  <a:gd name="T19" fmla="*/ 111 h 1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1"/>
                  <a:gd name="T31" fmla="*/ 0 h 121"/>
                  <a:gd name="T32" fmla="*/ 121 w 121"/>
                  <a:gd name="T33" fmla="*/ 121 h 12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1" h="121">
                    <a:moveTo>
                      <a:pt x="60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94" y="121"/>
                      <a:pt x="121" y="94"/>
                      <a:pt x="121" y="61"/>
                    </a:cubicBezTo>
                    <a:cubicBezTo>
                      <a:pt x="121" y="27"/>
                      <a:pt x="94" y="0"/>
                      <a:pt x="60" y="0"/>
                    </a:cubicBezTo>
                    <a:close/>
                    <a:moveTo>
                      <a:pt x="60" y="111"/>
                    </a:moveTo>
                    <a:cubicBezTo>
                      <a:pt x="32" y="111"/>
                      <a:pt x="10" y="89"/>
                      <a:pt x="10" y="61"/>
                    </a:cubicBezTo>
                    <a:cubicBezTo>
                      <a:pt x="10" y="33"/>
                      <a:pt x="32" y="10"/>
                      <a:pt x="60" y="10"/>
                    </a:cubicBezTo>
                    <a:cubicBezTo>
                      <a:pt x="88" y="10"/>
                      <a:pt x="111" y="33"/>
                      <a:pt x="111" y="61"/>
                    </a:cubicBezTo>
                    <a:cubicBezTo>
                      <a:pt x="111" y="89"/>
                      <a:pt x="88" y="111"/>
                      <a:pt x="60" y="1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13" name="Freeform 43"/>
              <p:cNvSpPr>
                <a:spLocks noChangeArrowheads="1"/>
              </p:cNvSpPr>
              <p:nvPr/>
            </p:nvSpPr>
            <p:spPr bwMode="auto">
              <a:xfrm>
                <a:off x="107320" y="97336"/>
                <a:ext cx="139764" cy="199662"/>
              </a:xfrm>
              <a:custGeom>
                <a:avLst/>
                <a:gdLst>
                  <a:gd name="T0" fmla="*/ 42 w 42"/>
                  <a:gd name="T1" fmla="*/ 60 h 60"/>
                  <a:gd name="T2" fmla="*/ 42 w 42"/>
                  <a:gd name="T3" fmla="*/ 0 h 60"/>
                  <a:gd name="T4" fmla="*/ 0 w 42"/>
                  <a:gd name="T5" fmla="*/ 42 h 60"/>
                  <a:gd name="T6" fmla="*/ 42 w 42"/>
                  <a:gd name="T7" fmla="*/ 60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60"/>
                  <a:gd name="T14" fmla="*/ 42 w 42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60">
                    <a:moveTo>
                      <a:pt x="42" y="6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9" y="42"/>
                      <a:pt x="42" y="60"/>
                      <a:pt x="42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3239691" y="3012281"/>
            <a:ext cx="717947" cy="720329"/>
            <a:chOff x="3239691" y="3012281"/>
            <a:chExt cx="717947" cy="720329"/>
          </a:xfrm>
        </p:grpSpPr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3239691" y="3012281"/>
              <a:ext cx="717947" cy="720329"/>
            </a:xfrm>
            <a:prstGeom prst="ellipse">
              <a:avLst/>
            </a:prstGeom>
            <a:solidFill>
              <a:schemeClr val="bg1">
                <a:alpha val="29803"/>
              </a:schemeClr>
            </a:solidFill>
            <a:ln w="12700">
              <a:noFill/>
              <a:bevel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16" name="Group 23"/>
            <p:cNvGrpSpPr>
              <a:grpSpLocks/>
            </p:cNvGrpSpPr>
            <p:nvPr/>
          </p:nvGrpSpPr>
          <p:grpSpPr bwMode="auto">
            <a:xfrm>
              <a:off x="3437335" y="3212306"/>
              <a:ext cx="389334" cy="339329"/>
              <a:chOff x="0" y="0"/>
              <a:chExt cx="389342" cy="339426"/>
            </a:xfrm>
            <a:solidFill>
              <a:srgbClr val="FFD860"/>
            </a:solidFill>
          </p:grpSpPr>
          <p:sp>
            <p:nvSpPr>
              <p:cNvPr id="17" name="Freeform 110"/>
              <p:cNvSpPr>
                <a:spLocks noChangeArrowheads="1"/>
              </p:cNvSpPr>
              <p:nvPr/>
            </p:nvSpPr>
            <p:spPr bwMode="auto">
              <a:xfrm>
                <a:off x="259561" y="102327"/>
                <a:ext cx="102328" cy="102328"/>
              </a:xfrm>
              <a:custGeom>
                <a:avLst/>
                <a:gdLst>
                  <a:gd name="T0" fmla="*/ 0 w 41"/>
                  <a:gd name="T1" fmla="*/ 39 h 41"/>
                  <a:gd name="T2" fmla="*/ 3 w 41"/>
                  <a:gd name="T3" fmla="*/ 41 h 41"/>
                  <a:gd name="T4" fmla="*/ 41 w 41"/>
                  <a:gd name="T5" fmla="*/ 3 h 41"/>
                  <a:gd name="T6" fmla="*/ 39 w 41"/>
                  <a:gd name="T7" fmla="*/ 0 h 41"/>
                  <a:gd name="T8" fmla="*/ 0 w 41"/>
                  <a:gd name="T9" fmla="*/ 39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1"/>
                  <a:gd name="T17" fmla="*/ 41 w 4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18" name="Freeform 111"/>
              <p:cNvSpPr>
                <a:spLocks noChangeArrowheads="1"/>
              </p:cNvSpPr>
              <p:nvPr/>
            </p:nvSpPr>
            <p:spPr bwMode="auto">
              <a:xfrm>
                <a:off x="237098" y="74873"/>
                <a:ext cx="109814" cy="114806"/>
              </a:xfrm>
              <a:custGeom>
                <a:avLst/>
                <a:gdLst>
                  <a:gd name="T0" fmla="*/ 37 w 44"/>
                  <a:gd name="T1" fmla="*/ 0 h 46"/>
                  <a:gd name="T2" fmla="*/ 0 w 44"/>
                  <a:gd name="T3" fmla="*/ 39 h 46"/>
                  <a:gd name="T4" fmla="*/ 6 w 44"/>
                  <a:gd name="T5" fmla="*/ 46 h 46"/>
                  <a:gd name="T6" fmla="*/ 44 w 44"/>
                  <a:gd name="T7" fmla="*/ 8 h 46"/>
                  <a:gd name="T8" fmla="*/ 37 w 44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46"/>
                  <a:gd name="T17" fmla="*/ 44 w 44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19" name="Freeform 112"/>
              <p:cNvSpPr>
                <a:spLocks noChangeArrowheads="1"/>
              </p:cNvSpPr>
              <p:nvPr/>
            </p:nvSpPr>
            <p:spPr bwMode="auto">
              <a:xfrm>
                <a:off x="217132" y="59898"/>
                <a:ext cx="104823" cy="104823"/>
              </a:xfrm>
              <a:custGeom>
                <a:avLst/>
                <a:gdLst>
                  <a:gd name="T0" fmla="*/ 0 w 42"/>
                  <a:gd name="T1" fmla="*/ 38 h 42"/>
                  <a:gd name="T2" fmla="*/ 4 w 42"/>
                  <a:gd name="T3" fmla="*/ 42 h 42"/>
                  <a:gd name="T4" fmla="*/ 42 w 42"/>
                  <a:gd name="T5" fmla="*/ 4 h 42"/>
                  <a:gd name="T6" fmla="*/ 38 w 42"/>
                  <a:gd name="T7" fmla="*/ 0 h 42"/>
                  <a:gd name="T8" fmla="*/ 0 w 42"/>
                  <a:gd name="T9" fmla="*/ 38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20" name="Freeform 113"/>
              <p:cNvSpPr>
                <a:spLocks noChangeArrowheads="1"/>
              </p:cNvSpPr>
              <p:nvPr/>
            </p:nvSpPr>
            <p:spPr bwMode="auto">
              <a:xfrm>
                <a:off x="189679" y="162226"/>
                <a:ext cx="69882" cy="69882"/>
              </a:xfrm>
              <a:custGeom>
                <a:avLst/>
                <a:gdLst>
                  <a:gd name="T0" fmla="*/ 28 w 28"/>
                  <a:gd name="T1" fmla="*/ 20 h 28"/>
                  <a:gd name="T2" fmla="*/ 8 w 28"/>
                  <a:gd name="T3" fmla="*/ 0 h 28"/>
                  <a:gd name="T4" fmla="*/ 0 w 28"/>
                  <a:gd name="T5" fmla="*/ 20 h 28"/>
                  <a:gd name="T6" fmla="*/ 9 w 28"/>
                  <a:gd name="T7" fmla="*/ 28 h 28"/>
                  <a:gd name="T8" fmla="*/ 28 w 28"/>
                  <a:gd name="T9" fmla="*/ 2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21" name="Freeform 114"/>
              <p:cNvSpPr>
                <a:spLocks noChangeArrowheads="1"/>
              </p:cNvSpPr>
              <p:nvPr/>
            </p:nvSpPr>
            <p:spPr bwMode="auto">
              <a:xfrm>
                <a:off x="172208" y="219628"/>
                <a:ext cx="34941" cy="32446"/>
              </a:xfrm>
              <a:custGeom>
                <a:avLst/>
                <a:gdLst>
                  <a:gd name="T0" fmla="*/ 0 w 14"/>
                  <a:gd name="T1" fmla="*/ 13 h 13"/>
                  <a:gd name="T2" fmla="*/ 14 w 14"/>
                  <a:gd name="T3" fmla="*/ 6 h 13"/>
                  <a:gd name="T4" fmla="*/ 6 w 14"/>
                  <a:gd name="T5" fmla="*/ 0 h 13"/>
                  <a:gd name="T6" fmla="*/ 0 w 14"/>
                  <a:gd name="T7" fmla="*/ 13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3"/>
                  <a:gd name="T14" fmla="*/ 14 w 1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22" name="Freeform 115"/>
              <p:cNvSpPr>
                <a:spLocks noChangeArrowheads="1"/>
              </p:cNvSpPr>
              <p:nvPr/>
            </p:nvSpPr>
            <p:spPr bwMode="auto">
              <a:xfrm>
                <a:off x="319460" y="34941"/>
                <a:ext cx="69882" cy="69882"/>
              </a:xfrm>
              <a:custGeom>
                <a:avLst/>
                <a:gdLst>
                  <a:gd name="T0" fmla="*/ 7 w 28"/>
                  <a:gd name="T1" fmla="*/ 0 h 28"/>
                  <a:gd name="T2" fmla="*/ 0 w 28"/>
                  <a:gd name="T3" fmla="*/ 8 h 28"/>
                  <a:gd name="T4" fmla="*/ 20 w 28"/>
                  <a:gd name="T5" fmla="*/ 28 h 28"/>
                  <a:gd name="T6" fmla="*/ 28 w 28"/>
                  <a:gd name="T7" fmla="*/ 20 h 28"/>
                  <a:gd name="T8" fmla="*/ 7 w 28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23" name="Freeform 1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9527" cy="339426"/>
              </a:xfrm>
              <a:custGeom>
                <a:avLst/>
                <a:gdLst>
                  <a:gd name="T0" fmla="*/ 104 w 112"/>
                  <a:gd name="T1" fmla="*/ 101 h 136"/>
                  <a:gd name="T2" fmla="*/ 83 w 112"/>
                  <a:gd name="T3" fmla="*/ 101 h 136"/>
                  <a:gd name="T4" fmla="*/ 83 w 112"/>
                  <a:gd name="T5" fmla="*/ 129 h 136"/>
                  <a:gd name="T6" fmla="*/ 7 w 112"/>
                  <a:gd name="T7" fmla="*/ 129 h 136"/>
                  <a:gd name="T8" fmla="*/ 7 w 112"/>
                  <a:gd name="T9" fmla="*/ 32 h 136"/>
                  <a:gd name="T10" fmla="*/ 104 w 112"/>
                  <a:gd name="T11" fmla="*/ 32 h 136"/>
                  <a:gd name="T12" fmla="*/ 104 w 112"/>
                  <a:gd name="T13" fmla="*/ 40 h 136"/>
                  <a:gd name="T14" fmla="*/ 112 w 112"/>
                  <a:gd name="T15" fmla="*/ 32 h 136"/>
                  <a:gd name="T16" fmla="*/ 112 w 112"/>
                  <a:gd name="T17" fmla="*/ 6 h 136"/>
                  <a:gd name="T18" fmla="*/ 97 w 112"/>
                  <a:gd name="T19" fmla="*/ 6 h 136"/>
                  <a:gd name="T20" fmla="*/ 97 w 112"/>
                  <a:gd name="T21" fmla="*/ 20 h 136"/>
                  <a:gd name="T22" fmla="*/ 95 w 112"/>
                  <a:gd name="T23" fmla="*/ 20 h 136"/>
                  <a:gd name="T24" fmla="*/ 95 w 112"/>
                  <a:gd name="T25" fmla="*/ 0 h 136"/>
                  <a:gd name="T26" fmla="*/ 89 w 112"/>
                  <a:gd name="T27" fmla="*/ 0 h 136"/>
                  <a:gd name="T28" fmla="*/ 89 w 112"/>
                  <a:gd name="T29" fmla="*/ 20 h 136"/>
                  <a:gd name="T30" fmla="*/ 87 w 112"/>
                  <a:gd name="T31" fmla="*/ 20 h 136"/>
                  <a:gd name="T32" fmla="*/ 87 w 112"/>
                  <a:gd name="T33" fmla="*/ 6 h 136"/>
                  <a:gd name="T34" fmla="*/ 79 w 112"/>
                  <a:gd name="T35" fmla="*/ 6 h 136"/>
                  <a:gd name="T36" fmla="*/ 79 w 112"/>
                  <a:gd name="T37" fmla="*/ 20 h 136"/>
                  <a:gd name="T38" fmla="*/ 76 w 112"/>
                  <a:gd name="T39" fmla="*/ 20 h 136"/>
                  <a:gd name="T40" fmla="*/ 76 w 112"/>
                  <a:gd name="T41" fmla="*/ 0 h 136"/>
                  <a:gd name="T42" fmla="*/ 72 w 112"/>
                  <a:gd name="T43" fmla="*/ 0 h 136"/>
                  <a:gd name="T44" fmla="*/ 72 w 112"/>
                  <a:gd name="T45" fmla="*/ 20 h 136"/>
                  <a:gd name="T46" fmla="*/ 68 w 112"/>
                  <a:gd name="T47" fmla="*/ 20 h 136"/>
                  <a:gd name="T48" fmla="*/ 68 w 112"/>
                  <a:gd name="T49" fmla="*/ 6 h 136"/>
                  <a:gd name="T50" fmla="*/ 60 w 112"/>
                  <a:gd name="T51" fmla="*/ 6 h 136"/>
                  <a:gd name="T52" fmla="*/ 60 w 112"/>
                  <a:gd name="T53" fmla="*/ 20 h 136"/>
                  <a:gd name="T54" fmla="*/ 57 w 112"/>
                  <a:gd name="T55" fmla="*/ 20 h 136"/>
                  <a:gd name="T56" fmla="*/ 57 w 112"/>
                  <a:gd name="T57" fmla="*/ 0 h 136"/>
                  <a:gd name="T58" fmla="*/ 53 w 112"/>
                  <a:gd name="T59" fmla="*/ 0 h 136"/>
                  <a:gd name="T60" fmla="*/ 53 w 112"/>
                  <a:gd name="T61" fmla="*/ 20 h 136"/>
                  <a:gd name="T62" fmla="*/ 51 w 112"/>
                  <a:gd name="T63" fmla="*/ 20 h 136"/>
                  <a:gd name="T64" fmla="*/ 51 w 112"/>
                  <a:gd name="T65" fmla="*/ 6 h 136"/>
                  <a:gd name="T66" fmla="*/ 43 w 112"/>
                  <a:gd name="T67" fmla="*/ 6 h 136"/>
                  <a:gd name="T68" fmla="*/ 43 w 112"/>
                  <a:gd name="T69" fmla="*/ 20 h 136"/>
                  <a:gd name="T70" fmla="*/ 40 w 112"/>
                  <a:gd name="T71" fmla="*/ 20 h 136"/>
                  <a:gd name="T72" fmla="*/ 40 w 112"/>
                  <a:gd name="T73" fmla="*/ 0 h 136"/>
                  <a:gd name="T74" fmla="*/ 35 w 112"/>
                  <a:gd name="T75" fmla="*/ 0 h 136"/>
                  <a:gd name="T76" fmla="*/ 35 w 112"/>
                  <a:gd name="T77" fmla="*/ 20 h 136"/>
                  <a:gd name="T78" fmla="*/ 32 w 112"/>
                  <a:gd name="T79" fmla="*/ 20 h 136"/>
                  <a:gd name="T80" fmla="*/ 32 w 112"/>
                  <a:gd name="T81" fmla="*/ 6 h 136"/>
                  <a:gd name="T82" fmla="*/ 25 w 112"/>
                  <a:gd name="T83" fmla="*/ 6 h 136"/>
                  <a:gd name="T84" fmla="*/ 25 w 112"/>
                  <a:gd name="T85" fmla="*/ 20 h 136"/>
                  <a:gd name="T86" fmla="*/ 23 w 112"/>
                  <a:gd name="T87" fmla="*/ 20 h 136"/>
                  <a:gd name="T88" fmla="*/ 23 w 112"/>
                  <a:gd name="T89" fmla="*/ 0 h 136"/>
                  <a:gd name="T90" fmla="*/ 17 w 112"/>
                  <a:gd name="T91" fmla="*/ 0 h 136"/>
                  <a:gd name="T92" fmla="*/ 17 w 112"/>
                  <a:gd name="T93" fmla="*/ 20 h 136"/>
                  <a:gd name="T94" fmla="*/ 15 w 112"/>
                  <a:gd name="T95" fmla="*/ 20 h 136"/>
                  <a:gd name="T96" fmla="*/ 15 w 112"/>
                  <a:gd name="T97" fmla="*/ 6 h 136"/>
                  <a:gd name="T98" fmla="*/ 0 w 112"/>
                  <a:gd name="T99" fmla="*/ 6 h 136"/>
                  <a:gd name="T100" fmla="*/ 0 w 112"/>
                  <a:gd name="T101" fmla="*/ 24 h 136"/>
                  <a:gd name="T102" fmla="*/ 0 w 112"/>
                  <a:gd name="T103" fmla="*/ 28 h 136"/>
                  <a:gd name="T104" fmla="*/ 0 w 112"/>
                  <a:gd name="T105" fmla="*/ 136 h 136"/>
                  <a:gd name="T106" fmla="*/ 89 w 112"/>
                  <a:gd name="T107" fmla="*/ 136 h 136"/>
                  <a:gd name="T108" fmla="*/ 112 w 112"/>
                  <a:gd name="T109" fmla="*/ 110 h 136"/>
                  <a:gd name="T110" fmla="*/ 112 w 112"/>
                  <a:gd name="T111" fmla="*/ 84 h 136"/>
                  <a:gd name="T112" fmla="*/ 104 w 112"/>
                  <a:gd name="T113" fmla="*/ 92 h 136"/>
                  <a:gd name="T114" fmla="*/ 104 w 112"/>
                  <a:gd name="T115" fmla="*/ 101 h 1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2"/>
                  <a:gd name="T175" fmla="*/ 0 h 136"/>
                  <a:gd name="T176" fmla="*/ 112 w 112"/>
                  <a:gd name="T177" fmla="*/ 136 h 1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24" name="Rectangle 117"/>
              <p:cNvSpPr>
                <a:spLocks noChangeArrowheads="1"/>
              </p:cNvSpPr>
              <p:nvPr/>
            </p:nvSpPr>
            <p:spPr bwMode="auto">
              <a:xfrm>
                <a:off x="49916" y="114806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25" name="Rectangle 118"/>
              <p:cNvSpPr>
                <a:spLocks noChangeArrowheads="1"/>
              </p:cNvSpPr>
              <p:nvPr/>
            </p:nvSpPr>
            <p:spPr bwMode="auto">
              <a:xfrm>
                <a:off x="49916" y="154738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26" name="Rectangle 119"/>
              <p:cNvSpPr>
                <a:spLocks noChangeArrowheads="1"/>
              </p:cNvSpPr>
              <p:nvPr/>
            </p:nvSpPr>
            <p:spPr bwMode="auto">
              <a:xfrm>
                <a:off x="49916" y="199662"/>
                <a:ext cx="109814" cy="14975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27" name="Rectangle 120"/>
              <p:cNvSpPr>
                <a:spLocks noChangeArrowheads="1"/>
              </p:cNvSpPr>
              <p:nvPr/>
            </p:nvSpPr>
            <p:spPr bwMode="auto">
              <a:xfrm>
                <a:off x="49916" y="242091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198519" y="3012281"/>
            <a:ext cx="715566" cy="720329"/>
            <a:chOff x="7198519" y="3012281"/>
            <a:chExt cx="715566" cy="720329"/>
          </a:xfrm>
        </p:grpSpPr>
        <p:sp>
          <p:nvSpPr>
            <p:cNvPr id="29" name="Oval 16"/>
            <p:cNvSpPr>
              <a:spLocks noChangeArrowheads="1"/>
            </p:cNvSpPr>
            <p:nvPr/>
          </p:nvSpPr>
          <p:spPr bwMode="auto">
            <a:xfrm>
              <a:off x="7198519" y="3012281"/>
              <a:ext cx="715566" cy="720329"/>
            </a:xfrm>
            <a:prstGeom prst="ellipse">
              <a:avLst/>
            </a:prstGeom>
            <a:solidFill>
              <a:schemeClr val="bg1">
                <a:alpha val="29803"/>
              </a:schemeClr>
            </a:solidFill>
            <a:ln w="12700">
              <a:noFill/>
              <a:bevel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30" name="Group 35"/>
            <p:cNvGrpSpPr>
              <a:grpSpLocks/>
            </p:cNvGrpSpPr>
            <p:nvPr/>
          </p:nvGrpSpPr>
          <p:grpSpPr bwMode="auto">
            <a:xfrm>
              <a:off x="7366397" y="3177778"/>
              <a:ext cx="379809" cy="376238"/>
              <a:chOff x="0" y="0"/>
              <a:chExt cx="379359" cy="376864"/>
            </a:xfrm>
            <a:solidFill>
              <a:srgbClr val="FFD860"/>
            </a:solidFill>
          </p:grpSpPr>
          <p:sp>
            <p:nvSpPr>
              <p:cNvPr id="31" name="Freeform 150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79359" cy="376864"/>
              </a:xfrm>
              <a:custGeom>
                <a:avLst/>
                <a:gdLst>
                  <a:gd name="T0" fmla="*/ 57 w 114"/>
                  <a:gd name="T1" fmla="*/ 0 h 114"/>
                  <a:gd name="T2" fmla="*/ 0 w 114"/>
                  <a:gd name="T3" fmla="*/ 57 h 114"/>
                  <a:gd name="T4" fmla="*/ 57 w 114"/>
                  <a:gd name="T5" fmla="*/ 114 h 114"/>
                  <a:gd name="T6" fmla="*/ 114 w 114"/>
                  <a:gd name="T7" fmla="*/ 57 h 114"/>
                  <a:gd name="T8" fmla="*/ 57 w 114"/>
                  <a:gd name="T9" fmla="*/ 0 h 114"/>
                  <a:gd name="T10" fmla="*/ 57 w 114"/>
                  <a:gd name="T11" fmla="*/ 108 h 114"/>
                  <a:gd name="T12" fmla="*/ 6 w 114"/>
                  <a:gd name="T13" fmla="*/ 57 h 114"/>
                  <a:gd name="T14" fmla="*/ 57 w 114"/>
                  <a:gd name="T15" fmla="*/ 6 h 114"/>
                  <a:gd name="T16" fmla="*/ 108 w 114"/>
                  <a:gd name="T17" fmla="*/ 57 h 114"/>
                  <a:gd name="T18" fmla="*/ 57 w 114"/>
                  <a:gd name="T19" fmla="*/ 108 h 1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4"/>
                  <a:gd name="T32" fmla="*/ 114 w 114"/>
                  <a:gd name="T33" fmla="*/ 114 h 1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2" name="Rectangle 151"/>
              <p:cNvSpPr>
                <a:spLocks noChangeArrowheads="1"/>
              </p:cNvSpPr>
              <p:nvPr/>
            </p:nvSpPr>
            <p:spPr bwMode="auto">
              <a:xfrm>
                <a:off x="144756" y="272040"/>
                <a:ext cx="22463" cy="42429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3" name="Rectangle 152"/>
              <p:cNvSpPr>
                <a:spLocks noChangeArrowheads="1"/>
              </p:cNvSpPr>
              <p:nvPr/>
            </p:nvSpPr>
            <p:spPr bwMode="auto">
              <a:xfrm>
                <a:off x="179697" y="272040"/>
                <a:ext cx="19966" cy="42429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4" name="Rectangle 153"/>
              <p:cNvSpPr>
                <a:spLocks noChangeArrowheads="1"/>
              </p:cNvSpPr>
              <p:nvPr/>
            </p:nvSpPr>
            <p:spPr bwMode="auto">
              <a:xfrm>
                <a:off x="214638" y="272040"/>
                <a:ext cx="19966" cy="42429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5" name="Freeform 154"/>
              <p:cNvSpPr>
                <a:spLocks noChangeArrowheads="1"/>
              </p:cNvSpPr>
              <p:nvPr/>
            </p:nvSpPr>
            <p:spPr bwMode="auto">
              <a:xfrm>
                <a:off x="117303" y="107318"/>
                <a:ext cx="82362" cy="84857"/>
              </a:xfrm>
              <a:custGeom>
                <a:avLst/>
                <a:gdLst>
                  <a:gd name="T0" fmla="*/ 19 w 25"/>
                  <a:gd name="T1" fmla="*/ 22 h 25"/>
                  <a:gd name="T2" fmla="*/ 22 w 25"/>
                  <a:gd name="T3" fmla="*/ 25 h 25"/>
                  <a:gd name="T4" fmla="*/ 25 w 25"/>
                  <a:gd name="T5" fmla="*/ 22 h 25"/>
                  <a:gd name="T6" fmla="*/ 22 w 25"/>
                  <a:gd name="T7" fmla="*/ 19 h 25"/>
                  <a:gd name="T8" fmla="*/ 21 w 25"/>
                  <a:gd name="T9" fmla="*/ 19 h 25"/>
                  <a:gd name="T10" fmla="*/ 0 w 25"/>
                  <a:gd name="T11" fmla="*/ 0 h 25"/>
                  <a:gd name="T12" fmla="*/ 19 w 25"/>
                  <a:gd name="T13" fmla="*/ 22 h 25"/>
                  <a:gd name="T14" fmla="*/ 19 w 25"/>
                  <a:gd name="T15" fmla="*/ 22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"/>
                  <a:gd name="T25" fmla="*/ 0 h 25"/>
                  <a:gd name="T26" fmla="*/ 25 w 25"/>
                  <a:gd name="T27" fmla="*/ 25 h 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6" name="Freeform 155"/>
              <p:cNvSpPr>
                <a:spLocks noChangeArrowheads="1"/>
              </p:cNvSpPr>
              <p:nvPr/>
            </p:nvSpPr>
            <p:spPr bwMode="auto">
              <a:xfrm>
                <a:off x="67387" y="272040"/>
                <a:ext cx="22463" cy="19966"/>
              </a:xfrm>
              <a:custGeom>
                <a:avLst/>
                <a:gdLst>
                  <a:gd name="T0" fmla="*/ 0 w 9"/>
                  <a:gd name="T1" fmla="*/ 6 h 8"/>
                  <a:gd name="T2" fmla="*/ 3 w 9"/>
                  <a:gd name="T3" fmla="*/ 8 h 8"/>
                  <a:gd name="T4" fmla="*/ 9 w 9"/>
                  <a:gd name="T5" fmla="*/ 1 h 8"/>
                  <a:gd name="T6" fmla="*/ 7 w 9"/>
                  <a:gd name="T7" fmla="*/ 0 h 8"/>
                  <a:gd name="T8" fmla="*/ 0 w 9"/>
                  <a:gd name="T9" fmla="*/ 6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7" name="Freeform 156"/>
              <p:cNvSpPr>
                <a:spLocks noChangeArrowheads="1"/>
              </p:cNvSpPr>
              <p:nvPr/>
            </p:nvSpPr>
            <p:spPr bwMode="auto">
              <a:xfrm>
                <a:off x="47421" y="227116"/>
                <a:ext cx="27454" cy="14975"/>
              </a:xfrm>
              <a:custGeom>
                <a:avLst/>
                <a:gdLst>
                  <a:gd name="T0" fmla="*/ 9 w 11"/>
                  <a:gd name="T1" fmla="*/ 0 h 6"/>
                  <a:gd name="T2" fmla="*/ 0 w 11"/>
                  <a:gd name="T3" fmla="*/ 3 h 6"/>
                  <a:gd name="T4" fmla="*/ 1 w 11"/>
                  <a:gd name="T5" fmla="*/ 6 h 6"/>
                  <a:gd name="T6" fmla="*/ 11 w 11"/>
                  <a:gd name="T7" fmla="*/ 3 h 6"/>
                  <a:gd name="T8" fmla="*/ 9 w 11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6"/>
                  <a:gd name="T17" fmla="*/ 11 w 11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8" name="Freeform 157"/>
              <p:cNvSpPr>
                <a:spLocks noChangeArrowheads="1"/>
              </p:cNvSpPr>
              <p:nvPr/>
            </p:nvSpPr>
            <p:spPr bwMode="auto">
              <a:xfrm>
                <a:off x="79865" y="74874"/>
                <a:ext cx="19966" cy="22463"/>
              </a:xfrm>
              <a:custGeom>
                <a:avLst/>
                <a:gdLst>
                  <a:gd name="T0" fmla="*/ 0 w 8"/>
                  <a:gd name="T1" fmla="*/ 3 h 9"/>
                  <a:gd name="T2" fmla="*/ 7 w 8"/>
                  <a:gd name="T3" fmla="*/ 9 h 9"/>
                  <a:gd name="T4" fmla="*/ 8 w 8"/>
                  <a:gd name="T5" fmla="*/ 7 h 9"/>
                  <a:gd name="T6" fmla="*/ 2 w 8"/>
                  <a:gd name="T7" fmla="*/ 0 h 9"/>
                  <a:gd name="T8" fmla="*/ 0 w 8"/>
                  <a:gd name="T9" fmla="*/ 3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9"/>
                  <a:gd name="T17" fmla="*/ 8 w 8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9" name="Freeform 158"/>
              <p:cNvSpPr>
                <a:spLocks noChangeArrowheads="1"/>
              </p:cNvSpPr>
              <p:nvPr/>
            </p:nvSpPr>
            <p:spPr bwMode="auto">
              <a:xfrm>
                <a:off x="49916" y="124789"/>
                <a:ext cx="27454" cy="12480"/>
              </a:xfrm>
              <a:custGeom>
                <a:avLst/>
                <a:gdLst>
                  <a:gd name="T0" fmla="*/ 11 w 11"/>
                  <a:gd name="T1" fmla="*/ 3 h 5"/>
                  <a:gd name="T2" fmla="*/ 2 w 11"/>
                  <a:gd name="T3" fmla="*/ 0 h 5"/>
                  <a:gd name="T4" fmla="*/ 0 w 11"/>
                  <a:gd name="T5" fmla="*/ 3 h 5"/>
                  <a:gd name="T6" fmla="*/ 10 w 11"/>
                  <a:gd name="T7" fmla="*/ 5 h 5"/>
                  <a:gd name="T8" fmla="*/ 11 w 11"/>
                  <a:gd name="T9" fmla="*/ 3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40" name="Rectangle 159"/>
              <p:cNvSpPr>
                <a:spLocks noChangeArrowheads="1"/>
              </p:cNvSpPr>
              <p:nvPr/>
            </p:nvSpPr>
            <p:spPr bwMode="auto">
              <a:xfrm>
                <a:off x="187185" y="34941"/>
                <a:ext cx="7488" cy="22463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41" name="Freeform 160"/>
              <p:cNvSpPr>
                <a:spLocks noChangeArrowheads="1"/>
              </p:cNvSpPr>
              <p:nvPr/>
            </p:nvSpPr>
            <p:spPr bwMode="auto">
              <a:xfrm>
                <a:off x="119798" y="44924"/>
                <a:ext cx="17471" cy="22463"/>
              </a:xfrm>
              <a:custGeom>
                <a:avLst/>
                <a:gdLst>
                  <a:gd name="T0" fmla="*/ 7 w 7"/>
                  <a:gd name="T1" fmla="*/ 8 h 9"/>
                  <a:gd name="T2" fmla="*/ 3 w 7"/>
                  <a:gd name="T3" fmla="*/ 0 h 9"/>
                  <a:gd name="T4" fmla="*/ 0 w 7"/>
                  <a:gd name="T5" fmla="*/ 2 h 9"/>
                  <a:gd name="T6" fmla="*/ 4 w 7"/>
                  <a:gd name="T7" fmla="*/ 9 h 9"/>
                  <a:gd name="T8" fmla="*/ 7 w 7"/>
                  <a:gd name="T9" fmla="*/ 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42" name="Freeform 161"/>
              <p:cNvSpPr>
                <a:spLocks noChangeArrowheads="1"/>
              </p:cNvSpPr>
              <p:nvPr/>
            </p:nvSpPr>
            <p:spPr bwMode="auto">
              <a:xfrm>
                <a:off x="234604" y="44924"/>
                <a:ext cx="12480" cy="27454"/>
              </a:xfrm>
              <a:custGeom>
                <a:avLst/>
                <a:gdLst>
                  <a:gd name="T0" fmla="*/ 0 w 5"/>
                  <a:gd name="T1" fmla="*/ 9 h 11"/>
                  <a:gd name="T2" fmla="*/ 2 w 5"/>
                  <a:gd name="T3" fmla="*/ 11 h 11"/>
                  <a:gd name="T4" fmla="*/ 5 w 5"/>
                  <a:gd name="T5" fmla="*/ 2 h 11"/>
                  <a:gd name="T6" fmla="*/ 2 w 5"/>
                  <a:gd name="T7" fmla="*/ 0 h 11"/>
                  <a:gd name="T8" fmla="*/ 0 w 5"/>
                  <a:gd name="T9" fmla="*/ 9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11"/>
                  <a:gd name="T17" fmla="*/ 5 w 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43" name="Freeform 162"/>
              <p:cNvSpPr>
                <a:spLocks noChangeArrowheads="1"/>
              </p:cNvSpPr>
              <p:nvPr/>
            </p:nvSpPr>
            <p:spPr bwMode="auto">
              <a:xfrm>
                <a:off x="277033" y="272040"/>
                <a:ext cx="22463" cy="19966"/>
              </a:xfrm>
              <a:custGeom>
                <a:avLst/>
                <a:gdLst>
                  <a:gd name="T0" fmla="*/ 0 w 9"/>
                  <a:gd name="T1" fmla="*/ 1 h 8"/>
                  <a:gd name="T2" fmla="*/ 8 w 9"/>
                  <a:gd name="T3" fmla="*/ 8 h 8"/>
                  <a:gd name="T4" fmla="*/ 9 w 9"/>
                  <a:gd name="T5" fmla="*/ 6 h 8"/>
                  <a:gd name="T6" fmla="*/ 3 w 9"/>
                  <a:gd name="T7" fmla="*/ 0 h 8"/>
                  <a:gd name="T8" fmla="*/ 0 w 9"/>
                  <a:gd name="T9" fmla="*/ 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44" name="Freeform 163"/>
              <p:cNvSpPr>
                <a:spLocks noChangeArrowheads="1"/>
              </p:cNvSpPr>
              <p:nvPr/>
            </p:nvSpPr>
            <p:spPr bwMode="auto">
              <a:xfrm>
                <a:off x="304486" y="227116"/>
                <a:ext cx="24958" cy="14975"/>
              </a:xfrm>
              <a:custGeom>
                <a:avLst/>
                <a:gdLst>
                  <a:gd name="T0" fmla="*/ 0 w 10"/>
                  <a:gd name="T1" fmla="*/ 3 h 6"/>
                  <a:gd name="T2" fmla="*/ 9 w 10"/>
                  <a:gd name="T3" fmla="*/ 6 h 6"/>
                  <a:gd name="T4" fmla="*/ 10 w 10"/>
                  <a:gd name="T5" fmla="*/ 3 h 6"/>
                  <a:gd name="T6" fmla="*/ 1 w 10"/>
                  <a:gd name="T7" fmla="*/ 0 h 6"/>
                  <a:gd name="T8" fmla="*/ 0 w 10"/>
                  <a:gd name="T9" fmla="*/ 3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6"/>
                  <a:gd name="T17" fmla="*/ 10 w 10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45" name="Freeform 164"/>
              <p:cNvSpPr>
                <a:spLocks noChangeArrowheads="1"/>
              </p:cNvSpPr>
              <p:nvPr/>
            </p:nvSpPr>
            <p:spPr bwMode="auto">
              <a:xfrm>
                <a:off x="274536" y="74874"/>
                <a:ext cx="22463" cy="22463"/>
              </a:xfrm>
              <a:custGeom>
                <a:avLst/>
                <a:gdLst>
                  <a:gd name="T0" fmla="*/ 9 w 9"/>
                  <a:gd name="T1" fmla="*/ 3 h 9"/>
                  <a:gd name="T2" fmla="*/ 8 w 9"/>
                  <a:gd name="T3" fmla="*/ 0 h 9"/>
                  <a:gd name="T4" fmla="*/ 0 w 9"/>
                  <a:gd name="T5" fmla="*/ 7 h 9"/>
                  <a:gd name="T6" fmla="*/ 2 w 9"/>
                  <a:gd name="T7" fmla="*/ 9 h 9"/>
                  <a:gd name="T8" fmla="*/ 9 w 9"/>
                  <a:gd name="T9" fmla="*/ 3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46" name="Freeform 165"/>
              <p:cNvSpPr>
                <a:spLocks noChangeArrowheads="1"/>
              </p:cNvSpPr>
              <p:nvPr/>
            </p:nvSpPr>
            <p:spPr bwMode="auto">
              <a:xfrm>
                <a:off x="299494" y="124789"/>
                <a:ext cx="27454" cy="12480"/>
              </a:xfrm>
              <a:custGeom>
                <a:avLst/>
                <a:gdLst>
                  <a:gd name="T0" fmla="*/ 10 w 11"/>
                  <a:gd name="T1" fmla="*/ 0 h 5"/>
                  <a:gd name="T2" fmla="*/ 0 w 11"/>
                  <a:gd name="T3" fmla="*/ 3 h 5"/>
                  <a:gd name="T4" fmla="*/ 2 w 11"/>
                  <a:gd name="T5" fmla="*/ 5 h 5"/>
                  <a:gd name="T6" fmla="*/ 11 w 11"/>
                  <a:gd name="T7" fmla="*/ 3 h 5"/>
                  <a:gd name="T8" fmla="*/ 10 w 11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47" name="Rectangle 166"/>
              <p:cNvSpPr>
                <a:spLocks noChangeArrowheads="1"/>
              </p:cNvSpPr>
              <p:nvPr/>
            </p:nvSpPr>
            <p:spPr bwMode="auto">
              <a:xfrm>
                <a:off x="39933" y="174705"/>
                <a:ext cx="24958" cy="7488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48" name="Rectangle 167"/>
              <p:cNvSpPr>
                <a:spLocks noChangeArrowheads="1"/>
              </p:cNvSpPr>
              <p:nvPr/>
            </p:nvSpPr>
            <p:spPr bwMode="auto">
              <a:xfrm>
                <a:off x="316965" y="177200"/>
                <a:ext cx="27454" cy="7488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5219701" y="3012281"/>
            <a:ext cx="716756" cy="720329"/>
            <a:chOff x="5219701" y="3012281"/>
            <a:chExt cx="716756" cy="720329"/>
          </a:xfrm>
        </p:grpSpPr>
        <p:sp>
          <p:nvSpPr>
            <p:cNvPr id="50" name="Oval 14"/>
            <p:cNvSpPr>
              <a:spLocks noChangeArrowheads="1"/>
            </p:cNvSpPr>
            <p:nvPr/>
          </p:nvSpPr>
          <p:spPr bwMode="auto">
            <a:xfrm>
              <a:off x="5219701" y="3012281"/>
              <a:ext cx="716756" cy="720329"/>
            </a:xfrm>
            <a:prstGeom prst="ellipse">
              <a:avLst/>
            </a:prstGeom>
            <a:solidFill>
              <a:schemeClr val="bg1">
                <a:alpha val="29803"/>
              </a:schemeClr>
            </a:solidFill>
            <a:ln w="12700">
              <a:noFill/>
              <a:bevel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51" name="Group 54"/>
            <p:cNvGrpSpPr>
              <a:grpSpLocks/>
            </p:cNvGrpSpPr>
            <p:nvPr/>
          </p:nvGrpSpPr>
          <p:grpSpPr bwMode="auto">
            <a:xfrm>
              <a:off x="5431631" y="3213497"/>
              <a:ext cx="300038" cy="389334"/>
              <a:chOff x="0" y="0"/>
              <a:chExt cx="299494" cy="389342"/>
            </a:xfrm>
            <a:solidFill>
              <a:srgbClr val="FFD860"/>
            </a:solidFill>
          </p:grpSpPr>
          <p:sp>
            <p:nvSpPr>
              <p:cNvPr id="52" name="Freeform 170"/>
              <p:cNvSpPr>
                <a:spLocks noChangeArrowheads="1"/>
              </p:cNvSpPr>
              <p:nvPr/>
            </p:nvSpPr>
            <p:spPr bwMode="auto">
              <a:xfrm>
                <a:off x="0" y="112310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53" name="Freeform 1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</p:grpSp>
      </p:grpSp>
      <p:sp>
        <p:nvSpPr>
          <p:cNvPr id="54" name="矩形 104"/>
          <p:cNvSpPr>
            <a:spLocks noChangeArrowheads="1"/>
          </p:cNvSpPr>
          <p:nvPr/>
        </p:nvSpPr>
        <p:spPr bwMode="auto">
          <a:xfrm>
            <a:off x="3310260" y="1414463"/>
            <a:ext cx="1010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1173957" y="1753791"/>
            <a:ext cx="3146822" cy="88177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56" name="矩形 106"/>
          <p:cNvSpPr>
            <a:spLocks noChangeArrowheads="1"/>
          </p:cNvSpPr>
          <p:nvPr/>
        </p:nvSpPr>
        <p:spPr bwMode="auto">
          <a:xfrm>
            <a:off x="1035844" y="3818335"/>
            <a:ext cx="1164431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878682" y="4133851"/>
            <a:ext cx="1478756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108"/>
          <p:cNvSpPr>
            <a:spLocks noChangeArrowheads="1"/>
          </p:cNvSpPr>
          <p:nvPr/>
        </p:nvSpPr>
        <p:spPr bwMode="auto">
          <a:xfrm>
            <a:off x="3015854" y="3818335"/>
            <a:ext cx="1163240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2858692" y="4133851"/>
            <a:ext cx="1478756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110"/>
          <p:cNvSpPr>
            <a:spLocks noChangeArrowheads="1"/>
          </p:cNvSpPr>
          <p:nvPr/>
        </p:nvSpPr>
        <p:spPr bwMode="auto">
          <a:xfrm>
            <a:off x="6974682" y="3818335"/>
            <a:ext cx="1164431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6817519" y="4133851"/>
            <a:ext cx="1478756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112"/>
          <p:cNvSpPr>
            <a:spLocks noChangeArrowheads="1"/>
          </p:cNvSpPr>
          <p:nvPr/>
        </p:nvSpPr>
        <p:spPr bwMode="auto">
          <a:xfrm>
            <a:off x="4995863" y="3818335"/>
            <a:ext cx="1163241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4837510" y="4133851"/>
            <a:ext cx="1478756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5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75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25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25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75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250"/>
                            </p:stCondLst>
                            <p:childTnLst>
                              <p:par>
                                <p:cTn id="6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25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75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7" grpId="0" bldLvl="0" animBg="1" autoUpdateAnimBg="0"/>
      <p:bldP spid="8" grpId="0" bldLvl="0" animBg="1" autoUpdateAnimBg="0"/>
      <p:bldP spid="54" grpId="0" bldLvl="0" autoUpdateAnimBg="0"/>
      <p:bldP spid="55" grpId="0" bldLvl="0" autoUpdateAnimBg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/>
        </p:nvGrpSpPr>
        <p:grpSpPr bwMode="auto">
          <a:xfrm>
            <a:off x="2630091" y="1825228"/>
            <a:ext cx="4900613" cy="756047"/>
            <a:chOff x="0" y="0"/>
            <a:chExt cx="6535007" cy="1008202"/>
          </a:xfrm>
        </p:grpSpPr>
        <p:cxnSp>
          <p:nvCxnSpPr>
            <p:cNvPr id="3" name="肘形连接符 151"/>
            <p:cNvCxnSpPr>
              <a:cxnSpLocks noChangeShapeType="1"/>
              <a:stCxn id="4" idx="6"/>
              <a:endCxn id="29" idx="2"/>
            </p:cNvCxnSpPr>
            <p:nvPr/>
          </p:nvCxnSpPr>
          <p:spPr bwMode="auto">
            <a:xfrm>
              <a:off x="756000" y="378000"/>
              <a:ext cx="5779007" cy="630202"/>
            </a:xfrm>
            <a:prstGeom prst="bentConnector3">
              <a:avLst>
                <a:gd name="adj1" fmla="val 46218"/>
              </a:avLst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</p:cxnSp>
        <p:sp>
          <p:nvSpPr>
            <p:cNvPr id="4" name="椭圆 135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chemeClr val="bg1">
                <a:alpha val="5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5" name="组合 125"/>
            <p:cNvGrpSpPr>
              <a:grpSpLocks/>
            </p:cNvGrpSpPr>
            <p:nvPr/>
          </p:nvGrpSpPr>
          <p:grpSpPr bwMode="auto">
            <a:xfrm>
              <a:off x="153000" y="136763"/>
              <a:ext cx="450000" cy="434596"/>
              <a:chOff x="0" y="0"/>
              <a:chExt cx="583915" cy="496874"/>
            </a:xfrm>
          </p:grpSpPr>
          <p:sp>
            <p:nvSpPr>
              <p:cNvPr id="6" name="Freeform 159"/>
              <p:cNvSpPr>
                <a:spLocks noChangeArrowheads="1"/>
              </p:cNvSpPr>
              <p:nvPr/>
            </p:nvSpPr>
            <p:spPr bwMode="auto">
              <a:xfrm>
                <a:off x="61656" y="94297"/>
                <a:ext cx="460603" cy="402577"/>
              </a:xfrm>
              <a:custGeom>
                <a:avLst/>
                <a:gdLst>
                  <a:gd name="T0" fmla="*/ 247361 w 54"/>
                  <a:gd name="T1" fmla="*/ 8565 h 47"/>
                  <a:gd name="T2" fmla="*/ 204712 w 54"/>
                  <a:gd name="T3" fmla="*/ 8565 h 47"/>
                  <a:gd name="T4" fmla="*/ 17059 w 54"/>
                  <a:gd name="T5" fmla="*/ 128482 h 47"/>
                  <a:gd name="T6" fmla="*/ 0 w 54"/>
                  <a:gd name="T7" fmla="*/ 171309 h 47"/>
                  <a:gd name="T8" fmla="*/ 0 w 54"/>
                  <a:gd name="T9" fmla="*/ 376881 h 47"/>
                  <a:gd name="T10" fmla="*/ 25589 w 54"/>
                  <a:gd name="T11" fmla="*/ 402577 h 47"/>
                  <a:gd name="T12" fmla="*/ 110886 w 54"/>
                  <a:gd name="T13" fmla="*/ 402577 h 47"/>
                  <a:gd name="T14" fmla="*/ 136475 w 54"/>
                  <a:gd name="T15" fmla="*/ 376881 h 47"/>
                  <a:gd name="T16" fmla="*/ 136475 w 54"/>
                  <a:gd name="T17" fmla="*/ 231268 h 47"/>
                  <a:gd name="T18" fmla="*/ 162064 w 54"/>
                  <a:gd name="T19" fmla="*/ 205571 h 47"/>
                  <a:gd name="T20" fmla="*/ 298539 w 54"/>
                  <a:gd name="T21" fmla="*/ 205571 h 47"/>
                  <a:gd name="T22" fmla="*/ 324128 w 54"/>
                  <a:gd name="T23" fmla="*/ 231268 h 47"/>
                  <a:gd name="T24" fmla="*/ 324128 w 54"/>
                  <a:gd name="T25" fmla="*/ 376881 h 47"/>
                  <a:gd name="T26" fmla="*/ 349717 w 54"/>
                  <a:gd name="T27" fmla="*/ 402577 h 47"/>
                  <a:gd name="T28" fmla="*/ 435014 w 54"/>
                  <a:gd name="T29" fmla="*/ 402577 h 47"/>
                  <a:gd name="T30" fmla="*/ 460603 w 54"/>
                  <a:gd name="T31" fmla="*/ 376881 h 47"/>
                  <a:gd name="T32" fmla="*/ 460603 w 54"/>
                  <a:gd name="T33" fmla="*/ 171309 h 47"/>
                  <a:gd name="T34" fmla="*/ 443544 w 54"/>
                  <a:gd name="T35" fmla="*/ 137048 h 47"/>
                  <a:gd name="T36" fmla="*/ 247361 w 54"/>
                  <a:gd name="T37" fmla="*/ 8565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4"/>
                  <a:gd name="T58" fmla="*/ 0 h 47"/>
                  <a:gd name="T59" fmla="*/ 54 w 54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7" name="Freeform 1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83915" cy="224863"/>
              </a:xfrm>
              <a:custGeom>
                <a:avLst/>
                <a:gdLst>
                  <a:gd name="T0" fmla="*/ 549567 w 68"/>
                  <a:gd name="T1" fmla="*/ 172972 h 26"/>
                  <a:gd name="T2" fmla="*/ 523806 w 68"/>
                  <a:gd name="T3" fmla="*/ 129729 h 26"/>
                  <a:gd name="T4" fmla="*/ 523806 w 68"/>
                  <a:gd name="T5" fmla="*/ 86486 h 26"/>
                  <a:gd name="T6" fmla="*/ 498045 w 68"/>
                  <a:gd name="T7" fmla="*/ 60540 h 26"/>
                  <a:gd name="T8" fmla="*/ 489458 w 68"/>
                  <a:gd name="T9" fmla="*/ 60540 h 26"/>
                  <a:gd name="T10" fmla="*/ 463697 w 68"/>
                  <a:gd name="T11" fmla="*/ 86486 h 26"/>
                  <a:gd name="T12" fmla="*/ 463697 w 68"/>
                  <a:gd name="T13" fmla="*/ 86486 h 26"/>
                  <a:gd name="T14" fmla="*/ 446523 w 68"/>
                  <a:gd name="T15" fmla="*/ 103783 h 26"/>
                  <a:gd name="T16" fmla="*/ 309131 w 68"/>
                  <a:gd name="T17" fmla="*/ 8649 h 26"/>
                  <a:gd name="T18" fmla="*/ 283371 w 68"/>
                  <a:gd name="T19" fmla="*/ 0 h 26"/>
                  <a:gd name="T20" fmla="*/ 257610 w 68"/>
                  <a:gd name="T21" fmla="*/ 8649 h 26"/>
                  <a:gd name="T22" fmla="*/ 17174 w 68"/>
                  <a:gd name="T23" fmla="*/ 172972 h 26"/>
                  <a:gd name="T24" fmla="*/ 8587 w 68"/>
                  <a:gd name="T25" fmla="*/ 207566 h 26"/>
                  <a:gd name="T26" fmla="*/ 42935 w 68"/>
                  <a:gd name="T27" fmla="*/ 207566 h 26"/>
                  <a:gd name="T28" fmla="*/ 266196 w 68"/>
                  <a:gd name="T29" fmla="*/ 60540 h 26"/>
                  <a:gd name="T30" fmla="*/ 309131 w 68"/>
                  <a:gd name="T31" fmla="*/ 60540 h 26"/>
                  <a:gd name="T32" fmla="*/ 540980 w 68"/>
                  <a:gd name="T33" fmla="*/ 216214 h 26"/>
                  <a:gd name="T34" fmla="*/ 575328 w 68"/>
                  <a:gd name="T35" fmla="*/ 216214 h 26"/>
                  <a:gd name="T36" fmla="*/ 566741 w 68"/>
                  <a:gd name="T37" fmla="*/ 181620 h 26"/>
                  <a:gd name="T38" fmla="*/ 549567 w 68"/>
                  <a:gd name="T39" fmla="*/ 172972 h 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8"/>
                  <a:gd name="T61" fmla="*/ 0 h 26"/>
                  <a:gd name="T62" fmla="*/ 68 w 68"/>
                  <a:gd name="T63" fmla="*/ 26 h 2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8" name="组合 4"/>
          <p:cNvGrpSpPr>
            <a:grpSpLocks/>
          </p:cNvGrpSpPr>
          <p:nvPr/>
        </p:nvGrpSpPr>
        <p:grpSpPr bwMode="auto">
          <a:xfrm>
            <a:off x="2630092" y="3232547"/>
            <a:ext cx="3050381" cy="566738"/>
            <a:chOff x="0" y="0"/>
            <a:chExt cx="4066973" cy="756000"/>
          </a:xfrm>
        </p:grpSpPr>
        <p:cxnSp>
          <p:nvCxnSpPr>
            <p:cNvPr id="9" name="肘形连接符 160"/>
            <p:cNvCxnSpPr>
              <a:cxnSpLocks noChangeShapeType="1"/>
              <a:stCxn id="10" idx="6"/>
              <a:endCxn id="31" idx="2"/>
            </p:cNvCxnSpPr>
            <p:nvPr/>
          </p:nvCxnSpPr>
          <p:spPr bwMode="auto">
            <a:xfrm>
              <a:off x="756000" y="378000"/>
              <a:ext cx="3310973" cy="376143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</p:cxnSp>
        <p:sp>
          <p:nvSpPr>
            <p:cNvPr id="10" name="椭圆 140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chemeClr val="bg1">
                <a:alpha val="5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1" name="Freeform 277"/>
            <p:cNvSpPr>
              <a:spLocks noEditPoints="1" noChangeArrowheads="1"/>
            </p:cNvSpPr>
            <p:nvPr/>
          </p:nvSpPr>
          <p:spPr bwMode="auto">
            <a:xfrm>
              <a:off x="190444" y="121807"/>
              <a:ext cx="383972" cy="455826"/>
            </a:xfrm>
            <a:custGeom>
              <a:avLst/>
              <a:gdLst>
                <a:gd name="T0" fmla="*/ 330642 w 72"/>
                <a:gd name="T1" fmla="*/ 174910 h 86"/>
                <a:gd name="T2" fmla="*/ 303978 w 72"/>
                <a:gd name="T3" fmla="*/ 174910 h 86"/>
                <a:gd name="T4" fmla="*/ 303978 w 72"/>
                <a:gd name="T5" fmla="*/ 100706 h 86"/>
                <a:gd name="T6" fmla="*/ 202652 w 72"/>
                <a:gd name="T7" fmla="*/ 0 h 86"/>
                <a:gd name="T8" fmla="*/ 181320 w 72"/>
                <a:gd name="T9" fmla="*/ 0 h 86"/>
                <a:gd name="T10" fmla="*/ 79994 w 72"/>
                <a:gd name="T11" fmla="*/ 100706 h 86"/>
                <a:gd name="T12" fmla="*/ 79994 w 72"/>
                <a:gd name="T13" fmla="*/ 174910 h 86"/>
                <a:gd name="T14" fmla="*/ 53329 w 72"/>
                <a:gd name="T15" fmla="*/ 174910 h 86"/>
                <a:gd name="T16" fmla="*/ 0 w 72"/>
                <a:gd name="T17" fmla="*/ 227913 h 86"/>
                <a:gd name="T18" fmla="*/ 0 w 72"/>
                <a:gd name="T19" fmla="*/ 402823 h 86"/>
                <a:gd name="T20" fmla="*/ 53329 w 72"/>
                <a:gd name="T21" fmla="*/ 455826 h 86"/>
                <a:gd name="T22" fmla="*/ 330642 w 72"/>
                <a:gd name="T23" fmla="*/ 455826 h 86"/>
                <a:gd name="T24" fmla="*/ 383972 w 72"/>
                <a:gd name="T25" fmla="*/ 402823 h 86"/>
                <a:gd name="T26" fmla="*/ 383972 w 72"/>
                <a:gd name="T27" fmla="*/ 227913 h 86"/>
                <a:gd name="T28" fmla="*/ 330642 w 72"/>
                <a:gd name="T29" fmla="*/ 174910 h 86"/>
                <a:gd name="T30" fmla="*/ 223984 w 72"/>
                <a:gd name="T31" fmla="*/ 413424 h 86"/>
                <a:gd name="T32" fmla="*/ 165321 w 72"/>
                <a:gd name="T33" fmla="*/ 413424 h 86"/>
                <a:gd name="T34" fmla="*/ 170654 w 72"/>
                <a:gd name="T35" fmla="*/ 339219 h 86"/>
                <a:gd name="T36" fmla="*/ 154655 w 72"/>
                <a:gd name="T37" fmla="*/ 307418 h 86"/>
                <a:gd name="T38" fmla="*/ 191986 w 72"/>
                <a:gd name="T39" fmla="*/ 270315 h 86"/>
                <a:gd name="T40" fmla="*/ 229317 w 72"/>
                <a:gd name="T41" fmla="*/ 307418 h 86"/>
                <a:gd name="T42" fmla="*/ 213318 w 72"/>
                <a:gd name="T43" fmla="*/ 339219 h 86"/>
                <a:gd name="T44" fmla="*/ 223984 w 72"/>
                <a:gd name="T45" fmla="*/ 413424 h 86"/>
                <a:gd name="T46" fmla="*/ 266647 w 72"/>
                <a:gd name="T47" fmla="*/ 174910 h 86"/>
                <a:gd name="T48" fmla="*/ 117325 w 72"/>
                <a:gd name="T49" fmla="*/ 174910 h 86"/>
                <a:gd name="T50" fmla="*/ 117325 w 72"/>
                <a:gd name="T51" fmla="*/ 100706 h 86"/>
                <a:gd name="T52" fmla="*/ 181320 w 72"/>
                <a:gd name="T53" fmla="*/ 37102 h 86"/>
                <a:gd name="T54" fmla="*/ 202652 w 72"/>
                <a:gd name="T55" fmla="*/ 37102 h 86"/>
                <a:gd name="T56" fmla="*/ 266647 w 72"/>
                <a:gd name="T57" fmla="*/ 100706 h 86"/>
                <a:gd name="T58" fmla="*/ 266647 w 72"/>
                <a:gd name="T59" fmla="*/ 174910 h 8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86"/>
                <a:gd name="T92" fmla="*/ 72 w 72"/>
                <a:gd name="T93" fmla="*/ 86 h 8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2" name="组合 5"/>
          <p:cNvGrpSpPr>
            <a:grpSpLocks/>
          </p:cNvGrpSpPr>
          <p:nvPr/>
        </p:nvGrpSpPr>
        <p:grpSpPr bwMode="auto">
          <a:xfrm>
            <a:off x="2630091" y="2528888"/>
            <a:ext cx="3975497" cy="789385"/>
            <a:chOff x="0" y="0"/>
            <a:chExt cx="5300991" cy="1051895"/>
          </a:xfrm>
        </p:grpSpPr>
        <p:cxnSp>
          <p:nvCxnSpPr>
            <p:cNvPr id="13" name="肘形连接符 154"/>
            <p:cNvCxnSpPr>
              <a:cxnSpLocks noChangeShapeType="1"/>
              <a:stCxn id="14" idx="6"/>
              <a:endCxn id="30" idx="2"/>
            </p:cNvCxnSpPr>
            <p:nvPr/>
          </p:nvCxnSpPr>
          <p:spPr bwMode="auto">
            <a:xfrm>
              <a:off x="756000" y="378000"/>
              <a:ext cx="4544991" cy="673895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</p:cxnSp>
        <p:sp>
          <p:nvSpPr>
            <p:cNvPr id="14" name="椭圆 139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chemeClr val="bg1">
                <a:alpha val="29803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15" name="Group 92"/>
            <p:cNvGrpSpPr>
              <a:grpSpLocks/>
            </p:cNvGrpSpPr>
            <p:nvPr/>
          </p:nvGrpSpPr>
          <p:grpSpPr bwMode="auto">
            <a:xfrm>
              <a:off x="153436" y="235588"/>
              <a:ext cx="474528" cy="295582"/>
              <a:chOff x="0" y="0"/>
              <a:chExt cx="471488" cy="293688"/>
            </a:xfrm>
          </p:grpSpPr>
          <p:sp>
            <p:nvSpPr>
              <p:cNvPr id="16" name="Freeform 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71488" cy="293688"/>
              </a:xfrm>
              <a:custGeom>
                <a:avLst/>
                <a:gdLst>
                  <a:gd name="T0" fmla="*/ 426225 w 125"/>
                  <a:gd name="T1" fmla="*/ 67774 h 78"/>
                  <a:gd name="T2" fmla="*/ 426225 w 125"/>
                  <a:gd name="T3" fmla="*/ 0 h 78"/>
                  <a:gd name="T4" fmla="*/ 0 w 125"/>
                  <a:gd name="T5" fmla="*/ 0 h 78"/>
                  <a:gd name="T6" fmla="*/ 0 w 125"/>
                  <a:gd name="T7" fmla="*/ 293688 h 78"/>
                  <a:gd name="T8" fmla="*/ 426225 w 125"/>
                  <a:gd name="T9" fmla="*/ 293688 h 78"/>
                  <a:gd name="T10" fmla="*/ 426225 w 125"/>
                  <a:gd name="T11" fmla="*/ 225914 h 78"/>
                  <a:gd name="T12" fmla="*/ 471488 w 125"/>
                  <a:gd name="T13" fmla="*/ 203322 h 78"/>
                  <a:gd name="T14" fmla="*/ 471488 w 125"/>
                  <a:gd name="T15" fmla="*/ 97896 h 78"/>
                  <a:gd name="T16" fmla="*/ 426225 w 125"/>
                  <a:gd name="T17" fmla="*/ 67774 h 78"/>
                  <a:gd name="T18" fmla="*/ 392278 w 125"/>
                  <a:gd name="T19" fmla="*/ 259801 h 78"/>
                  <a:gd name="T20" fmla="*/ 37719 w 125"/>
                  <a:gd name="T21" fmla="*/ 259801 h 78"/>
                  <a:gd name="T22" fmla="*/ 37719 w 125"/>
                  <a:gd name="T23" fmla="*/ 37652 h 78"/>
                  <a:gd name="T24" fmla="*/ 392278 w 125"/>
                  <a:gd name="T25" fmla="*/ 37652 h 78"/>
                  <a:gd name="T26" fmla="*/ 392278 w 125"/>
                  <a:gd name="T27" fmla="*/ 259801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7" name="Rectangle 9"/>
              <p:cNvSpPr>
                <a:spLocks noChangeArrowheads="1"/>
              </p:cNvSpPr>
              <p:nvPr/>
            </p:nvSpPr>
            <p:spPr bwMode="auto">
              <a:xfrm>
                <a:off x="63500" y="63499"/>
                <a:ext cx="90488" cy="1666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" name="Rectangle 10"/>
              <p:cNvSpPr>
                <a:spLocks noChangeArrowheads="1"/>
              </p:cNvSpPr>
              <p:nvPr/>
            </p:nvSpPr>
            <p:spPr bwMode="auto">
              <a:xfrm>
                <a:off x="169862" y="63499"/>
                <a:ext cx="85725" cy="1666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9" name="组合 3"/>
          <p:cNvGrpSpPr>
            <a:grpSpLocks/>
          </p:cNvGrpSpPr>
          <p:nvPr/>
        </p:nvGrpSpPr>
        <p:grpSpPr bwMode="auto">
          <a:xfrm>
            <a:off x="2630091" y="3936206"/>
            <a:ext cx="1840706" cy="566738"/>
            <a:chOff x="0" y="0"/>
            <a:chExt cx="2455131" cy="756000"/>
          </a:xfrm>
        </p:grpSpPr>
        <p:sp>
          <p:nvSpPr>
            <p:cNvPr id="20" name="直接连接符 68"/>
            <p:cNvSpPr>
              <a:spLocks noChangeShapeType="1"/>
            </p:cNvSpPr>
            <p:nvPr/>
          </p:nvSpPr>
          <p:spPr bwMode="auto">
            <a:xfrm flipH="1">
              <a:off x="412977" y="378001"/>
              <a:ext cx="2042154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85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chemeClr val="bg1">
                <a:alpha val="29803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22" name="Group 9"/>
            <p:cNvGrpSpPr>
              <a:grpSpLocks/>
            </p:cNvGrpSpPr>
            <p:nvPr/>
          </p:nvGrpSpPr>
          <p:grpSpPr bwMode="auto">
            <a:xfrm>
              <a:off x="124976" y="198348"/>
              <a:ext cx="516045" cy="382660"/>
              <a:chOff x="0" y="0"/>
              <a:chExt cx="374651" cy="277813"/>
            </a:xfrm>
          </p:grpSpPr>
          <p:sp>
            <p:nvSpPr>
              <p:cNvPr id="23" name="Freeform 17"/>
              <p:cNvSpPr>
                <a:spLocks noChangeArrowheads="1"/>
              </p:cNvSpPr>
              <p:nvPr/>
            </p:nvSpPr>
            <p:spPr bwMode="auto">
              <a:xfrm>
                <a:off x="141288" y="66675"/>
                <a:ext cx="233363" cy="211138"/>
              </a:xfrm>
              <a:custGeom>
                <a:avLst/>
                <a:gdLst>
                  <a:gd name="T0" fmla="*/ 233363 w 89"/>
                  <a:gd name="T1" fmla="*/ 86019 h 81"/>
                  <a:gd name="T2" fmla="*/ 112748 w 89"/>
                  <a:gd name="T3" fmla="*/ 0 h 81"/>
                  <a:gd name="T4" fmla="*/ 104882 w 89"/>
                  <a:gd name="T5" fmla="*/ 2607 h 81"/>
                  <a:gd name="T6" fmla="*/ 112748 w 89"/>
                  <a:gd name="T7" fmla="*/ 28673 h 81"/>
                  <a:gd name="T8" fmla="*/ 0 w 89"/>
                  <a:gd name="T9" fmla="*/ 114692 h 81"/>
                  <a:gd name="T10" fmla="*/ 0 w 89"/>
                  <a:gd name="T11" fmla="*/ 114692 h 81"/>
                  <a:gd name="T12" fmla="*/ 104882 w 89"/>
                  <a:gd name="T13" fmla="*/ 169432 h 81"/>
                  <a:gd name="T14" fmla="*/ 194032 w 89"/>
                  <a:gd name="T15" fmla="*/ 211138 h 81"/>
                  <a:gd name="T16" fmla="*/ 167812 w 89"/>
                  <a:gd name="T17" fmla="*/ 161612 h 81"/>
                  <a:gd name="T18" fmla="*/ 233363 w 89"/>
                  <a:gd name="T19" fmla="*/ 86019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9"/>
                  <a:gd name="T31" fmla="*/ 0 h 81"/>
                  <a:gd name="T32" fmla="*/ 89 w 89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24" name="Freeform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1300" cy="209550"/>
              </a:xfrm>
              <a:custGeom>
                <a:avLst/>
                <a:gdLst>
                  <a:gd name="T0" fmla="*/ 233432 w 92"/>
                  <a:gd name="T1" fmla="*/ 55007 h 80"/>
                  <a:gd name="T2" fmla="*/ 120650 w 92"/>
                  <a:gd name="T3" fmla="*/ 0 h 80"/>
                  <a:gd name="T4" fmla="*/ 0 w 92"/>
                  <a:gd name="T5" fmla="*/ 83820 h 80"/>
                  <a:gd name="T6" fmla="*/ 65571 w 92"/>
                  <a:gd name="T7" fmla="*/ 159782 h 80"/>
                  <a:gd name="T8" fmla="*/ 36720 w 92"/>
                  <a:gd name="T9" fmla="*/ 209550 h 80"/>
                  <a:gd name="T10" fmla="*/ 125896 w 92"/>
                  <a:gd name="T11" fmla="*/ 170259 h 80"/>
                  <a:gd name="T12" fmla="*/ 128518 w 92"/>
                  <a:gd name="T13" fmla="*/ 167640 h 80"/>
                  <a:gd name="T14" fmla="*/ 241300 w 92"/>
                  <a:gd name="T15" fmla="*/ 83820 h 80"/>
                  <a:gd name="T16" fmla="*/ 233432 w 92"/>
                  <a:gd name="T17" fmla="*/ 55007 h 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2"/>
                  <a:gd name="T28" fmla="*/ 0 h 80"/>
                  <a:gd name="T29" fmla="*/ 92 w 92"/>
                  <a:gd name="T30" fmla="*/ 80 h 8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endParaRPr>
              </a:p>
            </p:txBody>
          </p:sp>
        </p:grpSp>
      </p:grpSp>
      <p:sp>
        <p:nvSpPr>
          <p:cNvPr id="25" name="任意多边形 56"/>
          <p:cNvSpPr>
            <a:spLocks noChangeArrowheads="1"/>
          </p:cNvSpPr>
          <p:nvPr/>
        </p:nvSpPr>
        <p:spPr bwMode="auto">
          <a:xfrm>
            <a:off x="7196138" y="1695450"/>
            <a:ext cx="885825" cy="2774156"/>
          </a:xfrm>
          <a:custGeom>
            <a:avLst/>
            <a:gdLst>
              <a:gd name="T0" fmla="*/ 1176576 w 1181100"/>
              <a:gd name="T1" fmla="*/ 0 h 3698875"/>
              <a:gd name="T2" fmla="*/ 1181100 w 1181100"/>
              <a:gd name="T3" fmla="*/ 0 h 3698875"/>
              <a:gd name="T4" fmla="*/ 1181100 w 1181100"/>
              <a:gd name="T5" fmla="*/ 3698875 h 3698875"/>
              <a:gd name="T6" fmla="*/ 0 w 1181100"/>
              <a:gd name="T7" fmla="*/ 3698875 h 3698875"/>
              <a:gd name="T8" fmla="*/ 0 w 1181100"/>
              <a:gd name="T9" fmla="*/ 1735796 h 3698875"/>
              <a:gd name="T10" fmla="*/ 48924 w 1181100"/>
              <a:gd name="T11" fmla="*/ 1697679 h 3698875"/>
              <a:gd name="T12" fmla="*/ 278759 w 1181100"/>
              <a:gd name="T13" fmla="*/ 1500789 h 3698875"/>
              <a:gd name="T14" fmla="*/ 453153 w 1181100"/>
              <a:gd name="T15" fmla="*/ 1330350 h 3698875"/>
              <a:gd name="T16" fmla="*/ 510936 w 1181100"/>
              <a:gd name="T17" fmla="*/ 1369308 h 3698875"/>
              <a:gd name="T18" fmla="*/ 590551 w 1181100"/>
              <a:gd name="T19" fmla="*/ 1385381 h 3698875"/>
              <a:gd name="T20" fmla="*/ 795088 w 1181100"/>
              <a:gd name="T21" fmla="*/ 1180844 h 3698875"/>
              <a:gd name="T22" fmla="*/ 735181 w 1181100"/>
              <a:gd name="T23" fmla="*/ 1036213 h 3698875"/>
              <a:gd name="T24" fmla="*/ 717723 w 1181100"/>
              <a:gd name="T25" fmla="*/ 1024442 h 3698875"/>
              <a:gd name="T26" fmla="*/ 820291 w 1181100"/>
              <a:gd name="T27" fmla="*/ 886780 h 3698875"/>
              <a:gd name="T28" fmla="*/ 1174186 w 1181100"/>
              <a:gd name="T29" fmla="*/ 21448 h 3698875"/>
              <a:gd name="T30" fmla="*/ 1176576 w 1181100"/>
              <a:gd name="T31" fmla="*/ 0 h 36988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181100"/>
              <a:gd name="T49" fmla="*/ 0 h 3698875"/>
              <a:gd name="T50" fmla="*/ 1181100 w 1181100"/>
              <a:gd name="T51" fmla="*/ 3698875 h 369887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bg1">
              <a:alpha val="6901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6" name="任意多边形 59"/>
          <p:cNvSpPr>
            <a:spLocks noChangeArrowheads="1"/>
          </p:cNvSpPr>
          <p:nvPr/>
        </p:nvSpPr>
        <p:spPr bwMode="auto">
          <a:xfrm>
            <a:off x="6271022" y="3028951"/>
            <a:ext cx="885825" cy="1441847"/>
          </a:xfrm>
          <a:custGeom>
            <a:avLst/>
            <a:gdLst>
              <a:gd name="T0" fmla="*/ 1181100 w 1181100"/>
              <a:gd name="T1" fmla="*/ 0 h 1921854"/>
              <a:gd name="T2" fmla="*/ 1181100 w 1181100"/>
              <a:gd name="T3" fmla="*/ 1922463 h 1921854"/>
              <a:gd name="T4" fmla="*/ 0 w 1181100"/>
              <a:gd name="T5" fmla="*/ 1922463 h 1921854"/>
              <a:gd name="T6" fmla="*/ 0 w 1181100"/>
              <a:gd name="T7" fmla="*/ 732198 h 1921854"/>
              <a:gd name="T8" fmla="*/ 319230 w 1181100"/>
              <a:gd name="T9" fmla="*/ 562431 h 1921854"/>
              <a:gd name="T10" fmla="*/ 425975 w 1181100"/>
              <a:gd name="T11" fmla="*/ 500448 h 1921854"/>
              <a:gd name="T12" fmla="*/ 445921 w 1181100"/>
              <a:gd name="T13" fmla="*/ 530040 h 1921854"/>
              <a:gd name="T14" fmla="*/ 590551 w 1181100"/>
              <a:gd name="T15" fmla="*/ 589966 h 1921854"/>
              <a:gd name="T16" fmla="*/ 795088 w 1181100"/>
              <a:gd name="T17" fmla="*/ 385364 h 1921854"/>
              <a:gd name="T18" fmla="*/ 779015 w 1181100"/>
              <a:gd name="T19" fmla="*/ 305724 h 1921854"/>
              <a:gd name="T20" fmla="*/ 768996 w 1181100"/>
              <a:gd name="T21" fmla="*/ 290859 h 1921854"/>
              <a:gd name="T22" fmla="*/ 952789 w 1181100"/>
              <a:gd name="T23" fmla="*/ 167598 h 1921854"/>
              <a:gd name="T24" fmla="*/ 1140954 w 1181100"/>
              <a:gd name="T25" fmla="*/ 31286 h 1921854"/>
              <a:gd name="T26" fmla="*/ 1181100 w 1181100"/>
              <a:gd name="T27" fmla="*/ 0 h 19218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81100"/>
              <a:gd name="T43" fmla="*/ 0 h 1921854"/>
              <a:gd name="T44" fmla="*/ 1181100 w 1181100"/>
              <a:gd name="T45" fmla="*/ 1921854 h 19218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7" name="任意多边形 63"/>
          <p:cNvSpPr>
            <a:spLocks noChangeArrowheads="1"/>
          </p:cNvSpPr>
          <p:nvPr/>
        </p:nvSpPr>
        <p:spPr bwMode="auto">
          <a:xfrm>
            <a:off x="5344716" y="3599260"/>
            <a:ext cx="885825" cy="871538"/>
          </a:xfrm>
          <a:custGeom>
            <a:avLst/>
            <a:gdLst>
              <a:gd name="T0" fmla="*/ 1181100 w 1181100"/>
              <a:gd name="T1" fmla="*/ 0 h 1161755"/>
              <a:gd name="T2" fmla="*/ 1181100 w 1181100"/>
              <a:gd name="T3" fmla="*/ 1162050 h 1161755"/>
              <a:gd name="T4" fmla="*/ 0 w 1181100"/>
              <a:gd name="T5" fmla="*/ 1162050 h 1161755"/>
              <a:gd name="T6" fmla="*/ 0 w 1181100"/>
              <a:gd name="T7" fmla="*/ 517985 h 1161755"/>
              <a:gd name="T8" fmla="*/ 336342 w 1181100"/>
              <a:gd name="T9" fmla="*/ 385616 h 1161755"/>
              <a:gd name="T10" fmla="*/ 408490 w 1181100"/>
              <a:gd name="T11" fmla="*/ 354318 h 1161755"/>
              <a:gd name="T12" fmla="*/ 445921 w 1181100"/>
              <a:gd name="T13" fmla="*/ 409850 h 1161755"/>
              <a:gd name="T14" fmla="*/ 590551 w 1181100"/>
              <a:gd name="T15" fmla="*/ 469772 h 1161755"/>
              <a:gd name="T16" fmla="*/ 795088 w 1181100"/>
              <a:gd name="T17" fmla="*/ 265183 h 1161755"/>
              <a:gd name="T18" fmla="*/ 790933 w 1181100"/>
              <a:gd name="T19" fmla="*/ 223952 h 1161755"/>
              <a:gd name="T20" fmla="*/ 781056 w 1181100"/>
              <a:gd name="T21" fmla="*/ 192125 h 1161755"/>
              <a:gd name="T22" fmla="*/ 1174526 w 1181100"/>
              <a:gd name="T23" fmla="*/ 3496 h 1161755"/>
              <a:gd name="T24" fmla="*/ 1181100 w 1181100"/>
              <a:gd name="T25" fmla="*/ 0 h 116175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81100"/>
              <a:gd name="T40" fmla="*/ 0 h 1161755"/>
              <a:gd name="T41" fmla="*/ 1181100 w 1181100"/>
              <a:gd name="T42" fmla="*/ 1161755 h 116175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bg1">
              <a:alpha val="6901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8" name="任意多边形 66"/>
          <p:cNvSpPr>
            <a:spLocks noChangeArrowheads="1"/>
          </p:cNvSpPr>
          <p:nvPr/>
        </p:nvSpPr>
        <p:spPr bwMode="auto">
          <a:xfrm>
            <a:off x="3852862" y="4002881"/>
            <a:ext cx="1452563" cy="466725"/>
          </a:xfrm>
          <a:custGeom>
            <a:avLst/>
            <a:gdLst>
              <a:gd name="T0" fmla="*/ 1936750 w 1936748"/>
              <a:gd name="T1" fmla="*/ 0 h 623080"/>
              <a:gd name="T2" fmla="*/ 1936750 w 1936748"/>
              <a:gd name="T3" fmla="*/ 622300 h 623080"/>
              <a:gd name="T4" fmla="*/ 0 w 1936748"/>
              <a:gd name="T5" fmla="*/ 622300 h 623080"/>
              <a:gd name="T6" fmla="*/ 0 w 1936748"/>
              <a:gd name="T7" fmla="*/ 613116 h 623080"/>
              <a:gd name="T8" fmla="*/ 352298 w 1936748"/>
              <a:gd name="T9" fmla="*/ 518876 h 623080"/>
              <a:gd name="T10" fmla="*/ 750618 w 1936748"/>
              <a:gd name="T11" fmla="*/ 402837 h 623080"/>
              <a:gd name="T12" fmla="*/ 791647 w 1936748"/>
              <a:gd name="T13" fmla="*/ 389991 h 623080"/>
              <a:gd name="T14" fmla="*/ 823746 w 1936748"/>
              <a:gd name="T15" fmla="*/ 437542 h 623080"/>
              <a:gd name="T16" fmla="*/ 968376 w 1936748"/>
              <a:gd name="T17" fmla="*/ 497374 h 623080"/>
              <a:gd name="T18" fmla="*/ 1172913 w 1936748"/>
              <a:gd name="T19" fmla="*/ 293093 h 623080"/>
              <a:gd name="T20" fmla="*/ 1170636 w 1936748"/>
              <a:gd name="T21" fmla="*/ 270530 h 623080"/>
              <a:gd name="T22" fmla="*/ 1509043 w 1936748"/>
              <a:gd name="T23" fmla="*/ 156703 h 623080"/>
              <a:gd name="T24" fmla="*/ 1868378 w 1936748"/>
              <a:gd name="T25" fmla="*/ 26868 h 623080"/>
              <a:gd name="T26" fmla="*/ 1936750 w 1936748"/>
              <a:gd name="T27" fmla="*/ 0 h 6230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936748"/>
              <a:gd name="T43" fmla="*/ 0 h 623080"/>
              <a:gd name="T44" fmla="*/ 1936748 w 1936748"/>
              <a:gd name="T45" fmla="*/ 623080 h 6230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9" name="椭圆 51"/>
          <p:cNvSpPr>
            <a:spLocks noChangeArrowheads="1"/>
          </p:cNvSpPr>
          <p:nvPr/>
        </p:nvSpPr>
        <p:spPr bwMode="auto">
          <a:xfrm>
            <a:off x="7530704" y="2474118"/>
            <a:ext cx="216694" cy="215504"/>
          </a:xfrm>
          <a:prstGeom prst="ellipse">
            <a:avLst/>
          </a:prstGeom>
          <a:solidFill>
            <a:schemeClr val="bg1">
              <a:alpha val="6901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30" name="椭圆 52"/>
          <p:cNvSpPr>
            <a:spLocks noChangeArrowheads="1"/>
          </p:cNvSpPr>
          <p:nvPr/>
        </p:nvSpPr>
        <p:spPr bwMode="auto">
          <a:xfrm>
            <a:off x="6605588" y="3209925"/>
            <a:ext cx="216694" cy="216694"/>
          </a:xfrm>
          <a:prstGeom prst="ellipse">
            <a:avLst/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31" name="椭圆 53"/>
          <p:cNvSpPr>
            <a:spLocks noChangeArrowheads="1"/>
          </p:cNvSpPr>
          <p:nvPr/>
        </p:nvSpPr>
        <p:spPr bwMode="auto">
          <a:xfrm>
            <a:off x="5680473" y="3689748"/>
            <a:ext cx="215503" cy="216694"/>
          </a:xfrm>
          <a:prstGeom prst="ellipse">
            <a:avLst/>
          </a:prstGeom>
          <a:solidFill>
            <a:schemeClr val="bg1">
              <a:alpha val="6901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32" name="椭圆 54"/>
          <p:cNvSpPr>
            <a:spLocks noChangeArrowheads="1"/>
          </p:cNvSpPr>
          <p:nvPr/>
        </p:nvSpPr>
        <p:spPr bwMode="auto">
          <a:xfrm>
            <a:off x="4470798" y="4114800"/>
            <a:ext cx="216694" cy="216694"/>
          </a:xfrm>
          <a:prstGeom prst="ellipse">
            <a:avLst/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33" name="矩形 3"/>
          <p:cNvSpPr>
            <a:spLocks noChangeArrowheads="1"/>
          </p:cNvSpPr>
          <p:nvPr/>
        </p:nvSpPr>
        <p:spPr bwMode="auto">
          <a:xfrm>
            <a:off x="3293269" y="422672"/>
            <a:ext cx="1985963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34" name="文本框 37"/>
          <p:cNvSpPr>
            <a:spLocks noChangeArrowheads="1"/>
          </p:cNvSpPr>
          <p:nvPr/>
        </p:nvSpPr>
        <p:spPr bwMode="auto">
          <a:xfrm>
            <a:off x="531137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Title</a:t>
            </a:r>
            <a:endParaRPr lang="zh-CN" altLang="en-US" sz="1200" baseline="-3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35" name="组合 103"/>
          <p:cNvGrpSpPr>
            <a:grpSpLocks/>
          </p:cNvGrpSpPr>
          <p:nvPr/>
        </p:nvGrpSpPr>
        <p:grpSpPr bwMode="auto">
          <a:xfrm>
            <a:off x="2884885" y="464344"/>
            <a:ext cx="197644" cy="295275"/>
            <a:chOff x="0" y="0"/>
            <a:chExt cx="213756" cy="427512"/>
          </a:xfrm>
        </p:grpSpPr>
        <p:sp>
          <p:nvSpPr>
            <p:cNvPr id="36" name="直接连接符 10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直接连接符 10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77503" y="1106092"/>
            <a:ext cx="7204472" cy="50936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93"/>
          <p:cNvSpPr>
            <a:spLocks noChangeArrowheads="1"/>
          </p:cNvSpPr>
          <p:nvPr/>
        </p:nvSpPr>
        <p:spPr bwMode="auto">
          <a:xfrm>
            <a:off x="1628776" y="1866900"/>
            <a:ext cx="907256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0" name="矩形 165"/>
          <p:cNvSpPr>
            <a:spLocks noChangeArrowheads="1"/>
          </p:cNvSpPr>
          <p:nvPr/>
        </p:nvSpPr>
        <p:spPr bwMode="auto">
          <a:xfrm>
            <a:off x="986889" y="2159794"/>
            <a:ext cx="1549142" cy="22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点击输入图表的描述说明</a:t>
            </a:r>
          </a:p>
        </p:txBody>
      </p:sp>
      <p:sp>
        <p:nvSpPr>
          <p:cNvPr id="41" name="矩形 41"/>
          <p:cNvSpPr>
            <a:spLocks noChangeArrowheads="1"/>
          </p:cNvSpPr>
          <p:nvPr/>
        </p:nvSpPr>
        <p:spPr bwMode="auto">
          <a:xfrm>
            <a:off x="1628776" y="2563416"/>
            <a:ext cx="907256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2" name="矩形 42"/>
          <p:cNvSpPr>
            <a:spLocks noChangeArrowheads="1"/>
          </p:cNvSpPr>
          <p:nvPr/>
        </p:nvSpPr>
        <p:spPr bwMode="auto">
          <a:xfrm>
            <a:off x="986889" y="2856310"/>
            <a:ext cx="1549142" cy="22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点击输入图表的描述说明</a:t>
            </a:r>
          </a:p>
        </p:txBody>
      </p:sp>
      <p:sp>
        <p:nvSpPr>
          <p:cNvPr id="43" name="矩形 44"/>
          <p:cNvSpPr>
            <a:spLocks noChangeArrowheads="1"/>
          </p:cNvSpPr>
          <p:nvPr/>
        </p:nvSpPr>
        <p:spPr bwMode="auto">
          <a:xfrm>
            <a:off x="1628776" y="3271837"/>
            <a:ext cx="907256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4" name="矩形 45"/>
          <p:cNvSpPr>
            <a:spLocks noChangeArrowheads="1"/>
          </p:cNvSpPr>
          <p:nvPr/>
        </p:nvSpPr>
        <p:spPr bwMode="auto">
          <a:xfrm>
            <a:off x="986889" y="3565922"/>
            <a:ext cx="1549142" cy="22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点击输入图表的描述说明</a:t>
            </a: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1628776" y="3965972"/>
            <a:ext cx="907256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6" name="矩形 48"/>
          <p:cNvSpPr>
            <a:spLocks noChangeArrowheads="1"/>
          </p:cNvSpPr>
          <p:nvPr/>
        </p:nvSpPr>
        <p:spPr bwMode="auto">
          <a:xfrm>
            <a:off x="986889" y="4260056"/>
            <a:ext cx="1549142" cy="22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点击输入图表的描述说明</a:t>
            </a: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9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7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5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50"/>
                            </p:stCondLst>
                            <p:childTnLst>
                              <p:par>
                                <p:cTn id="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4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5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75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250"/>
                            </p:stCondLst>
                            <p:childTnLst>
                              <p:par>
                                <p:cTn id="8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1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75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25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250"/>
                            </p:stCondLst>
                            <p:childTnLst>
                              <p:par>
                                <p:cTn id="9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8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750"/>
                            </p:stCondLst>
                            <p:childTnLst>
                              <p:par>
                                <p:cTn id="10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 autoUpdateAnimBg="0"/>
      <p:bldP spid="26" grpId="0" bldLvl="0" animBg="1" autoUpdateAnimBg="0"/>
      <p:bldP spid="27" grpId="0" bldLvl="0" animBg="1" autoUpdateAnimBg="0"/>
      <p:bldP spid="28" grpId="0" bldLvl="0" animBg="1" autoUpdateAnimBg="0"/>
      <p:bldP spid="29" grpId="0" bldLvl="0" animBg="1" autoUpdateAnimBg="0"/>
      <p:bldP spid="29" grpId="1" bldLvl="0" animBg="1" autoUpdateAnimBg="0"/>
      <p:bldP spid="30" grpId="0" bldLvl="0" animBg="1" autoUpdateAnimBg="0"/>
      <p:bldP spid="30" grpId="1" bldLvl="0" animBg="1" autoUpdateAnimBg="0"/>
      <p:bldP spid="31" grpId="0" bldLvl="0" animBg="1" autoUpdateAnimBg="0"/>
      <p:bldP spid="31" grpId="1" bldLvl="0" animBg="1" autoUpdateAnimBg="0"/>
      <p:bldP spid="32" grpId="0" bldLvl="0" animBg="1" autoUpdateAnimBg="0"/>
      <p:bldP spid="32" grpId="1" bldLvl="0" animBg="1" autoUpdateAnimBg="0"/>
      <p:bldP spid="33" grpId="0" bldLvl="0" autoUpdateAnimBg="0"/>
      <p:bldP spid="34" grpId="0" bldLvl="0" autoUpdateAnimBg="0"/>
      <p:bldP spid="38" grpId="0" bldLvl="0" autoUpdateAnimBg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7"/>
          <p:cNvSpPr>
            <a:spLocks noChangeArrowheads="1"/>
          </p:cNvSpPr>
          <p:nvPr/>
        </p:nvSpPr>
        <p:spPr bwMode="auto">
          <a:xfrm>
            <a:off x="1026319" y="4068366"/>
            <a:ext cx="7106841" cy="50936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。在此录入上述图表的综合描述说明，在此录入上述图表的综合描述说明，在此录入上述图表的综合描述说明，在此录入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任意多边形 42"/>
          <p:cNvSpPr>
            <a:spLocks noChangeArrowheads="1"/>
          </p:cNvSpPr>
          <p:nvPr/>
        </p:nvSpPr>
        <p:spPr bwMode="auto">
          <a:xfrm>
            <a:off x="1513284" y="2651523"/>
            <a:ext cx="6118622" cy="1259681"/>
          </a:xfrm>
          <a:custGeom>
            <a:avLst/>
            <a:gdLst>
              <a:gd name="T0" fmla="*/ 0 w 19135506"/>
              <a:gd name="T1" fmla="*/ 0 h 3938179"/>
              <a:gd name="T2" fmla="*/ 19135506 w 19135506"/>
              <a:gd name="T3" fmla="*/ 3938179 h 3938179"/>
            </a:gdLst>
            <a:ahLst/>
            <a:cxnLst/>
            <a:rect l="T0" t="T1" r="T2" b="T3"/>
            <a:pathLst>
              <a:path w="19135506" h="3938179">
                <a:moveTo>
                  <a:pt x="6319584" y="0"/>
                </a:moveTo>
                <a:lnTo>
                  <a:pt x="6354329" y="0"/>
                </a:lnTo>
                <a:lnTo>
                  <a:pt x="6354329" y="316483"/>
                </a:lnTo>
                <a:lnTo>
                  <a:pt x="6369961" y="316483"/>
                </a:lnTo>
                <a:lnTo>
                  <a:pt x="6369961" y="339400"/>
                </a:lnTo>
                <a:lnTo>
                  <a:pt x="6385783" y="339400"/>
                </a:lnTo>
                <a:lnTo>
                  <a:pt x="6385783" y="355114"/>
                </a:lnTo>
                <a:lnTo>
                  <a:pt x="6401890" y="355114"/>
                </a:lnTo>
                <a:lnTo>
                  <a:pt x="6401890" y="384400"/>
                </a:lnTo>
                <a:lnTo>
                  <a:pt x="6432022" y="384400"/>
                </a:lnTo>
                <a:lnTo>
                  <a:pt x="6432022" y="410662"/>
                </a:lnTo>
                <a:lnTo>
                  <a:pt x="6460211" y="410662"/>
                </a:lnTo>
                <a:lnTo>
                  <a:pt x="6460211" y="648473"/>
                </a:lnTo>
                <a:lnTo>
                  <a:pt x="6515492" y="648473"/>
                </a:lnTo>
                <a:lnTo>
                  <a:pt x="6515492" y="667492"/>
                </a:lnTo>
                <a:lnTo>
                  <a:pt x="6534331" y="667492"/>
                </a:lnTo>
                <a:lnTo>
                  <a:pt x="6534331" y="818313"/>
                </a:lnTo>
                <a:lnTo>
                  <a:pt x="6564496" y="818313"/>
                </a:lnTo>
                <a:lnTo>
                  <a:pt x="6564496" y="1099760"/>
                </a:lnTo>
                <a:lnTo>
                  <a:pt x="6589473" y="1099760"/>
                </a:lnTo>
                <a:lnTo>
                  <a:pt x="6589473" y="1065371"/>
                </a:lnTo>
                <a:lnTo>
                  <a:pt x="6622386" y="1065371"/>
                </a:lnTo>
                <a:lnTo>
                  <a:pt x="6622386" y="1033136"/>
                </a:lnTo>
                <a:lnTo>
                  <a:pt x="6654607" y="1033136"/>
                </a:lnTo>
                <a:lnTo>
                  <a:pt x="6654607" y="998898"/>
                </a:lnTo>
                <a:lnTo>
                  <a:pt x="6680488" y="998898"/>
                </a:lnTo>
                <a:lnTo>
                  <a:pt x="6680488" y="977694"/>
                </a:lnTo>
                <a:lnTo>
                  <a:pt x="6701683" y="977694"/>
                </a:lnTo>
                <a:lnTo>
                  <a:pt x="6701683" y="927363"/>
                </a:lnTo>
                <a:lnTo>
                  <a:pt x="6718882" y="927363"/>
                </a:lnTo>
                <a:lnTo>
                  <a:pt x="6718882" y="739185"/>
                </a:lnTo>
                <a:lnTo>
                  <a:pt x="6757099" y="739185"/>
                </a:lnTo>
                <a:lnTo>
                  <a:pt x="6757099" y="927363"/>
                </a:lnTo>
                <a:lnTo>
                  <a:pt x="6764219" y="927363"/>
                </a:lnTo>
                <a:lnTo>
                  <a:pt x="6764219" y="977694"/>
                </a:lnTo>
                <a:lnTo>
                  <a:pt x="6791055" y="977694"/>
                </a:lnTo>
                <a:lnTo>
                  <a:pt x="6791055" y="1025880"/>
                </a:lnTo>
                <a:lnTo>
                  <a:pt x="6806253" y="1025880"/>
                </a:lnTo>
                <a:lnTo>
                  <a:pt x="6806253" y="1049254"/>
                </a:lnTo>
                <a:lnTo>
                  <a:pt x="6819501" y="1049254"/>
                </a:lnTo>
                <a:lnTo>
                  <a:pt x="6819501" y="1092459"/>
                </a:lnTo>
                <a:lnTo>
                  <a:pt x="6839583" y="1092459"/>
                </a:lnTo>
                <a:lnTo>
                  <a:pt x="6839583" y="1126848"/>
                </a:lnTo>
                <a:lnTo>
                  <a:pt x="6859609" y="1126848"/>
                </a:lnTo>
                <a:lnTo>
                  <a:pt x="6859609" y="1163504"/>
                </a:lnTo>
                <a:lnTo>
                  <a:pt x="6870111" y="1163504"/>
                </a:lnTo>
                <a:lnTo>
                  <a:pt x="6870111" y="1193472"/>
                </a:lnTo>
                <a:lnTo>
                  <a:pt x="6886710" y="1193472"/>
                </a:lnTo>
                <a:lnTo>
                  <a:pt x="6886710" y="1241070"/>
                </a:lnTo>
                <a:lnTo>
                  <a:pt x="6916818" y="1241070"/>
                </a:lnTo>
                <a:lnTo>
                  <a:pt x="6916818" y="1288668"/>
                </a:lnTo>
                <a:lnTo>
                  <a:pt x="6960129" y="1288668"/>
                </a:lnTo>
                <a:lnTo>
                  <a:pt x="6960129" y="1886191"/>
                </a:lnTo>
                <a:lnTo>
                  <a:pt x="6989671" y="1886191"/>
                </a:lnTo>
                <a:lnTo>
                  <a:pt x="6989671" y="1920580"/>
                </a:lnTo>
                <a:lnTo>
                  <a:pt x="7012253" y="1920580"/>
                </a:lnTo>
                <a:lnTo>
                  <a:pt x="7012253" y="1981768"/>
                </a:lnTo>
                <a:lnTo>
                  <a:pt x="7029883" y="1981768"/>
                </a:lnTo>
                <a:lnTo>
                  <a:pt x="7029883" y="2075133"/>
                </a:lnTo>
                <a:lnTo>
                  <a:pt x="7046855" y="2075133"/>
                </a:lnTo>
                <a:lnTo>
                  <a:pt x="7046855" y="2513674"/>
                </a:lnTo>
                <a:lnTo>
                  <a:pt x="7097072" y="2513674"/>
                </a:lnTo>
                <a:lnTo>
                  <a:pt x="7097072" y="2455847"/>
                </a:lnTo>
                <a:lnTo>
                  <a:pt x="7123518" y="2455847"/>
                </a:lnTo>
                <a:lnTo>
                  <a:pt x="7123518" y="2387208"/>
                </a:lnTo>
                <a:lnTo>
                  <a:pt x="7152441" y="2387208"/>
                </a:lnTo>
                <a:lnTo>
                  <a:pt x="7152441" y="2313179"/>
                </a:lnTo>
                <a:lnTo>
                  <a:pt x="7169286" y="2313179"/>
                </a:lnTo>
                <a:lnTo>
                  <a:pt x="7169286" y="2283792"/>
                </a:lnTo>
                <a:lnTo>
                  <a:pt x="7186283" y="2283792"/>
                </a:lnTo>
                <a:lnTo>
                  <a:pt x="7186283" y="2251411"/>
                </a:lnTo>
                <a:lnTo>
                  <a:pt x="7203653" y="2251411"/>
                </a:lnTo>
                <a:lnTo>
                  <a:pt x="7203653" y="2283792"/>
                </a:lnTo>
                <a:lnTo>
                  <a:pt x="7220650" y="2283792"/>
                </a:lnTo>
                <a:lnTo>
                  <a:pt x="7220650" y="2313179"/>
                </a:lnTo>
                <a:lnTo>
                  <a:pt x="7235034" y="2313179"/>
                </a:lnTo>
                <a:lnTo>
                  <a:pt x="7235034" y="2345559"/>
                </a:lnTo>
                <a:lnTo>
                  <a:pt x="7267664" y="2345559"/>
                </a:lnTo>
                <a:lnTo>
                  <a:pt x="7267664" y="2407034"/>
                </a:lnTo>
                <a:lnTo>
                  <a:pt x="7301127" y="2407034"/>
                </a:lnTo>
                <a:lnTo>
                  <a:pt x="7301127" y="2467288"/>
                </a:lnTo>
                <a:lnTo>
                  <a:pt x="7330066" y="2467288"/>
                </a:lnTo>
                <a:lnTo>
                  <a:pt x="7330066" y="2525471"/>
                </a:lnTo>
                <a:lnTo>
                  <a:pt x="7366102" y="2525471"/>
                </a:lnTo>
                <a:lnTo>
                  <a:pt x="7366102" y="2577376"/>
                </a:lnTo>
                <a:lnTo>
                  <a:pt x="7395646" y="2577376"/>
                </a:lnTo>
                <a:lnTo>
                  <a:pt x="7395646" y="2671388"/>
                </a:lnTo>
                <a:lnTo>
                  <a:pt x="7464760" y="2671388"/>
                </a:lnTo>
                <a:lnTo>
                  <a:pt x="7464760" y="2810898"/>
                </a:lnTo>
                <a:lnTo>
                  <a:pt x="7485849" y="2810898"/>
                </a:lnTo>
                <a:lnTo>
                  <a:pt x="7485849" y="2829917"/>
                </a:lnTo>
                <a:lnTo>
                  <a:pt x="7683404" y="2829917"/>
                </a:lnTo>
                <a:lnTo>
                  <a:pt x="7683404" y="2787266"/>
                </a:lnTo>
                <a:lnTo>
                  <a:pt x="7728750" y="2787266"/>
                </a:lnTo>
                <a:lnTo>
                  <a:pt x="7728750" y="2297834"/>
                </a:lnTo>
                <a:lnTo>
                  <a:pt x="7959101" y="2297834"/>
                </a:lnTo>
                <a:lnTo>
                  <a:pt x="7959101" y="2268896"/>
                </a:lnTo>
                <a:lnTo>
                  <a:pt x="7971553" y="2268896"/>
                </a:lnTo>
                <a:lnTo>
                  <a:pt x="7971553" y="2230947"/>
                </a:lnTo>
                <a:lnTo>
                  <a:pt x="8007769" y="2230947"/>
                </a:lnTo>
                <a:lnTo>
                  <a:pt x="8007769" y="2184280"/>
                </a:lnTo>
                <a:lnTo>
                  <a:pt x="8468472" y="2184280"/>
                </a:lnTo>
                <a:lnTo>
                  <a:pt x="8468472" y="2197978"/>
                </a:lnTo>
                <a:lnTo>
                  <a:pt x="8509244" y="2197978"/>
                </a:lnTo>
                <a:lnTo>
                  <a:pt x="8509244" y="2216997"/>
                </a:lnTo>
                <a:lnTo>
                  <a:pt x="8530734" y="2216997"/>
                </a:lnTo>
                <a:lnTo>
                  <a:pt x="8530734" y="2243731"/>
                </a:lnTo>
                <a:lnTo>
                  <a:pt x="8559315" y="2243731"/>
                </a:lnTo>
                <a:lnTo>
                  <a:pt x="8559315" y="2353512"/>
                </a:lnTo>
                <a:lnTo>
                  <a:pt x="8698824" y="2353512"/>
                </a:lnTo>
                <a:lnTo>
                  <a:pt x="8698824" y="2268897"/>
                </a:lnTo>
                <a:lnTo>
                  <a:pt x="8814000" y="2268897"/>
                </a:lnTo>
                <a:lnTo>
                  <a:pt x="8814000" y="2119653"/>
                </a:lnTo>
                <a:lnTo>
                  <a:pt x="9026510" y="2119653"/>
                </a:lnTo>
                <a:lnTo>
                  <a:pt x="9026510" y="2268897"/>
                </a:lnTo>
                <a:lnTo>
                  <a:pt x="9026510" y="2297835"/>
                </a:lnTo>
                <a:lnTo>
                  <a:pt x="9108806" y="2297835"/>
                </a:lnTo>
                <a:lnTo>
                  <a:pt x="9108806" y="2437606"/>
                </a:lnTo>
                <a:lnTo>
                  <a:pt x="9141686" y="2437606"/>
                </a:lnTo>
                <a:lnTo>
                  <a:pt x="9141686" y="2577377"/>
                </a:lnTo>
                <a:lnTo>
                  <a:pt x="9173913" y="2577377"/>
                </a:lnTo>
                <a:lnTo>
                  <a:pt x="9173913" y="2655211"/>
                </a:lnTo>
                <a:lnTo>
                  <a:pt x="9226037" y="2655211"/>
                </a:lnTo>
                <a:lnTo>
                  <a:pt x="9226037" y="2623327"/>
                </a:lnTo>
                <a:lnTo>
                  <a:pt x="9244019" y="2623327"/>
                </a:lnTo>
                <a:lnTo>
                  <a:pt x="9244019" y="2593935"/>
                </a:lnTo>
                <a:lnTo>
                  <a:pt x="9259890" y="2593935"/>
                </a:lnTo>
                <a:lnTo>
                  <a:pt x="9259890" y="2573651"/>
                </a:lnTo>
                <a:lnTo>
                  <a:pt x="9316232" y="2573651"/>
                </a:lnTo>
                <a:lnTo>
                  <a:pt x="9316232" y="2539103"/>
                </a:lnTo>
                <a:lnTo>
                  <a:pt x="9438547" y="2539103"/>
                </a:lnTo>
                <a:lnTo>
                  <a:pt x="9438547" y="2573651"/>
                </a:lnTo>
                <a:lnTo>
                  <a:pt x="9462881" y="2573651"/>
                </a:lnTo>
                <a:lnTo>
                  <a:pt x="9462881" y="2593598"/>
                </a:lnTo>
                <a:lnTo>
                  <a:pt x="9504779" y="2593598"/>
                </a:lnTo>
                <a:lnTo>
                  <a:pt x="9504779" y="2579547"/>
                </a:lnTo>
                <a:lnTo>
                  <a:pt x="9535775" y="2579547"/>
                </a:lnTo>
                <a:lnTo>
                  <a:pt x="9535775" y="2548438"/>
                </a:lnTo>
                <a:lnTo>
                  <a:pt x="9769854" y="2548438"/>
                </a:lnTo>
                <a:lnTo>
                  <a:pt x="9769854" y="2610542"/>
                </a:lnTo>
                <a:lnTo>
                  <a:pt x="9947684" y="2610542"/>
                </a:lnTo>
                <a:lnTo>
                  <a:pt x="9947684" y="2736611"/>
                </a:lnTo>
                <a:lnTo>
                  <a:pt x="10000832" y="2736611"/>
                </a:lnTo>
                <a:lnTo>
                  <a:pt x="10000832" y="2388321"/>
                </a:lnTo>
                <a:lnTo>
                  <a:pt x="10034600" y="2388321"/>
                </a:lnTo>
                <a:lnTo>
                  <a:pt x="10034600" y="2356755"/>
                </a:lnTo>
                <a:lnTo>
                  <a:pt x="10050084" y="2356755"/>
                </a:lnTo>
                <a:lnTo>
                  <a:pt x="10050084" y="2315516"/>
                </a:lnTo>
                <a:lnTo>
                  <a:pt x="10067327" y="2315516"/>
                </a:lnTo>
                <a:lnTo>
                  <a:pt x="10067327" y="2040937"/>
                </a:lnTo>
                <a:lnTo>
                  <a:pt x="10082395" y="2040937"/>
                </a:lnTo>
                <a:lnTo>
                  <a:pt x="10082395" y="2027316"/>
                </a:lnTo>
                <a:lnTo>
                  <a:pt x="10112025" y="2027316"/>
                </a:lnTo>
                <a:lnTo>
                  <a:pt x="10112025" y="1791012"/>
                </a:lnTo>
                <a:lnTo>
                  <a:pt x="10153717" y="1791012"/>
                </a:lnTo>
                <a:lnTo>
                  <a:pt x="10153717" y="2027316"/>
                </a:lnTo>
                <a:lnTo>
                  <a:pt x="10171076" y="2027316"/>
                </a:lnTo>
                <a:lnTo>
                  <a:pt x="10171076" y="2040937"/>
                </a:lnTo>
                <a:lnTo>
                  <a:pt x="10183415" y="2040937"/>
                </a:lnTo>
                <a:lnTo>
                  <a:pt x="10183415" y="2238405"/>
                </a:lnTo>
                <a:lnTo>
                  <a:pt x="10214311" y="2238405"/>
                </a:lnTo>
                <a:lnTo>
                  <a:pt x="10214311" y="2278506"/>
                </a:lnTo>
                <a:lnTo>
                  <a:pt x="10242721" y="2278506"/>
                </a:lnTo>
                <a:lnTo>
                  <a:pt x="10242721" y="2315516"/>
                </a:lnTo>
                <a:lnTo>
                  <a:pt x="10245675" y="2315516"/>
                </a:lnTo>
                <a:lnTo>
                  <a:pt x="10245675" y="2321757"/>
                </a:lnTo>
                <a:lnTo>
                  <a:pt x="10260855" y="2321757"/>
                </a:lnTo>
                <a:lnTo>
                  <a:pt x="10260855" y="2351382"/>
                </a:lnTo>
                <a:lnTo>
                  <a:pt x="10283960" y="2351382"/>
                </a:lnTo>
                <a:lnTo>
                  <a:pt x="10283960" y="2554305"/>
                </a:lnTo>
                <a:lnTo>
                  <a:pt x="10295558" y="2554305"/>
                </a:lnTo>
                <a:lnTo>
                  <a:pt x="10295558" y="2571391"/>
                </a:lnTo>
                <a:lnTo>
                  <a:pt x="10444133" y="2571391"/>
                </a:lnTo>
                <a:lnTo>
                  <a:pt x="10444133" y="2607108"/>
                </a:lnTo>
                <a:lnTo>
                  <a:pt x="10509734" y="2607108"/>
                </a:lnTo>
                <a:lnTo>
                  <a:pt x="10509734" y="2637020"/>
                </a:lnTo>
                <a:lnTo>
                  <a:pt x="10532929" y="2637020"/>
                </a:lnTo>
                <a:lnTo>
                  <a:pt x="10532929" y="2672886"/>
                </a:lnTo>
                <a:lnTo>
                  <a:pt x="10617532" y="2672886"/>
                </a:lnTo>
                <a:lnTo>
                  <a:pt x="10617532" y="2632774"/>
                </a:lnTo>
                <a:lnTo>
                  <a:pt x="10643128" y="2632774"/>
                </a:lnTo>
                <a:lnTo>
                  <a:pt x="10643128" y="2552816"/>
                </a:lnTo>
                <a:lnTo>
                  <a:pt x="10667686" y="2552816"/>
                </a:lnTo>
                <a:lnTo>
                  <a:pt x="10667686" y="2442411"/>
                </a:lnTo>
                <a:lnTo>
                  <a:pt x="10737430" y="2442411"/>
                </a:lnTo>
                <a:lnTo>
                  <a:pt x="10737430" y="2289074"/>
                </a:lnTo>
                <a:lnTo>
                  <a:pt x="10767088" y="2289074"/>
                </a:lnTo>
                <a:lnTo>
                  <a:pt x="10767088" y="2254766"/>
                </a:lnTo>
                <a:lnTo>
                  <a:pt x="10790857" y="2254766"/>
                </a:lnTo>
                <a:lnTo>
                  <a:pt x="10790857" y="2133566"/>
                </a:lnTo>
                <a:lnTo>
                  <a:pt x="10821011" y="2133566"/>
                </a:lnTo>
                <a:lnTo>
                  <a:pt x="10821011" y="2025610"/>
                </a:lnTo>
                <a:lnTo>
                  <a:pt x="10855220" y="2025610"/>
                </a:lnTo>
                <a:lnTo>
                  <a:pt x="10855220" y="1940783"/>
                </a:lnTo>
                <a:lnTo>
                  <a:pt x="10898250" y="1940783"/>
                </a:lnTo>
                <a:lnTo>
                  <a:pt x="10898250" y="1839684"/>
                </a:lnTo>
                <a:lnTo>
                  <a:pt x="11256137" y="1839684"/>
                </a:lnTo>
                <a:lnTo>
                  <a:pt x="11256137" y="1940992"/>
                </a:lnTo>
                <a:lnTo>
                  <a:pt x="11288268" y="1940992"/>
                </a:lnTo>
                <a:lnTo>
                  <a:pt x="11288268" y="2001263"/>
                </a:lnTo>
                <a:lnTo>
                  <a:pt x="11310880" y="2001263"/>
                </a:lnTo>
                <a:lnTo>
                  <a:pt x="11310880" y="2107633"/>
                </a:lnTo>
                <a:lnTo>
                  <a:pt x="11345465" y="2107633"/>
                </a:lnTo>
                <a:lnTo>
                  <a:pt x="11345465" y="2282390"/>
                </a:lnTo>
                <a:lnTo>
                  <a:pt x="11376523" y="2282390"/>
                </a:lnTo>
                <a:lnTo>
                  <a:pt x="11376523" y="2401984"/>
                </a:lnTo>
                <a:lnTo>
                  <a:pt x="11399203" y="2401984"/>
                </a:lnTo>
                <a:lnTo>
                  <a:pt x="11399203" y="2533507"/>
                </a:lnTo>
                <a:lnTo>
                  <a:pt x="11423397" y="2533507"/>
                </a:lnTo>
                <a:lnTo>
                  <a:pt x="11423397" y="2564451"/>
                </a:lnTo>
                <a:lnTo>
                  <a:pt x="11447590" y="2564451"/>
                </a:lnTo>
                <a:lnTo>
                  <a:pt x="11447590" y="2510229"/>
                </a:lnTo>
                <a:lnTo>
                  <a:pt x="11483303" y="2510229"/>
                </a:lnTo>
                <a:lnTo>
                  <a:pt x="11483303" y="2458114"/>
                </a:lnTo>
                <a:lnTo>
                  <a:pt x="11506653" y="2458114"/>
                </a:lnTo>
                <a:lnTo>
                  <a:pt x="11506653" y="2233760"/>
                </a:lnTo>
                <a:lnTo>
                  <a:pt x="11537922" y="2233760"/>
                </a:lnTo>
                <a:lnTo>
                  <a:pt x="11537922" y="2458114"/>
                </a:lnTo>
                <a:lnTo>
                  <a:pt x="11561273" y="2458114"/>
                </a:lnTo>
                <a:lnTo>
                  <a:pt x="11561273" y="2510229"/>
                </a:lnTo>
                <a:lnTo>
                  <a:pt x="11596986" y="2510229"/>
                </a:lnTo>
                <a:lnTo>
                  <a:pt x="11596986" y="2554405"/>
                </a:lnTo>
                <a:lnTo>
                  <a:pt x="11626796" y="2554405"/>
                </a:lnTo>
                <a:lnTo>
                  <a:pt x="11626796" y="2591693"/>
                </a:lnTo>
                <a:lnTo>
                  <a:pt x="11656050" y="2591693"/>
                </a:lnTo>
                <a:lnTo>
                  <a:pt x="11656050" y="2900381"/>
                </a:lnTo>
                <a:lnTo>
                  <a:pt x="11707155" y="2900381"/>
                </a:lnTo>
                <a:lnTo>
                  <a:pt x="11707155" y="2572489"/>
                </a:lnTo>
                <a:lnTo>
                  <a:pt x="11729414" y="2572489"/>
                </a:lnTo>
                <a:lnTo>
                  <a:pt x="11729414" y="1346803"/>
                </a:lnTo>
                <a:lnTo>
                  <a:pt x="11762517" y="1346803"/>
                </a:lnTo>
                <a:lnTo>
                  <a:pt x="11762517" y="1228203"/>
                </a:lnTo>
                <a:lnTo>
                  <a:pt x="11788935" y="1228203"/>
                </a:lnTo>
                <a:lnTo>
                  <a:pt x="11788935" y="1190159"/>
                </a:lnTo>
                <a:lnTo>
                  <a:pt x="11800933" y="1190159"/>
                </a:lnTo>
                <a:lnTo>
                  <a:pt x="11800933" y="1181592"/>
                </a:lnTo>
                <a:lnTo>
                  <a:pt x="12000670" y="1181592"/>
                </a:lnTo>
                <a:lnTo>
                  <a:pt x="12000670" y="1190159"/>
                </a:lnTo>
                <a:lnTo>
                  <a:pt x="12000670" y="1228203"/>
                </a:lnTo>
                <a:lnTo>
                  <a:pt x="12012668" y="1228203"/>
                </a:lnTo>
                <a:lnTo>
                  <a:pt x="12012668" y="1346803"/>
                </a:lnTo>
                <a:lnTo>
                  <a:pt x="12044125" y="1346803"/>
                </a:lnTo>
                <a:lnTo>
                  <a:pt x="12044125" y="2131891"/>
                </a:lnTo>
                <a:lnTo>
                  <a:pt x="12051301" y="2131891"/>
                </a:lnTo>
                <a:lnTo>
                  <a:pt x="12051301" y="2160131"/>
                </a:lnTo>
                <a:lnTo>
                  <a:pt x="12067779" y="2160131"/>
                </a:lnTo>
                <a:lnTo>
                  <a:pt x="12067779" y="2150364"/>
                </a:lnTo>
                <a:lnTo>
                  <a:pt x="12086252" y="2131891"/>
                </a:lnTo>
                <a:lnTo>
                  <a:pt x="12213966" y="2131891"/>
                </a:lnTo>
                <a:lnTo>
                  <a:pt x="12232439" y="2150364"/>
                </a:lnTo>
                <a:lnTo>
                  <a:pt x="12232439" y="2160131"/>
                </a:lnTo>
                <a:lnTo>
                  <a:pt x="12268355" y="2160131"/>
                </a:lnTo>
                <a:lnTo>
                  <a:pt x="12268355" y="2196980"/>
                </a:lnTo>
                <a:lnTo>
                  <a:pt x="12290198" y="2196980"/>
                </a:lnTo>
                <a:lnTo>
                  <a:pt x="12290199" y="2196980"/>
                </a:lnTo>
                <a:lnTo>
                  <a:pt x="12290199" y="2225219"/>
                </a:lnTo>
                <a:lnTo>
                  <a:pt x="12333389" y="2225219"/>
                </a:lnTo>
                <a:lnTo>
                  <a:pt x="12333389" y="2481795"/>
                </a:lnTo>
                <a:lnTo>
                  <a:pt x="12441243" y="2481795"/>
                </a:lnTo>
                <a:lnTo>
                  <a:pt x="12441243" y="2453494"/>
                </a:lnTo>
                <a:lnTo>
                  <a:pt x="12482965" y="2453494"/>
                </a:lnTo>
                <a:lnTo>
                  <a:pt x="12482965" y="2135997"/>
                </a:lnTo>
                <a:lnTo>
                  <a:pt x="12503282" y="2135997"/>
                </a:lnTo>
                <a:lnTo>
                  <a:pt x="12503282" y="2099529"/>
                </a:lnTo>
                <a:lnTo>
                  <a:pt x="12533260" y="2099529"/>
                </a:lnTo>
                <a:lnTo>
                  <a:pt x="12533260" y="2063063"/>
                </a:lnTo>
                <a:lnTo>
                  <a:pt x="12682979" y="2063063"/>
                </a:lnTo>
                <a:lnTo>
                  <a:pt x="12682979" y="2099529"/>
                </a:lnTo>
                <a:lnTo>
                  <a:pt x="12756769" y="2099529"/>
                </a:lnTo>
                <a:lnTo>
                  <a:pt x="12756769" y="2420686"/>
                </a:lnTo>
                <a:lnTo>
                  <a:pt x="12791146" y="2420686"/>
                </a:lnTo>
                <a:lnTo>
                  <a:pt x="12791146" y="2225219"/>
                </a:lnTo>
                <a:lnTo>
                  <a:pt x="12832556" y="2225219"/>
                </a:lnTo>
                <a:lnTo>
                  <a:pt x="12832556" y="2131890"/>
                </a:lnTo>
                <a:lnTo>
                  <a:pt x="12862851" y="2131890"/>
                </a:lnTo>
                <a:lnTo>
                  <a:pt x="12862851" y="2099529"/>
                </a:lnTo>
                <a:lnTo>
                  <a:pt x="12880771" y="2099529"/>
                </a:lnTo>
                <a:lnTo>
                  <a:pt x="12880771" y="2063063"/>
                </a:lnTo>
                <a:lnTo>
                  <a:pt x="13012571" y="2063063"/>
                </a:lnTo>
                <a:lnTo>
                  <a:pt x="13012571" y="2099529"/>
                </a:lnTo>
                <a:lnTo>
                  <a:pt x="13044870" y="2099529"/>
                </a:lnTo>
                <a:lnTo>
                  <a:pt x="13044870" y="2131891"/>
                </a:lnTo>
                <a:lnTo>
                  <a:pt x="13070899" y="2131891"/>
                </a:lnTo>
                <a:lnTo>
                  <a:pt x="13070899" y="2233829"/>
                </a:lnTo>
                <a:lnTo>
                  <a:pt x="13122652" y="2233829"/>
                </a:lnTo>
                <a:lnTo>
                  <a:pt x="13122652" y="2261239"/>
                </a:lnTo>
                <a:lnTo>
                  <a:pt x="13134961" y="2261239"/>
                </a:lnTo>
                <a:lnTo>
                  <a:pt x="13134961" y="2322279"/>
                </a:lnTo>
                <a:lnTo>
                  <a:pt x="13296300" y="2322279"/>
                </a:lnTo>
                <a:lnTo>
                  <a:pt x="13296300" y="2322278"/>
                </a:lnTo>
                <a:lnTo>
                  <a:pt x="13296299" y="2322278"/>
                </a:lnTo>
                <a:lnTo>
                  <a:pt x="13296299" y="2186441"/>
                </a:lnTo>
                <a:lnTo>
                  <a:pt x="13296299" y="1319571"/>
                </a:lnTo>
                <a:lnTo>
                  <a:pt x="13296299" y="1189176"/>
                </a:lnTo>
                <a:lnTo>
                  <a:pt x="13329212" y="1189176"/>
                </a:lnTo>
                <a:lnTo>
                  <a:pt x="13329212" y="944714"/>
                </a:lnTo>
                <a:lnTo>
                  <a:pt x="13365590" y="944714"/>
                </a:lnTo>
                <a:lnTo>
                  <a:pt x="13365590" y="817109"/>
                </a:lnTo>
                <a:lnTo>
                  <a:pt x="13393460" y="817109"/>
                </a:lnTo>
                <a:lnTo>
                  <a:pt x="13393460" y="593980"/>
                </a:lnTo>
                <a:lnTo>
                  <a:pt x="13420895" y="593980"/>
                </a:lnTo>
                <a:lnTo>
                  <a:pt x="13420895" y="561289"/>
                </a:lnTo>
                <a:lnTo>
                  <a:pt x="13448435" y="561289"/>
                </a:lnTo>
                <a:lnTo>
                  <a:pt x="13448435" y="534615"/>
                </a:lnTo>
                <a:lnTo>
                  <a:pt x="13466637" y="534615"/>
                </a:lnTo>
                <a:lnTo>
                  <a:pt x="13466637" y="495809"/>
                </a:lnTo>
                <a:lnTo>
                  <a:pt x="13475295" y="495809"/>
                </a:lnTo>
                <a:lnTo>
                  <a:pt x="13475295" y="271203"/>
                </a:lnTo>
                <a:lnTo>
                  <a:pt x="13506564" y="271203"/>
                </a:lnTo>
                <a:lnTo>
                  <a:pt x="13506564" y="495809"/>
                </a:lnTo>
                <a:lnTo>
                  <a:pt x="13515221" y="495809"/>
                </a:lnTo>
                <a:lnTo>
                  <a:pt x="13515221" y="534615"/>
                </a:lnTo>
                <a:lnTo>
                  <a:pt x="13539326" y="534615"/>
                </a:lnTo>
                <a:lnTo>
                  <a:pt x="13539326" y="569950"/>
                </a:lnTo>
                <a:lnTo>
                  <a:pt x="13552866" y="569950"/>
                </a:lnTo>
                <a:lnTo>
                  <a:pt x="13552866" y="587873"/>
                </a:lnTo>
                <a:lnTo>
                  <a:pt x="13578649" y="587873"/>
                </a:lnTo>
                <a:lnTo>
                  <a:pt x="13578649" y="785894"/>
                </a:lnTo>
                <a:lnTo>
                  <a:pt x="13615266" y="785894"/>
                </a:lnTo>
                <a:lnTo>
                  <a:pt x="13615266" y="817109"/>
                </a:lnTo>
                <a:lnTo>
                  <a:pt x="13639910" y="817109"/>
                </a:lnTo>
                <a:lnTo>
                  <a:pt x="13639910" y="944714"/>
                </a:lnTo>
                <a:lnTo>
                  <a:pt x="13670647" y="944714"/>
                </a:lnTo>
                <a:lnTo>
                  <a:pt x="13670647" y="1169319"/>
                </a:lnTo>
                <a:lnTo>
                  <a:pt x="13709971" y="1169319"/>
                </a:lnTo>
                <a:lnTo>
                  <a:pt x="13709971" y="1138685"/>
                </a:lnTo>
                <a:lnTo>
                  <a:pt x="13729030" y="1138685"/>
                </a:lnTo>
                <a:lnTo>
                  <a:pt x="13729030" y="1109885"/>
                </a:lnTo>
                <a:lnTo>
                  <a:pt x="13746547" y="1109885"/>
                </a:lnTo>
                <a:lnTo>
                  <a:pt x="13746547" y="1068399"/>
                </a:lnTo>
                <a:lnTo>
                  <a:pt x="13775370" y="1068399"/>
                </a:lnTo>
                <a:lnTo>
                  <a:pt x="13775370" y="1035897"/>
                </a:lnTo>
                <a:lnTo>
                  <a:pt x="13793371" y="1035897"/>
                </a:lnTo>
                <a:lnTo>
                  <a:pt x="13793371" y="881475"/>
                </a:lnTo>
                <a:lnTo>
                  <a:pt x="13824640" y="881475"/>
                </a:lnTo>
                <a:lnTo>
                  <a:pt x="13824640" y="1035897"/>
                </a:lnTo>
                <a:lnTo>
                  <a:pt x="13833485" y="1035897"/>
                </a:lnTo>
                <a:lnTo>
                  <a:pt x="13833485" y="1053836"/>
                </a:lnTo>
                <a:lnTo>
                  <a:pt x="13849881" y="1053836"/>
                </a:lnTo>
                <a:lnTo>
                  <a:pt x="13849881" y="1068399"/>
                </a:lnTo>
                <a:lnTo>
                  <a:pt x="13854302" y="1068399"/>
                </a:lnTo>
                <a:lnTo>
                  <a:pt x="13854302" y="1128787"/>
                </a:lnTo>
                <a:lnTo>
                  <a:pt x="13887828" y="1128787"/>
                </a:lnTo>
                <a:lnTo>
                  <a:pt x="13887828" y="1193780"/>
                </a:lnTo>
                <a:lnTo>
                  <a:pt x="13920012" y="1193780"/>
                </a:lnTo>
                <a:lnTo>
                  <a:pt x="13920012" y="1257940"/>
                </a:lnTo>
                <a:lnTo>
                  <a:pt x="13951850" y="1257940"/>
                </a:lnTo>
                <a:lnTo>
                  <a:pt x="13951850" y="1319571"/>
                </a:lnTo>
                <a:lnTo>
                  <a:pt x="13985625" y="1319571"/>
                </a:lnTo>
                <a:lnTo>
                  <a:pt x="13985625" y="1450990"/>
                </a:lnTo>
                <a:lnTo>
                  <a:pt x="14001689" y="1450990"/>
                </a:lnTo>
                <a:lnTo>
                  <a:pt x="14001689" y="1823645"/>
                </a:lnTo>
                <a:lnTo>
                  <a:pt x="14047894" y="1823645"/>
                </a:lnTo>
                <a:lnTo>
                  <a:pt x="14047894" y="1957793"/>
                </a:lnTo>
                <a:lnTo>
                  <a:pt x="14069863" y="1957793"/>
                </a:lnTo>
                <a:lnTo>
                  <a:pt x="14069863" y="2285796"/>
                </a:lnTo>
                <a:lnTo>
                  <a:pt x="14097737" y="2285796"/>
                </a:lnTo>
                <a:lnTo>
                  <a:pt x="14097737" y="2298955"/>
                </a:lnTo>
                <a:lnTo>
                  <a:pt x="14123580" y="2298955"/>
                </a:lnTo>
                <a:lnTo>
                  <a:pt x="14123580" y="2233829"/>
                </a:lnTo>
                <a:lnTo>
                  <a:pt x="14149076" y="2233829"/>
                </a:lnTo>
                <a:lnTo>
                  <a:pt x="14149076" y="2158090"/>
                </a:lnTo>
                <a:lnTo>
                  <a:pt x="14162436" y="2158090"/>
                </a:lnTo>
                <a:lnTo>
                  <a:pt x="14162436" y="2135951"/>
                </a:lnTo>
                <a:lnTo>
                  <a:pt x="14223273" y="2135951"/>
                </a:lnTo>
                <a:lnTo>
                  <a:pt x="14223273" y="2148595"/>
                </a:lnTo>
                <a:lnTo>
                  <a:pt x="14234272" y="2148595"/>
                </a:lnTo>
                <a:lnTo>
                  <a:pt x="14234272" y="2190653"/>
                </a:lnTo>
                <a:lnTo>
                  <a:pt x="14253692" y="2190653"/>
                </a:lnTo>
                <a:lnTo>
                  <a:pt x="14253692" y="2206714"/>
                </a:lnTo>
                <a:lnTo>
                  <a:pt x="14264690" y="2206714"/>
                </a:lnTo>
                <a:lnTo>
                  <a:pt x="14264690" y="2259290"/>
                </a:lnTo>
                <a:lnTo>
                  <a:pt x="14289500" y="2259290"/>
                </a:lnTo>
                <a:lnTo>
                  <a:pt x="14289500" y="2311866"/>
                </a:lnTo>
                <a:lnTo>
                  <a:pt x="14310844" y="2311866"/>
                </a:lnTo>
                <a:lnTo>
                  <a:pt x="14310844" y="2335432"/>
                </a:lnTo>
                <a:lnTo>
                  <a:pt x="14326150" y="2335432"/>
                </a:lnTo>
                <a:lnTo>
                  <a:pt x="14326150" y="2362074"/>
                </a:lnTo>
                <a:lnTo>
                  <a:pt x="14355564" y="2362074"/>
                </a:lnTo>
                <a:lnTo>
                  <a:pt x="14355564" y="2420686"/>
                </a:lnTo>
                <a:lnTo>
                  <a:pt x="14399093" y="2420686"/>
                </a:lnTo>
                <a:lnTo>
                  <a:pt x="14399093" y="2447684"/>
                </a:lnTo>
                <a:lnTo>
                  <a:pt x="14451959" y="2447684"/>
                </a:lnTo>
                <a:lnTo>
                  <a:pt x="14451959" y="2577032"/>
                </a:lnTo>
                <a:lnTo>
                  <a:pt x="14593471" y="2577032"/>
                </a:lnTo>
                <a:lnTo>
                  <a:pt x="14593471" y="2549622"/>
                </a:lnTo>
                <a:lnTo>
                  <a:pt x="14623330" y="2549622"/>
                </a:lnTo>
                <a:lnTo>
                  <a:pt x="14623330" y="2135951"/>
                </a:lnTo>
                <a:lnTo>
                  <a:pt x="14810599" y="2135951"/>
                </a:lnTo>
                <a:lnTo>
                  <a:pt x="14810599" y="2099529"/>
                </a:lnTo>
                <a:lnTo>
                  <a:pt x="14838474" y="2099529"/>
                </a:lnTo>
                <a:lnTo>
                  <a:pt x="14838474" y="2042564"/>
                </a:lnTo>
                <a:lnTo>
                  <a:pt x="15168129" y="2042564"/>
                </a:lnTo>
                <a:lnTo>
                  <a:pt x="15168129" y="2063063"/>
                </a:lnTo>
                <a:lnTo>
                  <a:pt x="15169161" y="2063063"/>
                </a:lnTo>
                <a:lnTo>
                  <a:pt x="15169161" y="2067055"/>
                </a:lnTo>
                <a:lnTo>
                  <a:pt x="15296875" y="2067055"/>
                </a:lnTo>
                <a:lnTo>
                  <a:pt x="15296875" y="2196980"/>
                </a:lnTo>
                <a:lnTo>
                  <a:pt x="15403186" y="2196980"/>
                </a:lnTo>
                <a:lnTo>
                  <a:pt x="15403186" y="2107150"/>
                </a:lnTo>
                <a:lnTo>
                  <a:pt x="15508410" y="2107150"/>
                </a:lnTo>
                <a:lnTo>
                  <a:pt x="15508410" y="2005912"/>
                </a:lnTo>
                <a:lnTo>
                  <a:pt x="15680887" y="2005912"/>
                </a:lnTo>
                <a:lnTo>
                  <a:pt x="15680887" y="2157911"/>
                </a:lnTo>
                <a:lnTo>
                  <a:pt x="15741212" y="2157911"/>
                </a:lnTo>
                <a:lnTo>
                  <a:pt x="15741212" y="2255205"/>
                </a:lnTo>
                <a:lnTo>
                  <a:pt x="15767126" y="2255205"/>
                </a:lnTo>
                <a:lnTo>
                  <a:pt x="15767126" y="2378856"/>
                </a:lnTo>
                <a:lnTo>
                  <a:pt x="15801925" y="2378856"/>
                </a:lnTo>
                <a:lnTo>
                  <a:pt x="15801925" y="2452879"/>
                </a:lnTo>
                <a:lnTo>
                  <a:pt x="15845361" y="2452879"/>
                </a:lnTo>
                <a:lnTo>
                  <a:pt x="15845361" y="2390375"/>
                </a:lnTo>
                <a:lnTo>
                  <a:pt x="15900641" y="2390375"/>
                </a:lnTo>
                <a:lnTo>
                  <a:pt x="15900641" y="2362074"/>
                </a:lnTo>
                <a:lnTo>
                  <a:pt x="15997268" y="2362074"/>
                </a:lnTo>
                <a:lnTo>
                  <a:pt x="15997268" y="2390375"/>
                </a:lnTo>
                <a:lnTo>
                  <a:pt x="16094542" y="2390375"/>
                </a:lnTo>
                <a:lnTo>
                  <a:pt x="16094542" y="2362567"/>
                </a:lnTo>
                <a:lnTo>
                  <a:pt x="16274841" y="2362567"/>
                </a:lnTo>
                <a:lnTo>
                  <a:pt x="16274841" y="2420686"/>
                </a:lnTo>
                <a:lnTo>
                  <a:pt x="16426167" y="2420686"/>
                </a:lnTo>
                <a:lnTo>
                  <a:pt x="16426167" y="2512772"/>
                </a:lnTo>
                <a:lnTo>
                  <a:pt x="16467941" y="2512772"/>
                </a:lnTo>
                <a:lnTo>
                  <a:pt x="16467941" y="2214043"/>
                </a:lnTo>
                <a:lnTo>
                  <a:pt x="16497013" y="2214043"/>
                </a:lnTo>
                <a:lnTo>
                  <a:pt x="16497013" y="2163063"/>
                </a:lnTo>
                <a:lnTo>
                  <a:pt x="16531341" y="2163063"/>
                </a:lnTo>
                <a:lnTo>
                  <a:pt x="16531341" y="2108423"/>
                </a:lnTo>
                <a:lnTo>
                  <a:pt x="16538739" y="2108423"/>
                </a:lnTo>
                <a:lnTo>
                  <a:pt x="16538739" y="1940776"/>
                </a:lnTo>
                <a:lnTo>
                  <a:pt x="16562071" y="1940776"/>
                </a:lnTo>
                <a:lnTo>
                  <a:pt x="16562071" y="1726586"/>
                </a:lnTo>
                <a:lnTo>
                  <a:pt x="16596813" y="1726586"/>
                </a:lnTo>
                <a:lnTo>
                  <a:pt x="16596813" y="1940776"/>
                </a:lnTo>
                <a:lnTo>
                  <a:pt x="16619933" y="1940776"/>
                </a:lnTo>
                <a:lnTo>
                  <a:pt x="16619933" y="2108423"/>
                </a:lnTo>
                <a:lnTo>
                  <a:pt x="16638649" y="2108423"/>
                </a:lnTo>
                <a:lnTo>
                  <a:pt x="16638649" y="2142288"/>
                </a:lnTo>
                <a:lnTo>
                  <a:pt x="16673501" y="2142288"/>
                </a:lnTo>
                <a:lnTo>
                  <a:pt x="16673501" y="2198969"/>
                </a:lnTo>
                <a:lnTo>
                  <a:pt x="16710799" y="2198969"/>
                </a:lnTo>
                <a:lnTo>
                  <a:pt x="16710799" y="2387387"/>
                </a:lnTo>
                <a:lnTo>
                  <a:pt x="16907577" y="2387387"/>
                </a:lnTo>
                <a:lnTo>
                  <a:pt x="16907577" y="2439567"/>
                </a:lnTo>
                <a:lnTo>
                  <a:pt x="16934833" y="2439567"/>
                </a:lnTo>
                <a:lnTo>
                  <a:pt x="16934833" y="2481795"/>
                </a:lnTo>
                <a:lnTo>
                  <a:pt x="16961625" y="2481795"/>
                </a:lnTo>
                <a:lnTo>
                  <a:pt x="16961625" y="2681624"/>
                </a:lnTo>
                <a:lnTo>
                  <a:pt x="17084389" y="2681624"/>
                </a:lnTo>
                <a:lnTo>
                  <a:pt x="17084389" y="2719727"/>
                </a:lnTo>
                <a:lnTo>
                  <a:pt x="17116981" y="2719727"/>
                </a:lnTo>
                <a:lnTo>
                  <a:pt x="17116981" y="2757829"/>
                </a:lnTo>
                <a:lnTo>
                  <a:pt x="17149049" y="2757829"/>
                </a:lnTo>
                <a:lnTo>
                  <a:pt x="17149049" y="2887784"/>
                </a:lnTo>
                <a:lnTo>
                  <a:pt x="17216297" y="2887784"/>
                </a:lnTo>
                <a:lnTo>
                  <a:pt x="17216297" y="2946317"/>
                </a:lnTo>
                <a:lnTo>
                  <a:pt x="17243553" y="2946317"/>
                </a:lnTo>
                <a:lnTo>
                  <a:pt x="17243553" y="2979016"/>
                </a:lnTo>
                <a:lnTo>
                  <a:pt x="17307961" y="2979016"/>
                </a:lnTo>
                <a:lnTo>
                  <a:pt x="17307961" y="3016490"/>
                </a:lnTo>
                <a:lnTo>
                  <a:pt x="17370453" y="3016490"/>
                </a:lnTo>
                <a:lnTo>
                  <a:pt x="17370453" y="3039645"/>
                </a:lnTo>
                <a:lnTo>
                  <a:pt x="17439137" y="3039645"/>
                </a:lnTo>
                <a:lnTo>
                  <a:pt x="17439137" y="3011405"/>
                </a:lnTo>
                <a:lnTo>
                  <a:pt x="17471137" y="3011405"/>
                </a:lnTo>
                <a:lnTo>
                  <a:pt x="17471137" y="2975736"/>
                </a:lnTo>
                <a:lnTo>
                  <a:pt x="17492165" y="2971484"/>
                </a:lnTo>
                <a:cubicBezTo>
                  <a:pt x="17500209" y="2968074"/>
                  <a:pt x="17507457" y="2963141"/>
                  <a:pt x="17513545" y="2957044"/>
                </a:cubicBezTo>
                <a:lnTo>
                  <a:pt x="17517013" y="2948661"/>
                </a:lnTo>
                <a:lnTo>
                  <a:pt x="17526561" y="2948661"/>
                </a:lnTo>
                <a:lnTo>
                  <a:pt x="17552789" y="2980567"/>
                </a:lnTo>
                <a:cubicBezTo>
                  <a:pt x="17565553" y="2989203"/>
                  <a:pt x="17580941" y="2994246"/>
                  <a:pt x="17597501" y="2994246"/>
                </a:cubicBezTo>
                <a:cubicBezTo>
                  <a:pt x="17614061" y="2994246"/>
                  <a:pt x="17629445" y="2989203"/>
                  <a:pt x="17642209" y="2980567"/>
                </a:cubicBezTo>
                <a:lnTo>
                  <a:pt x="17668441" y="2948661"/>
                </a:lnTo>
                <a:lnTo>
                  <a:pt x="17680657" y="2948661"/>
                </a:lnTo>
                <a:lnTo>
                  <a:pt x="17688229" y="2966962"/>
                </a:lnTo>
                <a:cubicBezTo>
                  <a:pt x="17700401" y="2979154"/>
                  <a:pt x="17717217" y="2986696"/>
                  <a:pt x="17735793" y="2986696"/>
                </a:cubicBezTo>
                <a:cubicBezTo>
                  <a:pt x="17754369" y="2986696"/>
                  <a:pt x="17771185" y="2979154"/>
                  <a:pt x="17783361" y="2966962"/>
                </a:cubicBezTo>
                <a:lnTo>
                  <a:pt x="17790929" y="2948661"/>
                </a:lnTo>
                <a:lnTo>
                  <a:pt x="17806333" y="2948661"/>
                </a:lnTo>
                <a:lnTo>
                  <a:pt x="17813297" y="2965499"/>
                </a:lnTo>
                <a:cubicBezTo>
                  <a:pt x="17825469" y="2977692"/>
                  <a:pt x="17842285" y="2985234"/>
                  <a:pt x="17860861" y="2985234"/>
                </a:cubicBezTo>
                <a:cubicBezTo>
                  <a:pt x="17879437" y="2985234"/>
                  <a:pt x="17896253" y="2977692"/>
                  <a:pt x="17908429" y="2965499"/>
                </a:cubicBezTo>
                <a:lnTo>
                  <a:pt x="17915389" y="2948661"/>
                </a:lnTo>
                <a:lnTo>
                  <a:pt x="17931053" y="2948661"/>
                </a:lnTo>
                <a:lnTo>
                  <a:pt x="17937413" y="2964037"/>
                </a:lnTo>
                <a:cubicBezTo>
                  <a:pt x="17949585" y="2976230"/>
                  <a:pt x="17966405" y="2983771"/>
                  <a:pt x="17984981" y="2983771"/>
                </a:cubicBezTo>
                <a:lnTo>
                  <a:pt x="18006217" y="2979477"/>
                </a:lnTo>
                <a:lnTo>
                  <a:pt x="18006217" y="2634032"/>
                </a:lnTo>
                <a:lnTo>
                  <a:pt x="18413098" y="2634032"/>
                </a:lnTo>
                <a:lnTo>
                  <a:pt x="18413098" y="2580075"/>
                </a:lnTo>
                <a:lnTo>
                  <a:pt x="18439046" y="2580075"/>
                </a:lnTo>
                <a:lnTo>
                  <a:pt x="18439046" y="2516569"/>
                </a:lnTo>
                <a:lnTo>
                  <a:pt x="18467662" y="2516569"/>
                </a:lnTo>
                <a:lnTo>
                  <a:pt x="18467662" y="2416066"/>
                </a:lnTo>
                <a:cubicBezTo>
                  <a:pt x="18467662" y="2406472"/>
                  <a:pt x="18475442" y="2398694"/>
                  <a:pt x="18485034" y="2398694"/>
                </a:cubicBezTo>
                <a:cubicBezTo>
                  <a:pt x="18494626" y="2398694"/>
                  <a:pt x="18502406" y="2406472"/>
                  <a:pt x="18502406" y="2416066"/>
                </a:cubicBezTo>
                <a:lnTo>
                  <a:pt x="18502406" y="2516569"/>
                </a:lnTo>
                <a:lnTo>
                  <a:pt x="18506094" y="2516569"/>
                </a:lnTo>
                <a:lnTo>
                  <a:pt x="18506094" y="2580075"/>
                </a:lnTo>
                <a:lnTo>
                  <a:pt x="18637050" y="2580075"/>
                </a:lnTo>
                <a:lnTo>
                  <a:pt x="18637050" y="2695613"/>
                </a:lnTo>
                <a:lnTo>
                  <a:pt x="18718558" y="2695613"/>
                </a:lnTo>
                <a:lnTo>
                  <a:pt x="18718558" y="2726404"/>
                </a:lnTo>
                <a:lnTo>
                  <a:pt x="18745930" y="2726404"/>
                </a:lnTo>
                <a:lnTo>
                  <a:pt x="18745930" y="2757194"/>
                </a:lnTo>
                <a:lnTo>
                  <a:pt x="18780006" y="2757194"/>
                </a:lnTo>
                <a:lnTo>
                  <a:pt x="18780006" y="2913955"/>
                </a:lnTo>
                <a:lnTo>
                  <a:pt x="18814130" y="2913955"/>
                </a:lnTo>
                <a:lnTo>
                  <a:pt x="18814130" y="3102723"/>
                </a:lnTo>
                <a:lnTo>
                  <a:pt x="18837178" y="3102723"/>
                </a:lnTo>
                <a:lnTo>
                  <a:pt x="18837178" y="3139699"/>
                </a:lnTo>
                <a:lnTo>
                  <a:pt x="18869246" y="3139699"/>
                </a:lnTo>
                <a:lnTo>
                  <a:pt x="18869246" y="3174630"/>
                </a:lnTo>
                <a:lnTo>
                  <a:pt x="18889698" y="3174630"/>
                </a:lnTo>
                <a:lnTo>
                  <a:pt x="18889698" y="3203980"/>
                </a:lnTo>
                <a:lnTo>
                  <a:pt x="18940662" y="3203980"/>
                </a:lnTo>
                <a:lnTo>
                  <a:pt x="18940662" y="3180257"/>
                </a:lnTo>
                <a:lnTo>
                  <a:pt x="18976382" y="3180257"/>
                </a:lnTo>
                <a:lnTo>
                  <a:pt x="18976382" y="3145861"/>
                </a:lnTo>
                <a:lnTo>
                  <a:pt x="18993366" y="3145861"/>
                </a:lnTo>
                <a:lnTo>
                  <a:pt x="18993366" y="2810499"/>
                </a:lnTo>
                <a:lnTo>
                  <a:pt x="19037486" y="2810499"/>
                </a:lnTo>
                <a:lnTo>
                  <a:pt x="19037486" y="3068586"/>
                </a:lnTo>
                <a:lnTo>
                  <a:pt x="19072026" y="3068586"/>
                </a:lnTo>
                <a:lnTo>
                  <a:pt x="19072026" y="3139955"/>
                </a:lnTo>
                <a:lnTo>
                  <a:pt x="19103246" y="3139955"/>
                </a:lnTo>
                <a:lnTo>
                  <a:pt x="19103246" y="3180099"/>
                </a:lnTo>
                <a:lnTo>
                  <a:pt x="19135506" y="3180099"/>
                </a:lnTo>
                <a:lnTo>
                  <a:pt x="19135506" y="3938179"/>
                </a:lnTo>
                <a:lnTo>
                  <a:pt x="19103246" y="3938179"/>
                </a:lnTo>
                <a:lnTo>
                  <a:pt x="19072026" y="3938179"/>
                </a:lnTo>
                <a:lnTo>
                  <a:pt x="19070366" y="3938179"/>
                </a:lnTo>
                <a:lnTo>
                  <a:pt x="19037486" y="3938179"/>
                </a:lnTo>
                <a:lnTo>
                  <a:pt x="19037310" y="3938179"/>
                </a:lnTo>
                <a:lnTo>
                  <a:pt x="19005226" y="3938179"/>
                </a:lnTo>
                <a:lnTo>
                  <a:pt x="65742" y="3938179"/>
                </a:lnTo>
                <a:lnTo>
                  <a:pt x="32064" y="3938179"/>
                </a:lnTo>
                <a:lnTo>
                  <a:pt x="0" y="3938179"/>
                </a:lnTo>
                <a:lnTo>
                  <a:pt x="0" y="3559767"/>
                </a:lnTo>
                <a:lnTo>
                  <a:pt x="19928" y="3559767"/>
                </a:lnTo>
                <a:lnTo>
                  <a:pt x="19928" y="3519310"/>
                </a:lnTo>
                <a:lnTo>
                  <a:pt x="32064" y="3519310"/>
                </a:lnTo>
                <a:lnTo>
                  <a:pt x="32064" y="3495802"/>
                </a:lnTo>
                <a:lnTo>
                  <a:pt x="86352" y="3495802"/>
                </a:lnTo>
                <a:lnTo>
                  <a:pt x="86352" y="3644125"/>
                </a:lnTo>
                <a:lnTo>
                  <a:pt x="218966" y="3644125"/>
                </a:lnTo>
                <a:lnTo>
                  <a:pt x="218966" y="3682161"/>
                </a:lnTo>
                <a:lnTo>
                  <a:pt x="270070" y="3682161"/>
                </a:lnTo>
                <a:lnTo>
                  <a:pt x="270070" y="3663142"/>
                </a:lnTo>
                <a:lnTo>
                  <a:pt x="298378" y="3663142"/>
                </a:lnTo>
                <a:lnTo>
                  <a:pt x="298378" y="3336569"/>
                </a:lnTo>
                <a:lnTo>
                  <a:pt x="472924" y="3336569"/>
                </a:lnTo>
                <a:lnTo>
                  <a:pt x="472924" y="3237704"/>
                </a:lnTo>
                <a:lnTo>
                  <a:pt x="509278" y="3237704"/>
                </a:lnTo>
                <a:lnTo>
                  <a:pt x="509278" y="3195575"/>
                </a:lnTo>
                <a:lnTo>
                  <a:pt x="703392" y="3195575"/>
                </a:lnTo>
                <a:lnTo>
                  <a:pt x="703392" y="3237704"/>
                </a:lnTo>
                <a:lnTo>
                  <a:pt x="767858" y="3237704"/>
                </a:lnTo>
                <a:lnTo>
                  <a:pt x="767858" y="3377495"/>
                </a:lnTo>
                <a:lnTo>
                  <a:pt x="897392" y="3377495"/>
                </a:lnTo>
                <a:lnTo>
                  <a:pt x="897392" y="2990139"/>
                </a:lnTo>
                <a:lnTo>
                  <a:pt x="1027946" y="2990139"/>
                </a:lnTo>
                <a:lnTo>
                  <a:pt x="1027946" y="3575576"/>
                </a:lnTo>
                <a:lnTo>
                  <a:pt x="1095466" y="3575576"/>
                </a:lnTo>
                <a:lnTo>
                  <a:pt x="1095466" y="3611282"/>
                </a:lnTo>
                <a:lnTo>
                  <a:pt x="1125004" y="3611282"/>
                </a:lnTo>
                <a:lnTo>
                  <a:pt x="1125004" y="3644124"/>
                </a:lnTo>
                <a:lnTo>
                  <a:pt x="1147590" y="3644124"/>
                </a:lnTo>
                <a:lnTo>
                  <a:pt x="1147590" y="3701489"/>
                </a:lnTo>
                <a:lnTo>
                  <a:pt x="1290688" y="3701489"/>
                </a:lnTo>
                <a:lnTo>
                  <a:pt x="1290688" y="3731691"/>
                </a:lnTo>
                <a:lnTo>
                  <a:pt x="1321558" y="3731691"/>
                </a:lnTo>
                <a:lnTo>
                  <a:pt x="1321558" y="3599445"/>
                </a:lnTo>
                <a:lnTo>
                  <a:pt x="1394134" y="3599445"/>
                </a:lnTo>
                <a:lnTo>
                  <a:pt x="1394134" y="3397510"/>
                </a:lnTo>
                <a:lnTo>
                  <a:pt x="1448694" y="3397510"/>
                </a:lnTo>
                <a:lnTo>
                  <a:pt x="1448694" y="3225098"/>
                </a:lnTo>
                <a:lnTo>
                  <a:pt x="1548610" y="3225098"/>
                </a:lnTo>
                <a:lnTo>
                  <a:pt x="1548610" y="3170941"/>
                </a:lnTo>
                <a:lnTo>
                  <a:pt x="1630479" y="3170941"/>
                </a:lnTo>
                <a:lnTo>
                  <a:pt x="1630479" y="2936559"/>
                </a:lnTo>
                <a:cubicBezTo>
                  <a:pt x="1630479" y="2926618"/>
                  <a:pt x="1638538" y="2918559"/>
                  <a:pt x="1648479" y="2918559"/>
                </a:cubicBezTo>
                <a:cubicBezTo>
                  <a:pt x="1658420" y="2918559"/>
                  <a:pt x="1666480" y="2926618"/>
                  <a:pt x="1666480" y="2936559"/>
                </a:cubicBezTo>
                <a:lnTo>
                  <a:pt x="1666480" y="3170941"/>
                </a:lnTo>
                <a:lnTo>
                  <a:pt x="1740672" y="3170941"/>
                </a:lnTo>
                <a:lnTo>
                  <a:pt x="1740672" y="3225098"/>
                </a:lnTo>
                <a:lnTo>
                  <a:pt x="1851694" y="3225098"/>
                </a:lnTo>
                <a:lnTo>
                  <a:pt x="1851694" y="3386903"/>
                </a:lnTo>
                <a:lnTo>
                  <a:pt x="1906488" y="3386903"/>
                </a:lnTo>
                <a:lnTo>
                  <a:pt x="1906488" y="3633086"/>
                </a:lnTo>
                <a:lnTo>
                  <a:pt x="2073761" y="3633086"/>
                </a:lnTo>
                <a:lnTo>
                  <a:pt x="2073761" y="3386903"/>
                </a:lnTo>
                <a:lnTo>
                  <a:pt x="2161096" y="3386903"/>
                </a:lnTo>
                <a:lnTo>
                  <a:pt x="2161096" y="2979754"/>
                </a:lnTo>
                <a:lnTo>
                  <a:pt x="2198366" y="2979754"/>
                </a:lnTo>
                <a:lnTo>
                  <a:pt x="2198366" y="2947993"/>
                </a:lnTo>
                <a:lnTo>
                  <a:pt x="2233244" y="2947993"/>
                </a:lnTo>
                <a:lnTo>
                  <a:pt x="2233244" y="2918697"/>
                </a:lnTo>
                <a:lnTo>
                  <a:pt x="2268122" y="2918697"/>
                </a:lnTo>
                <a:lnTo>
                  <a:pt x="2268122" y="2886270"/>
                </a:lnTo>
                <a:lnTo>
                  <a:pt x="2296248" y="2886270"/>
                </a:lnTo>
                <a:lnTo>
                  <a:pt x="2296248" y="2858057"/>
                </a:lnTo>
                <a:lnTo>
                  <a:pt x="2328937" y="2858057"/>
                </a:lnTo>
                <a:lnTo>
                  <a:pt x="2328937" y="2817595"/>
                </a:lnTo>
                <a:lnTo>
                  <a:pt x="2596325" y="2817595"/>
                </a:lnTo>
                <a:lnTo>
                  <a:pt x="2596325" y="3352789"/>
                </a:lnTo>
                <a:lnTo>
                  <a:pt x="2680818" y="3352789"/>
                </a:lnTo>
                <a:lnTo>
                  <a:pt x="2680818" y="3189832"/>
                </a:lnTo>
                <a:lnTo>
                  <a:pt x="2738489" y="3189832"/>
                </a:lnTo>
                <a:lnTo>
                  <a:pt x="2738489" y="3170246"/>
                </a:lnTo>
                <a:lnTo>
                  <a:pt x="2765199" y="3170246"/>
                </a:lnTo>
                <a:lnTo>
                  <a:pt x="2765199" y="2956971"/>
                </a:lnTo>
                <a:lnTo>
                  <a:pt x="2796882" y="2956971"/>
                </a:lnTo>
                <a:lnTo>
                  <a:pt x="2796882" y="2918697"/>
                </a:lnTo>
                <a:lnTo>
                  <a:pt x="2830031" y="2918697"/>
                </a:lnTo>
                <a:lnTo>
                  <a:pt x="2830031" y="2823411"/>
                </a:lnTo>
                <a:lnTo>
                  <a:pt x="2852336" y="2823411"/>
                </a:lnTo>
                <a:lnTo>
                  <a:pt x="2852336" y="2661462"/>
                </a:lnTo>
                <a:lnTo>
                  <a:pt x="2953855" y="2661462"/>
                </a:lnTo>
                <a:lnTo>
                  <a:pt x="2953855" y="2466961"/>
                </a:lnTo>
                <a:lnTo>
                  <a:pt x="2986480" y="2466961"/>
                </a:lnTo>
                <a:lnTo>
                  <a:pt x="2986480" y="2421387"/>
                </a:lnTo>
                <a:lnTo>
                  <a:pt x="3021470" y="2421387"/>
                </a:lnTo>
                <a:lnTo>
                  <a:pt x="3021470" y="2288802"/>
                </a:lnTo>
                <a:lnTo>
                  <a:pt x="3052178" y="2288802"/>
                </a:lnTo>
                <a:lnTo>
                  <a:pt x="3052178" y="2163238"/>
                </a:lnTo>
                <a:lnTo>
                  <a:pt x="3076946" y="2163238"/>
                </a:lnTo>
                <a:lnTo>
                  <a:pt x="3076946" y="2125469"/>
                </a:lnTo>
                <a:lnTo>
                  <a:pt x="3108644" y="2125469"/>
                </a:lnTo>
                <a:lnTo>
                  <a:pt x="3108644" y="2053348"/>
                </a:lnTo>
                <a:lnTo>
                  <a:pt x="3165310" y="2053348"/>
                </a:lnTo>
                <a:lnTo>
                  <a:pt x="3165310" y="1942519"/>
                </a:lnTo>
                <a:lnTo>
                  <a:pt x="3594872" y="1942519"/>
                </a:lnTo>
                <a:lnTo>
                  <a:pt x="3594872" y="2030857"/>
                </a:lnTo>
                <a:lnTo>
                  <a:pt x="3609977" y="2030857"/>
                </a:lnTo>
                <a:lnTo>
                  <a:pt x="3609977" y="2125665"/>
                </a:lnTo>
                <a:lnTo>
                  <a:pt x="3662266" y="2125665"/>
                </a:lnTo>
                <a:lnTo>
                  <a:pt x="3662266" y="2256527"/>
                </a:lnTo>
                <a:lnTo>
                  <a:pt x="3691605" y="2256527"/>
                </a:lnTo>
                <a:lnTo>
                  <a:pt x="3691605" y="2478186"/>
                </a:lnTo>
                <a:lnTo>
                  <a:pt x="3728768" y="2478186"/>
                </a:lnTo>
                <a:lnTo>
                  <a:pt x="3728768" y="2598519"/>
                </a:lnTo>
                <a:lnTo>
                  <a:pt x="3753109" y="2598519"/>
                </a:lnTo>
                <a:lnTo>
                  <a:pt x="3753109" y="2616064"/>
                </a:lnTo>
                <a:lnTo>
                  <a:pt x="3766766" y="2616064"/>
                </a:lnTo>
                <a:lnTo>
                  <a:pt x="3766766" y="2817201"/>
                </a:lnTo>
                <a:lnTo>
                  <a:pt x="3822350" y="2817201"/>
                </a:lnTo>
                <a:lnTo>
                  <a:pt x="3822350" y="2767915"/>
                </a:lnTo>
                <a:lnTo>
                  <a:pt x="3855573" y="2767915"/>
                </a:lnTo>
                <a:lnTo>
                  <a:pt x="3855573" y="2733106"/>
                </a:lnTo>
                <a:lnTo>
                  <a:pt x="3875106" y="2733106"/>
                </a:lnTo>
                <a:lnTo>
                  <a:pt x="3875106" y="2703138"/>
                </a:lnTo>
                <a:lnTo>
                  <a:pt x="3890967" y="2703138"/>
                </a:lnTo>
                <a:lnTo>
                  <a:pt x="3890967" y="2677429"/>
                </a:lnTo>
                <a:lnTo>
                  <a:pt x="3903118" y="2677429"/>
                </a:lnTo>
                <a:lnTo>
                  <a:pt x="3903118" y="2403602"/>
                </a:lnTo>
                <a:lnTo>
                  <a:pt x="3937863" y="2403602"/>
                </a:lnTo>
                <a:lnTo>
                  <a:pt x="3937863" y="2677429"/>
                </a:lnTo>
                <a:lnTo>
                  <a:pt x="3954089" y="2677429"/>
                </a:lnTo>
                <a:lnTo>
                  <a:pt x="3954089" y="2703138"/>
                </a:lnTo>
                <a:lnTo>
                  <a:pt x="3966861" y="2703138"/>
                </a:lnTo>
                <a:lnTo>
                  <a:pt x="3966861" y="2733106"/>
                </a:lnTo>
                <a:lnTo>
                  <a:pt x="3966861" y="2743222"/>
                </a:lnTo>
                <a:lnTo>
                  <a:pt x="4012600" y="2743222"/>
                </a:lnTo>
                <a:lnTo>
                  <a:pt x="4012600" y="2792607"/>
                </a:lnTo>
                <a:lnTo>
                  <a:pt x="4034346" y="2792607"/>
                </a:lnTo>
                <a:lnTo>
                  <a:pt x="4034346" y="2830743"/>
                </a:lnTo>
                <a:lnTo>
                  <a:pt x="4058733" y="2830743"/>
                </a:lnTo>
                <a:lnTo>
                  <a:pt x="4058733" y="2845101"/>
                </a:lnTo>
                <a:lnTo>
                  <a:pt x="4070700" y="2845101"/>
                </a:lnTo>
                <a:lnTo>
                  <a:pt x="4070700" y="3239962"/>
                </a:lnTo>
                <a:lnTo>
                  <a:pt x="4146047" y="3239962"/>
                </a:lnTo>
                <a:lnTo>
                  <a:pt x="4146047" y="2831200"/>
                </a:lnTo>
                <a:lnTo>
                  <a:pt x="4175177" y="2831200"/>
                </a:lnTo>
                <a:lnTo>
                  <a:pt x="4175177" y="1346802"/>
                </a:lnTo>
                <a:lnTo>
                  <a:pt x="4189754" y="1346802"/>
                </a:lnTo>
                <a:lnTo>
                  <a:pt x="4189754" y="1321303"/>
                </a:lnTo>
                <a:lnTo>
                  <a:pt x="4210214" y="1321303"/>
                </a:lnTo>
                <a:lnTo>
                  <a:pt x="4210214" y="1192678"/>
                </a:lnTo>
                <a:lnTo>
                  <a:pt x="4242620" y="1192678"/>
                </a:lnTo>
                <a:lnTo>
                  <a:pt x="4242620" y="1161432"/>
                </a:lnTo>
                <a:lnTo>
                  <a:pt x="4271097" y="1161432"/>
                </a:lnTo>
                <a:lnTo>
                  <a:pt x="4271097" y="1133696"/>
                </a:lnTo>
                <a:lnTo>
                  <a:pt x="4481158" y="1133696"/>
                </a:lnTo>
                <a:lnTo>
                  <a:pt x="4481158" y="1161432"/>
                </a:lnTo>
                <a:lnTo>
                  <a:pt x="4512917" y="1161432"/>
                </a:lnTo>
                <a:lnTo>
                  <a:pt x="4512917" y="1192678"/>
                </a:lnTo>
                <a:lnTo>
                  <a:pt x="4512917" y="1321303"/>
                </a:lnTo>
                <a:lnTo>
                  <a:pt x="4537898" y="1321303"/>
                </a:lnTo>
                <a:lnTo>
                  <a:pt x="4537898" y="1346802"/>
                </a:lnTo>
                <a:lnTo>
                  <a:pt x="4543915" y="1346802"/>
                </a:lnTo>
                <a:lnTo>
                  <a:pt x="4543915" y="2322233"/>
                </a:lnTo>
                <a:lnTo>
                  <a:pt x="4577684" y="2322233"/>
                </a:lnTo>
                <a:lnTo>
                  <a:pt x="4577684" y="2308200"/>
                </a:lnTo>
                <a:lnTo>
                  <a:pt x="4606692" y="2308200"/>
                </a:lnTo>
                <a:lnTo>
                  <a:pt x="4606692" y="2277578"/>
                </a:lnTo>
                <a:lnTo>
                  <a:pt x="4617599" y="2277578"/>
                </a:lnTo>
                <a:lnTo>
                  <a:pt x="4617599" y="2253305"/>
                </a:lnTo>
                <a:lnTo>
                  <a:pt x="4763727" y="2253305"/>
                </a:lnTo>
                <a:lnTo>
                  <a:pt x="4763727" y="2277578"/>
                </a:lnTo>
                <a:lnTo>
                  <a:pt x="4779340" y="2277578"/>
                </a:lnTo>
                <a:lnTo>
                  <a:pt x="4779340" y="2308200"/>
                </a:lnTo>
                <a:lnTo>
                  <a:pt x="4795642" y="2308200"/>
                </a:lnTo>
                <a:lnTo>
                  <a:pt x="4795642" y="2334628"/>
                </a:lnTo>
                <a:lnTo>
                  <a:pt x="4829119" y="2334628"/>
                </a:lnTo>
                <a:lnTo>
                  <a:pt x="4829119" y="2365249"/>
                </a:lnTo>
                <a:lnTo>
                  <a:pt x="4856537" y="2365249"/>
                </a:lnTo>
                <a:lnTo>
                  <a:pt x="4856537" y="2393325"/>
                </a:lnTo>
                <a:lnTo>
                  <a:pt x="4887082" y="2393325"/>
                </a:lnTo>
                <a:lnTo>
                  <a:pt x="4887082" y="2417142"/>
                </a:lnTo>
                <a:lnTo>
                  <a:pt x="4917879" y="2417142"/>
                </a:lnTo>
                <a:lnTo>
                  <a:pt x="4917879" y="2703138"/>
                </a:lnTo>
                <a:lnTo>
                  <a:pt x="4965337" y="2703138"/>
                </a:lnTo>
                <a:lnTo>
                  <a:pt x="4965337" y="2721322"/>
                </a:lnTo>
                <a:lnTo>
                  <a:pt x="4982610" y="2721322"/>
                </a:lnTo>
                <a:lnTo>
                  <a:pt x="4982610" y="2691860"/>
                </a:lnTo>
                <a:lnTo>
                  <a:pt x="5021150" y="2691860"/>
                </a:lnTo>
                <a:lnTo>
                  <a:pt x="5021150" y="2666115"/>
                </a:lnTo>
                <a:lnTo>
                  <a:pt x="5091299" y="2666115"/>
                </a:lnTo>
                <a:lnTo>
                  <a:pt x="5091299" y="2297834"/>
                </a:lnTo>
                <a:lnTo>
                  <a:pt x="5115634" y="2297834"/>
                </a:lnTo>
                <a:lnTo>
                  <a:pt x="5115634" y="2263868"/>
                </a:lnTo>
                <a:lnTo>
                  <a:pt x="5139244" y="2263868"/>
                </a:lnTo>
                <a:lnTo>
                  <a:pt x="5139244" y="2229384"/>
                </a:lnTo>
                <a:lnTo>
                  <a:pt x="5371495" y="2229384"/>
                </a:lnTo>
                <a:lnTo>
                  <a:pt x="5371495" y="2263868"/>
                </a:lnTo>
                <a:lnTo>
                  <a:pt x="5415025" y="2263868"/>
                </a:lnTo>
                <a:lnTo>
                  <a:pt x="5415025" y="2297834"/>
                </a:lnTo>
                <a:lnTo>
                  <a:pt x="5421963" y="2297834"/>
                </a:lnTo>
                <a:lnTo>
                  <a:pt x="5421963" y="2629525"/>
                </a:lnTo>
                <a:lnTo>
                  <a:pt x="5487247" y="2629525"/>
                </a:lnTo>
                <a:lnTo>
                  <a:pt x="5487247" y="2417142"/>
                </a:lnTo>
                <a:lnTo>
                  <a:pt x="5514081" y="2417142"/>
                </a:lnTo>
                <a:lnTo>
                  <a:pt x="5514081" y="2392707"/>
                </a:lnTo>
                <a:lnTo>
                  <a:pt x="5531964" y="2392707"/>
                </a:lnTo>
                <a:lnTo>
                  <a:pt x="5531964" y="2297834"/>
                </a:lnTo>
                <a:lnTo>
                  <a:pt x="5561409" y="2297834"/>
                </a:lnTo>
                <a:lnTo>
                  <a:pt x="5561409" y="2265591"/>
                </a:lnTo>
                <a:lnTo>
                  <a:pt x="5584747" y="2265591"/>
                </a:lnTo>
                <a:lnTo>
                  <a:pt x="5584747" y="2229384"/>
                </a:lnTo>
                <a:lnTo>
                  <a:pt x="5598837" y="2229384"/>
                </a:lnTo>
                <a:lnTo>
                  <a:pt x="5598837" y="2215638"/>
                </a:lnTo>
                <a:lnTo>
                  <a:pt x="5713068" y="2215638"/>
                </a:lnTo>
                <a:lnTo>
                  <a:pt x="5713068" y="2229384"/>
                </a:lnTo>
                <a:lnTo>
                  <a:pt x="5728379" y="2229384"/>
                </a:lnTo>
                <a:lnTo>
                  <a:pt x="5728379" y="2265591"/>
                </a:lnTo>
                <a:lnTo>
                  <a:pt x="5764218" y="2265591"/>
                </a:lnTo>
                <a:lnTo>
                  <a:pt x="5764218" y="2289617"/>
                </a:lnTo>
                <a:lnTo>
                  <a:pt x="5806440" y="2289617"/>
                </a:lnTo>
                <a:lnTo>
                  <a:pt x="5806440" y="2412898"/>
                </a:lnTo>
                <a:lnTo>
                  <a:pt x="5886798" y="2412898"/>
                </a:lnTo>
                <a:lnTo>
                  <a:pt x="5886798" y="2541665"/>
                </a:lnTo>
                <a:lnTo>
                  <a:pt x="6091473" y="2541665"/>
                </a:lnTo>
                <a:lnTo>
                  <a:pt x="6091473" y="1131782"/>
                </a:lnTo>
                <a:lnTo>
                  <a:pt x="6103789" y="1131782"/>
                </a:lnTo>
                <a:lnTo>
                  <a:pt x="6103789" y="1112765"/>
                </a:lnTo>
                <a:lnTo>
                  <a:pt x="6130034" y="1112765"/>
                </a:lnTo>
                <a:lnTo>
                  <a:pt x="6130034" y="818313"/>
                </a:lnTo>
                <a:lnTo>
                  <a:pt x="6173002" y="818313"/>
                </a:lnTo>
                <a:lnTo>
                  <a:pt x="6173002" y="667492"/>
                </a:lnTo>
                <a:lnTo>
                  <a:pt x="6191843" y="667492"/>
                </a:lnTo>
                <a:lnTo>
                  <a:pt x="6191843" y="648473"/>
                </a:lnTo>
                <a:lnTo>
                  <a:pt x="6210684" y="648473"/>
                </a:lnTo>
                <a:lnTo>
                  <a:pt x="6210684" y="410662"/>
                </a:lnTo>
                <a:lnTo>
                  <a:pt x="6240758" y="410662"/>
                </a:lnTo>
                <a:lnTo>
                  <a:pt x="6240758" y="384400"/>
                </a:lnTo>
                <a:lnTo>
                  <a:pt x="6266394" y="384400"/>
                </a:lnTo>
                <a:lnTo>
                  <a:pt x="6266394" y="355114"/>
                </a:lnTo>
                <a:lnTo>
                  <a:pt x="6288503" y="355114"/>
                </a:lnTo>
                <a:lnTo>
                  <a:pt x="6288503" y="339400"/>
                </a:lnTo>
                <a:lnTo>
                  <a:pt x="6303950" y="339400"/>
                </a:lnTo>
                <a:lnTo>
                  <a:pt x="6303950" y="316483"/>
                </a:lnTo>
                <a:lnTo>
                  <a:pt x="6319584" y="316483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93269" y="422672"/>
            <a:ext cx="1985963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5" name="文本框 37"/>
          <p:cNvSpPr>
            <a:spLocks noChangeArrowheads="1"/>
          </p:cNvSpPr>
          <p:nvPr/>
        </p:nvSpPr>
        <p:spPr bwMode="auto">
          <a:xfrm>
            <a:off x="531137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Title</a:t>
            </a:r>
            <a:endParaRPr lang="zh-CN" altLang="en-US" sz="1200" baseline="-3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6" name="组合 50"/>
          <p:cNvGrpSpPr>
            <a:grpSpLocks/>
          </p:cNvGrpSpPr>
          <p:nvPr/>
        </p:nvGrpSpPr>
        <p:grpSpPr bwMode="auto">
          <a:xfrm>
            <a:off x="2884885" y="464344"/>
            <a:ext cx="197644" cy="295275"/>
            <a:chOff x="0" y="0"/>
            <a:chExt cx="213756" cy="427512"/>
          </a:xfrm>
        </p:grpSpPr>
        <p:sp>
          <p:nvSpPr>
            <p:cNvPr id="7" name="直接连接符 51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直接连接符 52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文本框 44"/>
          <p:cNvSpPr>
            <a:spLocks noChangeArrowheads="1"/>
          </p:cNvSpPr>
          <p:nvPr/>
        </p:nvSpPr>
        <p:spPr bwMode="auto">
          <a:xfrm>
            <a:off x="2245519" y="1362075"/>
            <a:ext cx="1100138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国际化视野</a:t>
            </a:r>
          </a:p>
        </p:txBody>
      </p:sp>
      <p:sp>
        <p:nvSpPr>
          <p:cNvPr id="10" name="文本框 45"/>
          <p:cNvSpPr>
            <a:spLocks noChangeArrowheads="1"/>
          </p:cNvSpPr>
          <p:nvPr/>
        </p:nvSpPr>
        <p:spPr bwMode="auto">
          <a:xfrm>
            <a:off x="6574631" y="1504951"/>
            <a:ext cx="1215629" cy="392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拒绝平庸</a:t>
            </a:r>
          </a:p>
        </p:txBody>
      </p:sp>
      <p:sp>
        <p:nvSpPr>
          <p:cNvPr id="11" name="文本框 46"/>
          <p:cNvSpPr>
            <a:spLocks noChangeArrowheads="1"/>
          </p:cNvSpPr>
          <p:nvPr/>
        </p:nvSpPr>
        <p:spPr bwMode="auto">
          <a:xfrm>
            <a:off x="3860007" y="1157288"/>
            <a:ext cx="1754981" cy="391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独立创新思维</a:t>
            </a:r>
          </a:p>
        </p:txBody>
      </p:sp>
      <p:sp>
        <p:nvSpPr>
          <p:cNvPr id="12" name="文本框 47"/>
          <p:cNvSpPr>
            <a:spLocks noChangeArrowheads="1"/>
          </p:cNvSpPr>
          <p:nvPr/>
        </p:nvSpPr>
        <p:spPr bwMode="auto">
          <a:xfrm>
            <a:off x="5181600" y="1675210"/>
            <a:ext cx="1062038" cy="34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精益求精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48"/>
          <p:cNvSpPr>
            <a:spLocks noChangeArrowheads="1"/>
          </p:cNvSpPr>
          <p:nvPr/>
        </p:nvSpPr>
        <p:spPr bwMode="auto">
          <a:xfrm>
            <a:off x="4202906" y="2191941"/>
            <a:ext cx="244792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产品与产品的差异在于细节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53"/>
          <p:cNvSpPr>
            <a:spLocks noChangeArrowheads="1"/>
          </p:cNvSpPr>
          <p:nvPr/>
        </p:nvSpPr>
        <p:spPr bwMode="auto">
          <a:xfrm>
            <a:off x="6654403" y="2368153"/>
            <a:ext cx="1524000" cy="34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良好沟通互动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54"/>
          <p:cNvSpPr>
            <a:spLocks noChangeArrowheads="1"/>
          </p:cNvSpPr>
          <p:nvPr/>
        </p:nvSpPr>
        <p:spPr bwMode="auto">
          <a:xfrm>
            <a:off x="1766888" y="2463403"/>
            <a:ext cx="1524000" cy="34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追求品质卓越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55"/>
          <p:cNvSpPr>
            <a:spLocks noChangeArrowheads="1"/>
          </p:cNvSpPr>
          <p:nvPr/>
        </p:nvSpPr>
        <p:spPr bwMode="auto">
          <a:xfrm>
            <a:off x="2871787" y="1776412"/>
            <a:ext cx="1324722" cy="423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超越自我</a:t>
            </a:r>
          </a:p>
        </p:txBody>
      </p:sp>
      <p:sp>
        <p:nvSpPr>
          <p:cNvPr id="17" name="文本框 56"/>
          <p:cNvSpPr>
            <a:spLocks noChangeArrowheads="1"/>
          </p:cNvSpPr>
          <p:nvPr/>
        </p:nvSpPr>
        <p:spPr bwMode="auto">
          <a:xfrm>
            <a:off x="801291" y="1841898"/>
            <a:ext cx="1215628" cy="39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共创明天</a:t>
            </a: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nimBg="1" autoUpdateAnimBg="0"/>
      <p:bldP spid="4" grpId="0" bldLvl="0" autoUpdateAnimBg="0"/>
      <p:bldP spid="5" grpId="0" bldLvl="0" autoUpdateAnimBg="0"/>
      <p:bldP spid="9" grpId="0" bldLvl="0" autoUpdateAnimBg="0"/>
      <p:bldP spid="10" grpId="0" bldLvl="0" autoUpdateAnimBg="0"/>
      <p:bldP spid="11" grpId="0" bldLvl="0" autoUpdateAnimBg="0"/>
      <p:bldP spid="12" grpId="0" bldLvl="0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ChangeArrowheads="1"/>
          </p:cNvSpPr>
          <p:nvPr/>
        </p:nvSpPr>
        <p:spPr bwMode="auto">
          <a:xfrm>
            <a:off x="3914775" y="1394222"/>
            <a:ext cx="103585" cy="103584"/>
          </a:xfrm>
          <a:custGeom>
            <a:avLst/>
            <a:gdLst>
              <a:gd name="T0" fmla="*/ 123445 w 1064"/>
              <a:gd name="T1" fmla="*/ 73480 h 1077"/>
              <a:gd name="T2" fmla="*/ 121498 w 1064"/>
              <a:gd name="T3" fmla="*/ 65145 h 1077"/>
              <a:gd name="T4" fmla="*/ 135127 w 1064"/>
              <a:gd name="T5" fmla="*/ 61426 h 1077"/>
              <a:gd name="T6" fmla="*/ 127469 w 1064"/>
              <a:gd name="T7" fmla="*/ 54373 h 1077"/>
              <a:gd name="T8" fmla="*/ 117084 w 1064"/>
              <a:gd name="T9" fmla="*/ 47576 h 1077"/>
              <a:gd name="T10" fmla="*/ 128507 w 1064"/>
              <a:gd name="T11" fmla="*/ 39497 h 1077"/>
              <a:gd name="T12" fmla="*/ 118772 w 1064"/>
              <a:gd name="T13" fmla="*/ 35394 h 1077"/>
              <a:gd name="T14" fmla="*/ 106700 w 1064"/>
              <a:gd name="T15" fmla="*/ 32701 h 1077"/>
              <a:gd name="T16" fmla="*/ 114748 w 1064"/>
              <a:gd name="T17" fmla="*/ 21159 h 1077"/>
              <a:gd name="T18" fmla="*/ 104234 w 1064"/>
              <a:gd name="T19" fmla="*/ 20646 h 1077"/>
              <a:gd name="T20" fmla="*/ 91902 w 1064"/>
              <a:gd name="T21" fmla="*/ 22057 h 1077"/>
              <a:gd name="T22" fmla="*/ 95407 w 1064"/>
              <a:gd name="T23" fmla="*/ 8592 h 1077"/>
              <a:gd name="T24" fmla="*/ 85412 w 1064"/>
              <a:gd name="T25" fmla="*/ 11670 h 1077"/>
              <a:gd name="T26" fmla="*/ 74249 w 1064"/>
              <a:gd name="T27" fmla="*/ 17184 h 1077"/>
              <a:gd name="T28" fmla="*/ 72951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4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7000 w 1064"/>
              <a:gd name="T43" fmla="*/ 26417 h 1077"/>
              <a:gd name="T44" fmla="*/ 26351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19 h 1077"/>
              <a:gd name="T60" fmla="*/ 4284 w 1064"/>
              <a:gd name="T61" fmla="*/ 84252 h 1077"/>
              <a:gd name="T62" fmla="*/ 18432 w 1064"/>
              <a:gd name="T63" fmla="*/ 83098 h 1077"/>
              <a:gd name="T64" fmla="*/ 14798 w 1064"/>
              <a:gd name="T65" fmla="*/ 94896 h 1077"/>
              <a:gd name="T66" fmla="*/ 13500 w 1064"/>
              <a:gd name="T67" fmla="*/ 105283 h 1077"/>
              <a:gd name="T68" fmla="*/ 26351 w 1064"/>
              <a:gd name="T69" fmla="*/ 99384 h 1077"/>
              <a:gd name="T70" fmla="*/ 27000 w 1064"/>
              <a:gd name="T71" fmla="*/ 111695 h 1077"/>
              <a:gd name="T72" fmla="*/ 29336 w 1064"/>
              <a:gd name="T73" fmla="*/ 121826 h 1077"/>
              <a:gd name="T74" fmla="*/ 39331 w 1064"/>
              <a:gd name="T75" fmla="*/ 112080 h 1077"/>
              <a:gd name="T76" fmla="*/ 44264 w 1064"/>
              <a:gd name="T77" fmla="*/ 123365 h 1077"/>
              <a:gd name="T78" fmla="*/ 49975 w 1064"/>
              <a:gd name="T79" fmla="*/ 132085 h 1077"/>
              <a:gd name="T80" fmla="*/ 56076 w 1064"/>
              <a:gd name="T81" fmla="*/ 119518 h 1077"/>
              <a:gd name="T82" fmla="*/ 64513 w 1064"/>
              <a:gd name="T83" fmla="*/ 128494 h 1077"/>
              <a:gd name="T84" fmla="*/ 72951 w 1064"/>
              <a:gd name="T85" fmla="*/ 134778 h 1077"/>
              <a:gd name="T86" fmla="*/ 74249 w 1064"/>
              <a:gd name="T87" fmla="*/ 120928 h 1077"/>
              <a:gd name="T88" fmla="*/ 85412 w 1064"/>
              <a:gd name="T89" fmla="*/ 126442 h 1077"/>
              <a:gd name="T90" fmla="*/ 95407 w 1064"/>
              <a:gd name="T91" fmla="*/ 129520 h 1077"/>
              <a:gd name="T92" fmla="*/ 91902 w 1064"/>
              <a:gd name="T93" fmla="*/ 116055 h 1077"/>
              <a:gd name="T94" fmla="*/ 104234 w 1064"/>
              <a:gd name="T95" fmla="*/ 117466 h 1077"/>
              <a:gd name="T96" fmla="*/ 114748 w 1064"/>
              <a:gd name="T97" fmla="*/ 116825 h 1077"/>
              <a:gd name="T98" fmla="*/ 106700 w 1064"/>
              <a:gd name="T99" fmla="*/ 105411 h 1077"/>
              <a:gd name="T100" fmla="*/ 118772 w 1064"/>
              <a:gd name="T101" fmla="*/ 102590 h 1077"/>
              <a:gd name="T102" fmla="*/ 128507 w 1064"/>
              <a:gd name="T103" fmla="*/ 98487 h 1077"/>
              <a:gd name="T104" fmla="*/ 117084 w 1064"/>
              <a:gd name="T105" fmla="*/ 90408 h 1077"/>
              <a:gd name="T106" fmla="*/ 127469 w 1064"/>
              <a:gd name="T107" fmla="*/ 83739 h 1077"/>
              <a:gd name="T108" fmla="*/ 135127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" name="Freeform 11"/>
          <p:cNvSpPr>
            <a:spLocks noChangeArrowheads="1"/>
          </p:cNvSpPr>
          <p:nvPr/>
        </p:nvSpPr>
        <p:spPr bwMode="auto">
          <a:xfrm>
            <a:off x="4207669" y="1238250"/>
            <a:ext cx="103585" cy="103585"/>
          </a:xfrm>
          <a:custGeom>
            <a:avLst/>
            <a:gdLst>
              <a:gd name="T0" fmla="*/ 123445 w 1064"/>
              <a:gd name="T1" fmla="*/ 73481 h 1077"/>
              <a:gd name="T2" fmla="*/ 121498 w 1064"/>
              <a:gd name="T3" fmla="*/ 65145 h 1077"/>
              <a:gd name="T4" fmla="*/ 135127 w 1064"/>
              <a:gd name="T5" fmla="*/ 61426 h 1077"/>
              <a:gd name="T6" fmla="*/ 127469 w 1064"/>
              <a:gd name="T7" fmla="*/ 54373 h 1077"/>
              <a:gd name="T8" fmla="*/ 117084 w 1064"/>
              <a:gd name="T9" fmla="*/ 47577 h 1077"/>
              <a:gd name="T10" fmla="*/ 128507 w 1064"/>
              <a:gd name="T11" fmla="*/ 39497 h 1077"/>
              <a:gd name="T12" fmla="*/ 118772 w 1064"/>
              <a:gd name="T13" fmla="*/ 35394 h 1077"/>
              <a:gd name="T14" fmla="*/ 106700 w 1064"/>
              <a:gd name="T15" fmla="*/ 32701 h 1077"/>
              <a:gd name="T16" fmla="*/ 114748 w 1064"/>
              <a:gd name="T17" fmla="*/ 21159 h 1077"/>
              <a:gd name="T18" fmla="*/ 104234 w 1064"/>
              <a:gd name="T19" fmla="*/ 20646 h 1077"/>
              <a:gd name="T20" fmla="*/ 91902 w 1064"/>
              <a:gd name="T21" fmla="*/ 22057 h 1077"/>
              <a:gd name="T22" fmla="*/ 95407 w 1064"/>
              <a:gd name="T23" fmla="*/ 8592 h 1077"/>
              <a:gd name="T24" fmla="*/ 85412 w 1064"/>
              <a:gd name="T25" fmla="*/ 11670 h 1077"/>
              <a:gd name="T26" fmla="*/ 74249 w 1064"/>
              <a:gd name="T27" fmla="*/ 17184 h 1077"/>
              <a:gd name="T28" fmla="*/ 72951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4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7000 w 1064"/>
              <a:gd name="T43" fmla="*/ 26417 h 1077"/>
              <a:gd name="T44" fmla="*/ 26351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20 h 1077"/>
              <a:gd name="T60" fmla="*/ 4284 w 1064"/>
              <a:gd name="T61" fmla="*/ 84253 h 1077"/>
              <a:gd name="T62" fmla="*/ 18432 w 1064"/>
              <a:gd name="T63" fmla="*/ 83099 h 1077"/>
              <a:gd name="T64" fmla="*/ 14798 w 1064"/>
              <a:gd name="T65" fmla="*/ 94897 h 1077"/>
              <a:gd name="T66" fmla="*/ 13500 w 1064"/>
              <a:gd name="T67" fmla="*/ 105284 h 1077"/>
              <a:gd name="T68" fmla="*/ 26351 w 1064"/>
              <a:gd name="T69" fmla="*/ 99385 h 1077"/>
              <a:gd name="T70" fmla="*/ 27000 w 1064"/>
              <a:gd name="T71" fmla="*/ 111696 h 1077"/>
              <a:gd name="T72" fmla="*/ 29336 w 1064"/>
              <a:gd name="T73" fmla="*/ 121827 h 1077"/>
              <a:gd name="T74" fmla="*/ 39331 w 1064"/>
              <a:gd name="T75" fmla="*/ 112081 h 1077"/>
              <a:gd name="T76" fmla="*/ 44264 w 1064"/>
              <a:gd name="T77" fmla="*/ 123366 h 1077"/>
              <a:gd name="T78" fmla="*/ 49975 w 1064"/>
              <a:gd name="T79" fmla="*/ 132086 h 1077"/>
              <a:gd name="T80" fmla="*/ 56076 w 1064"/>
              <a:gd name="T81" fmla="*/ 119518 h 1077"/>
              <a:gd name="T82" fmla="*/ 64513 w 1064"/>
              <a:gd name="T83" fmla="*/ 128495 h 1077"/>
              <a:gd name="T84" fmla="*/ 72951 w 1064"/>
              <a:gd name="T85" fmla="*/ 134779 h 1077"/>
              <a:gd name="T86" fmla="*/ 74249 w 1064"/>
              <a:gd name="T87" fmla="*/ 120929 h 1077"/>
              <a:gd name="T88" fmla="*/ 85412 w 1064"/>
              <a:gd name="T89" fmla="*/ 126443 h 1077"/>
              <a:gd name="T90" fmla="*/ 95407 w 1064"/>
              <a:gd name="T91" fmla="*/ 129521 h 1077"/>
              <a:gd name="T92" fmla="*/ 91902 w 1064"/>
              <a:gd name="T93" fmla="*/ 116056 h 1077"/>
              <a:gd name="T94" fmla="*/ 104234 w 1064"/>
              <a:gd name="T95" fmla="*/ 117467 h 1077"/>
              <a:gd name="T96" fmla="*/ 114748 w 1064"/>
              <a:gd name="T97" fmla="*/ 116825 h 1077"/>
              <a:gd name="T98" fmla="*/ 106700 w 1064"/>
              <a:gd name="T99" fmla="*/ 105412 h 1077"/>
              <a:gd name="T100" fmla="*/ 118772 w 1064"/>
              <a:gd name="T101" fmla="*/ 102591 h 1077"/>
              <a:gd name="T102" fmla="*/ 128507 w 1064"/>
              <a:gd name="T103" fmla="*/ 98487 h 1077"/>
              <a:gd name="T104" fmla="*/ 117084 w 1064"/>
              <a:gd name="T105" fmla="*/ 90408 h 1077"/>
              <a:gd name="T106" fmla="*/ 127469 w 1064"/>
              <a:gd name="T107" fmla="*/ 83740 h 1077"/>
              <a:gd name="T108" fmla="*/ 135127 w 1064"/>
              <a:gd name="T109" fmla="*/ 76687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" name="Freeform 11"/>
          <p:cNvSpPr>
            <a:spLocks noChangeArrowheads="1"/>
          </p:cNvSpPr>
          <p:nvPr/>
        </p:nvSpPr>
        <p:spPr bwMode="auto">
          <a:xfrm>
            <a:off x="5244704" y="1464469"/>
            <a:ext cx="102394" cy="103585"/>
          </a:xfrm>
          <a:custGeom>
            <a:avLst/>
            <a:gdLst>
              <a:gd name="T0" fmla="*/ 122026 w 1064"/>
              <a:gd name="T1" fmla="*/ 73481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7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20 h 1077"/>
              <a:gd name="T60" fmla="*/ 4234 w 1064"/>
              <a:gd name="T61" fmla="*/ 84253 h 1077"/>
              <a:gd name="T62" fmla="*/ 18220 w 1064"/>
              <a:gd name="T63" fmla="*/ 83099 h 1077"/>
              <a:gd name="T64" fmla="*/ 14628 w 1064"/>
              <a:gd name="T65" fmla="*/ 94897 h 1077"/>
              <a:gd name="T66" fmla="*/ 13345 w 1064"/>
              <a:gd name="T67" fmla="*/ 105284 h 1077"/>
              <a:gd name="T68" fmla="*/ 26048 w 1064"/>
              <a:gd name="T69" fmla="*/ 99385 h 1077"/>
              <a:gd name="T70" fmla="*/ 26689 w 1064"/>
              <a:gd name="T71" fmla="*/ 111696 h 1077"/>
              <a:gd name="T72" fmla="*/ 28999 w 1064"/>
              <a:gd name="T73" fmla="*/ 121827 h 1077"/>
              <a:gd name="T74" fmla="*/ 38879 w 1064"/>
              <a:gd name="T75" fmla="*/ 112081 h 1077"/>
              <a:gd name="T76" fmla="*/ 43755 w 1064"/>
              <a:gd name="T77" fmla="*/ 123366 h 1077"/>
              <a:gd name="T78" fmla="*/ 49400 w 1064"/>
              <a:gd name="T79" fmla="*/ 132086 h 1077"/>
              <a:gd name="T80" fmla="*/ 55431 w 1064"/>
              <a:gd name="T81" fmla="*/ 119518 h 1077"/>
              <a:gd name="T82" fmla="*/ 63772 w 1064"/>
              <a:gd name="T83" fmla="*/ 128495 h 1077"/>
              <a:gd name="T84" fmla="*/ 72112 w 1064"/>
              <a:gd name="T85" fmla="*/ 134779 h 1077"/>
              <a:gd name="T86" fmla="*/ 73395 w 1064"/>
              <a:gd name="T87" fmla="*/ 120929 h 1077"/>
              <a:gd name="T88" fmla="*/ 84430 w 1064"/>
              <a:gd name="T89" fmla="*/ 126443 h 1077"/>
              <a:gd name="T90" fmla="*/ 94310 w 1064"/>
              <a:gd name="T91" fmla="*/ 129521 h 1077"/>
              <a:gd name="T92" fmla="*/ 90846 w 1064"/>
              <a:gd name="T93" fmla="*/ 116056 h 1077"/>
              <a:gd name="T94" fmla="*/ 103035 w 1064"/>
              <a:gd name="T95" fmla="*/ 117467 h 1077"/>
              <a:gd name="T96" fmla="*/ 113429 w 1064"/>
              <a:gd name="T97" fmla="*/ 116825 h 1077"/>
              <a:gd name="T98" fmla="*/ 105473 w 1064"/>
              <a:gd name="T99" fmla="*/ 105412 h 1077"/>
              <a:gd name="T100" fmla="*/ 117406 w 1064"/>
              <a:gd name="T101" fmla="*/ 102591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40 h 1077"/>
              <a:gd name="T108" fmla="*/ 133574 w 1064"/>
              <a:gd name="T109" fmla="*/ 76687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" name="Freeform 11"/>
          <p:cNvSpPr>
            <a:spLocks noChangeArrowheads="1"/>
          </p:cNvSpPr>
          <p:nvPr/>
        </p:nvSpPr>
        <p:spPr bwMode="auto">
          <a:xfrm>
            <a:off x="4502944" y="2157413"/>
            <a:ext cx="102394" cy="104775"/>
          </a:xfrm>
          <a:custGeom>
            <a:avLst/>
            <a:gdLst>
              <a:gd name="T0" fmla="*/ 122026 w 1064"/>
              <a:gd name="T1" fmla="*/ 74325 h 1077"/>
              <a:gd name="T2" fmla="*/ 120101 w 1064"/>
              <a:gd name="T3" fmla="*/ 65894 h 1077"/>
              <a:gd name="T4" fmla="*/ 133574 w 1064"/>
              <a:gd name="T5" fmla="*/ 62132 h 1077"/>
              <a:gd name="T6" fmla="*/ 126003 w 1064"/>
              <a:gd name="T7" fmla="*/ 54998 h 1077"/>
              <a:gd name="T8" fmla="*/ 115738 w 1064"/>
              <a:gd name="T9" fmla="*/ 48123 h 1077"/>
              <a:gd name="T10" fmla="*/ 127030 w 1064"/>
              <a:gd name="T11" fmla="*/ 39951 h 1077"/>
              <a:gd name="T12" fmla="*/ 117406 w 1064"/>
              <a:gd name="T13" fmla="*/ 35801 h 1077"/>
              <a:gd name="T14" fmla="*/ 105473 w 1064"/>
              <a:gd name="T15" fmla="*/ 33077 h 1077"/>
              <a:gd name="T16" fmla="*/ 113429 w 1064"/>
              <a:gd name="T17" fmla="*/ 21403 h 1077"/>
              <a:gd name="T18" fmla="*/ 103035 w 1064"/>
              <a:gd name="T19" fmla="*/ 20884 h 1077"/>
              <a:gd name="T20" fmla="*/ 90846 w 1064"/>
              <a:gd name="T21" fmla="*/ 22310 h 1077"/>
              <a:gd name="T22" fmla="*/ 94310 w 1064"/>
              <a:gd name="T23" fmla="*/ 8691 h 1077"/>
              <a:gd name="T24" fmla="*/ 84430 w 1064"/>
              <a:gd name="T25" fmla="*/ 11804 h 1077"/>
              <a:gd name="T26" fmla="*/ 73395 w 1064"/>
              <a:gd name="T27" fmla="*/ 17381 h 1077"/>
              <a:gd name="T28" fmla="*/ 72112 w 1064"/>
              <a:gd name="T29" fmla="*/ 3373 h 1077"/>
              <a:gd name="T30" fmla="*/ 63772 w 1064"/>
              <a:gd name="T31" fmla="*/ 9728 h 1077"/>
              <a:gd name="T32" fmla="*/ 55431 w 1064"/>
              <a:gd name="T33" fmla="*/ 18679 h 1077"/>
              <a:gd name="T34" fmla="*/ 49400 w 1064"/>
              <a:gd name="T35" fmla="*/ 5967 h 1077"/>
              <a:gd name="T36" fmla="*/ 43755 w 1064"/>
              <a:gd name="T37" fmla="*/ 14917 h 1077"/>
              <a:gd name="T38" fmla="*/ 38879 w 1064"/>
              <a:gd name="T39" fmla="*/ 26332 h 1077"/>
              <a:gd name="T40" fmla="*/ 28999 w 1064"/>
              <a:gd name="T41" fmla="*/ 16344 h 1077"/>
              <a:gd name="T42" fmla="*/ 26689 w 1064"/>
              <a:gd name="T43" fmla="*/ 26721 h 1077"/>
              <a:gd name="T44" fmla="*/ 26048 w 1064"/>
              <a:gd name="T45" fmla="*/ 39043 h 1077"/>
              <a:gd name="T46" fmla="*/ 13345 w 1064"/>
              <a:gd name="T47" fmla="*/ 33206 h 1077"/>
              <a:gd name="T48" fmla="*/ 14628 w 1064"/>
              <a:gd name="T49" fmla="*/ 43713 h 1077"/>
              <a:gd name="T50" fmla="*/ 18220 w 1064"/>
              <a:gd name="T51" fmla="*/ 55517 h 1077"/>
              <a:gd name="T52" fmla="*/ 4234 w 1064"/>
              <a:gd name="T53" fmla="*/ 54479 h 1077"/>
              <a:gd name="T54" fmla="*/ 8982 w 1064"/>
              <a:gd name="T55" fmla="*/ 63818 h 1077"/>
              <a:gd name="T56" fmla="*/ 16167 w 1064"/>
              <a:gd name="T57" fmla="*/ 69785 h 1077"/>
              <a:gd name="T58" fmla="*/ 8982 w 1064"/>
              <a:gd name="T59" fmla="*/ 75882 h 1077"/>
              <a:gd name="T60" fmla="*/ 4234 w 1064"/>
              <a:gd name="T61" fmla="*/ 85221 h 1077"/>
              <a:gd name="T62" fmla="*/ 18220 w 1064"/>
              <a:gd name="T63" fmla="*/ 84053 h 1077"/>
              <a:gd name="T64" fmla="*/ 14628 w 1064"/>
              <a:gd name="T65" fmla="*/ 95987 h 1077"/>
              <a:gd name="T66" fmla="*/ 13345 w 1064"/>
              <a:gd name="T67" fmla="*/ 106494 h 1077"/>
              <a:gd name="T68" fmla="*/ 26048 w 1064"/>
              <a:gd name="T69" fmla="*/ 100527 h 1077"/>
              <a:gd name="T70" fmla="*/ 26689 w 1064"/>
              <a:gd name="T71" fmla="*/ 112979 h 1077"/>
              <a:gd name="T72" fmla="*/ 28999 w 1064"/>
              <a:gd name="T73" fmla="*/ 123227 h 1077"/>
              <a:gd name="T74" fmla="*/ 38879 w 1064"/>
              <a:gd name="T75" fmla="*/ 113368 h 1077"/>
              <a:gd name="T76" fmla="*/ 43755 w 1064"/>
              <a:gd name="T77" fmla="*/ 124783 h 1077"/>
              <a:gd name="T78" fmla="*/ 49400 w 1064"/>
              <a:gd name="T79" fmla="*/ 133604 h 1077"/>
              <a:gd name="T80" fmla="*/ 55431 w 1064"/>
              <a:gd name="T81" fmla="*/ 120892 h 1077"/>
              <a:gd name="T82" fmla="*/ 63772 w 1064"/>
              <a:gd name="T83" fmla="*/ 129972 h 1077"/>
              <a:gd name="T84" fmla="*/ 72112 w 1064"/>
              <a:gd name="T85" fmla="*/ 136327 h 1077"/>
              <a:gd name="T86" fmla="*/ 73395 w 1064"/>
              <a:gd name="T87" fmla="*/ 122319 h 1077"/>
              <a:gd name="T88" fmla="*/ 84430 w 1064"/>
              <a:gd name="T89" fmla="*/ 127896 h 1077"/>
              <a:gd name="T90" fmla="*/ 94310 w 1064"/>
              <a:gd name="T91" fmla="*/ 131009 h 1077"/>
              <a:gd name="T92" fmla="*/ 90846 w 1064"/>
              <a:gd name="T93" fmla="*/ 117389 h 1077"/>
              <a:gd name="T94" fmla="*/ 103035 w 1064"/>
              <a:gd name="T95" fmla="*/ 118816 h 1077"/>
              <a:gd name="T96" fmla="*/ 113429 w 1064"/>
              <a:gd name="T97" fmla="*/ 118168 h 1077"/>
              <a:gd name="T98" fmla="*/ 105473 w 1064"/>
              <a:gd name="T99" fmla="*/ 106623 h 1077"/>
              <a:gd name="T100" fmla="*/ 117406 w 1064"/>
              <a:gd name="T101" fmla="*/ 103770 h 1077"/>
              <a:gd name="T102" fmla="*/ 127030 w 1064"/>
              <a:gd name="T103" fmla="*/ 99619 h 1077"/>
              <a:gd name="T104" fmla="*/ 115738 w 1064"/>
              <a:gd name="T105" fmla="*/ 91447 h 1077"/>
              <a:gd name="T106" fmla="*/ 126003 w 1064"/>
              <a:gd name="T107" fmla="*/ 84702 h 1077"/>
              <a:gd name="T108" fmla="*/ 133574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" name="Freeform 11"/>
          <p:cNvSpPr>
            <a:spLocks noChangeArrowheads="1"/>
          </p:cNvSpPr>
          <p:nvPr/>
        </p:nvSpPr>
        <p:spPr bwMode="auto">
          <a:xfrm>
            <a:off x="4142185" y="1835944"/>
            <a:ext cx="102394" cy="104775"/>
          </a:xfrm>
          <a:custGeom>
            <a:avLst/>
            <a:gdLst>
              <a:gd name="T0" fmla="*/ 122026 w 1064"/>
              <a:gd name="T1" fmla="*/ 74325 h 1077"/>
              <a:gd name="T2" fmla="*/ 120101 w 1064"/>
              <a:gd name="T3" fmla="*/ 65894 h 1077"/>
              <a:gd name="T4" fmla="*/ 133574 w 1064"/>
              <a:gd name="T5" fmla="*/ 62132 h 1077"/>
              <a:gd name="T6" fmla="*/ 126003 w 1064"/>
              <a:gd name="T7" fmla="*/ 54998 h 1077"/>
              <a:gd name="T8" fmla="*/ 115738 w 1064"/>
              <a:gd name="T9" fmla="*/ 48123 h 1077"/>
              <a:gd name="T10" fmla="*/ 127030 w 1064"/>
              <a:gd name="T11" fmla="*/ 39951 h 1077"/>
              <a:gd name="T12" fmla="*/ 117406 w 1064"/>
              <a:gd name="T13" fmla="*/ 35801 h 1077"/>
              <a:gd name="T14" fmla="*/ 105473 w 1064"/>
              <a:gd name="T15" fmla="*/ 33077 h 1077"/>
              <a:gd name="T16" fmla="*/ 113429 w 1064"/>
              <a:gd name="T17" fmla="*/ 21403 h 1077"/>
              <a:gd name="T18" fmla="*/ 103035 w 1064"/>
              <a:gd name="T19" fmla="*/ 20884 h 1077"/>
              <a:gd name="T20" fmla="*/ 90846 w 1064"/>
              <a:gd name="T21" fmla="*/ 22310 h 1077"/>
              <a:gd name="T22" fmla="*/ 94310 w 1064"/>
              <a:gd name="T23" fmla="*/ 8691 h 1077"/>
              <a:gd name="T24" fmla="*/ 84430 w 1064"/>
              <a:gd name="T25" fmla="*/ 11804 h 1077"/>
              <a:gd name="T26" fmla="*/ 73395 w 1064"/>
              <a:gd name="T27" fmla="*/ 17381 h 1077"/>
              <a:gd name="T28" fmla="*/ 72112 w 1064"/>
              <a:gd name="T29" fmla="*/ 3373 h 1077"/>
              <a:gd name="T30" fmla="*/ 63772 w 1064"/>
              <a:gd name="T31" fmla="*/ 9728 h 1077"/>
              <a:gd name="T32" fmla="*/ 55431 w 1064"/>
              <a:gd name="T33" fmla="*/ 18679 h 1077"/>
              <a:gd name="T34" fmla="*/ 49400 w 1064"/>
              <a:gd name="T35" fmla="*/ 5967 h 1077"/>
              <a:gd name="T36" fmla="*/ 43755 w 1064"/>
              <a:gd name="T37" fmla="*/ 14917 h 1077"/>
              <a:gd name="T38" fmla="*/ 38879 w 1064"/>
              <a:gd name="T39" fmla="*/ 26332 h 1077"/>
              <a:gd name="T40" fmla="*/ 28999 w 1064"/>
              <a:gd name="T41" fmla="*/ 16344 h 1077"/>
              <a:gd name="T42" fmla="*/ 26689 w 1064"/>
              <a:gd name="T43" fmla="*/ 26721 h 1077"/>
              <a:gd name="T44" fmla="*/ 26048 w 1064"/>
              <a:gd name="T45" fmla="*/ 39043 h 1077"/>
              <a:gd name="T46" fmla="*/ 13345 w 1064"/>
              <a:gd name="T47" fmla="*/ 33206 h 1077"/>
              <a:gd name="T48" fmla="*/ 14628 w 1064"/>
              <a:gd name="T49" fmla="*/ 43713 h 1077"/>
              <a:gd name="T50" fmla="*/ 18220 w 1064"/>
              <a:gd name="T51" fmla="*/ 55517 h 1077"/>
              <a:gd name="T52" fmla="*/ 4234 w 1064"/>
              <a:gd name="T53" fmla="*/ 54479 h 1077"/>
              <a:gd name="T54" fmla="*/ 8982 w 1064"/>
              <a:gd name="T55" fmla="*/ 63818 h 1077"/>
              <a:gd name="T56" fmla="*/ 16167 w 1064"/>
              <a:gd name="T57" fmla="*/ 69785 h 1077"/>
              <a:gd name="T58" fmla="*/ 8982 w 1064"/>
              <a:gd name="T59" fmla="*/ 75882 h 1077"/>
              <a:gd name="T60" fmla="*/ 4234 w 1064"/>
              <a:gd name="T61" fmla="*/ 85221 h 1077"/>
              <a:gd name="T62" fmla="*/ 18220 w 1064"/>
              <a:gd name="T63" fmla="*/ 84053 h 1077"/>
              <a:gd name="T64" fmla="*/ 14628 w 1064"/>
              <a:gd name="T65" fmla="*/ 95987 h 1077"/>
              <a:gd name="T66" fmla="*/ 13345 w 1064"/>
              <a:gd name="T67" fmla="*/ 106494 h 1077"/>
              <a:gd name="T68" fmla="*/ 26048 w 1064"/>
              <a:gd name="T69" fmla="*/ 100527 h 1077"/>
              <a:gd name="T70" fmla="*/ 26689 w 1064"/>
              <a:gd name="T71" fmla="*/ 112979 h 1077"/>
              <a:gd name="T72" fmla="*/ 28999 w 1064"/>
              <a:gd name="T73" fmla="*/ 123227 h 1077"/>
              <a:gd name="T74" fmla="*/ 38879 w 1064"/>
              <a:gd name="T75" fmla="*/ 113368 h 1077"/>
              <a:gd name="T76" fmla="*/ 43755 w 1064"/>
              <a:gd name="T77" fmla="*/ 124783 h 1077"/>
              <a:gd name="T78" fmla="*/ 49400 w 1064"/>
              <a:gd name="T79" fmla="*/ 133604 h 1077"/>
              <a:gd name="T80" fmla="*/ 55431 w 1064"/>
              <a:gd name="T81" fmla="*/ 120892 h 1077"/>
              <a:gd name="T82" fmla="*/ 63772 w 1064"/>
              <a:gd name="T83" fmla="*/ 129972 h 1077"/>
              <a:gd name="T84" fmla="*/ 72112 w 1064"/>
              <a:gd name="T85" fmla="*/ 136327 h 1077"/>
              <a:gd name="T86" fmla="*/ 73395 w 1064"/>
              <a:gd name="T87" fmla="*/ 122319 h 1077"/>
              <a:gd name="T88" fmla="*/ 84430 w 1064"/>
              <a:gd name="T89" fmla="*/ 127896 h 1077"/>
              <a:gd name="T90" fmla="*/ 94310 w 1064"/>
              <a:gd name="T91" fmla="*/ 131009 h 1077"/>
              <a:gd name="T92" fmla="*/ 90846 w 1064"/>
              <a:gd name="T93" fmla="*/ 117389 h 1077"/>
              <a:gd name="T94" fmla="*/ 103035 w 1064"/>
              <a:gd name="T95" fmla="*/ 118816 h 1077"/>
              <a:gd name="T96" fmla="*/ 113429 w 1064"/>
              <a:gd name="T97" fmla="*/ 118168 h 1077"/>
              <a:gd name="T98" fmla="*/ 105473 w 1064"/>
              <a:gd name="T99" fmla="*/ 106623 h 1077"/>
              <a:gd name="T100" fmla="*/ 117406 w 1064"/>
              <a:gd name="T101" fmla="*/ 103770 h 1077"/>
              <a:gd name="T102" fmla="*/ 127030 w 1064"/>
              <a:gd name="T103" fmla="*/ 99619 h 1077"/>
              <a:gd name="T104" fmla="*/ 115738 w 1064"/>
              <a:gd name="T105" fmla="*/ 91447 h 1077"/>
              <a:gd name="T106" fmla="*/ 126003 w 1064"/>
              <a:gd name="T107" fmla="*/ 84702 h 1077"/>
              <a:gd name="T108" fmla="*/ 133574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7" name="Freeform 11"/>
          <p:cNvSpPr>
            <a:spLocks noChangeArrowheads="1"/>
          </p:cNvSpPr>
          <p:nvPr/>
        </p:nvSpPr>
        <p:spPr bwMode="auto">
          <a:xfrm>
            <a:off x="5055394" y="2031207"/>
            <a:ext cx="103585" cy="103585"/>
          </a:xfrm>
          <a:custGeom>
            <a:avLst/>
            <a:gdLst>
              <a:gd name="T0" fmla="*/ 123445 w 1064"/>
              <a:gd name="T1" fmla="*/ 73481 h 1077"/>
              <a:gd name="T2" fmla="*/ 121498 w 1064"/>
              <a:gd name="T3" fmla="*/ 65145 h 1077"/>
              <a:gd name="T4" fmla="*/ 135127 w 1064"/>
              <a:gd name="T5" fmla="*/ 61426 h 1077"/>
              <a:gd name="T6" fmla="*/ 127469 w 1064"/>
              <a:gd name="T7" fmla="*/ 54373 h 1077"/>
              <a:gd name="T8" fmla="*/ 117084 w 1064"/>
              <a:gd name="T9" fmla="*/ 47577 h 1077"/>
              <a:gd name="T10" fmla="*/ 128507 w 1064"/>
              <a:gd name="T11" fmla="*/ 39497 h 1077"/>
              <a:gd name="T12" fmla="*/ 118772 w 1064"/>
              <a:gd name="T13" fmla="*/ 35394 h 1077"/>
              <a:gd name="T14" fmla="*/ 106700 w 1064"/>
              <a:gd name="T15" fmla="*/ 32701 h 1077"/>
              <a:gd name="T16" fmla="*/ 114748 w 1064"/>
              <a:gd name="T17" fmla="*/ 21159 h 1077"/>
              <a:gd name="T18" fmla="*/ 104234 w 1064"/>
              <a:gd name="T19" fmla="*/ 20646 h 1077"/>
              <a:gd name="T20" fmla="*/ 91902 w 1064"/>
              <a:gd name="T21" fmla="*/ 22057 h 1077"/>
              <a:gd name="T22" fmla="*/ 95407 w 1064"/>
              <a:gd name="T23" fmla="*/ 8592 h 1077"/>
              <a:gd name="T24" fmla="*/ 85412 w 1064"/>
              <a:gd name="T25" fmla="*/ 11670 h 1077"/>
              <a:gd name="T26" fmla="*/ 74249 w 1064"/>
              <a:gd name="T27" fmla="*/ 17184 h 1077"/>
              <a:gd name="T28" fmla="*/ 72951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4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7000 w 1064"/>
              <a:gd name="T43" fmla="*/ 26417 h 1077"/>
              <a:gd name="T44" fmla="*/ 26351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20 h 1077"/>
              <a:gd name="T60" fmla="*/ 4284 w 1064"/>
              <a:gd name="T61" fmla="*/ 84253 h 1077"/>
              <a:gd name="T62" fmla="*/ 18432 w 1064"/>
              <a:gd name="T63" fmla="*/ 83099 h 1077"/>
              <a:gd name="T64" fmla="*/ 14798 w 1064"/>
              <a:gd name="T65" fmla="*/ 94897 h 1077"/>
              <a:gd name="T66" fmla="*/ 13500 w 1064"/>
              <a:gd name="T67" fmla="*/ 105284 h 1077"/>
              <a:gd name="T68" fmla="*/ 26351 w 1064"/>
              <a:gd name="T69" fmla="*/ 99385 h 1077"/>
              <a:gd name="T70" fmla="*/ 27000 w 1064"/>
              <a:gd name="T71" fmla="*/ 111696 h 1077"/>
              <a:gd name="T72" fmla="*/ 29336 w 1064"/>
              <a:gd name="T73" fmla="*/ 121827 h 1077"/>
              <a:gd name="T74" fmla="*/ 39331 w 1064"/>
              <a:gd name="T75" fmla="*/ 112081 h 1077"/>
              <a:gd name="T76" fmla="*/ 44264 w 1064"/>
              <a:gd name="T77" fmla="*/ 123366 h 1077"/>
              <a:gd name="T78" fmla="*/ 49975 w 1064"/>
              <a:gd name="T79" fmla="*/ 132086 h 1077"/>
              <a:gd name="T80" fmla="*/ 56076 w 1064"/>
              <a:gd name="T81" fmla="*/ 119518 h 1077"/>
              <a:gd name="T82" fmla="*/ 64513 w 1064"/>
              <a:gd name="T83" fmla="*/ 128495 h 1077"/>
              <a:gd name="T84" fmla="*/ 72951 w 1064"/>
              <a:gd name="T85" fmla="*/ 134779 h 1077"/>
              <a:gd name="T86" fmla="*/ 74249 w 1064"/>
              <a:gd name="T87" fmla="*/ 120929 h 1077"/>
              <a:gd name="T88" fmla="*/ 85412 w 1064"/>
              <a:gd name="T89" fmla="*/ 126443 h 1077"/>
              <a:gd name="T90" fmla="*/ 95407 w 1064"/>
              <a:gd name="T91" fmla="*/ 129521 h 1077"/>
              <a:gd name="T92" fmla="*/ 91902 w 1064"/>
              <a:gd name="T93" fmla="*/ 116056 h 1077"/>
              <a:gd name="T94" fmla="*/ 104234 w 1064"/>
              <a:gd name="T95" fmla="*/ 117467 h 1077"/>
              <a:gd name="T96" fmla="*/ 114748 w 1064"/>
              <a:gd name="T97" fmla="*/ 116825 h 1077"/>
              <a:gd name="T98" fmla="*/ 106700 w 1064"/>
              <a:gd name="T99" fmla="*/ 105412 h 1077"/>
              <a:gd name="T100" fmla="*/ 118772 w 1064"/>
              <a:gd name="T101" fmla="*/ 102591 h 1077"/>
              <a:gd name="T102" fmla="*/ 128507 w 1064"/>
              <a:gd name="T103" fmla="*/ 98487 h 1077"/>
              <a:gd name="T104" fmla="*/ 117084 w 1064"/>
              <a:gd name="T105" fmla="*/ 90408 h 1077"/>
              <a:gd name="T106" fmla="*/ 127469 w 1064"/>
              <a:gd name="T107" fmla="*/ 83740 h 1077"/>
              <a:gd name="T108" fmla="*/ 135127 w 1064"/>
              <a:gd name="T109" fmla="*/ 76687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8" name="Freeform 11"/>
          <p:cNvSpPr>
            <a:spLocks noChangeArrowheads="1"/>
          </p:cNvSpPr>
          <p:nvPr/>
        </p:nvSpPr>
        <p:spPr bwMode="auto">
          <a:xfrm>
            <a:off x="5222082" y="1737122"/>
            <a:ext cx="103585" cy="103584"/>
          </a:xfrm>
          <a:custGeom>
            <a:avLst/>
            <a:gdLst>
              <a:gd name="T0" fmla="*/ 123445 w 1064"/>
              <a:gd name="T1" fmla="*/ 73480 h 1077"/>
              <a:gd name="T2" fmla="*/ 121498 w 1064"/>
              <a:gd name="T3" fmla="*/ 65145 h 1077"/>
              <a:gd name="T4" fmla="*/ 135127 w 1064"/>
              <a:gd name="T5" fmla="*/ 61426 h 1077"/>
              <a:gd name="T6" fmla="*/ 127469 w 1064"/>
              <a:gd name="T7" fmla="*/ 54373 h 1077"/>
              <a:gd name="T8" fmla="*/ 117084 w 1064"/>
              <a:gd name="T9" fmla="*/ 47576 h 1077"/>
              <a:gd name="T10" fmla="*/ 128507 w 1064"/>
              <a:gd name="T11" fmla="*/ 39497 h 1077"/>
              <a:gd name="T12" fmla="*/ 118772 w 1064"/>
              <a:gd name="T13" fmla="*/ 35394 h 1077"/>
              <a:gd name="T14" fmla="*/ 106700 w 1064"/>
              <a:gd name="T15" fmla="*/ 32701 h 1077"/>
              <a:gd name="T16" fmla="*/ 114748 w 1064"/>
              <a:gd name="T17" fmla="*/ 21159 h 1077"/>
              <a:gd name="T18" fmla="*/ 104234 w 1064"/>
              <a:gd name="T19" fmla="*/ 20646 h 1077"/>
              <a:gd name="T20" fmla="*/ 91902 w 1064"/>
              <a:gd name="T21" fmla="*/ 22057 h 1077"/>
              <a:gd name="T22" fmla="*/ 95407 w 1064"/>
              <a:gd name="T23" fmla="*/ 8592 h 1077"/>
              <a:gd name="T24" fmla="*/ 85412 w 1064"/>
              <a:gd name="T25" fmla="*/ 11670 h 1077"/>
              <a:gd name="T26" fmla="*/ 74249 w 1064"/>
              <a:gd name="T27" fmla="*/ 17184 h 1077"/>
              <a:gd name="T28" fmla="*/ 72951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4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7000 w 1064"/>
              <a:gd name="T43" fmla="*/ 26417 h 1077"/>
              <a:gd name="T44" fmla="*/ 26351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19 h 1077"/>
              <a:gd name="T60" fmla="*/ 4284 w 1064"/>
              <a:gd name="T61" fmla="*/ 84252 h 1077"/>
              <a:gd name="T62" fmla="*/ 18432 w 1064"/>
              <a:gd name="T63" fmla="*/ 83098 h 1077"/>
              <a:gd name="T64" fmla="*/ 14798 w 1064"/>
              <a:gd name="T65" fmla="*/ 94896 h 1077"/>
              <a:gd name="T66" fmla="*/ 13500 w 1064"/>
              <a:gd name="T67" fmla="*/ 105283 h 1077"/>
              <a:gd name="T68" fmla="*/ 26351 w 1064"/>
              <a:gd name="T69" fmla="*/ 99384 h 1077"/>
              <a:gd name="T70" fmla="*/ 27000 w 1064"/>
              <a:gd name="T71" fmla="*/ 111695 h 1077"/>
              <a:gd name="T72" fmla="*/ 29336 w 1064"/>
              <a:gd name="T73" fmla="*/ 121826 h 1077"/>
              <a:gd name="T74" fmla="*/ 39331 w 1064"/>
              <a:gd name="T75" fmla="*/ 112080 h 1077"/>
              <a:gd name="T76" fmla="*/ 44264 w 1064"/>
              <a:gd name="T77" fmla="*/ 123365 h 1077"/>
              <a:gd name="T78" fmla="*/ 49975 w 1064"/>
              <a:gd name="T79" fmla="*/ 132085 h 1077"/>
              <a:gd name="T80" fmla="*/ 56076 w 1064"/>
              <a:gd name="T81" fmla="*/ 119518 h 1077"/>
              <a:gd name="T82" fmla="*/ 64513 w 1064"/>
              <a:gd name="T83" fmla="*/ 128494 h 1077"/>
              <a:gd name="T84" fmla="*/ 72951 w 1064"/>
              <a:gd name="T85" fmla="*/ 134778 h 1077"/>
              <a:gd name="T86" fmla="*/ 74249 w 1064"/>
              <a:gd name="T87" fmla="*/ 120928 h 1077"/>
              <a:gd name="T88" fmla="*/ 85412 w 1064"/>
              <a:gd name="T89" fmla="*/ 126442 h 1077"/>
              <a:gd name="T90" fmla="*/ 95407 w 1064"/>
              <a:gd name="T91" fmla="*/ 129520 h 1077"/>
              <a:gd name="T92" fmla="*/ 91902 w 1064"/>
              <a:gd name="T93" fmla="*/ 116055 h 1077"/>
              <a:gd name="T94" fmla="*/ 104234 w 1064"/>
              <a:gd name="T95" fmla="*/ 117466 h 1077"/>
              <a:gd name="T96" fmla="*/ 114748 w 1064"/>
              <a:gd name="T97" fmla="*/ 116825 h 1077"/>
              <a:gd name="T98" fmla="*/ 106700 w 1064"/>
              <a:gd name="T99" fmla="*/ 105411 h 1077"/>
              <a:gd name="T100" fmla="*/ 118772 w 1064"/>
              <a:gd name="T101" fmla="*/ 102590 h 1077"/>
              <a:gd name="T102" fmla="*/ 128507 w 1064"/>
              <a:gd name="T103" fmla="*/ 98487 h 1077"/>
              <a:gd name="T104" fmla="*/ 117084 w 1064"/>
              <a:gd name="T105" fmla="*/ 90408 h 1077"/>
              <a:gd name="T106" fmla="*/ 127469 w 1064"/>
              <a:gd name="T107" fmla="*/ 83739 h 1077"/>
              <a:gd name="T108" fmla="*/ 135127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9" name="Freeform 11"/>
          <p:cNvSpPr>
            <a:spLocks noChangeArrowheads="1"/>
          </p:cNvSpPr>
          <p:nvPr/>
        </p:nvSpPr>
        <p:spPr bwMode="auto">
          <a:xfrm>
            <a:off x="3709988" y="1646635"/>
            <a:ext cx="102394" cy="103584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0" name="Freeform 11"/>
          <p:cNvSpPr>
            <a:spLocks noChangeArrowheads="1"/>
          </p:cNvSpPr>
          <p:nvPr/>
        </p:nvSpPr>
        <p:spPr bwMode="auto">
          <a:xfrm>
            <a:off x="3577829" y="1977629"/>
            <a:ext cx="102394" cy="103584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1" name="Freeform 11"/>
          <p:cNvSpPr>
            <a:spLocks noChangeArrowheads="1"/>
          </p:cNvSpPr>
          <p:nvPr/>
        </p:nvSpPr>
        <p:spPr bwMode="auto">
          <a:xfrm>
            <a:off x="3812382" y="1835944"/>
            <a:ext cx="102394" cy="104775"/>
          </a:xfrm>
          <a:custGeom>
            <a:avLst/>
            <a:gdLst>
              <a:gd name="T0" fmla="*/ 122026 w 1064"/>
              <a:gd name="T1" fmla="*/ 74325 h 1077"/>
              <a:gd name="T2" fmla="*/ 120101 w 1064"/>
              <a:gd name="T3" fmla="*/ 65894 h 1077"/>
              <a:gd name="T4" fmla="*/ 133574 w 1064"/>
              <a:gd name="T5" fmla="*/ 62132 h 1077"/>
              <a:gd name="T6" fmla="*/ 126003 w 1064"/>
              <a:gd name="T7" fmla="*/ 54998 h 1077"/>
              <a:gd name="T8" fmla="*/ 115738 w 1064"/>
              <a:gd name="T9" fmla="*/ 48123 h 1077"/>
              <a:gd name="T10" fmla="*/ 127030 w 1064"/>
              <a:gd name="T11" fmla="*/ 39951 h 1077"/>
              <a:gd name="T12" fmla="*/ 117406 w 1064"/>
              <a:gd name="T13" fmla="*/ 35801 h 1077"/>
              <a:gd name="T14" fmla="*/ 105473 w 1064"/>
              <a:gd name="T15" fmla="*/ 33077 h 1077"/>
              <a:gd name="T16" fmla="*/ 113429 w 1064"/>
              <a:gd name="T17" fmla="*/ 21403 h 1077"/>
              <a:gd name="T18" fmla="*/ 103035 w 1064"/>
              <a:gd name="T19" fmla="*/ 20884 h 1077"/>
              <a:gd name="T20" fmla="*/ 90846 w 1064"/>
              <a:gd name="T21" fmla="*/ 22310 h 1077"/>
              <a:gd name="T22" fmla="*/ 94310 w 1064"/>
              <a:gd name="T23" fmla="*/ 8691 h 1077"/>
              <a:gd name="T24" fmla="*/ 84430 w 1064"/>
              <a:gd name="T25" fmla="*/ 11804 h 1077"/>
              <a:gd name="T26" fmla="*/ 73395 w 1064"/>
              <a:gd name="T27" fmla="*/ 17381 h 1077"/>
              <a:gd name="T28" fmla="*/ 72112 w 1064"/>
              <a:gd name="T29" fmla="*/ 3373 h 1077"/>
              <a:gd name="T30" fmla="*/ 63772 w 1064"/>
              <a:gd name="T31" fmla="*/ 9728 h 1077"/>
              <a:gd name="T32" fmla="*/ 55431 w 1064"/>
              <a:gd name="T33" fmla="*/ 18679 h 1077"/>
              <a:gd name="T34" fmla="*/ 49400 w 1064"/>
              <a:gd name="T35" fmla="*/ 5967 h 1077"/>
              <a:gd name="T36" fmla="*/ 43755 w 1064"/>
              <a:gd name="T37" fmla="*/ 14917 h 1077"/>
              <a:gd name="T38" fmla="*/ 38879 w 1064"/>
              <a:gd name="T39" fmla="*/ 26332 h 1077"/>
              <a:gd name="T40" fmla="*/ 28999 w 1064"/>
              <a:gd name="T41" fmla="*/ 16344 h 1077"/>
              <a:gd name="T42" fmla="*/ 26689 w 1064"/>
              <a:gd name="T43" fmla="*/ 26721 h 1077"/>
              <a:gd name="T44" fmla="*/ 26048 w 1064"/>
              <a:gd name="T45" fmla="*/ 39043 h 1077"/>
              <a:gd name="T46" fmla="*/ 13345 w 1064"/>
              <a:gd name="T47" fmla="*/ 33206 h 1077"/>
              <a:gd name="T48" fmla="*/ 14628 w 1064"/>
              <a:gd name="T49" fmla="*/ 43713 h 1077"/>
              <a:gd name="T50" fmla="*/ 18220 w 1064"/>
              <a:gd name="T51" fmla="*/ 55517 h 1077"/>
              <a:gd name="T52" fmla="*/ 4234 w 1064"/>
              <a:gd name="T53" fmla="*/ 54479 h 1077"/>
              <a:gd name="T54" fmla="*/ 8982 w 1064"/>
              <a:gd name="T55" fmla="*/ 63818 h 1077"/>
              <a:gd name="T56" fmla="*/ 16167 w 1064"/>
              <a:gd name="T57" fmla="*/ 69785 h 1077"/>
              <a:gd name="T58" fmla="*/ 8982 w 1064"/>
              <a:gd name="T59" fmla="*/ 75882 h 1077"/>
              <a:gd name="T60" fmla="*/ 4234 w 1064"/>
              <a:gd name="T61" fmla="*/ 85221 h 1077"/>
              <a:gd name="T62" fmla="*/ 18220 w 1064"/>
              <a:gd name="T63" fmla="*/ 84053 h 1077"/>
              <a:gd name="T64" fmla="*/ 14628 w 1064"/>
              <a:gd name="T65" fmla="*/ 95987 h 1077"/>
              <a:gd name="T66" fmla="*/ 13345 w 1064"/>
              <a:gd name="T67" fmla="*/ 106494 h 1077"/>
              <a:gd name="T68" fmla="*/ 26048 w 1064"/>
              <a:gd name="T69" fmla="*/ 100527 h 1077"/>
              <a:gd name="T70" fmla="*/ 26689 w 1064"/>
              <a:gd name="T71" fmla="*/ 112979 h 1077"/>
              <a:gd name="T72" fmla="*/ 28999 w 1064"/>
              <a:gd name="T73" fmla="*/ 123227 h 1077"/>
              <a:gd name="T74" fmla="*/ 38879 w 1064"/>
              <a:gd name="T75" fmla="*/ 113368 h 1077"/>
              <a:gd name="T76" fmla="*/ 43755 w 1064"/>
              <a:gd name="T77" fmla="*/ 124783 h 1077"/>
              <a:gd name="T78" fmla="*/ 49400 w 1064"/>
              <a:gd name="T79" fmla="*/ 133604 h 1077"/>
              <a:gd name="T80" fmla="*/ 55431 w 1064"/>
              <a:gd name="T81" fmla="*/ 120892 h 1077"/>
              <a:gd name="T82" fmla="*/ 63772 w 1064"/>
              <a:gd name="T83" fmla="*/ 129972 h 1077"/>
              <a:gd name="T84" fmla="*/ 72112 w 1064"/>
              <a:gd name="T85" fmla="*/ 136327 h 1077"/>
              <a:gd name="T86" fmla="*/ 73395 w 1064"/>
              <a:gd name="T87" fmla="*/ 122319 h 1077"/>
              <a:gd name="T88" fmla="*/ 84430 w 1064"/>
              <a:gd name="T89" fmla="*/ 127896 h 1077"/>
              <a:gd name="T90" fmla="*/ 94310 w 1064"/>
              <a:gd name="T91" fmla="*/ 131009 h 1077"/>
              <a:gd name="T92" fmla="*/ 90846 w 1064"/>
              <a:gd name="T93" fmla="*/ 117389 h 1077"/>
              <a:gd name="T94" fmla="*/ 103035 w 1064"/>
              <a:gd name="T95" fmla="*/ 118816 h 1077"/>
              <a:gd name="T96" fmla="*/ 113429 w 1064"/>
              <a:gd name="T97" fmla="*/ 118168 h 1077"/>
              <a:gd name="T98" fmla="*/ 105473 w 1064"/>
              <a:gd name="T99" fmla="*/ 106623 h 1077"/>
              <a:gd name="T100" fmla="*/ 117406 w 1064"/>
              <a:gd name="T101" fmla="*/ 103770 h 1077"/>
              <a:gd name="T102" fmla="*/ 127030 w 1064"/>
              <a:gd name="T103" fmla="*/ 99619 h 1077"/>
              <a:gd name="T104" fmla="*/ 115738 w 1064"/>
              <a:gd name="T105" fmla="*/ 91447 h 1077"/>
              <a:gd name="T106" fmla="*/ 126003 w 1064"/>
              <a:gd name="T107" fmla="*/ 84702 h 1077"/>
              <a:gd name="T108" fmla="*/ 133574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2" name="Freeform 11"/>
          <p:cNvSpPr>
            <a:spLocks noChangeArrowheads="1"/>
          </p:cNvSpPr>
          <p:nvPr/>
        </p:nvSpPr>
        <p:spPr bwMode="auto">
          <a:xfrm>
            <a:off x="5476875" y="1737122"/>
            <a:ext cx="103585" cy="103584"/>
          </a:xfrm>
          <a:custGeom>
            <a:avLst/>
            <a:gdLst>
              <a:gd name="T0" fmla="*/ 123445 w 1064"/>
              <a:gd name="T1" fmla="*/ 73480 h 1077"/>
              <a:gd name="T2" fmla="*/ 121498 w 1064"/>
              <a:gd name="T3" fmla="*/ 65145 h 1077"/>
              <a:gd name="T4" fmla="*/ 135127 w 1064"/>
              <a:gd name="T5" fmla="*/ 61426 h 1077"/>
              <a:gd name="T6" fmla="*/ 127469 w 1064"/>
              <a:gd name="T7" fmla="*/ 54373 h 1077"/>
              <a:gd name="T8" fmla="*/ 117084 w 1064"/>
              <a:gd name="T9" fmla="*/ 47576 h 1077"/>
              <a:gd name="T10" fmla="*/ 128507 w 1064"/>
              <a:gd name="T11" fmla="*/ 39497 h 1077"/>
              <a:gd name="T12" fmla="*/ 118772 w 1064"/>
              <a:gd name="T13" fmla="*/ 35394 h 1077"/>
              <a:gd name="T14" fmla="*/ 106700 w 1064"/>
              <a:gd name="T15" fmla="*/ 32701 h 1077"/>
              <a:gd name="T16" fmla="*/ 114748 w 1064"/>
              <a:gd name="T17" fmla="*/ 21159 h 1077"/>
              <a:gd name="T18" fmla="*/ 104234 w 1064"/>
              <a:gd name="T19" fmla="*/ 20646 h 1077"/>
              <a:gd name="T20" fmla="*/ 91902 w 1064"/>
              <a:gd name="T21" fmla="*/ 22057 h 1077"/>
              <a:gd name="T22" fmla="*/ 95407 w 1064"/>
              <a:gd name="T23" fmla="*/ 8592 h 1077"/>
              <a:gd name="T24" fmla="*/ 85412 w 1064"/>
              <a:gd name="T25" fmla="*/ 11670 h 1077"/>
              <a:gd name="T26" fmla="*/ 74249 w 1064"/>
              <a:gd name="T27" fmla="*/ 17184 h 1077"/>
              <a:gd name="T28" fmla="*/ 72951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4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7000 w 1064"/>
              <a:gd name="T43" fmla="*/ 26417 h 1077"/>
              <a:gd name="T44" fmla="*/ 26351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19 h 1077"/>
              <a:gd name="T60" fmla="*/ 4284 w 1064"/>
              <a:gd name="T61" fmla="*/ 84252 h 1077"/>
              <a:gd name="T62" fmla="*/ 18432 w 1064"/>
              <a:gd name="T63" fmla="*/ 83098 h 1077"/>
              <a:gd name="T64" fmla="*/ 14798 w 1064"/>
              <a:gd name="T65" fmla="*/ 94896 h 1077"/>
              <a:gd name="T66" fmla="*/ 13500 w 1064"/>
              <a:gd name="T67" fmla="*/ 105283 h 1077"/>
              <a:gd name="T68" fmla="*/ 26351 w 1064"/>
              <a:gd name="T69" fmla="*/ 99384 h 1077"/>
              <a:gd name="T70" fmla="*/ 27000 w 1064"/>
              <a:gd name="T71" fmla="*/ 111695 h 1077"/>
              <a:gd name="T72" fmla="*/ 29336 w 1064"/>
              <a:gd name="T73" fmla="*/ 121826 h 1077"/>
              <a:gd name="T74" fmla="*/ 39331 w 1064"/>
              <a:gd name="T75" fmla="*/ 112080 h 1077"/>
              <a:gd name="T76" fmla="*/ 44264 w 1064"/>
              <a:gd name="T77" fmla="*/ 123365 h 1077"/>
              <a:gd name="T78" fmla="*/ 49975 w 1064"/>
              <a:gd name="T79" fmla="*/ 132085 h 1077"/>
              <a:gd name="T80" fmla="*/ 56076 w 1064"/>
              <a:gd name="T81" fmla="*/ 119518 h 1077"/>
              <a:gd name="T82" fmla="*/ 64513 w 1064"/>
              <a:gd name="T83" fmla="*/ 128494 h 1077"/>
              <a:gd name="T84" fmla="*/ 72951 w 1064"/>
              <a:gd name="T85" fmla="*/ 134778 h 1077"/>
              <a:gd name="T86" fmla="*/ 74249 w 1064"/>
              <a:gd name="T87" fmla="*/ 120928 h 1077"/>
              <a:gd name="T88" fmla="*/ 85412 w 1064"/>
              <a:gd name="T89" fmla="*/ 126442 h 1077"/>
              <a:gd name="T90" fmla="*/ 95407 w 1064"/>
              <a:gd name="T91" fmla="*/ 129520 h 1077"/>
              <a:gd name="T92" fmla="*/ 91902 w 1064"/>
              <a:gd name="T93" fmla="*/ 116055 h 1077"/>
              <a:gd name="T94" fmla="*/ 104234 w 1064"/>
              <a:gd name="T95" fmla="*/ 117466 h 1077"/>
              <a:gd name="T96" fmla="*/ 114748 w 1064"/>
              <a:gd name="T97" fmla="*/ 116825 h 1077"/>
              <a:gd name="T98" fmla="*/ 106700 w 1064"/>
              <a:gd name="T99" fmla="*/ 105411 h 1077"/>
              <a:gd name="T100" fmla="*/ 118772 w 1064"/>
              <a:gd name="T101" fmla="*/ 102590 h 1077"/>
              <a:gd name="T102" fmla="*/ 128507 w 1064"/>
              <a:gd name="T103" fmla="*/ 98487 h 1077"/>
              <a:gd name="T104" fmla="*/ 117084 w 1064"/>
              <a:gd name="T105" fmla="*/ 90408 h 1077"/>
              <a:gd name="T106" fmla="*/ 127469 w 1064"/>
              <a:gd name="T107" fmla="*/ 83739 h 1077"/>
              <a:gd name="T108" fmla="*/ 135127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3" name="Freeform 11"/>
          <p:cNvSpPr>
            <a:spLocks noChangeArrowheads="1"/>
          </p:cNvSpPr>
          <p:nvPr/>
        </p:nvSpPr>
        <p:spPr bwMode="auto">
          <a:xfrm>
            <a:off x="5479257" y="2493169"/>
            <a:ext cx="103585" cy="104775"/>
          </a:xfrm>
          <a:custGeom>
            <a:avLst/>
            <a:gdLst>
              <a:gd name="T0" fmla="*/ 123445 w 1064"/>
              <a:gd name="T1" fmla="*/ 74325 h 1077"/>
              <a:gd name="T2" fmla="*/ 121498 w 1064"/>
              <a:gd name="T3" fmla="*/ 65894 h 1077"/>
              <a:gd name="T4" fmla="*/ 135127 w 1064"/>
              <a:gd name="T5" fmla="*/ 62132 h 1077"/>
              <a:gd name="T6" fmla="*/ 127469 w 1064"/>
              <a:gd name="T7" fmla="*/ 54998 h 1077"/>
              <a:gd name="T8" fmla="*/ 117084 w 1064"/>
              <a:gd name="T9" fmla="*/ 48123 h 1077"/>
              <a:gd name="T10" fmla="*/ 128507 w 1064"/>
              <a:gd name="T11" fmla="*/ 39951 h 1077"/>
              <a:gd name="T12" fmla="*/ 118772 w 1064"/>
              <a:gd name="T13" fmla="*/ 35801 h 1077"/>
              <a:gd name="T14" fmla="*/ 106700 w 1064"/>
              <a:gd name="T15" fmla="*/ 33077 h 1077"/>
              <a:gd name="T16" fmla="*/ 114748 w 1064"/>
              <a:gd name="T17" fmla="*/ 21403 h 1077"/>
              <a:gd name="T18" fmla="*/ 104234 w 1064"/>
              <a:gd name="T19" fmla="*/ 20884 h 1077"/>
              <a:gd name="T20" fmla="*/ 91902 w 1064"/>
              <a:gd name="T21" fmla="*/ 22310 h 1077"/>
              <a:gd name="T22" fmla="*/ 95407 w 1064"/>
              <a:gd name="T23" fmla="*/ 8691 h 1077"/>
              <a:gd name="T24" fmla="*/ 85412 w 1064"/>
              <a:gd name="T25" fmla="*/ 11804 h 1077"/>
              <a:gd name="T26" fmla="*/ 74249 w 1064"/>
              <a:gd name="T27" fmla="*/ 17381 h 1077"/>
              <a:gd name="T28" fmla="*/ 72951 w 1064"/>
              <a:gd name="T29" fmla="*/ 3373 h 1077"/>
              <a:gd name="T30" fmla="*/ 64513 w 1064"/>
              <a:gd name="T31" fmla="*/ 9728 h 1077"/>
              <a:gd name="T32" fmla="*/ 56076 w 1064"/>
              <a:gd name="T33" fmla="*/ 18679 h 1077"/>
              <a:gd name="T34" fmla="*/ 49975 w 1064"/>
              <a:gd name="T35" fmla="*/ 5967 h 1077"/>
              <a:gd name="T36" fmla="*/ 44264 w 1064"/>
              <a:gd name="T37" fmla="*/ 14917 h 1077"/>
              <a:gd name="T38" fmla="*/ 39331 w 1064"/>
              <a:gd name="T39" fmla="*/ 26332 h 1077"/>
              <a:gd name="T40" fmla="*/ 29336 w 1064"/>
              <a:gd name="T41" fmla="*/ 16344 h 1077"/>
              <a:gd name="T42" fmla="*/ 27000 w 1064"/>
              <a:gd name="T43" fmla="*/ 26721 h 1077"/>
              <a:gd name="T44" fmla="*/ 26351 w 1064"/>
              <a:gd name="T45" fmla="*/ 39043 h 1077"/>
              <a:gd name="T46" fmla="*/ 13500 w 1064"/>
              <a:gd name="T47" fmla="*/ 33206 h 1077"/>
              <a:gd name="T48" fmla="*/ 14798 w 1064"/>
              <a:gd name="T49" fmla="*/ 43713 h 1077"/>
              <a:gd name="T50" fmla="*/ 18432 w 1064"/>
              <a:gd name="T51" fmla="*/ 55517 h 1077"/>
              <a:gd name="T52" fmla="*/ 4284 w 1064"/>
              <a:gd name="T53" fmla="*/ 54479 h 1077"/>
              <a:gd name="T54" fmla="*/ 9086 w 1064"/>
              <a:gd name="T55" fmla="*/ 63818 h 1077"/>
              <a:gd name="T56" fmla="*/ 16355 w 1064"/>
              <a:gd name="T57" fmla="*/ 69785 h 1077"/>
              <a:gd name="T58" fmla="*/ 9086 w 1064"/>
              <a:gd name="T59" fmla="*/ 75882 h 1077"/>
              <a:gd name="T60" fmla="*/ 4284 w 1064"/>
              <a:gd name="T61" fmla="*/ 85221 h 1077"/>
              <a:gd name="T62" fmla="*/ 18432 w 1064"/>
              <a:gd name="T63" fmla="*/ 84053 h 1077"/>
              <a:gd name="T64" fmla="*/ 14798 w 1064"/>
              <a:gd name="T65" fmla="*/ 95987 h 1077"/>
              <a:gd name="T66" fmla="*/ 13500 w 1064"/>
              <a:gd name="T67" fmla="*/ 106494 h 1077"/>
              <a:gd name="T68" fmla="*/ 26351 w 1064"/>
              <a:gd name="T69" fmla="*/ 100527 h 1077"/>
              <a:gd name="T70" fmla="*/ 27000 w 1064"/>
              <a:gd name="T71" fmla="*/ 112979 h 1077"/>
              <a:gd name="T72" fmla="*/ 29336 w 1064"/>
              <a:gd name="T73" fmla="*/ 123227 h 1077"/>
              <a:gd name="T74" fmla="*/ 39331 w 1064"/>
              <a:gd name="T75" fmla="*/ 113368 h 1077"/>
              <a:gd name="T76" fmla="*/ 44264 w 1064"/>
              <a:gd name="T77" fmla="*/ 124783 h 1077"/>
              <a:gd name="T78" fmla="*/ 49975 w 1064"/>
              <a:gd name="T79" fmla="*/ 133604 h 1077"/>
              <a:gd name="T80" fmla="*/ 56076 w 1064"/>
              <a:gd name="T81" fmla="*/ 120892 h 1077"/>
              <a:gd name="T82" fmla="*/ 64513 w 1064"/>
              <a:gd name="T83" fmla="*/ 129972 h 1077"/>
              <a:gd name="T84" fmla="*/ 72951 w 1064"/>
              <a:gd name="T85" fmla="*/ 136327 h 1077"/>
              <a:gd name="T86" fmla="*/ 74249 w 1064"/>
              <a:gd name="T87" fmla="*/ 122319 h 1077"/>
              <a:gd name="T88" fmla="*/ 85412 w 1064"/>
              <a:gd name="T89" fmla="*/ 127896 h 1077"/>
              <a:gd name="T90" fmla="*/ 95407 w 1064"/>
              <a:gd name="T91" fmla="*/ 131009 h 1077"/>
              <a:gd name="T92" fmla="*/ 91902 w 1064"/>
              <a:gd name="T93" fmla="*/ 117389 h 1077"/>
              <a:gd name="T94" fmla="*/ 104234 w 1064"/>
              <a:gd name="T95" fmla="*/ 118816 h 1077"/>
              <a:gd name="T96" fmla="*/ 114748 w 1064"/>
              <a:gd name="T97" fmla="*/ 118168 h 1077"/>
              <a:gd name="T98" fmla="*/ 106700 w 1064"/>
              <a:gd name="T99" fmla="*/ 106623 h 1077"/>
              <a:gd name="T100" fmla="*/ 118772 w 1064"/>
              <a:gd name="T101" fmla="*/ 103770 h 1077"/>
              <a:gd name="T102" fmla="*/ 128507 w 1064"/>
              <a:gd name="T103" fmla="*/ 99619 h 1077"/>
              <a:gd name="T104" fmla="*/ 117084 w 1064"/>
              <a:gd name="T105" fmla="*/ 91447 h 1077"/>
              <a:gd name="T106" fmla="*/ 127469 w 1064"/>
              <a:gd name="T107" fmla="*/ 84702 h 1077"/>
              <a:gd name="T108" fmla="*/ 135127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4" name="Freeform 11"/>
          <p:cNvSpPr>
            <a:spLocks noChangeArrowheads="1"/>
          </p:cNvSpPr>
          <p:nvPr/>
        </p:nvSpPr>
        <p:spPr bwMode="auto">
          <a:xfrm>
            <a:off x="5559029" y="2152650"/>
            <a:ext cx="102394" cy="103585"/>
          </a:xfrm>
          <a:custGeom>
            <a:avLst/>
            <a:gdLst>
              <a:gd name="T0" fmla="*/ 122026 w 1064"/>
              <a:gd name="T1" fmla="*/ 73481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7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20 h 1077"/>
              <a:gd name="T60" fmla="*/ 4234 w 1064"/>
              <a:gd name="T61" fmla="*/ 84253 h 1077"/>
              <a:gd name="T62" fmla="*/ 18220 w 1064"/>
              <a:gd name="T63" fmla="*/ 83099 h 1077"/>
              <a:gd name="T64" fmla="*/ 14628 w 1064"/>
              <a:gd name="T65" fmla="*/ 94897 h 1077"/>
              <a:gd name="T66" fmla="*/ 13345 w 1064"/>
              <a:gd name="T67" fmla="*/ 105284 h 1077"/>
              <a:gd name="T68" fmla="*/ 26048 w 1064"/>
              <a:gd name="T69" fmla="*/ 99385 h 1077"/>
              <a:gd name="T70" fmla="*/ 26689 w 1064"/>
              <a:gd name="T71" fmla="*/ 111696 h 1077"/>
              <a:gd name="T72" fmla="*/ 28999 w 1064"/>
              <a:gd name="T73" fmla="*/ 121827 h 1077"/>
              <a:gd name="T74" fmla="*/ 38879 w 1064"/>
              <a:gd name="T75" fmla="*/ 112081 h 1077"/>
              <a:gd name="T76" fmla="*/ 43755 w 1064"/>
              <a:gd name="T77" fmla="*/ 123366 h 1077"/>
              <a:gd name="T78" fmla="*/ 49400 w 1064"/>
              <a:gd name="T79" fmla="*/ 132086 h 1077"/>
              <a:gd name="T80" fmla="*/ 55431 w 1064"/>
              <a:gd name="T81" fmla="*/ 119518 h 1077"/>
              <a:gd name="T82" fmla="*/ 63772 w 1064"/>
              <a:gd name="T83" fmla="*/ 128495 h 1077"/>
              <a:gd name="T84" fmla="*/ 72112 w 1064"/>
              <a:gd name="T85" fmla="*/ 134779 h 1077"/>
              <a:gd name="T86" fmla="*/ 73395 w 1064"/>
              <a:gd name="T87" fmla="*/ 120929 h 1077"/>
              <a:gd name="T88" fmla="*/ 84430 w 1064"/>
              <a:gd name="T89" fmla="*/ 126443 h 1077"/>
              <a:gd name="T90" fmla="*/ 94310 w 1064"/>
              <a:gd name="T91" fmla="*/ 129521 h 1077"/>
              <a:gd name="T92" fmla="*/ 90846 w 1064"/>
              <a:gd name="T93" fmla="*/ 116056 h 1077"/>
              <a:gd name="T94" fmla="*/ 103035 w 1064"/>
              <a:gd name="T95" fmla="*/ 117467 h 1077"/>
              <a:gd name="T96" fmla="*/ 113429 w 1064"/>
              <a:gd name="T97" fmla="*/ 116825 h 1077"/>
              <a:gd name="T98" fmla="*/ 105473 w 1064"/>
              <a:gd name="T99" fmla="*/ 105412 h 1077"/>
              <a:gd name="T100" fmla="*/ 117406 w 1064"/>
              <a:gd name="T101" fmla="*/ 102591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40 h 1077"/>
              <a:gd name="T108" fmla="*/ 133574 w 1064"/>
              <a:gd name="T109" fmla="*/ 76687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5" name="Freeform 11"/>
          <p:cNvSpPr>
            <a:spLocks noChangeArrowheads="1"/>
          </p:cNvSpPr>
          <p:nvPr/>
        </p:nvSpPr>
        <p:spPr bwMode="auto">
          <a:xfrm>
            <a:off x="3914775" y="2880122"/>
            <a:ext cx="102394" cy="103584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6" name="Freeform 11"/>
          <p:cNvSpPr>
            <a:spLocks noChangeArrowheads="1"/>
          </p:cNvSpPr>
          <p:nvPr/>
        </p:nvSpPr>
        <p:spPr bwMode="auto">
          <a:xfrm>
            <a:off x="4012406" y="3157538"/>
            <a:ext cx="102394" cy="104775"/>
          </a:xfrm>
          <a:custGeom>
            <a:avLst/>
            <a:gdLst>
              <a:gd name="T0" fmla="*/ 122026 w 1064"/>
              <a:gd name="T1" fmla="*/ 74325 h 1077"/>
              <a:gd name="T2" fmla="*/ 120101 w 1064"/>
              <a:gd name="T3" fmla="*/ 65894 h 1077"/>
              <a:gd name="T4" fmla="*/ 133574 w 1064"/>
              <a:gd name="T5" fmla="*/ 62132 h 1077"/>
              <a:gd name="T6" fmla="*/ 126003 w 1064"/>
              <a:gd name="T7" fmla="*/ 54998 h 1077"/>
              <a:gd name="T8" fmla="*/ 115738 w 1064"/>
              <a:gd name="T9" fmla="*/ 48123 h 1077"/>
              <a:gd name="T10" fmla="*/ 127030 w 1064"/>
              <a:gd name="T11" fmla="*/ 39951 h 1077"/>
              <a:gd name="T12" fmla="*/ 117406 w 1064"/>
              <a:gd name="T13" fmla="*/ 35801 h 1077"/>
              <a:gd name="T14" fmla="*/ 105473 w 1064"/>
              <a:gd name="T15" fmla="*/ 33077 h 1077"/>
              <a:gd name="T16" fmla="*/ 113429 w 1064"/>
              <a:gd name="T17" fmla="*/ 21403 h 1077"/>
              <a:gd name="T18" fmla="*/ 103035 w 1064"/>
              <a:gd name="T19" fmla="*/ 20884 h 1077"/>
              <a:gd name="T20" fmla="*/ 90846 w 1064"/>
              <a:gd name="T21" fmla="*/ 22310 h 1077"/>
              <a:gd name="T22" fmla="*/ 94310 w 1064"/>
              <a:gd name="T23" fmla="*/ 8691 h 1077"/>
              <a:gd name="T24" fmla="*/ 84430 w 1064"/>
              <a:gd name="T25" fmla="*/ 11804 h 1077"/>
              <a:gd name="T26" fmla="*/ 73395 w 1064"/>
              <a:gd name="T27" fmla="*/ 17381 h 1077"/>
              <a:gd name="T28" fmla="*/ 72112 w 1064"/>
              <a:gd name="T29" fmla="*/ 3373 h 1077"/>
              <a:gd name="T30" fmla="*/ 63772 w 1064"/>
              <a:gd name="T31" fmla="*/ 9728 h 1077"/>
              <a:gd name="T32" fmla="*/ 55431 w 1064"/>
              <a:gd name="T33" fmla="*/ 18679 h 1077"/>
              <a:gd name="T34" fmla="*/ 49400 w 1064"/>
              <a:gd name="T35" fmla="*/ 5967 h 1077"/>
              <a:gd name="T36" fmla="*/ 43755 w 1064"/>
              <a:gd name="T37" fmla="*/ 14917 h 1077"/>
              <a:gd name="T38" fmla="*/ 38879 w 1064"/>
              <a:gd name="T39" fmla="*/ 26332 h 1077"/>
              <a:gd name="T40" fmla="*/ 28999 w 1064"/>
              <a:gd name="T41" fmla="*/ 16344 h 1077"/>
              <a:gd name="T42" fmla="*/ 26689 w 1064"/>
              <a:gd name="T43" fmla="*/ 26721 h 1077"/>
              <a:gd name="T44" fmla="*/ 26048 w 1064"/>
              <a:gd name="T45" fmla="*/ 39043 h 1077"/>
              <a:gd name="T46" fmla="*/ 13345 w 1064"/>
              <a:gd name="T47" fmla="*/ 33206 h 1077"/>
              <a:gd name="T48" fmla="*/ 14628 w 1064"/>
              <a:gd name="T49" fmla="*/ 43713 h 1077"/>
              <a:gd name="T50" fmla="*/ 18220 w 1064"/>
              <a:gd name="T51" fmla="*/ 55517 h 1077"/>
              <a:gd name="T52" fmla="*/ 4234 w 1064"/>
              <a:gd name="T53" fmla="*/ 54479 h 1077"/>
              <a:gd name="T54" fmla="*/ 8982 w 1064"/>
              <a:gd name="T55" fmla="*/ 63818 h 1077"/>
              <a:gd name="T56" fmla="*/ 16167 w 1064"/>
              <a:gd name="T57" fmla="*/ 69785 h 1077"/>
              <a:gd name="T58" fmla="*/ 8982 w 1064"/>
              <a:gd name="T59" fmla="*/ 75882 h 1077"/>
              <a:gd name="T60" fmla="*/ 4234 w 1064"/>
              <a:gd name="T61" fmla="*/ 85221 h 1077"/>
              <a:gd name="T62" fmla="*/ 18220 w 1064"/>
              <a:gd name="T63" fmla="*/ 84053 h 1077"/>
              <a:gd name="T64" fmla="*/ 14628 w 1064"/>
              <a:gd name="T65" fmla="*/ 95987 h 1077"/>
              <a:gd name="T66" fmla="*/ 13345 w 1064"/>
              <a:gd name="T67" fmla="*/ 106494 h 1077"/>
              <a:gd name="T68" fmla="*/ 26048 w 1064"/>
              <a:gd name="T69" fmla="*/ 100527 h 1077"/>
              <a:gd name="T70" fmla="*/ 26689 w 1064"/>
              <a:gd name="T71" fmla="*/ 112979 h 1077"/>
              <a:gd name="T72" fmla="*/ 28999 w 1064"/>
              <a:gd name="T73" fmla="*/ 123227 h 1077"/>
              <a:gd name="T74" fmla="*/ 38879 w 1064"/>
              <a:gd name="T75" fmla="*/ 113368 h 1077"/>
              <a:gd name="T76" fmla="*/ 43755 w 1064"/>
              <a:gd name="T77" fmla="*/ 124783 h 1077"/>
              <a:gd name="T78" fmla="*/ 49400 w 1064"/>
              <a:gd name="T79" fmla="*/ 133604 h 1077"/>
              <a:gd name="T80" fmla="*/ 55431 w 1064"/>
              <a:gd name="T81" fmla="*/ 120892 h 1077"/>
              <a:gd name="T82" fmla="*/ 63772 w 1064"/>
              <a:gd name="T83" fmla="*/ 129972 h 1077"/>
              <a:gd name="T84" fmla="*/ 72112 w 1064"/>
              <a:gd name="T85" fmla="*/ 136327 h 1077"/>
              <a:gd name="T86" fmla="*/ 73395 w 1064"/>
              <a:gd name="T87" fmla="*/ 122319 h 1077"/>
              <a:gd name="T88" fmla="*/ 84430 w 1064"/>
              <a:gd name="T89" fmla="*/ 127896 h 1077"/>
              <a:gd name="T90" fmla="*/ 94310 w 1064"/>
              <a:gd name="T91" fmla="*/ 131009 h 1077"/>
              <a:gd name="T92" fmla="*/ 90846 w 1064"/>
              <a:gd name="T93" fmla="*/ 117389 h 1077"/>
              <a:gd name="T94" fmla="*/ 103035 w 1064"/>
              <a:gd name="T95" fmla="*/ 118816 h 1077"/>
              <a:gd name="T96" fmla="*/ 113429 w 1064"/>
              <a:gd name="T97" fmla="*/ 118168 h 1077"/>
              <a:gd name="T98" fmla="*/ 105473 w 1064"/>
              <a:gd name="T99" fmla="*/ 106623 h 1077"/>
              <a:gd name="T100" fmla="*/ 117406 w 1064"/>
              <a:gd name="T101" fmla="*/ 103770 h 1077"/>
              <a:gd name="T102" fmla="*/ 127030 w 1064"/>
              <a:gd name="T103" fmla="*/ 99619 h 1077"/>
              <a:gd name="T104" fmla="*/ 115738 w 1064"/>
              <a:gd name="T105" fmla="*/ 91447 h 1077"/>
              <a:gd name="T106" fmla="*/ 126003 w 1064"/>
              <a:gd name="T107" fmla="*/ 84702 h 1077"/>
              <a:gd name="T108" fmla="*/ 133574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7" name="Freeform 11"/>
          <p:cNvSpPr>
            <a:spLocks noChangeArrowheads="1"/>
          </p:cNvSpPr>
          <p:nvPr/>
        </p:nvSpPr>
        <p:spPr bwMode="auto">
          <a:xfrm>
            <a:off x="4672013" y="3689747"/>
            <a:ext cx="102394" cy="103584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8" name="Freeform 11"/>
          <p:cNvSpPr>
            <a:spLocks noChangeArrowheads="1"/>
          </p:cNvSpPr>
          <p:nvPr/>
        </p:nvSpPr>
        <p:spPr bwMode="auto">
          <a:xfrm>
            <a:off x="4775597" y="3169444"/>
            <a:ext cx="103584" cy="103585"/>
          </a:xfrm>
          <a:custGeom>
            <a:avLst/>
            <a:gdLst>
              <a:gd name="T0" fmla="*/ 123444 w 1064"/>
              <a:gd name="T1" fmla="*/ 73481 h 1077"/>
              <a:gd name="T2" fmla="*/ 121497 w 1064"/>
              <a:gd name="T3" fmla="*/ 65145 h 1077"/>
              <a:gd name="T4" fmla="*/ 135126 w 1064"/>
              <a:gd name="T5" fmla="*/ 61426 h 1077"/>
              <a:gd name="T6" fmla="*/ 127468 w 1064"/>
              <a:gd name="T7" fmla="*/ 54373 h 1077"/>
              <a:gd name="T8" fmla="*/ 117084 w 1064"/>
              <a:gd name="T9" fmla="*/ 47577 h 1077"/>
              <a:gd name="T10" fmla="*/ 128506 w 1064"/>
              <a:gd name="T11" fmla="*/ 39497 h 1077"/>
              <a:gd name="T12" fmla="*/ 118771 w 1064"/>
              <a:gd name="T13" fmla="*/ 35394 h 1077"/>
              <a:gd name="T14" fmla="*/ 106699 w 1064"/>
              <a:gd name="T15" fmla="*/ 32701 h 1077"/>
              <a:gd name="T16" fmla="*/ 114747 w 1064"/>
              <a:gd name="T17" fmla="*/ 21159 h 1077"/>
              <a:gd name="T18" fmla="*/ 104233 w 1064"/>
              <a:gd name="T19" fmla="*/ 20646 h 1077"/>
              <a:gd name="T20" fmla="*/ 91902 w 1064"/>
              <a:gd name="T21" fmla="*/ 22057 h 1077"/>
              <a:gd name="T22" fmla="*/ 95406 w 1064"/>
              <a:gd name="T23" fmla="*/ 8592 h 1077"/>
              <a:gd name="T24" fmla="*/ 85411 w 1064"/>
              <a:gd name="T25" fmla="*/ 11670 h 1077"/>
              <a:gd name="T26" fmla="*/ 74248 w 1064"/>
              <a:gd name="T27" fmla="*/ 17184 h 1077"/>
              <a:gd name="T28" fmla="*/ 72950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3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6999 w 1064"/>
              <a:gd name="T43" fmla="*/ 26417 h 1077"/>
              <a:gd name="T44" fmla="*/ 26350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20 h 1077"/>
              <a:gd name="T60" fmla="*/ 4284 w 1064"/>
              <a:gd name="T61" fmla="*/ 84253 h 1077"/>
              <a:gd name="T62" fmla="*/ 18432 w 1064"/>
              <a:gd name="T63" fmla="*/ 83099 h 1077"/>
              <a:gd name="T64" fmla="*/ 14798 w 1064"/>
              <a:gd name="T65" fmla="*/ 94897 h 1077"/>
              <a:gd name="T66" fmla="*/ 13500 w 1064"/>
              <a:gd name="T67" fmla="*/ 105284 h 1077"/>
              <a:gd name="T68" fmla="*/ 26350 w 1064"/>
              <a:gd name="T69" fmla="*/ 99385 h 1077"/>
              <a:gd name="T70" fmla="*/ 26999 w 1064"/>
              <a:gd name="T71" fmla="*/ 111696 h 1077"/>
              <a:gd name="T72" fmla="*/ 29336 w 1064"/>
              <a:gd name="T73" fmla="*/ 121827 h 1077"/>
              <a:gd name="T74" fmla="*/ 39331 w 1064"/>
              <a:gd name="T75" fmla="*/ 112081 h 1077"/>
              <a:gd name="T76" fmla="*/ 44263 w 1064"/>
              <a:gd name="T77" fmla="*/ 123366 h 1077"/>
              <a:gd name="T78" fmla="*/ 49975 w 1064"/>
              <a:gd name="T79" fmla="*/ 132086 h 1077"/>
              <a:gd name="T80" fmla="*/ 56076 w 1064"/>
              <a:gd name="T81" fmla="*/ 119518 h 1077"/>
              <a:gd name="T82" fmla="*/ 64513 w 1064"/>
              <a:gd name="T83" fmla="*/ 128495 h 1077"/>
              <a:gd name="T84" fmla="*/ 72950 w 1064"/>
              <a:gd name="T85" fmla="*/ 134779 h 1077"/>
              <a:gd name="T86" fmla="*/ 74248 w 1064"/>
              <a:gd name="T87" fmla="*/ 120929 h 1077"/>
              <a:gd name="T88" fmla="*/ 85411 w 1064"/>
              <a:gd name="T89" fmla="*/ 126443 h 1077"/>
              <a:gd name="T90" fmla="*/ 95406 w 1064"/>
              <a:gd name="T91" fmla="*/ 129521 h 1077"/>
              <a:gd name="T92" fmla="*/ 91902 w 1064"/>
              <a:gd name="T93" fmla="*/ 116056 h 1077"/>
              <a:gd name="T94" fmla="*/ 104233 w 1064"/>
              <a:gd name="T95" fmla="*/ 117467 h 1077"/>
              <a:gd name="T96" fmla="*/ 114747 w 1064"/>
              <a:gd name="T97" fmla="*/ 116825 h 1077"/>
              <a:gd name="T98" fmla="*/ 106699 w 1064"/>
              <a:gd name="T99" fmla="*/ 105412 h 1077"/>
              <a:gd name="T100" fmla="*/ 118771 w 1064"/>
              <a:gd name="T101" fmla="*/ 102591 h 1077"/>
              <a:gd name="T102" fmla="*/ 128506 w 1064"/>
              <a:gd name="T103" fmla="*/ 98487 h 1077"/>
              <a:gd name="T104" fmla="*/ 117084 w 1064"/>
              <a:gd name="T105" fmla="*/ 90408 h 1077"/>
              <a:gd name="T106" fmla="*/ 127468 w 1064"/>
              <a:gd name="T107" fmla="*/ 83740 h 1077"/>
              <a:gd name="T108" fmla="*/ 135126 w 1064"/>
              <a:gd name="T109" fmla="*/ 76687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9" name="Freeform 11"/>
          <p:cNvSpPr>
            <a:spLocks noChangeArrowheads="1"/>
          </p:cNvSpPr>
          <p:nvPr/>
        </p:nvSpPr>
        <p:spPr bwMode="auto">
          <a:xfrm>
            <a:off x="5119688" y="3175397"/>
            <a:ext cx="102394" cy="103584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0" name="Freeform 11"/>
          <p:cNvSpPr>
            <a:spLocks noChangeArrowheads="1"/>
          </p:cNvSpPr>
          <p:nvPr/>
        </p:nvSpPr>
        <p:spPr bwMode="auto">
          <a:xfrm>
            <a:off x="4998244" y="3557588"/>
            <a:ext cx="102394" cy="104775"/>
          </a:xfrm>
          <a:custGeom>
            <a:avLst/>
            <a:gdLst>
              <a:gd name="T0" fmla="*/ 122026 w 1064"/>
              <a:gd name="T1" fmla="*/ 74325 h 1077"/>
              <a:gd name="T2" fmla="*/ 120101 w 1064"/>
              <a:gd name="T3" fmla="*/ 65894 h 1077"/>
              <a:gd name="T4" fmla="*/ 133574 w 1064"/>
              <a:gd name="T5" fmla="*/ 62132 h 1077"/>
              <a:gd name="T6" fmla="*/ 126003 w 1064"/>
              <a:gd name="T7" fmla="*/ 54998 h 1077"/>
              <a:gd name="T8" fmla="*/ 115738 w 1064"/>
              <a:gd name="T9" fmla="*/ 48123 h 1077"/>
              <a:gd name="T10" fmla="*/ 127030 w 1064"/>
              <a:gd name="T11" fmla="*/ 39951 h 1077"/>
              <a:gd name="T12" fmla="*/ 117406 w 1064"/>
              <a:gd name="T13" fmla="*/ 35801 h 1077"/>
              <a:gd name="T14" fmla="*/ 105473 w 1064"/>
              <a:gd name="T15" fmla="*/ 33077 h 1077"/>
              <a:gd name="T16" fmla="*/ 113429 w 1064"/>
              <a:gd name="T17" fmla="*/ 21403 h 1077"/>
              <a:gd name="T18" fmla="*/ 103035 w 1064"/>
              <a:gd name="T19" fmla="*/ 20884 h 1077"/>
              <a:gd name="T20" fmla="*/ 90846 w 1064"/>
              <a:gd name="T21" fmla="*/ 22310 h 1077"/>
              <a:gd name="T22" fmla="*/ 94310 w 1064"/>
              <a:gd name="T23" fmla="*/ 8691 h 1077"/>
              <a:gd name="T24" fmla="*/ 84430 w 1064"/>
              <a:gd name="T25" fmla="*/ 11804 h 1077"/>
              <a:gd name="T26" fmla="*/ 73395 w 1064"/>
              <a:gd name="T27" fmla="*/ 17381 h 1077"/>
              <a:gd name="T28" fmla="*/ 72112 w 1064"/>
              <a:gd name="T29" fmla="*/ 3373 h 1077"/>
              <a:gd name="T30" fmla="*/ 63772 w 1064"/>
              <a:gd name="T31" fmla="*/ 9728 h 1077"/>
              <a:gd name="T32" fmla="*/ 55431 w 1064"/>
              <a:gd name="T33" fmla="*/ 18679 h 1077"/>
              <a:gd name="T34" fmla="*/ 49400 w 1064"/>
              <a:gd name="T35" fmla="*/ 5967 h 1077"/>
              <a:gd name="T36" fmla="*/ 43755 w 1064"/>
              <a:gd name="T37" fmla="*/ 14917 h 1077"/>
              <a:gd name="T38" fmla="*/ 38879 w 1064"/>
              <a:gd name="T39" fmla="*/ 26332 h 1077"/>
              <a:gd name="T40" fmla="*/ 28999 w 1064"/>
              <a:gd name="T41" fmla="*/ 16344 h 1077"/>
              <a:gd name="T42" fmla="*/ 26689 w 1064"/>
              <a:gd name="T43" fmla="*/ 26721 h 1077"/>
              <a:gd name="T44" fmla="*/ 26048 w 1064"/>
              <a:gd name="T45" fmla="*/ 39043 h 1077"/>
              <a:gd name="T46" fmla="*/ 13345 w 1064"/>
              <a:gd name="T47" fmla="*/ 33206 h 1077"/>
              <a:gd name="T48" fmla="*/ 14628 w 1064"/>
              <a:gd name="T49" fmla="*/ 43713 h 1077"/>
              <a:gd name="T50" fmla="*/ 18220 w 1064"/>
              <a:gd name="T51" fmla="*/ 55517 h 1077"/>
              <a:gd name="T52" fmla="*/ 4234 w 1064"/>
              <a:gd name="T53" fmla="*/ 54479 h 1077"/>
              <a:gd name="T54" fmla="*/ 8982 w 1064"/>
              <a:gd name="T55" fmla="*/ 63818 h 1077"/>
              <a:gd name="T56" fmla="*/ 16167 w 1064"/>
              <a:gd name="T57" fmla="*/ 69785 h 1077"/>
              <a:gd name="T58" fmla="*/ 8982 w 1064"/>
              <a:gd name="T59" fmla="*/ 75882 h 1077"/>
              <a:gd name="T60" fmla="*/ 4234 w 1064"/>
              <a:gd name="T61" fmla="*/ 85221 h 1077"/>
              <a:gd name="T62" fmla="*/ 18220 w 1064"/>
              <a:gd name="T63" fmla="*/ 84053 h 1077"/>
              <a:gd name="T64" fmla="*/ 14628 w 1064"/>
              <a:gd name="T65" fmla="*/ 95987 h 1077"/>
              <a:gd name="T66" fmla="*/ 13345 w 1064"/>
              <a:gd name="T67" fmla="*/ 106494 h 1077"/>
              <a:gd name="T68" fmla="*/ 26048 w 1064"/>
              <a:gd name="T69" fmla="*/ 100527 h 1077"/>
              <a:gd name="T70" fmla="*/ 26689 w 1064"/>
              <a:gd name="T71" fmla="*/ 112979 h 1077"/>
              <a:gd name="T72" fmla="*/ 28999 w 1064"/>
              <a:gd name="T73" fmla="*/ 123227 h 1077"/>
              <a:gd name="T74" fmla="*/ 38879 w 1064"/>
              <a:gd name="T75" fmla="*/ 113368 h 1077"/>
              <a:gd name="T76" fmla="*/ 43755 w 1064"/>
              <a:gd name="T77" fmla="*/ 124783 h 1077"/>
              <a:gd name="T78" fmla="*/ 49400 w 1064"/>
              <a:gd name="T79" fmla="*/ 133604 h 1077"/>
              <a:gd name="T80" fmla="*/ 55431 w 1064"/>
              <a:gd name="T81" fmla="*/ 120892 h 1077"/>
              <a:gd name="T82" fmla="*/ 63772 w 1064"/>
              <a:gd name="T83" fmla="*/ 129972 h 1077"/>
              <a:gd name="T84" fmla="*/ 72112 w 1064"/>
              <a:gd name="T85" fmla="*/ 136327 h 1077"/>
              <a:gd name="T86" fmla="*/ 73395 w 1064"/>
              <a:gd name="T87" fmla="*/ 122319 h 1077"/>
              <a:gd name="T88" fmla="*/ 84430 w 1064"/>
              <a:gd name="T89" fmla="*/ 127896 h 1077"/>
              <a:gd name="T90" fmla="*/ 94310 w 1064"/>
              <a:gd name="T91" fmla="*/ 131009 h 1077"/>
              <a:gd name="T92" fmla="*/ 90846 w 1064"/>
              <a:gd name="T93" fmla="*/ 117389 h 1077"/>
              <a:gd name="T94" fmla="*/ 103035 w 1064"/>
              <a:gd name="T95" fmla="*/ 118816 h 1077"/>
              <a:gd name="T96" fmla="*/ 113429 w 1064"/>
              <a:gd name="T97" fmla="*/ 118168 h 1077"/>
              <a:gd name="T98" fmla="*/ 105473 w 1064"/>
              <a:gd name="T99" fmla="*/ 106623 h 1077"/>
              <a:gd name="T100" fmla="*/ 117406 w 1064"/>
              <a:gd name="T101" fmla="*/ 103770 h 1077"/>
              <a:gd name="T102" fmla="*/ 127030 w 1064"/>
              <a:gd name="T103" fmla="*/ 99619 h 1077"/>
              <a:gd name="T104" fmla="*/ 115738 w 1064"/>
              <a:gd name="T105" fmla="*/ 91447 h 1077"/>
              <a:gd name="T106" fmla="*/ 126003 w 1064"/>
              <a:gd name="T107" fmla="*/ 84702 h 1077"/>
              <a:gd name="T108" fmla="*/ 133574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1" name="Freeform 11"/>
          <p:cNvSpPr>
            <a:spLocks noChangeArrowheads="1"/>
          </p:cNvSpPr>
          <p:nvPr/>
        </p:nvSpPr>
        <p:spPr bwMode="auto">
          <a:xfrm>
            <a:off x="5212557" y="3103960"/>
            <a:ext cx="102394" cy="103584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2" name="Freeform 11"/>
          <p:cNvSpPr>
            <a:spLocks noChangeArrowheads="1"/>
          </p:cNvSpPr>
          <p:nvPr/>
        </p:nvSpPr>
        <p:spPr bwMode="auto">
          <a:xfrm>
            <a:off x="5181600" y="3284935"/>
            <a:ext cx="102394" cy="103584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23" name="Group 42"/>
          <p:cNvGrpSpPr>
            <a:grpSpLocks/>
          </p:cNvGrpSpPr>
          <p:nvPr/>
        </p:nvGrpSpPr>
        <p:grpSpPr bwMode="auto">
          <a:xfrm>
            <a:off x="4219575" y="3896916"/>
            <a:ext cx="835819" cy="842963"/>
            <a:chOff x="0" y="0"/>
            <a:chExt cx="749300" cy="756115"/>
          </a:xfrm>
          <a:solidFill>
            <a:schemeClr val="bg1"/>
          </a:solidFill>
        </p:grpSpPr>
        <p:sp>
          <p:nvSpPr>
            <p:cNvPr id="24" name="Freeform 43"/>
            <p:cNvSpPr>
              <a:spLocks noChangeArrowheads="1"/>
            </p:cNvSpPr>
            <p:nvPr/>
          </p:nvSpPr>
          <p:spPr bwMode="auto">
            <a:xfrm>
              <a:off x="25400" y="513228"/>
              <a:ext cx="698500" cy="66675"/>
            </a:xfrm>
            <a:custGeom>
              <a:avLst/>
              <a:gdLst>
                <a:gd name="T0" fmla="*/ 11 w 226"/>
                <a:gd name="T1" fmla="*/ 22 h 22"/>
                <a:gd name="T2" fmla="*/ 215 w 226"/>
                <a:gd name="T3" fmla="*/ 22 h 22"/>
                <a:gd name="T4" fmla="*/ 226 w 226"/>
                <a:gd name="T5" fmla="*/ 0 h 22"/>
                <a:gd name="T6" fmla="*/ 0 w 226"/>
                <a:gd name="T7" fmla="*/ 0 h 22"/>
                <a:gd name="T8" fmla="*/ 11 w 226"/>
                <a:gd name="T9" fmla="*/ 22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6"/>
                <a:gd name="T16" fmla="*/ 0 h 22"/>
                <a:gd name="T17" fmla="*/ 226 w 226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6" h="22">
                  <a:moveTo>
                    <a:pt x="11" y="22"/>
                  </a:moveTo>
                  <a:cubicBezTo>
                    <a:pt x="215" y="22"/>
                    <a:pt x="215" y="22"/>
                    <a:pt x="215" y="22"/>
                  </a:cubicBezTo>
                  <a:cubicBezTo>
                    <a:pt x="220" y="15"/>
                    <a:pt x="223" y="8"/>
                    <a:pt x="2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7" y="15"/>
                    <a:pt x="11" y="22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5" name="Freeform 44"/>
            <p:cNvSpPr>
              <a:spLocks noChangeArrowheads="1"/>
            </p:cNvSpPr>
            <p:nvPr/>
          </p:nvSpPr>
          <p:spPr bwMode="auto">
            <a:xfrm>
              <a:off x="114300" y="651340"/>
              <a:ext cx="519112" cy="104775"/>
            </a:xfrm>
            <a:custGeom>
              <a:avLst/>
              <a:gdLst>
                <a:gd name="T0" fmla="*/ 84 w 168"/>
                <a:gd name="T1" fmla="*/ 34 h 34"/>
                <a:gd name="T2" fmla="*/ 168 w 168"/>
                <a:gd name="T3" fmla="*/ 0 h 34"/>
                <a:gd name="T4" fmla="*/ 0 w 168"/>
                <a:gd name="T5" fmla="*/ 0 h 34"/>
                <a:gd name="T6" fmla="*/ 84 w 168"/>
                <a:gd name="T7" fmla="*/ 34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8"/>
                <a:gd name="T13" fmla="*/ 0 h 34"/>
                <a:gd name="T14" fmla="*/ 168 w 168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8" h="34">
                  <a:moveTo>
                    <a:pt x="84" y="34"/>
                  </a:moveTo>
                  <a:cubicBezTo>
                    <a:pt x="117" y="34"/>
                    <a:pt x="146" y="21"/>
                    <a:pt x="1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1"/>
                    <a:pt x="51" y="34"/>
                    <a:pt x="84" y="34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6" name="Freeform 45"/>
            <p:cNvSpPr>
              <a:spLocks noChangeArrowheads="1"/>
            </p:cNvSpPr>
            <p:nvPr/>
          </p:nvSpPr>
          <p:spPr bwMode="auto">
            <a:xfrm>
              <a:off x="0" y="0"/>
              <a:ext cx="749300" cy="441791"/>
            </a:xfrm>
            <a:custGeom>
              <a:avLst/>
              <a:gdLst>
                <a:gd name="T0" fmla="*/ 242 w 242"/>
                <a:gd name="T1" fmla="*/ 0 h 165"/>
                <a:gd name="T2" fmla="*/ 0 w 242"/>
                <a:gd name="T3" fmla="*/ 0 h 165"/>
                <a:gd name="T4" fmla="*/ 0 w 242"/>
                <a:gd name="T5" fmla="*/ 146 h 165"/>
                <a:gd name="T6" fmla="*/ 2 w 242"/>
                <a:gd name="T7" fmla="*/ 165 h 165"/>
                <a:gd name="T8" fmla="*/ 240 w 242"/>
                <a:gd name="T9" fmla="*/ 165 h 165"/>
                <a:gd name="T10" fmla="*/ 242 w 242"/>
                <a:gd name="T11" fmla="*/ 146 h 165"/>
                <a:gd name="T12" fmla="*/ 242 w 242"/>
                <a:gd name="T13" fmla="*/ 0 h 1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2"/>
                <a:gd name="T22" fmla="*/ 0 h 165"/>
                <a:gd name="T23" fmla="*/ 242 w 242"/>
                <a:gd name="T24" fmla="*/ 165 h 1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2" h="165">
                  <a:moveTo>
                    <a:pt x="2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3"/>
                    <a:pt x="1" y="159"/>
                    <a:pt x="2" y="165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41" y="159"/>
                    <a:pt x="242" y="153"/>
                    <a:pt x="242" y="146"/>
                  </a:cubicBezTo>
                  <a:lnTo>
                    <a:pt x="242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7" name="组合 24"/>
          <p:cNvGrpSpPr>
            <a:grpSpLocks/>
          </p:cNvGrpSpPr>
          <p:nvPr/>
        </p:nvGrpSpPr>
        <p:grpSpPr bwMode="auto">
          <a:xfrm>
            <a:off x="4200525" y="1129904"/>
            <a:ext cx="1044179" cy="1045369"/>
            <a:chOff x="0" y="0"/>
            <a:chExt cx="1043395" cy="1045611"/>
          </a:xfrm>
          <a:solidFill>
            <a:schemeClr val="bg1"/>
          </a:solidFill>
        </p:grpSpPr>
        <p:sp>
          <p:nvSpPr>
            <p:cNvPr id="28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43395" cy="10456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29" name="Group 47"/>
            <p:cNvGrpSpPr>
              <a:grpSpLocks/>
            </p:cNvGrpSpPr>
            <p:nvPr/>
          </p:nvGrpSpPr>
          <p:grpSpPr bwMode="auto">
            <a:xfrm>
              <a:off x="323200" y="281930"/>
              <a:ext cx="396995" cy="497771"/>
              <a:chOff x="0" y="0"/>
              <a:chExt cx="324452" cy="406813"/>
            </a:xfrm>
            <a:grpFill/>
          </p:grpSpPr>
          <p:sp>
            <p:nvSpPr>
              <p:cNvPr id="30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31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32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33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34" name="组合 26"/>
          <p:cNvGrpSpPr>
            <a:grpSpLocks/>
          </p:cNvGrpSpPr>
          <p:nvPr/>
        </p:nvGrpSpPr>
        <p:grpSpPr bwMode="auto">
          <a:xfrm>
            <a:off x="4433887" y="2130029"/>
            <a:ext cx="1044179" cy="1045369"/>
            <a:chOff x="0" y="0"/>
            <a:chExt cx="1043395" cy="1045611"/>
          </a:xfrm>
          <a:solidFill>
            <a:schemeClr val="bg1"/>
          </a:solidFill>
        </p:grpSpPr>
        <p:sp>
          <p:nvSpPr>
            <p:cNvPr id="35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43395" cy="10456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36" name="Group 52"/>
            <p:cNvGrpSpPr>
              <a:grpSpLocks/>
            </p:cNvGrpSpPr>
            <p:nvPr/>
          </p:nvGrpSpPr>
          <p:grpSpPr bwMode="auto">
            <a:xfrm>
              <a:off x="321578" y="291945"/>
              <a:ext cx="366458" cy="476395"/>
              <a:chOff x="0" y="0"/>
              <a:chExt cx="299494" cy="389342"/>
            </a:xfrm>
            <a:grpFill/>
          </p:grpSpPr>
          <p:sp>
            <p:nvSpPr>
              <p:cNvPr id="37" name="Freeform 170"/>
              <p:cNvSpPr>
                <a:spLocks noChangeArrowheads="1"/>
              </p:cNvSpPr>
              <p:nvPr/>
            </p:nvSpPr>
            <p:spPr bwMode="auto">
              <a:xfrm>
                <a:off x="0" y="112310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38" name="Freeform 1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39" name="组合 25"/>
          <p:cNvGrpSpPr>
            <a:grpSpLocks/>
          </p:cNvGrpSpPr>
          <p:nvPr/>
        </p:nvGrpSpPr>
        <p:grpSpPr bwMode="auto">
          <a:xfrm>
            <a:off x="3548063" y="1921669"/>
            <a:ext cx="954881" cy="957263"/>
            <a:chOff x="0" y="0"/>
            <a:chExt cx="954939" cy="956967"/>
          </a:xfrm>
          <a:solidFill>
            <a:schemeClr val="bg1"/>
          </a:solidFill>
        </p:grpSpPr>
        <p:sp>
          <p:nvSpPr>
            <p:cNvPr id="40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954939" cy="956967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41" name="Group 55"/>
            <p:cNvGrpSpPr>
              <a:grpSpLocks/>
            </p:cNvGrpSpPr>
            <p:nvPr/>
          </p:nvGrpSpPr>
          <p:grpSpPr bwMode="auto">
            <a:xfrm>
              <a:off x="261811" y="295951"/>
              <a:ext cx="394891" cy="388623"/>
              <a:chOff x="0" y="0"/>
              <a:chExt cx="314468" cy="309477"/>
            </a:xfrm>
            <a:grpFill/>
          </p:grpSpPr>
          <p:sp>
            <p:nvSpPr>
              <p:cNvPr id="42" name="Freeform 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5"/>
                  <a:gd name="T115" fmla="*/ 0 h 93"/>
                  <a:gd name="T116" fmla="*/ 95 w 95"/>
                  <a:gd name="T117" fmla="*/ 93 h 9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3" name="Oval 60"/>
              <p:cNvSpPr>
                <a:spLocks noChangeArrowheads="1"/>
              </p:cNvSpPr>
              <p:nvPr/>
            </p:nvSpPr>
            <p:spPr bwMode="auto">
              <a:xfrm>
                <a:off x="124789" y="122294"/>
                <a:ext cx="64890" cy="62395"/>
              </a:xfrm>
              <a:prstGeom prst="ellipse">
                <a:avLst/>
              </a:pr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44" name="组合 23"/>
          <p:cNvGrpSpPr>
            <a:grpSpLocks/>
          </p:cNvGrpSpPr>
          <p:nvPr/>
        </p:nvGrpSpPr>
        <p:grpSpPr bwMode="auto">
          <a:xfrm>
            <a:off x="4060031" y="3045619"/>
            <a:ext cx="757238" cy="758429"/>
            <a:chOff x="0" y="0"/>
            <a:chExt cx="756963" cy="758569"/>
          </a:xfrm>
          <a:solidFill>
            <a:schemeClr val="bg1"/>
          </a:solidFill>
        </p:grpSpPr>
        <p:sp>
          <p:nvSpPr>
            <p:cNvPr id="45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756963" cy="758569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46" name="Group 58"/>
            <p:cNvGrpSpPr>
              <a:grpSpLocks/>
            </p:cNvGrpSpPr>
            <p:nvPr/>
          </p:nvGrpSpPr>
          <p:grpSpPr bwMode="auto">
            <a:xfrm>
              <a:off x="140646" y="210268"/>
              <a:ext cx="457643" cy="338032"/>
              <a:chOff x="0" y="0"/>
              <a:chExt cx="439257" cy="324452"/>
            </a:xfrm>
            <a:grpFill/>
          </p:grpSpPr>
          <p:sp>
            <p:nvSpPr>
              <p:cNvPr id="47" name="Freeform 92"/>
              <p:cNvSpPr>
                <a:spLocks noChangeArrowheads="1"/>
              </p:cNvSpPr>
              <p:nvPr/>
            </p:nvSpPr>
            <p:spPr bwMode="auto">
              <a:xfrm>
                <a:off x="157233" y="224621"/>
                <a:ext cx="127286" cy="99831"/>
              </a:xfrm>
              <a:custGeom>
                <a:avLst/>
                <a:gdLst>
                  <a:gd name="T0" fmla="*/ 37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7 w 38"/>
                  <a:gd name="T11" fmla="*/ 10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30"/>
                  <a:gd name="T20" fmla="*/ 38 w 38"/>
                  <a:gd name="T21" fmla="*/ 30 h 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8" name="Freeform 93"/>
              <p:cNvSpPr>
                <a:spLocks noChangeArrowheads="1"/>
              </p:cNvSpPr>
              <p:nvPr/>
            </p:nvSpPr>
            <p:spPr bwMode="auto">
              <a:xfrm>
                <a:off x="74873" y="112311"/>
                <a:ext cx="292007" cy="129781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8 w 88"/>
                  <a:gd name="T15" fmla="*/ 26 h 39"/>
                  <a:gd name="T16" fmla="*/ 88 w 88"/>
                  <a:gd name="T17" fmla="*/ 26 h 39"/>
                  <a:gd name="T18" fmla="*/ 88 w 88"/>
                  <a:gd name="T19" fmla="*/ 24 h 39"/>
                  <a:gd name="T20" fmla="*/ 87 w 88"/>
                  <a:gd name="T21" fmla="*/ 23 h 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8"/>
                  <a:gd name="T34" fmla="*/ 0 h 39"/>
                  <a:gd name="T35" fmla="*/ 88 w 88"/>
                  <a:gd name="T36" fmla="*/ 39 h 3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" name="Freeform 9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9257" cy="169713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4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2"/>
                  <a:gd name="T34" fmla="*/ 0 h 51"/>
                  <a:gd name="T35" fmla="*/ 132 w 132"/>
                  <a:gd name="T36" fmla="*/ 51 h 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50" name="组合 14"/>
          <p:cNvGrpSpPr>
            <a:grpSpLocks/>
          </p:cNvGrpSpPr>
          <p:nvPr/>
        </p:nvGrpSpPr>
        <p:grpSpPr bwMode="auto">
          <a:xfrm>
            <a:off x="3823098" y="1509713"/>
            <a:ext cx="378619" cy="378619"/>
            <a:chOff x="0" y="0"/>
            <a:chExt cx="378482" cy="379286"/>
          </a:xfrm>
          <a:solidFill>
            <a:schemeClr val="bg1"/>
          </a:solidFill>
        </p:grpSpPr>
        <p:sp>
          <p:nvSpPr>
            <p:cNvPr id="51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8482" cy="379286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52" name="Group 62"/>
            <p:cNvGrpSpPr>
              <a:grpSpLocks/>
            </p:cNvGrpSpPr>
            <p:nvPr/>
          </p:nvGrpSpPr>
          <p:grpSpPr bwMode="auto">
            <a:xfrm flipH="1">
              <a:off x="76757" y="74710"/>
              <a:ext cx="224968" cy="183062"/>
              <a:chOff x="0" y="0"/>
              <a:chExt cx="509139" cy="414300"/>
            </a:xfrm>
            <a:grpFill/>
          </p:grpSpPr>
          <p:sp>
            <p:nvSpPr>
              <p:cNvPr id="53" name="Freeform 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54" name="Freeform 6"/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55" name="Oval 7"/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56" name="组合 17"/>
          <p:cNvGrpSpPr>
            <a:grpSpLocks/>
          </p:cNvGrpSpPr>
          <p:nvPr/>
        </p:nvGrpSpPr>
        <p:grpSpPr bwMode="auto">
          <a:xfrm>
            <a:off x="5174457" y="1825229"/>
            <a:ext cx="435769" cy="436959"/>
            <a:chOff x="0" y="0"/>
            <a:chExt cx="435741" cy="436666"/>
          </a:xfrm>
          <a:solidFill>
            <a:schemeClr val="bg1"/>
          </a:solidFill>
        </p:grpSpPr>
        <p:sp>
          <p:nvSpPr>
            <p:cNvPr id="57" name="Freeform 11"/>
            <p:cNvSpPr>
              <a:spLocks noEditPoints="1" noChangeArrowheads="1"/>
            </p:cNvSpPr>
            <p:nvPr/>
          </p:nvSpPr>
          <p:spPr bwMode="auto">
            <a:xfrm>
              <a:off x="0" y="0"/>
              <a:ext cx="435741" cy="436666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58" name="Group 66"/>
            <p:cNvGrpSpPr>
              <a:grpSpLocks/>
            </p:cNvGrpSpPr>
            <p:nvPr/>
          </p:nvGrpSpPr>
          <p:grpSpPr bwMode="auto">
            <a:xfrm flipH="1">
              <a:off x="123765" y="116495"/>
              <a:ext cx="193923" cy="218727"/>
              <a:chOff x="0" y="0"/>
              <a:chExt cx="429274" cy="484183"/>
            </a:xfrm>
            <a:grpFill/>
          </p:grpSpPr>
          <p:sp>
            <p:nvSpPr>
              <p:cNvPr id="59" name="Freeform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9"/>
                  <a:gd name="T31" fmla="*/ 0 h 26"/>
                  <a:gd name="T32" fmla="*/ 129 w 129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0" name="Freeform 148"/>
              <p:cNvSpPr>
                <a:spLocks noEditPoints="1" noChangeArrowheads="1"/>
              </p:cNvSpPr>
              <p:nvPr/>
            </p:nvSpPr>
            <p:spPr bwMode="auto">
              <a:xfrm>
                <a:off x="37436" y="107319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43"/>
                  <a:gd name="T124" fmla="*/ 0 h 151"/>
                  <a:gd name="T125" fmla="*/ 143 w 143"/>
                  <a:gd name="T126" fmla="*/ 151 h 15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1" name="Freeform 149"/>
              <p:cNvSpPr>
                <a:spLocks noChangeArrowheads="1"/>
              </p:cNvSpPr>
              <p:nvPr/>
            </p:nvSpPr>
            <p:spPr bwMode="auto">
              <a:xfrm>
                <a:off x="64890" y="179696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0"/>
                  <a:gd name="T82" fmla="*/ 0 h 41"/>
                  <a:gd name="T83" fmla="*/ 70 w 70"/>
                  <a:gd name="T84" fmla="*/ 41 h 4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62" name="组合 22"/>
          <p:cNvGrpSpPr>
            <a:grpSpLocks/>
          </p:cNvGrpSpPr>
          <p:nvPr/>
        </p:nvGrpSpPr>
        <p:grpSpPr bwMode="auto">
          <a:xfrm>
            <a:off x="4817269" y="3209925"/>
            <a:ext cx="357188" cy="357188"/>
            <a:chOff x="0" y="0"/>
            <a:chExt cx="356700" cy="357457"/>
          </a:xfrm>
          <a:solidFill>
            <a:schemeClr val="bg1"/>
          </a:solidFill>
        </p:grpSpPr>
        <p:sp>
          <p:nvSpPr>
            <p:cNvPr id="63" name="Freeform 19"/>
            <p:cNvSpPr>
              <a:spLocks noEditPoints="1" noChangeArrowheads="1"/>
            </p:cNvSpPr>
            <p:nvPr/>
          </p:nvSpPr>
          <p:spPr bwMode="auto">
            <a:xfrm>
              <a:off x="0" y="0"/>
              <a:ext cx="356700" cy="357457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64" name="Group 78"/>
            <p:cNvGrpSpPr>
              <a:grpSpLocks/>
            </p:cNvGrpSpPr>
            <p:nvPr/>
          </p:nvGrpSpPr>
          <p:grpSpPr bwMode="auto">
            <a:xfrm>
              <a:off x="117199" y="93011"/>
              <a:ext cx="136728" cy="171436"/>
              <a:chOff x="0" y="0"/>
              <a:chExt cx="324452" cy="406813"/>
            </a:xfrm>
            <a:grpFill/>
          </p:grpSpPr>
          <p:sp>
            <p:nvSpPr>
              <p:cNvPr id="65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6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7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8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69" name="组合 21"/>
          <p:cNvGrpSpPr>
            <a:grpSpLocks/>
          </p:cNvGrpSpPr>
          <p:nvPr/>
        </p:nvGrpSpPr>
        <p:grpSpPr bwMode="auto">
          <a:xfrm>
            <a:off x="3988593" y="2931319"/>
            <a:ext cx="225029" cy="226219"/>
            <a:chOff x="0" y="0"/>
            <a:chExt cx="225931" cy="226411"/>
          </a:xfrm>
          <a:solidFill>
            <a:schemeClr val="bg1"/>
          </a:solidFill>
        </p:grpSpPr>
        <p:sp>
          <p:nvSpPr>
            <p:cNvPr id="70" name="Freeform 18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71" name="Group 83"/>
            <p:cNvGrpSpPr>
              <a:grpSpLocks/>
            </p:cNvGrpSpPr>
            <p:nvPr/>
          </p:nvGrpSpPr>
          <p:grpSpPr bwMode="auto">
            <a:xfrm flipH="1">
              <a:off x="56723" y="67440"/>
              <a:ext cx="112484" cy="91531"/>
              <a:chOff x="0" y="0"/>
              <a:chExt cx="509139" cy="414300"/>
            </a:xfrm>
            <a:grpFill/>
          </p:grpSpPr>
          <p:sp>
            <p:nvSpPr>
              <p:cNvPr id="72" name="Freeform 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3" name="Freeform 6"/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4" name="Oval 7"/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75" name="组合 19"/>
          <p:cNvGrpSpPr>
            <a:grpSpLocks/>
          </p:cNvGrpSpPr>
          <p:nvPr/>
        </p:nvGrpSpPr>
        <p:grpSpPr bwMode="auto">
          <a:xfrm>
            <a:off x="5432823" y="2262188"/>
            <a:ext cx="226219" cy="226219"/>
            <a:chOff x="0" y="0"/>
            <a:chExt cx="225931" cy="226411"/>
          </a:xfrm>
          <a:solidFill>
            <a:schemeClr val="bg1"/>
          </a:solidFill>
        </p:grpSpPr>
        <p:sp>
          <p:nvSpPr>
            <p:cNvPr id="76" name="Freeform 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77" name="Freeform 10"/>
            <p:cNvSpPr>
              <a:spLocks noEditPoints="1" noChangeArrowheads="1"/>
            </p:cNvSpPr>
            <p:nvPr/>
          </p:nvSpPr>
          <p:spPr bwMode="auto">
            <a:xfrm>
              <a:off x="48511" y="46264"/>
              <a:ext cx="128908" cy="113296"/>
            </a:xfrm>
            <a:custGeom>
              <a:avLst/>
              <a:gdLst>
                <a:gd name="T0" fmla="*/ 121 w 122"/>
                <a:gd name="T1" fmla="*/ 103 h 107"/>
                <a:gd name="T2" fmla="*/ 63 w 122"/>
                <a:gd name="T3" fmla="*/ 1 h 107"/>
                <a:gd name="T4" fmla="*/ 61 w 122"/>
                <a:gd name="T5" fmla="*/ 0 h 107"/>
                <a:gd name="T6" fmla="*/ 59 w 122"/>
                <a:gd name="T7" fmla="*/ 1 h 107"/>
                <a:gd name="T8" fmla="*/ 1 w 122"/>
                <a:gd name="T9" fmla="*/ 103 h 107"/>
                <a:gd name="T10" fmla="*/ 0 w 122"/>
                <a:gd name="T11" fmla="*/ 105 h 107"/>
                <a:gd name="T12" fmla="*/ 0 w 122"/>
                <a:gd name="T13" fmla="*/ 106 h 107"/>
                <a:gd name="T14" fmla="*/ 3 w 122"/>
                <a:gd name="T15" fmla="*/ 107 h 107"/>
                <a:gd name="T16" fmla="*/ 119 w 122"/>
                <a:gd name="T17" fmla="*/ 107 h 107"/>
                <a:gd name="T18" fmla="*/ 121 w 122"/>
                <a:gd name="T19" fmla="*/ 106 h 107"/>
                <a:gd name="T20" fmla="*/ 121 w 122"/>
                <a:gd name="T21" fmla="*/ 103 h 107"/>
                <a:gd name="T22" fmla="*/ 55 w 122"/>
                <a:gd name="T23" fmla="*/ 38 h 107"/>
                <a:gd name="T24" fmla="*/ 67 w 122"/>
                <a:gd name="T25" fmla="*/ 38 h 107"/>
                <a:gd name="T26" fmla="*/ 67 w 122"/>
                <a:gd name="T27" fmla="*/ 76 h 107"/>
                <a:gd name="T28" fmla="*/ 55 w 122"/>
                <a:gd name="T29" fmla="*/ 76 h 107"/>
                <a:gd name="T30" fmla="*/ 55 w 122"/>
                <a:gd name="T31" fmla="*/ 38 h 107"/>
                <a:gd name="T32" fmla="*/ 61 w 122"/>
                <a:gd name="T33" fmla="*/ 97 h 107"/>
                <a:gd name="T34" fmla="*/ 55 w 122"/>
                <a:gd name="T35" fmla="*/ 91 h 107"/>
                <a:gd name="T36" fmla="*/ 61 w 122"/>
                <a:gd name="T37" fmla="*/ 86 h 107"/>
                <a:gd name="T38" fmla="*/ 67 w 122"/>
                <a:gd name="T39" fmla="*/ 91 h 107"/>
                <a:gd name="T40" fmla="*/ 61 w 122"/>
                <a:gd name="T41" fmla="*/ 97 h 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2"/>
                <a:gd name="T64" fmla="*/ 0 h 107"/>
                <a:gd name="T65" fmla="*/ 122 w 122"/>
                <a:gd name="T66" fmla="*/ 107 h 10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78" name="组合 27"/>
          <p:cNvGrpSpPr>
            <a:grpSpLocks/>
          </p:cNvGrpSpPr>
          <p:nvPr/>
        </p:nvGrpSpPr>
        <p:grpSpPr bwMode="auto">
          <a:xfrm>
            <a:off x="4769644" y="3567113"/>
            <a:ext cx="226219" cy="226219"/>
            <a:chOff x="0" y="0"/>
            <a:chExt cx="225931" cy="226411"/>
          </a:xfrm>
          <a:solidFill>
            <a:schemeClr val="bg1"/>
          </a:solidFill>
        </p:grpSpPr>
        <p:sp>
          <p:nvSpPr>
            <p:cNvPr id="79" name="Freeform 20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80" name="Freeform 13"/>
            <p:cNvSpPr>
              <a:spLocks noEditPoints="1" noChangeArrowheads="1"/>
            </p:cNvSpPr>
            <p:nvPr/>
          </p:nvSpPr>
          <p:spPr bwMode="auto">
            <a:xfrm>
              <a:off x="49755" y="67108"/>
              <a:ext cx="121590" cy="107399"/>
            </a:xfrm>
            <a:custGeom>
              <a:avLst/>
              <a:gdLst>
                <a:gd name="T0" fmla="*/ 132 w 134"/>
                <a:gd name="T1" fmla="*/ 16 h 118"/>
                <a:gd name="T2" fmla="*/ 120 w 134"/>
                <a:gd name="T3" fmla="*/ 4 h 118"/>
                <a:gd name="T4" fmla="*/ 115 w 134"/>
                <a:gd name="T5" fmla="*/ 4 h 118"/>
                <a:gd name="T6" fmla="*/ 113 w 134"/>
                <a:gd name="T7" fmla="*/ 8 h 118"/>
                <a:gd name="T8" fmla="*/ 111 w 134"/>
                <a:gd name="T9" fmla="*/ 8 h 118"/>
                <a:gd name="T10" fmla="*/ 111 w 134"/>
                <a:gd name="T11" fmla="*/ 8 h 118"/>
                <a:gd name="T12" fmla="*/ 80 w 134"/>
                <a:gd name="T13" fmla="*/ 39 h 118"/>
                <a:gd name="T14" fmla="*/ 78 w 134"/>
                <a:gd name="T15" fmla="*/ 47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5 w 134"/>
                <a:gd name="T23" fmla="*/ 57 h 118"/>
                <a:gd name="T24" fmla="*/ 53 w 134"/>
                <a:gd name="T25" fmla="*/ 35 h 118"/>
                <a:gd name="T26" fmla="*/ 46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7 w 134"/>
                <a:gd name="T35" fmla="*/ 36 h 118"/>
                <a:gd name="T36" fmla="*/ 2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0 w 134"/>
                <a:gd name="T51" fmla="*/ 99 h 118"/>
                <a:gd name="T52" fmla="*/ 20 w 134"/>
                <a:gd name="T53" fmla="*/ 114 h 118"/>
                <a:gd name="T54" fmla="*/ 23 w 134"/>
                <a:gd name="T55" fmla="*/ 116 h 118"/>
                <a:gd name="T56" fmla="*/ 38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2 w 134"/>
                <a:gd name="T63" fmla="*/ 79 h 118"/>
                <a:gd name="T64" fmla="*/ 98 w 134"/>
                <a:gd name="T65" fmla="*/ 114 h 118"/>
                <a:gd name="T66" fmla="*/ 106 w 134"/>
                <a:gd name="T67" fmla="*/ 118 h 118"/>
                <a:gd name="T68" fmla="*/ 115 w 134"/>
                <a:gd name="T69" fmla="*/ 114 h 118"/>
                <a:gd name="T70" fmla="*/ 115 w 134"/>
                <a:gd name="T71" fmla="*/ 97 h 118"/>
                <a:gd name="T72" fmla="*/ 80 w 134"/>
                <a:gd name="T73" fmla="*/ 62 h 118"/>
                <a:gd name="T74" fmla="*/ 87 w 134"/>
                <a:gd name="T75" fmla="*/ 55 h 118"/>
                <a:gd name="T76" fmla="*/ 90 w 134"/>
                <a:gd name="T77" fmla="*/ 58 h 118"/>
                <a:gd name="T78" fmla="*/ 97 w 134"/>
                <a:gd name="T79" fmla="*/ 56 h 118"/>
                <a:gd name="T80" fmla="*/ 127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2 w 134"/>
                <a:gd name="T89" fmla="*/ 22 h 118"/>
                <a:gd name="T90" fmla="*/ 132 w 134"/>
                <a:gd name="T91" fmla="*/ 16 h 118"/>
                <a:gd name="T92" fmla="*/ 108 w 134"/>
                <a:gd name="T93" fmla="*/ 103 h 118"/>
                <a:gd name="T94" fmla="*/ 112 w 134"/>
                <a:gd name="T95" fmla="*/ 108 h 118"/>
                <a:gd name="T96" fmla="*/ 108 w 134"/>
                <a:gd name="T97" fmla="*/ 112 h 118"/>
                <a:gd name="T98" fmla="*/ 103 w 134"/>
                <a:gd name="T99" fmla="*/ 108 h 118"/>
                <a:gd name="T100" fmla="*/ 108 w 134"/>
                <a:gd name="T101" fmla="*/ 103 h 118"/>
                <a:gd name="T102" fmla="*/ 90 w 134"/>
                <a:gd name="T103" fmla="*/ 41 h 118"/>
                <a:gd name="T104" fmla="*/ 88 w 134"/>
                <a:gd name="T105" fmla="*/ 39 h 118"/>
                <a:gd name="T106" fmla="*/ 111 w 134"/>
                <a:gd name="T107" fmla="*/ 16 h 118"/>
                <a:gd name="T108" fmla="*/ 113 w 134"/>
                <a:gd name="T109" fmla="*/ 18 h 118"/>
                <a:gd name="T110" fmla="*/ 90 w 134"/>
                <a:gd name="T111" fmla="*/ 41 h 118"/>
                <a:gd name="T112" fmla="*/ 98 w 134"/>
                <a:gd name="T113" fmla="*/ 48 h 118"/>
                <a:gd name="T114" fmla="*/ 96 w 134"/>
                <a:gd name="T115" fmla="*/ 46 h 118"/>
                <a:gd name="T116" fmla="*/ 118 w 134"/>
                <a:gd name="T117" fmla="*/ 23 h 118"/>
                <a:gd name="T118" fmla="*/ 120 w 134"/>
                <a:gd name="T119" fmla="*/ 25 h 118"/>
                <a:gd name="T120" fmla="*/ 98 w 134"/>
                <a:gd name="T121" fmla="*/ 48 h 1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4"/>
                <a:gd name="T184" fmla="*/ 0 h 118"/>
                <a:gd name="T185" fmla="*/ 134 w 134"/>
                <a:gd name="T186" fmla="*/ 118 h 1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81" name="组合 80"/>
          <p:cNvGrpSpPr>
            <a:grpSpLocks/>
          </p:cNvGrpSpPr>
          <p:nvPr/>
        </p:nvGrpSpPr>
        <p:grpSpPr bwMode="auto">
          <a:xfrm>
            <a:off x="4233863" y="2818210"/>
            <a:ext cx="226219" cy="226219"/>
            <a:chOff x="0" y="0"/>
            <a:chExt cx="225931" cy="226411"/>
          </a:xfrm>
          <a:solidFill>
            <a:schemeClr val="bg1"/>
          </a:solidFill>
        </p:grpSpPr>
        <p:sp>
          <p:nvSpPr>
            <p:cNvPr id="82" name="Freeform 17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83" name="Group 89"/>
            <p:cNvGrpSpPr>
              <a:grpSpLocks/>
            </p:cNvGrpSpPr>
            <p:nvPr/>
          </p:nvGrpSpPr>
          <p:grpSpPr bwMode="auto">
            <a:xfrm flipH="1">
              <a:off x="62876" y="75662"/>
              <a:ext cx="100179" cy="71606"/>
              <a:chOff x="0" y="0"/>
              <a:chExt cx="461963" cy="330201"/>
            </a:xfrm>
            <a:grpFill/>
          </p:grpSpPr>
          <p:sp>
            <p:nvSpPr>
              <p:cNvPr id="84" name="Freeform 13"/>
              <p:cNvSpPr>
                <a:spLocks noChangeArrowheads="1"/>
              </p:cNvSpPr>
              <p:nvPr/>
            </p:nvSpPr>
            <p:spPr bwMode="auto">
              <a:xfrm>
                <a:off x="0" y="61913"/>
                <a:ext cx="461963" cy="268288"/>
              </a:xfrm>
              <a:custGeom>
                <a:avLst/>
                <a:gdLst>
                  <a:gd name="T0" fmla="*/ 0 w 291"/>
                  <a:gd name="T1" fmla="*/ 0 h 169"/>
                  <a:gd name="T2" fmla="*/ 0 w 291"/>
                  <a:gd name="T3" fmla="*/ 169 h 169"/>
                  <a:gd name="T4" fmla="*/ 291 w 291"/>
                  <a:gd name="T5" fmla="*/ 169 h 169"/>
                  <a:gd name="T6" fmla="*/ 291 w 291"/>
                  <a:gd name="T7" fmla="*/ 0 h 169"/>
                  <a:gd name="T8" fmla="*/ 146 w 291"/>
                  <a:gd name="T9" fmla="*/ 105 h 169"/>
                  <a:gd name="T10" fmla="*/ 0 w 291"/>
                  <a:gd name="T11" fmla="*/ 0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1"/>
                  <a:gd name="T19" fmla="*/ 0 h 169"/>
                  <a:gd name="T20" fmla="*/ 291 w 291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1" h="169">
                    <a:moveTo>
                      <a:pt x="0" y="0"/>
                    </a:moveTo>
                    <a:lnTo>
                      <a:pt x="0" y="169"/>
                    </a:lnTo>
                    <a:lnTo>
                      <a:pt x="291" y="169"/>
                    </a:lnTo>
                    <a:lnTo>
                      <a:pt x="291" y="0"/>
                    </a:lnTo>
                    <a:lnTo>
                      <a:pt x="146" y="10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5" name="Freeform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1963" cy="192088"/>
              </a:xfrm>
              <a:custGeom>
                <a:avLst/>
                <a:gdLst>
                  <a:gd name="T0" fmla="*/ 291 w 291"/>
                  <a:gd name="T1" fmla="*/ 17 h 121"/>
                  <a:gd name="T2" fmla="*/ 291 w 291"/>
                  <a:gd name="T3" fmla="*/ 0 h 121"/>
                  <a:gd name="T4" fmla="*/ 0 w 291"/>
                  <a:gd name="T5" fmla="*/ 0 h 121"/>
                  <a:gd name="T6" fmla="*/ 0 w 291"/>
                  <a:gd name="T7" fmla="*/ 17 h 121"/>
                  <a:gd name="T8" fmla="*/ 146 w 291"/>
                  <a:gd name="T9" fmla="*/ 121 h 121"/>
                  <a:gd name="T10" fmla="*/ 291 w 291"/>
                  <a:gd name="T11" fmla="*/ 17 h 1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1"/>
                  <a:gd name="T19" fmla="*/ 0 h 121"/>
                  <a:gd name="T20" fmla="*/ 291 w 291"/>
                  <a:gd name="T21" fmla="*/ 121 h 1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1" h="121">
                    <a:moveTo>
                      <a:pt x="291" y="17"/>
                    </a:moveTo>
                    <a:lnTo>
                      <a:pt x="291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46" y="121"/>
                    </a:lnTo>
                    <a:lnTo>
                      <a:pt x="291" y="17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86" name="组合 18"/>
          <p:cNvGrpSpPr>
            <a:grpSpLocks/>
          </p:cNvGrpSpPr>
          <p:nvPr/>
        </p:nvGrpSpPr>
        <p:grpSpPr bwMode="auto">
          <a:xfrm>
            <a:off x="5274469" y="1562100"/>
            <a:ext cx="225029" cy="226219"/>
            <a:chOff x="0" y="0"/>
            <a:chExt cx="225931" cy="226411"/>
          </a:xfrm>
          <a:solidFill>
            <a:schemeClr val="bg1"/>
          </a:solidFill>
        </p:grpSpPr>
        <p:sp>
          <p:nvSpPr>
            <p:cNvPr id="87" name="Freeform 14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88" name="Group 92"/>
            <p:cNvGrpSpPr>
              <a:grpSpLocks/>
            </p:cNvGrpSpPr>
            <p:nvPr/>
          </p:nvGrpSpPr>
          <p:grpSpPr bwMode="auto">
            <a:xfrm>
              <a:off x="49675" y="70588"/>
              <a:ext cx="136835" cy="85234"/>
              <a:chOff x="0" y="0"/>
              <a:chExt cx="471488" cy="293688"/>
            </a:xfrm>
            <a:grpFill/>
          </p:grpSpPr>
          <p:sp>
            <p:nvSpPr>
              <p:cNvPr id="89" name="Freeform 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0" name="Rectangle 9"/>
              <p:cNvSpPr>
                <a:spLocks noChangeArrowheads="1"/>
              </p:cNvSpPr>
              <p:nvPr/>
            </p:nvSpPr>
            <p:spPr bwMode="auto">
              <a:xfrm>
                <a:off x="63500" y="63500"/>
                <a:ext cx="90488" cy="166688"/>
              </a:xfrm>
              <a:prstGeom prst="rect">
                <a:avLst/>
              </a:pr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1" name="Rectangle 10"/>
              <p:cNvSpPr>
                <a:spLocks noChangeArrowheads="1"/>
              </p:cNvSpPr>
              <p:nvPr/>
            </p:nvSpPr>
            <p:spPr bwMode="auto">
              <a:xfrm>
                <a:off x="169862" y="63500"/>
                <a:ext cx="85725" cy="166688"/>
              </a:xfrm>
              <a:prstGeom prst="rect">
                <a:avLst/>
              </a:pr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92" name="组合 15"/>
          <p:cNvGrpSpPr>
            <a:grpSpLocks/>
          </p:cNvGrpSpPr>
          <p:nvPr/>
        </p:nvGrpSpPr>
        <p:grpSpPr bwMode="auto">
          <a:xfrm>
            <a:off x="4024313" y="1290638"/>
            <a:ext cx="226219" cy="226219"/>
            <a:chOff x="0" y="0"/>
            <a:chExt cx="225931" cy="226411"/>
          </a:xfrm>
          <a:solidFill>
            <a:schemeClr val="bg1"/>
          </a:solidFill>
        </p:grpSpPr>
        <p:sp>
          <p:nvSpPr>
            <p:cNvPr id="93" name="Freeform 16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94" name="Freeform 10"/>
            <p:cNvSpPr>
              <a:spLocks noEditPoints="1" noChangeArrowheads="1"/>
            </p:cNvSpPr>
            <p:nvPr/>
          </p:nvSpPr>
          <p:spPr bwMode="auto">
            <a:xfrm>
              <a:off x="47088" y="42415"/>
              <a:ext cx="128908" cy="113296"/>
            </a:xfrm>
            <a:custGeom>
              <a:avLst/>
              <a:gdLst>
                <a:gd name="T0" fmla="*/ 121 w 122"/>
                <a:gd name="T1" fmla="*/ 103 h 107"/>
                <a:gd name="T2" fmla="*/ 63 w 122"/>
                <a:gd name="T3" fmla="*/ 1 h 107"/>
                <a:gd name="T4" fmla="*/ 61 w 122"/>
                <a:gd name="T5" fmla="*/ 0 h 107"/>
                <a:gd name="T6" fmla="*/ 59 w 122"/>
                <a:gd name="T7" fmla="*/ 1 h 107"/>
                <a:gd name="T8" fmla="*/ 1 w 122"/>
                <a:gd name="T9" fmla="*/ 103 h 107"/>
                <a:gd name="T10" fmla="*/ 0 w 122"/>
                <a:gd name="T11" fmla="*/ 105 h 107"/>
                <a:gd name="T12" fmla="*/ 0 w 122"/>
                <a:gd name="T13" fmla="*/ 106 h 107"/>
                <a:gd name="T14" fmla="*/ 3 w 122"/>
                <a:gd name="T15" fmla="*/ 107 h 107"/>
                <a:gd name="T16" fmla="*/ 119 w 122"/>
                <a:gd name="T17" fmla="*/ 107 h 107"/>
                <a:gd name="T18" fmla="*/ 121 w 122"/>
                <a:gd name="T19" fmla="*/ 106 h 107"/>
                <a:gd name="T20" fmla="*/ 121 w 122"/>
                <a:gd name="T21" fmla="*/ 103 h 107"/>
                <a:gd name="T22" fmla="*/ 55 w 122"/>
                <a:gd name="T23" fmla="*/ 38 h 107"/>
                <a:gd name="T24" fmla="*/ 67 w 122"/>
                <a:gd name="T25" fmla="*/ 38 h 107"/>
                <a:gd name="T26" fmla="*/ 67 w 122"/>
                <a:gd name="T27" fmla="*/ 76 h 107"/>
                <a:gd name="T28" fmla="*/ 55 w 122"/>
                <a:gd name="T29" fmla="*/ 76 h 107"/>
                <a:gd name="T30" fmla="*/ 55 w 122"/>
                <a:gd name="T31" fmla="*/ 38 h 107"/>
                <a:gd name="T32" fmla="*/ 61 w 122"/>
                <a:gd name="T33" fmla="*/ 97 h 107"/>
                <a:gd name="T34" fmla="*/ 55 w 122"/>
                <a:gd name="T35" fmla="*/ 91 h 107"/>
                <a:gd name="T36" fmla="*/ 61 w 122"/>
                <a:gd name="T37" fmla="*/ 86 h 107"/>
                <a:gd name="T38" fmla="*/ 67 w 122"/>
                <a:gd name="T39" fmla="*/ 91 h 107"/>
                <a:gd name="T40" fmla="*/ 61 w 122"/>
                <a:gd name="T41" fmla="*/ 97 h 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2"/>
                <a:gd name="T64" fmla="*/ 0 h 107"/>
                <a:gd name="T65" fmla="*/ 122 w 122"/>
                <a:gd name="T66" fmla="*/ 107 h 10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95" name="组合 16"/>
          <p:cNvGrpSpPr>
            <a:grpSpLocks/>
          </p:cNvGrpSpPr>
          <p:nvPr/>
        </p:nvGrpSpPr>
        <p:grpSpPr bwMode="auto">
          <a:xfrm>
            <a:off x="3596879" y="1760935"/>
            <a:ext cx="225028" cy="226219"/>
            <a:chOff x="0" y="0"/>
            <a:chExt cx="225931" cy="226411"/>
          </a:xfrm>
          <a:solidFill>
            <a:schemeClr val="bg1"/>
          </a:solidFill>
        </p:grpSpPr>
        <p:sp>
          <p:nvSpPr>
            <p:cNvPr id="96" name="Freeform 15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97" name="Freeform 13"/>
            <p:cNvSpPr>
              <a:spLocks noEditPoints="1" noChangeArrowheads="1"/>
            </p:cNvSpPr>
            <p:nvPr/>
          </p:nvSpPr>
          <p:spPr bwMode="auto">
            <a:xfrm>
              <a:off x="52170" y="59505"/>
              <a:ext cx="121590" cy="107399"/>
            </a:xfrm>
            <a:custGeom>
              <a:avLst/>
              <a:gdLst>
                <a:gd name="T0" fmla="*/ 132 w 134"/>
                <a:gd name="T1" fmla="*/ 16 h 118"/>
                <a:gd name="T2" fmla="*/ 120 w 134"/>
                <a:gd name="T3" fmla="*/ 4 h 118"/>
                <a:gd name="T4" fmla="*/ 115 w 134"/>
                <a:gd name="T5" fmla="*/ 4 h 118"/>
                <a:gd name="T6" fmla="*/ 113 w 134"/>
                <a:gd name="T7" fmla="*/ 8 h 118"/>
                <a:gd name="T8" fmla="*/ 111 w 134"/>
                <a:gd name="T9" fmla="*/ 8 h 118"/>
                <a:gd name="T10" fmla="*/ 111 w 134"/>
                <a:gd name="T11" fmla="*/ 8 h 118"/>
                <a:gd name="T12" fmla="*/ 80 w 134"/>
                <a:gd name="T13" fmla="*/ 39 h 118"/>
                <a:gd name="T14" fmla="*/ 78 w 134"/>
                <a:gd name="T15" fmla="*/ 47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5 w 134"/>
                <a:gd name="T23" fmla="*/ 57 h 118"/>
                <a:gd name="T24" fmla="*/ 53 w 134"/>
                <a:gd name="T25" fmla="*/ 35 h 118"/>
                <a:gd name="T26" fmla="*/ 46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7 w 134"/>
                <a:gd name="T35" fmla="*/ 36 h 118"/>
                <a:gd name="T36" fmla="*/ 2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0 w 134"/>
                <a:gd name="T51" fmla="*/ 99 h 118"/>
                <a:gd name="T52" fmla="*/ 20 w 134"/>
                <a:gd name="T53" fmla="*/ 114 h 118"/>
                <a:gd name="T54" fmla="*/ 23 w 134"/>
                <a:gd name="T55" fmla="*/ 116 h 118"/>
                <a:gd name="T56" fmla="*/ 38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2 w 134"/>
                <a:gd name="T63" fmla="*/ 79 h 118"/>
                <a:gd name="T64" fmla="*/ 98 w 134"/>
                <a:gd name="T65" fmla="*/ 114 h 118"/>
                <a:gd name="T66" fmla="*/ 106 w 134"/>
                <a:gd name="T67" fmla="*/ 118 h 118"/>
                <a:gd name="T68" fmla="*/ 115 w 134"/>
                <a:gd name="T69" fmla="*/ 114 h 118"/>
                <a:gd name="T70" fmla="*/ 115 w 134"/>
                <a:gd name="T71" fmla="*/ 97 h 118"/>
                <a:gd name="T72" fmla="*/ 80 w 134"/>
                <a:gd name="T73" fmla="*/ 62 h 118"/>
                <a:gd name="T74" fmla="*/ 87 w 134"/>
                <a:gd name="T75" fmla="*/ 55 h 118"/>
                <a:gd name="T76" fmla="*/ 90 w 134"/>
                <a:gd name="T77" fmla="*/ 58 h 118"/>
                <a:gd name="T78" fmla="*/ 97 w 134"/>
                <a:gd name="T79" fmla="*/ 56 h 118"/>
                <a:gd name="T80" fmla="*/ 127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2 w 134"/>
                <a:gd name="T89" fmla="*/ 22 h 118"/>
                <a:gd name="T90" fmla="*/ 132 w 134"/>
                <a:gd name="T91" fmla="*/ 16 h 118"/>
                <a:gd name="T92" fmla="*/ 108 w 134"/>
                <a:gd name="T93" fmla="*/ 103 h 118"/>
                <a:gd name="T94" fmla="*/ 112 w 134"/>
                <a:gd name="T95" fmla="*/ 108 h 118"/>
                <a:gd name="T96" fmla="*/ 108 w 134"/>
                <a:gd name="T97" fmla="*/ 112 h 118"/>
                <a:gd name="T98" fmla="*/ 103 w 134"/>
                <a:gd name="T99" fmla="*/ 108 h 118"/>
                <a:gd name="T100" fmla="*/ 108 w 134"/>
                <a:gd name="T101" fmla="*/ 103 h 118"/>
                <a:gd name="T102" fmla="*/ 90 w 134"/>
                <a:gd name="T103" fmla="*/ 41 h 118"/>
                <a:gd name="T104" fmla="*/ 88 w 134"/>
                <a:gd name="T105" fmla="*/ 39 h 118"/>
                <a:gd name="T106" fmla="*/ 111 w 134"/>
                <a:gd name="T107" fmla="*/ 16 h 118"/>
                <a:gd name="T108" fmla="*/ 113 w 134"/>
                <a:gd name="T109" fmla="*/ 18 h 118"/>
                <a:gd name="T110" fmla="*/ 90 w 134"/>
                <a:gd name="T111" fmla="*/ 41 h 118"/>
                <a:gd name="T112" fmla="*/ 98 w 134"/>
                <a:gd name="T113" fmla="*/ 48 h 118"/>
                <a:gd name="T114" fmla="*/ 96 w 134"/>
                <a:gd name="T115" fmla="*/ 46 h 118"/>
                <a:gd name="T116" fmla="*/ 118 w 134"/>
                <a:gd name="T117" fmla="*/ 23 h 118"/>
                <a:gd name="T118" fmla="*/ 120 w 134"/>
                <a:gd name="T119" fmla="*/ 25 h 118"/>
                <a:gd name="T120" fmla="*/ 98 w 134"/>
                <a:gd name="T121" fmla="*/ 48 h 1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4"/>
                <a:gd name="T184" fmla="*/ 0 h 118"/>
                <a:gd name="T185" fmla="*/ 134 w 134"/>
                <a:gd name="T186" fmla="*/ 118 h 1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1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98" name="Freeform 6"/>
          <p:cNvSpPr>
            <a:spLocks noChangeArrowheads="1"/>
          </p:cNvSpPr>
          <p:nvPr/>
        </p:nvSpPr>
        <p:spPr bwMode="auto">
          <a:xfrm>
            <a:off x="1364457" y="1359694"/>
            <a:ext cx="2107406" cy="967979"/>
          </a:xfrm>
          <a:custGeom>
            <a:avLst/>
            <a:gdLst>
              <a:gd name="T0" fmla="*/ 43733 w 1028"/>
              <a:gd name="T1" fmla="*/ 0 h 522"/>
              <a:gd name="T2" fmla="*/ 2572074 w 1028"/>
              <a:gd name="T3" fmla="*/ 0 h 522"/>
              <a:gd name="T4" fmla="*/ 2618541 w 1028"/>
              <a:gd name="T5" fmla="*/ 39560 h 522"/>
              <a:gd name="T6" fmla="*/ 2618541 w 1028"/>
              <a:gd name="T7" fmla="*/ 556309 h 522"/>
              <a:gd name="T8" fmla="*/ 2809875 w 1028"/>
              <a:gd name="T9" fmla="*/ 647791 h 522"/>
              <a:gd name="T10" fmla="*/ 2618541 w 1028"/>
              <a:gd name="T11" fmla="*/ 746691 h 522"/>
              <a:gd name="T12" fmla="*/ 2618541 w 1028"/>
              <a:gd name="T13" fmla="*/ 1251078 h 522"/>
              <a:gd name="T14" fmla="*/ 2572074 w 1028"/>
              <a:gd name="T15" fmla="*/ 1290638 h 522"/>
              <a:gd name="T16" fmla="*/ 43733 w 1028"/>
              <a:gd name="T17" fmla="*/ 1290638 h 522"/>
              <a:gd name="T18" fmla="*/ 0 w 1028"/>
              <a:gd name="T19" fmla="*/ 1251078 h 522"/>
              <a:gd name="T20" fmla="*/ 0 w 1028"/>
              <a:gd name="T21" fmla="*/ 39560 h 522"/>
              <a:gd name="T22" fmla="*/ 43733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99" name="Freeform 6"/>
          <p:cNvSpPr>
            <a:spLocks noChangeArrowheads="1"/>
          </p:cNvSpPr>
          <p:nvPr/>
        </p:nvSpPr>
        <p:spPr bwMode="auto">
          <a:xfrm>
            <a:off x="1028700" y="2524125"/>
            <a:ext cx="2107406" cy="987029"/>
          </a:xfrm>
          <a:custGeom>
            <a:avLst/>
            <a:gdLst>
              <a:gd name="T0" fmla="*/ 43733 w 1028"/>
              <a:gd name="T1" fmla="*/ 0 h 522"/>
              <a:gd name="T2" fmla="*/ 2572074 w 1028"/>
              <a:gd name="T3" fmla="*/ 0 h 522"/>
              <a:gd name="T4" fmla="*/ 2618541 w 1028"/>
              <a:gd name="T5" fmla="*/ 40338 h 522"/>
              <a:gd name="T6" fmla="*/ 2618541 w 1028"/>
              <a:gd name="T7" fmla="*/ 567258 h 522"/>
              <a:gd name="T8" fmla="*/ 2809875 w 1028"/>
              <a:gd name="T9" fmla="*/ 660540 h 522"/>
              <a:gd name="T10" fmla="*/ 2618541 w 1028"/>
              <a:gd name="T11" fmla="*/ 761386 h 522"/>
              <a:gd name="T12" fmla="*/ 2618541 w 1028"/>
              <a:gd name="T13" fmla="*/ 1275699 h 522"/>
              <a:gd name="T14" fmla="*/ 2572074 w 1028"/>
              <a:gd name="T15" fmla="*/ 1316038 h 522"/>
              <a:gd name="T16" fmla="*/ 43733 w 1028"/>
              <a:gd name="T17" fmla="*/ 1316038 h 522"/>
              <a:gd name="T18" fmla="*/ 0 w 1028"/>
              <a:gd name="T19" fmla="*/ 1275699 h 522"/>
              <a:gd name="T20" fmla="*/ 0 w 1028"/>
              <a:gd name="T21" fmla="*/ 40338 h 522"/>
              <a:gd name="T22" fmla="*/ 43733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00" name="Freeform 6"/>
          <p:cNvSpPr>
            <a:spLocks noChangeArrowheads="1"/>
          </p:cNvSpPr>
          <p:nvPr/>
        </p:nvSpPr>
        <p:spPr bwMode="auto">
          <a:xfrm>
            <a:off x="1419226" y="3668316"/>
            <a:ext cx="2108597" cy="987028"/>
          </a:xfrm>
          <a:custGeom>
            <a:avLst/>
            <a:gdLst>
              <a:gd name="T0" fmla="*/ 43758 w 1028"/>
              <a:gd name="T1" fmla="*/ 0 h 522"/>
              <a:gd name="T2" fmla="*/ 2573527 w 1028"/>
              <a:gd name="T3" fmla="*/ 0 h 522"/>
              <a:gd name="T4" fmla="*/ 2620020 w 1028"/>
              <a:gd name="T5" fmla="*/ 40338 h 522"/>
              <a:gd name="T6" fmla="*/ 2620020 w 1028"/>
              <a:gd name="T7" fmla="*/ 567257 h 522"/>
              <a:gd name="T8" fmla="*/ 2811463 w 1028"/>
              <a:gd name="T9" fmla="*/ 660540 h 522"/>
              <a:gd name="T10" fmla="*/ 2620020 w 1028"/>
              <a:gd name="T11" fmla="*/ 761385 h 522"/>
              <a:gd name="T12" fmla="*/ 2620020 w 1028"/>
              <a:gd name="T13" fmla="*/ 1275698 h 522"/>
              <a:gd name="T14" fmla="*/ 2573527 w 1028"/>
              <a:gd name="T15" fmla="*/ 1316037 h 522"/>
              <a:gd name="T16" fmla="*/ 43758 w 1028"/>
              <a:gd name="T17" fmla="*/ 1316037 h 522"/>
              <a:gd name="T18" fmla="*/ 0 w 1028"/>
              <a:gd name="T19" fmla="*/ 1275698 h 522"/>
              <a:gd name="T20" fmla="*/ 0 w 1028"/>
              <a:gd name="T21" fmla="*/ 40338 h 522"/>
              <a:gd name="T22" fmla="*/ 43758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01" name="Freeform 6"/>
          <p:cNvSpPr>
            <a:spLocks noChangeArrowheads="1"/>
          </p:cNvSpPr>
          <p:nvPr/>
        </p:nvSpPr>
        <p:spPr bwMode="auto">
          <a:xfrm flipH="1">
            <a:off x="5779294" y="1359694"/>
            <a:ext cx="2107406" cy="967979"/>
          </a:xfrm>
          <a:custGeom>
            <a:avLst/>
            <a:gdLst>
              <a:gd name="T0" fmla="*/ 43733 w 1028"/>
              <a:gd name="T1" fmla="*/ 0 h 522"/>
              <a:gd name="T2" fmla="*/ 2572074 w 1028"/>
              <a:gd name="T3" fmla="*/ 0 h 522"/>
              <a:gd name="T4" fmla="*/ 2618541 w 1028"/>
              <a:gd name="T5" fmla="*/ 39560 h 522"/>
              <a:gd name="T6" fmla="*/ 2618541 w 1028"/>
              <a:gd name="T7" fmla="*/ 556309 h 522"/>
              <a:gd name="T8" fmla="*/ 2809875 w 1028"/>
              <a:gd name="T9" fmla="*/ 647791 h 522"/>
              <a:gd name="T10" fmla="*/ 2618541 w 1028"/>
              <a:gd name="T11" fmla="*/ 746691 h 522"/>
              <a:gd name="T12" fmla="*/ 2618541 w 1028"/>
              <a:gd name="T13" fmla="*/ 1251078 h 522"/>
              <a:gd name="T14" fmla="*/ 2572074 w 1028"/>
              <a:gd name="T15" fmla="*/ 1290638 h 522"/>
              <a:gd name="T16" fmla="*/ 43733 w 1028"/>
              <a:gd name="T17" fmla="*/ 1290638 h 522"/>
              <a:gd name="T18" fmla="*/ 0 w 1028"/>
              <a:gd name="T19" fmla="*/ 1251078 h 522"/>
              <a:gd name="T20" fmla="*/ 0 w 1028"/>
              <a:gd name="T21" fmla="*/ 39560 h 522"/>
              <a:gd name="T22" fmla="*/ 43733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02" name="Freeform 6"/>
          <p:cNvSpPr>
            <a:spLocks noChangeArrowheads="1"/>
          </p:cNvSpPr>
          <p:nvPr/>
        </p:nvSpPr>
        <p:spPr bwMode="auto">
          <a:xfrm flipH="1">
            <a:off x="6010276" y="2524125"/>
            <a:ext cx="2108597" cy="987029"/>
          </a:xfrm>
          <a:custGeom>
            <a:avLst/>
            <a:gdLst>
              <a:gd name="T0" fmla="*/ 43758 w 1028"/>
              <a:gd name="T1" fmla="*/ 0 h 522"/>
              <a:gd name="T2" fmla="*/ 2573527 w 1028"/>
              <a:gd name="T3" fmla="*/ 0 h 522"/>
              <a:gd name="T4" fmla="*/ 2620020 w 1028"/>
              <a:gd name="T5" fmla="*/ 40338 h 522"/>
              <a:gd name="T6" fmla="*/ 2620020 w 1028"/>
              <a:gd name="T7" fmla="*/ 567258 h 522"/>
              <a:gd name="T8" fmla="*/ 2811463 w 1028"/>
              <a:gd name="T9" fmla="*/ 660540 h 522"/>
              <a:gd name="T10" fmla="*/ 2620020 w 1028"/>
              <a:gd name="T11" fmla="*/ 761386 h 522"/>
              <a:gd name="T12" fmla="*/ 2620020 w 1028"/>
              <a:gd name="T13" fmla="*/ 1275699 h 522"/>
              <a:gd name="T14" fmla="*/ 2573527 w 1028"/>
              <a:gd name="T15" fmla="*/ 1316038 h 522"/>
              <a:gd name="T16" fmla="*/ 43758 w 1028"/>
              <a:gd name="T17" fmla="*/ 1316038 h 522"/>
              <a:gd name="T18" fmla="*/ 0 w 1028"/>
              <a:gd name="T19" fmla="*/ 1275699 h 522"/>
              <a:gd name="T20" fmla="*/ 0 w 1028"/>
              <a:gd name="T21" fmla="*/ 40338 h 522"/>
              <a:gd name="T22" fmla="*/ 43758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03" name="Freeform 6"/>
          <p:cNvSpPr>
            <a:spLocks noChangeArrowheads="1"/>
          </p:cNvSpPr>
          <p:nvPr/>
        </p:nvSpPr>
        <p:spPr bwMode="auto">
          <a:xfrm flipH="1">
            <a:off x="5673328" y="3668316"/>
            <a:ext cx="2108597" cy="987028"/>
          </a:xfrm>
          <a:custGeom>
            <a:avLst/>
            <a:gdLst>
              <a:gd name="T0" fmla="*/ 43758 w 1028"/>
              <a:gd name="T1" fmla="*/ 0 h 522"/>
              <a:gd name="T2" fmla="*/ 2573526 w 1028"/>
              <a:gd name="T3" fmla="*/ 0 h 522"/>
              <a:gd name="T4" fmla="*/ 2620019 w 1028"/>
              <a:gd name="T5" fmla="*/ 40338 h 522"/>
              <a:gd name="T6" fmla="*/ 2620019 w 1028"/>
              <a:gd name="T7" fmla="*/ 567257 h 522"/>
              <a:gd name="T8" fmla="*/ 2811462 w 1028"/>
              <a:gd name="T9" fmla="*/ 660540 h 522"/>
              <a:gd name="T10" fmla="*/ 2620019 w 1028"/>
              <a:gd name="T11" fmla="*/ 761385 h 522"/>
              <a:gd name="T12" fmla="*/ 2620019 w 1028"/>
              <a:gd name="T13" fmla="*/ 1275698 h 522"/>
              <a:gd name="T14" fmla="*/ 2573526 w 1028"/>
              <a:gd name="T15" fmla="*/ 1316037 h 522"/>
              <a:gd name="T16" fmla="*/ 43758 w 1028"/>
              <a:gd name="T17" fmla="*/ 1316037 h 522"/>
              <a:gd name="T18" fmla="*/ 0 w 1028"/>
              <a:gd name="T19" fmla="*/ 1275698 h 522"/>
              <a:gd name="T20" fmla="*/ 0 w 1028"/>
              <a:gd name="T21" fmla="*/ 40338 h 522"/>
              <a:gd name="T22" fmla="*/ 43758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 sz="1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04" name="矩形 160"/>
          <p:cNvSpPr>
            <a:spLocks noChangeArrowheads="1"/>
          </p:cNvSpPr>
          <p:nvPr/>
        </p:nvSpPr>
        <p:spPr bwMode="auto">
          <a:xfrm>
            <a:off x="2297037" y="1370410"/>
            <a:ext cx="1010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输入内容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05" name="矩形 47"/>
          <p:cNvSpPr>
            <a:spLocks noChangeArrowheads="1"/>
          </p:cNvSpPr>
          <p:nvPr/>
        </p:nvSpPr>
        <p:spPr bwMode="auto">
          <a:xfrm>
            <a:off x="1364456" y="1669257"/>
            <a:ext cx="1947863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162"/>
          <p:cNvSpPr>
            <a:spLocks noChangeArrowheads="1"/>
          </p:cNvSpPr>
          <p:nvPr/>
        </p:nvSpPr>
        <p:spPr bwMode="auto">
          <a:xfrm>
            <a:off x="2311325" y="3681413"/>
            <a:ext cx="1010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输入内容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07" name="矩形 47"/>
          <p:cNvSpPr>
            <a:spLocks noChangeArrowheads="1"/>
          </p:cNvSpPr>
          <p:nvPr/>
        </p:nvSpPr>
        <p:spPr bwMode="auto">
          <a:xfrm>
            <a:off x="1415653" y="3990976"/>
            <a:ext cx="1946672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矩形 164"/>
          <p:cNvSpPr>
            <a:spLocks noChangeArrowheads="1"/>
          </p:cNvSpPr>
          <p:nvPr/>
        </p:nvSpPr>
        <p:spPr bwMode="auto">
          <a:xfrm>
            <a:off x="1913656" y="2536032"/>
            <a:ext cx="1010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输入内容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09" name="矩形 47"/>
          <p:cNvSpPr>
            <a:spLocks noChangeArrowheads="1"/>
          </p:cNvSpPr>
          <p:nvPr/>
        </p:nvSpPr>
        <p:spPr bwMode="auto">
          <a:xfrm>
            <a:off x="1006078" y="2845594"/>
            <a:ext cx="1946672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矩形 166"/>
          <p:cNvSpPr>
            <a:spLocks noChangeArrowheads="1"/>
          </p:cNvSpPr>
          <p:nvPr/>
        </p:nvSpPr>
        <p:spPr bwMode="auto">
          <a:xfrm>
            <a:off x="5988844" y="1370410"/>
            <a:ext cx="1010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输入内容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11" name="矩形 47"/>
          <p:cNvSpPr>
            <a:spLocks noChangeArrowheads="1"/>
          </p:cNvSpPr>
          <p:nvPr/>
        </p:nvSpPr>
        <p:spPr bwMode="auto">
          <a:xfrm>
            <a:off x="5969794" y="1669257"/>
            <a:ext cx="1946672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矩形 168"/>
          <p:cNvSpPr>
            <a:spLocks noChangeArrowheads="1"/>
          </p:cNvSpPr>
          <p:nvPr/>
        </p:nvSpPr>
        <p:spPr bwMode="auto">
          <a:xfrm>
            <a:off x="5887641" y="3693319"/>
            <a:ext cx="1010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输入内容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13" name="矩形 47"/>
          <p:cNvSpPr>
            <a:spLocks noChangeArrowheads="1"/>
          </p:cNvSpPr>
          <p:nvPr/>
        </p:nvSpPr>
        <p:spPr bwMode="auto">
          <a:xfrm>
            <a:off x="5868591" y="3990976"/>
            <a:ext cx="1946672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4" name="矩形 170"/>
          <p:cNvSpPr>
            <a:spLocks noChangeArrowheads="1"/>
          </p:cNvSpPr>
          <p:nvPr/>
        </p:nvSpPr>
        <p:spPr bwMode="auto">
          <a:xfrm>
            <a:off x="6231731" y="2547938"/>
            <a:ext cx="1010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输入内容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15" name="矩形 47"/>
          <p:cNvSpPr>
            <a:spLocks noChangeArrowheads="1"/>
          </p:cNvSpPr>
          <p:nvPr/>
        </p:nvSpPr>
        <p:spPr bwMode="auto">
          <a:xfrm>
            <a:off x="6200776" y="2845594"/>
            <a:ext cx="1946672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矩形 3"/>
          <p:cNvSpPr>
            <a:spLocks noChangeArrowheads="1"/>
          </p:cNvSpPr>
          <p:nvPr/>
        </p:nvSpPr>
        <p:spPr bwMode="auto">
          <a:xfrm>
            <a:off x="3293269" y="422672"/>
            <a:ext cx="1985963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117" name="文本框 37"/>
          <p:cNvSpPr>
            <a:spLocks noChangeArrowheads="1"/>
          </p:cNvSpPr>
          <p:nvPr/>
        </p:nvSpPr>
        <p:spPr bwMode="auto">
          <a:xfrm>
            <a:off x="531137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Title</a:t>
            </a:r>
            <a:endParaRPr lang="zh-CN" altLang="en-US" sz="1200" baseline="-3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18" name="组合 156"/>
          <p:cNvGrpSpPr>
            <a:grpSpLocks/>
          </p:cNvGrpSpPr>
          <p:nvPr/>
        </p:nvGrpSpPr>
        <p:grpSpPr bwMode="auto">
          <a:xfrm>
            <a:off x="2884885" y="464344"/>
            <a:ext cx="197644" cy="295275"/>
            <a:chOff x="0" y="0"/>
            <a:chExt cx="213756" cy="427512"/>
          </a:xfrm>
        </p:grpSpPr>
        <p:sp>
          <p:nvSpPr>
            <p:cNvPr id="119" name="直接连接符 157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0" name="直接连接符 158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3250"/>
                            </p:stCondLst>
                            <p:childTnLst>
                              <p:par>
                                <p:cTn id="16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750"/>
                            </p:stCondLst>
                            <p:childTnLst>
                              <p:par>
                                <p:cTn id="1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4250"/>
                            </p:stCondLst>
                            <p:childTnLst>
                              <p:par>
                                <p:cTn id="1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250"/>
                            </p:stCondLst>
                            <p:childTnLst>
                              <p:par>
                                <p:cTn id="1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750"/>
                            </p:stCondLst>
                            <p:childTnLst>
                              <p:par>
                                <p:cTn id="1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6250"/>
                            </p:stCondLst>
                            <p:childTnLst>
                              <p:par>
                                <p:cTn id="19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6750"/>
                            </p:stCondLst>
                            <p:childTnLst>
                              <p:par>
                                <p:cTn id="1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7250"/>
                            </p:stCondLst>
                            <p:childTnLst>
                              <p:par>
                                <p:cTn id="1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7750"/>
                            </p:stCondLst>
                            <p:childTnLst>
                              <p:par>
                                <p:cTn id="20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8250"/>
                            </p:stCondLst>
                            <p:childTnLst>
                              <p:par>
                                <p:cTn id="20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8750"/>
                            </p:stCondLst>
                            <p:childTnLst>
                              <p:par>
                                <p:cTn id="2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9250"/>
                            </p:stCondLst>
                            <p:childTnLst>
                              <p:par>
                                <p:cTn id="2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9750"/>
                            </p:stCondLst>
                            <p:childTnLst>
                              <p:par>
                                <p:cTn id="2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0250"/>
                            </p:stCondLst>
                            <p:childTnLst>
                              <p:par>
                                <p:cTn id="2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0750"/>
                            </p:stCondLst>
                            <p:childTnLst>
                              <p:par>
                                <p:cTn id="2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1250"/>
                            </p:stCondLst>
                            <p:childTnLst>
                              <p:par>
                                <p:cTn id="2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1750"/>
                            </p:stCondLst>
                            <p:childTnLst>
                              <p:par>
                                <p:cTn id="2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2250"/>
                            </p:stCondLst>
                            <p:childTnLst>
                              <p:par>
                                <p:cTn id="24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3" dur="1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5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7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9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12" grpId="0" bldLvl="0" animBg="1" autoUpdateAnimBg="0"/>
      <p:bldP spid="13" grpId="0" bldLvl="0" animBg="1" autoUpdateAnimBg="0"/>
      <p:bldP spid="14" grpId="0" bldLvl="0" animBg="1" autoUpdateAnimBg="0"/>
      <p:bldP spid="15" grpId="0" bldLvl="0" animBg="1" autoUpdateAnimBg="0"/>
      <p:bldP spid="16" grpId="0" bldLvl="0" animBg="1" autoUpdateAnimBg="0"/>
      <p:bldP spid="17" grpId="0" bldLvl="0" animBg="1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nimBg="1" autoUpdateAnimBg="0"/>
      <p:bldP spid="22" grpId="0" bldLvl="0" animBg="1" autoUpdateAnimBg="0"/>
      <p:bldP spid="98" grpId="0" bldLvl="0" animBg="1" autoUpdateAnimBg="0"/>
      <p:bldP spid="99" grpId="0" bldLvl="0" animBg="1" autoUpdateAnimBg="0"/>
      <p:bldP spid="100" grpId="0" bldLvl="0" animBg="1" autoUpdateAnimBg="0"/>
      <p:bldP spid="101" grpId="0" bldLvl="0" animBg="1" autoUpdateAnimBg="0"/>
      <p:bldP spid="102" grpId="0" bldLvl="0" animBg="1" autoUpdateAnimBg="0"/>
      <p:bldP spid="103" grpId="0" bldLvl="0" animBg="1" autoUpdateAnimBg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 bldLvl="0" autoUpdateAnimBg="0"/>
      <p:bldP spid="117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29"/>
          <p:cNvSpPr>
            <a:spLocks noChangeAspect="1" noEditPoints="1" noChangeArrowheads="1"/>
          </p:cNvSpPr>
          <p:nvPr/>
        </p:nvSpPr>
        <p:spPr bwMode="auto">
          <a:xfrm>
            <a:off x="4052888" y="1113235"/>
            <a:ext cx="1038225" cy="1038225"/>
          </a:xfrm>
          <a:custGeom>
            <a:avLst/>
            <a:gdLst>
              <a:gd name="T0" fmla="*/ 685014 w 97"/>
              <a:gd name="T1" fmla="*/ 0 h 97"/>
              <a:gd name="T2" fmla="*/ 713557 w 97"/>
              <a:gd name="T3" fmla="*/ 0 h 97"/>
              <a:gd name="T4" fmla="*/ 756370 w 97"/>
              <a:gd name="T5" fmla="*/ 385321 h 97"/>
              <a:gd name="T6" fmla="*/ 699286 w 97"/>
              <a:gd name="T7" fmla="*/ 470947 h 97"/>
              <a:gd name="T8" fmla="*/ 699286 w 97"/>
              <a:gd name="T9" fmla="*/ 485219 h 97"/>
              <a:gd name="T10" fmla="*/ 528032 w 97"/>
              <a:gd name="T11" fmla="*/ 570845 h 97"/>
              <a:gd name="T12" fmla="*/ 328236 w 97"/>
              <a:gd name="T13" fmla="*/ 656472 h 97"/>
              <a:gd name="T14" fmla="*/ 256880 w 97"/>
              <a:gd name="T15" fmla="*/ 613659 h 97"/>
              <a:gd name="T16" fmla="*/ 185525 w 97"/>
              <a:gd name="T17" fmla="*/ 642201 h 97"/>
              <a:gd name="T18" fmla="*/ 14271 w 97"/>
              <a:gd name="T19" fmla="*/ 542303 h 97"/>
              <a:gd name="T20" fmla="*/ 685014 w 97"/>
              <a:gd name="T21" fmla="*/ 0 h 97"/>
              <a:gd name="T22" fmla="*/ 813455 w 97"/>
              <a:gd name="T23" fmla="*/ 14271 h 97"/>
              <a:gd name="T24" fmla="*/ 1155962 w 97"/>
              <a:gd name="T25" fmla="*/ 171254 h 97"/>
              <a:gd name="T26" fmla="*/ 870539 w 97"/>
              <a:gd name="T27" fmla="*/ 385321 h 97"/>
              <a:gd name="T28" fmla="*/ 856268 w 97"/>
              <a:gd name="T29" fmla="*/ 371049 h 97"/>
              <a:gd name="T30" fmla="*/ 813455 w 97"/>
              <a:gd name="T31" fmla="*/ 14271 h 97"/>
              <a:gd name="T32" fmla="*/ 1227318 w 97"/>
              <a:gd name="T33" fmla="*/ 242609 h 97"/>
              <a:gd name="T34" fmla="*/ 927624 w 97"/>
              <a:gd name="T35" fmla="*/ 470947 h 97"/>
              <a:gd name="T36" fmla="*/ 927624 w 97"/>
              <a:gd name="T37" fmla="*/ 470947 h 97"/>
              <a:gd name="T38" fmla="*/ 841997 w 97"/>
              <a:gd name="T39" fmla="*/ 570845 h 97"/>
              <a:gd name="T40" fmla="*/ 841997 w 97"/>
              <a:gd name="T41" fmla="*/ 642201 h 97"/>
              <a:gd name="T42" fmla="*/ 813455 w 97"/>
              <a:gd name="T43" fmla="*/ 899081 h 97"/>
              <a:gd name="T44" fmla="*/ 856268 w 97"/>
              <a:gd name="T45" fmla="*/ 970437 h 97"/>
              <a:gd name="T46" fmla="*/ 1270131 w 97"/>
              <a:gd name="T47" fmla="*/ 1070335 h 97"/>
              <a:gd name="T48" fmla="*/ 1384300 w 97"/>
              <a:gd name="T49" fmla="*/ 685014 h 97"/>
              <a:gd name="T50" fmla="*/ 1227318 w 97"/>
              <a:gd name="T51" fmla="*/ 242609 h 97"/>
              <a:gd name="T52" fmla="*/ 1213046 w 97"/>
              <a:gd name="T53" fmla="*/ 1155962 h 97"/>
              <a:gd name="T54" fmla="*/ 699286 w 97"/>
              <a:gd name="T55" fmla="*/ 1384300 h 97"/>
              <a:gd name="T56" fmla="*/ 770641 w 97"/>
              <a:gd name="T57" fmla="*/ 1098877 h 97"/>
              <a:gd name="T58" fmla="*/ 827726 w 97"/>
              <a:gd name="T59" fmla="*/ 1056064 h 97"/>
              <a:gd name="T60" fmla="*/ 1213046 w 97"/>
              <a:gd name="T61" fmla="*/ 1155962 h 97"/>
              <a:gd name="T62" fmla="*/ 599388 w 97"/>
              <a:gd name="T63" fmla="*/ 1384300 h 97"/>
              <a:gd name="T64" fmla="*/ 14271 w 97"/>
              <a:gd name="T65" fmla="*/ 856268 h 97"/>
              <a:gd name="T66" fmla="*/ 171254 w 97"/>
              <a:gd name="T67" fmla="*/ 813455 h 97"/>
              <a:gd name="T68" fmla="*/ 256880 w 97"/>
              <a:gd name="T69" fmla="*/ 841997 h 97"/>
              <a:gd name="T70" fmla="*/ 299694 w 97"/>
              <a:gd name="T71" fmla="*/ 827726 h 97"/>
              <a:gd name="T72" fmla="*/ 642201 w 97"/>
              <a:gd name="T73" fmla="*/ 998980 h 97"/>
              <a:gd name="T74" fmla="*/ 685014 w 97"/>
              <a:gd name="T75" fmla="*/ 1070335 h 97"/>
              <a:gd name="T76" fmla="*/ 599388 w 97"/>
              <a:gd name="T77" fmla="*/ 1384300 h 97"/>
              <a:gd name="T78" fmla="*/ 0 w 97"/>
              <a:gd name="T79" fmla="*/ 756370 h 97"/>
              <a:gd name="T80" fmla="*/ 114169 w 97"/>
              <a:gd name="T81" fmla="*/ 727828 h 97"/>
              <a:gd name="T82" fmla="*/ 0 w 97"/>
              <a:gd name="T83" fmla="*/ 642201 h 97"/>
              <a:gd name="T84" fmla="*/ 0 w 97"/>
              <a:gd name="T85" fmla="*/ 685014 h 97"/>
              <a:gd name="T86" fmla="*/ 0 w 97"/>
              <a:gd name="T87" fmla="*/ 756370 h 97"/>
              <a:gd name="T88" fmla="*/ 742099 w 97"/>
              <a:gd name="T89" fmla="*/ 570845 h 97"/>
              <a:gd name="T90" fmla="*/ 570845 w 97"/>
              <a:gd name="T91" fmla="*/ 656472 h 97"/>
              <a:gd name="T92" fmla="*/ 356778 w 97"/>
              <a:gd name="T93" fmla="*/ 742099 h 97"/>
              <a:gd name="T94" fmla="*/ 356778 w 97"/>
              <a:gd name="T95" fmla="*/ 742099 h 97"/>
              <a:gd name="T96" fmla="*/ 685014 w 97"/>
              <a:gd name="T97" fmla="*/ 899081 h 97"/>
              <a:gd name="T98" fmla="*/ 713557 w 97"/>
              <a:gd name="T99" fmla="*/ 884810 h 97"/>
              <a:gd name="T100" fmla="*/ 742099 w 97"/>
              <a:gd name="T101" fmla="*/ 627930 h 97"/>
              <a:gd name="T102" fmla="*/ 742099 w 97"/>
              <a:gd name="T103" fmla="*/ 570845 h 9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7"/>
              <a:gd name="T157" fmla="*/ 0 h 97"/>
              <a:gd name="T158" fmla="*/ 97 w 97"/>
              <a:gd name="T159" fmla="*/ 97 h 9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7" h="97">
                <a:moveTo>
                  <a:pt x="48" y="0"/>
                </a:moveTo>
                <a:cubicBezTo>
                  <a:pt x="49" y="0"/>
                  <a:pt x="50" y="0"/>
                  <a:pt x="50" y="0"/>
                </a:cubicBezTo>
                <a:cubicBezTo>
                  <a:pt x="52" y="9"/>
                  <a:pt x="53" y="18"/>
                  <a:pt x="53" y="27"/>
                </a:cubicBezTo>
                <a:cubicBezTo>
                  <a:pt x="51" y="28"/>
                  <a:pt x="49" y="30"/>
                  <a:pt x="49" y="33"/>
                </a:cubicBezTo>
                <a:cubicBezTo>
                  <a:pt x="49" y="33"/>
                  <a:pt x="49" y="34"/>
                  <a:pt x="49" y="34"/>
                </a:cubicBezTo>
                <a:cubicBezTo>
                  <a:pt x="45" y="36"/>
                  <a:pt x="41" y="38"/>
                  <a:pt x="37" y="40"/>
                </a:cubicBezTo>
                <a:cubicBezTo>
                  <a:pt x="33" y="42"/>
                  <a:pt x="28" y="44"/>
                  <a:pt x="23" y="46"/>
                </a:cubicBezTo>
                <a:cubicBezTo>
                  <a:pt x="22" y="44"/>
                  <a:pt x="20" y="43"/>
                  <a:pt x="18" y="43"/>
                </a:cubicBezTo>
                <a:cubicBezTo>
                  <a:pt x="16" y="43"/>
                  <a:pt x="14" y="44"/>
                  <a:pt x="13" y="45"/>
                </a:cubicBezTo>
                <a:cubicBezTo>
                  <a:pt x="9" y="43"/>
                  <a:pt x="5" y="40"/>
                  <a:pt x="1" y="38"/>
                </a:cubicBezTo>
                <a:cubicBezTo>
                  <a:pt x="6" y="16"/>
                  <a:pt x="25" y="0"/>
                  <a:pt x="48" y="0"/>
                </a:cubicBezTo>
                <a:close/>
                <a:moveTo>
                  <a:pt x="57" y="1"/>
                </a:moveTo>
                <a:cubicBezTo>
                  <a:pt x="66" y="2"/>
                  <a:pt x="74" y="6"/>
                  <a:pt x="81" y="12"/>
                </a:cubicBezTo>
                <a:cubicBezTo>
                  <a:pt x="75" y="17"/>
                  <a:pt x="68" y="22"/>
                  <a:pt x="61" y="27"/>
                </a:cubicBezTo>
                <a:cubicBezTo>
                  <a:pt x="61" y="26"/>
                  <a:pt x="60" y="26"/>
                  <a:pt x="60" y="26"/>
                </a:cubicBezTo>
                <a:cubicBezTo>
                  <a:pt x="60" y="17"/>
                  <a:pt x="59" y="9"/>
                  <a:pt x="57" y="1"/>
                </a:cubicBezTo>
                <a:close/>
                <a:moveTo>
                  <a:pt x="86" y="17"/>
                </a:moveTo>
                <a:cubicBezTo>
                  <a:pt x="79" y="23"/>
                  <a:pt x="72" y="28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6"/>
                  <a:pt x="62" y="39"/>
                  <a:pt x="59" y="40"/>
                </a:cubicBezTo>
                <a:cubicBezTo>
                  <a:pt x="59" y="42"/>
                  <a:pt x="59" y="43"/>
                  <a:pt x="59" y="45"/>
                </a:cubicBezTo>
                <a:cubicBezTo>
                  <a:pt x="59" y="51"/>
                  <a:pt x="58" y="57"/>
                  <a:pt x="57" y="63"/>
                </a:cubicBezTo>
                <a:cubicBezTo>
                  <a:pt x="59" y="64"/>
                  <a:pt x="60" y="66"/>
                  <a:pt x="60" y="68"/>
                </a:cubicBezTo>
                <a:cubicBezTo>
                  <a:pt x="70" y="71"/>
                  <a:pt x="80" y="73"/>
                  <a:pt x="89" y="75"/>
                </a:cubicBezTo>
                <a:cubicBezTo>
                  <a:pt x="94" y="67"/>
                  <a:pt x="97" y="58"/>
                  <a:pt x="97" y="48"/>
                </a:cubicBezTo>
                <a:cubicBezTo>
                  <a:pt x="97" y="36"/>
                  <a:pt x="93" y="25"/>
                  <a:pt x="86" y="17"/>
                </a:cubicBezTo>
                <a:close/>
                <a:moveTo>
                  <a:pt x="85" y="81"/>
                </a:moveTo>
                <a:cubicBezTo>
                  <a:pt x="76" y="91"/>
                  <a:pt x="63" y="97"/>
                  <a:pt x="49" y="97"/>
                </a:cubicBezTo>
                <a:cubicBezTo>
                  <a:pt x="51" y="90"/>
                  <a:pt x="53" y="83"/>
                  <a:pt x="54" y="77"/>
                </a:cubicBezTo>
                <a:cubicBezTo>
                  <a:pt x="56" y="76"/>
                  <a:pt x="57" y="75"/>
                  <a:pt x="58" y="74"/>
                </a:cubicBezTo>
                <a:cubicBezTo>
                  <a:pt x="67" y="77"/>
                  <a:pt x="76" y="79"/>
                  <a:pt x="85" y="81"/>
                </a:cubicBezTo>
                <a:close/>
                <a:moveTo>
                  <a:pt x="42" y="97"/>
                </a:moveTo>
                <a:cubicBezTo>
                  <a:pt x="22" y="94"/>
                  <a:pt x="6" y="79"/>
                  <a:pt x="1" y="60"/>
                </a:cubicBezTo>
                <a:cubicBezTo>
                  <a:pt x="5" y="59"/>
                  <a:pt x="9" y="58"/>
                  <a:pt x="12" y="57"/>
                </a:cubicBezTo>
                <a:cubicBezTo>
                  <a:pt x="14" y="58"/>
                  <a:pt x="16" y="59"/>
                  <a:pt x="18" y="59"/>
                </a:cubicBezTo>
                <a:cubicBezTo>
                  <a:pt x="19" y="59"/>
                  <a:pt x="20" y="58"/>
                  <a:pt x="21" y="58"/>
                </a:cubicBezTo>
                <a:cubicBezTo>
                  <a:pt x="29" y="62"/>
                  <a:pt x="37" y="66"/>
                  <a:pt x="45" y="70"/>
                </a:cubicBezTo>
                <a:cubicBezTo>
                  <a:pt x="45" y="72"/>
                  <a:pt x="46" y="73"/>
                  <a:pt x="48" y="75"/>
                </a:cubicBezTo>
                <a:cubicBezTo>
                  <a:pt x="46" y="82"/>
                  <a:pt x="44" y="89"/>
                  <a:pt x="42" y="97"/>
                </a:cubicBezTo>
                <a:close/>
                <a:moveTo>
                  <a:pt x="0" y="53"/>
                </a:moveTo>
                <a:cubicBezTo>
                  <a:pt x="3" y="52"/>
                  <a:pt x="5" y="51"/>
                  <a:pt x="8" y="51"/>
                </a:cubicBezTo>
                <a:cubicBezTo>
                  <a:pt x="5" y="49"/>
                  <a:pt x="3" y="47"/>
                  <a:pt x="0" y="45"/>
                </a:cubicBezTo>
                <a:cubicBezTo>
                  <a:pt x="0" y="46"/>
                  <a:pt x="0" y="47"/>
                  <a:pt x="0" y="48"/>
                </a:cubicBezTo>
                <a:cubicBezTo>
                  <a:pt x="0" y="50"/>
                  <a:pt x="0" y="51"/>
                  <a:pt x="0" y="53"/>
                </a:cubicBezTo>
                <a:close/>
                <a:moveTo>
                  <a:pt x="52" y="40"/>
                </a:moveTo>
                <a:cubicBezTo>
                  <a:pt x="48" y="42"/>
                  <a:pt x="44" y="44"/>
                  <a:pt x="40" y="46"/>
                </a:cubicBezTo>
                <a:cubicBezTo>
                  <a:pt x="35" y="48"/>
                  <a:pt x="30" y="50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33" y="56"/>
                  <a:pt x="40" y="60"/>
                  <a:pt x="48" y="63"/>
                </a:cubicBezTo>
                <a:cubicBezTo>
                  <a:pt x="48" y="63"/>
                  <a:pt x="49" y="62"/>
                  <a:pt x="50" y="62"/>
                </a:cubicBezTo>
                <a:cubicBezTo>
                  <a:pt x="51" y="56"/>
                  <a:pt x="52" y="50"/>
                  <a:pt x="52" y="44"/>
                </a:cubicBezTo>
                <a:cubicBezTo>
                  <a:pt x="52" y="43"/>
                  <a:pt x="52" y="42"/>
                  <a:pt x="52" y="4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" name="TextBox 18"/>
          <p:cNvSpPr>
            <a:spLocks noChangeArrowheads="1"/>
          </p:cNvSpPr>
          <p:nvPr/>
        </p:nvSpPr>
        <p:spPr bwMode="auto">
          <a:xfrm>
            <a:off x="3456385" y="2214563"/>
            <a:ext cx="2231231" cy="34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PART  03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" name="文本框 8"/>
          <p:cNvSpPr>
            <a:spLocks noChangeArrowheads="1"/>
          </p:cNvSpPr>
          <p:nvPr/>
        </p:nvSpPr>
        <p:spPr bwMode="auto">
          <a:xfrm>
            <a:off x="3151585" y="2538413"/>
            <a:ext cx="2859881" cy="69294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 algn="ctr"/>
            <a:r>
              <a:rPr lang="zh-CN" altLang="en-US" sz="3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产品和服务</a:t>
            </a:r>
            <a:endParaRPr lang="en-US" sz="3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5" name="矩形 51"/>
          <p:cNvSpPr>
            <a:spLocks noChangeArrowheads="1"/>
          </p:cNvSpPr>
          <p:nvPr/>
        </p:nvSpPr>
        <p:spPr bwMode="auto">
          <a:xfrm>
            <a:off x="3312319" y="3313510"/>
            <a:ext cx="2537222" cy="33456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Product &amp; Service</a:t>
            </a:r>
            <a:endParaRPr lang="zh-CN" alt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" name="直接连接符 23"/>
          <p:cNvSpPr>
            <a:spLocks noChangeShapeType="1"/>
          </p:cNvSpPr>
          <p:nvPr/>
        </p:nvSpPr>
        <p:spPr bwMode="auto">
          <a:xfrm>
            <a:off x="3456385" y="3271838"/>
            <a:ext cx="2231231" cy="0"/>
          </a:xfrm>
          <a:prstGeom prst="line">
            <a:avLst/>
          </a:prstGeom>
          <a:noFill/>
          <a:ln w="1905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2" grpId="1" bldLvl="0" animBg="1" autoUpdateAnimBg="0"/>
      <p:bldP spid="3" grpId="0" bldLvl="0" autoUpdateAnimBg="0"/>
      <p:bldP spid="4" grpId="0" bldLvl="0" autoUpdateAnimBg="0"/>
      <p:bldP spid="5" grpId="0" bldLvl="0" autoUpdateAnimBg="0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>
            <a:grpSpLocks/>
          </p:cNvGrpSpPr>
          <p:nvPr/>
        </p:nvGrpSpPr>
        <p:grpSpPr bwMode="auto">
          <a:xfrm>
            <a:off x="1062038" y="3061097"/>
            <a:ext cx="7108031" cy="1527572"/>
            <a:chOff x="0" y="0"/>
            <a:chExt cx="9476539" cy="2036659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88638" y="184673"/>
              <a:ext cx="9287901" cy="1851986"/>
              <a:chOff x="0" y="0"/>
              <a:chExt cx="7823700" cy="1560029"/>
            </a:xfrm>
          </p:grpSpPr>
          <p:grpSp>
            <p:nvGrpSpPr>
              <p:cNvPr id="9" name="Group 4"/>
              <p:cNvGrpSpPr>
                <a:grpSpLocks/>
              </p:cNvGrpSpPr>
              <p:nvPr/>
            </p:nvGrpSpPr>
            <p:grpSpPr bwMode="auto">
              <a:xfrm>
                <a:off x="0" y="1063641"/>
                <a:ext cx="1401958" cy="447873"/>
                <a:chOff x="0" y="0"/>
                <a:chExt cx="1182688" cy="377825"/>
              </a:xfrm>
            </p:grpSpPr>
            <p:sp>
              <p:nvSpPr>
                <p:cNvPr id="21" name="Oval 11"/>
                <p:cNvSpPr>
                  <a:spLocks noChangeArrowheads="1"/>
                </p:cNvSpPr>
                <p:nvPr/>
              </p:nvSpPr>
              <p:spPr bwMode="auto">
                <a:xfrm>
                  <a:off x="514350" y="109538"/>
                  <a:ext cx="165100" cy="16510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 lIns="121920" tIns="60960" rIns="121920" bIns="60960"/>
                <a:lstStyle/>
                <a:p>
                  <a:endParaRPr lang="zh-CN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22" name="Freeform 12"/>
                <p:cNvSpPr>
                  <a:spLocks noEditPoints="1" noChangeArrowheads="1"/>
                </p:cNvSpPr>
                <p:nvPr/>
              </p:nvSpPr>
              <p:spPr bwMode="auto">
                <a:xfrm>
                  <a:off x="409575" y="0"/>
                  <a:ext cx="379413" cy="377825"/>
                </a:xfrm>
                <a:custGeom>
                  <a:avLst/>
                  <a:gdLst>
                    <a:gd name="T0" fmla="*/ 187828 w 101"/>
                    <a:gd name="T1" fmla="*/ 0 h 100"/>
                    <a:gd name="T2" fmla="*/ 379413 w 101"/>
                    <a:gd name="T3" fmla="*/ 188913 h 100"/>
                    <a:gd name="T4" fmla="*/ 187828 w 101"/>
                    <a:gd name="T5" fmla="*/ 377825 h 100"/>
                    <a:gd name="T6" fmla="*/ 0 w 101"/>
                    <a:gd name="T7" fmla="*/ 188913 h 100"/>
                    <a:gd name="T8" fmla="*/ 187828 w 101"/>
                    <a:gd name="T9" fmla="*/ 0 h 100"/>
                    <a:gd name="T10" fmla="*/ 187828 w 101"/>
                    <a:gd name="T11" fmla="*/ 290925 h 100"/>
                    <a:gd name="T12" fmla="*/ 293012 w 101"/>
                    <a:gd name="T13" fmla="*/ 188913 h 100"/>
                    <a:gd name="T14" fmla="*/ 187828 w 101"/>
                    <a:gd name="T15" fmla="*/ 86900 h 100"/>
                    <a:gd name="T16" fmla="*/ 86401 w 101"/>
                    <a:gd name="T17" fmla="*/ 188913 h 100"/>
                    <a:gd name="T18" fmla="*/ 187828 w 101"/>
                    <a:gd name="T19" fmla="*/ 290925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0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8" y="65"/>
                        <a:pt x="78" y="50"/>
                      </a:cubicBezTo>
                      <a:cubicBezTo>
                        <a:pt x="78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 lIns="121920" tIns="60960" rIns="121920" bIns="60960"/>
                <a:lstStyle/>
                <a:p>
                  <a:endParaRPr lang="zh-CN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23" name="Oval 13"/>
                <p:cNvSpPr>
                  <a:spLocks noChangeArrowheads="1"/>
                </p:cNvSpPr>
                <p:nvPr/>
              </p:nvSpPr>
              <p:spPr bwMode="auto">
                <a:xfrm>
                  <a:off x="912813" y="109538"/>
                  <a:ext cx="165100" cy="16510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 lIns="121920" tIns="60960" rIns="121920" bIns="60960"/>
                <a:lstStyle/>
                <a:p>
                  <a:endParaRPr lang="zh-CN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24" name="Freeform 14"/>
                <p:cNvSpPr>
                  <a:spLocks noEditPoints="1" noChangeArrowheads="1"/>
                </p:cNvSpPr>
                <p:nvPr/>
              </p:nvSpPr>
              <p:spPr bwMode="auto">
                <a:xfrm>
                  <a:off x="808038" y="0"/>
                  <a:ext cx="374650" cy="377825"/>
                </a:xfrm>
                <a:custGeom>
                  <a:avLst/>
                  <a:gdLst>
                    <a:gd name="T0" fmla="*/ 187325 w 100"/>
                    <a:gd name="T1" fmla="*/ 0 h 100"/>
                    <a:gd name="T2" fmla="*/ 374650 w 100"/>
                    <a:gd name="T3" fmla="*/ 188913 h 100"/>
                    <a:gd name="T4" fmla="*/ 187325 w 100"/>
                    <a:gd name="T5" fmla="*/ 377825 h 100"/>
                    <a:gd name="T6" fmla="*/ 0 w 100"/>
                    <a:gd name="T7" fmla="*/ 188913 h 100"/>
                    <a:gd name="T8" fmla="*/ 187325 w 100"/>
                    <a:gd name="T9" fmla="*/ 0 h 100"/>
                    <a:gd name="T10" fmla="*/ 187325 w 100"/>
                    <a:gd name="T11" fmla="*/ 290925 h 100"/>
                    <a:gd name="T12" fmla="*/ 288481 w 100"/>
                    <a:gd name="T13" fmla="*/ 188913 h 100"/>
                    <a:gd name="T14" fmla="*/ 187325 w 100"/>
                    <a:gd name="T15" fmla="*/ 86900 h 100"/>
                    <a:gd name="T16" fmla="*/ 86170 w 100"/>
                    <a:gd name="T17" fmla="*/ 188913 h 100"/>
                    <a:gd name="T18" fmla="*/ 187325 w 100"/>
                    <a:gd name="T19" fmla="*/ 290925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0"/>
                    <a:gd name="T31" fmla="*/ 0 h 100"/>
                    <a:gd name="T32" fmla="*/ 100 w 100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0" h="100">
                      <a:moveTo>
                        <a:pt x="50" y="0"/>
                      </a:moveTo>
                      <a:cubicBezTo>
                        <a:pt x="78" y="0"/>
                        <a:pt x="100" y="23"/>
                        <a:pt x="100" y="50"/>
                      </a:cubicBezTo>
                      <a:cubicBezTo>
                        <a:pt x="100" y="78"/>
                        <a:pt x="78" y="100"/>
                        <a:pt x="50" y="100"/>
                      </a:cubicBezTo>
                      <a:cubicBezTo>
                        <a:pt x="22" y="100"/>
                        <a:pt x="0" y="78"/>
                        <a:pt x="0" y="50"/>
                      </a:cubicBezTo>
                      <a:cubicBezTo>
                        <a:pt x="0" y="23"/>
                        <a:pt x="22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7" y="65"/>
                        <a:pt x="77" y="50"/>
                      </a:cubicBezTo>
                      <a:cubicBezTo>
                        <a:pt x="77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 lIns="121920" tIns="60960" rIns="121920" bIns="60960"/>
                <a:lstStyle/>
                <a:p>
                  <a:endParaRPr lang="zh-CN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25" name="Oval 15"/>
                <p:cNvSpPr>
                  <a:spLocks noChangeArrowheads="1"/>
                </p:cNvSpPr>
                <p:nvPr/>
              </p:nvSpPr>
              <p:spPr bwMode="auto">
                <a:xfrm>
                  <a:off x="109538" y="109538"/>
                  <a:ext cx="165100" cy="16510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 lIns="121920" tIns="60960" rIns="121920" bIns="60960"/>
                <a:lstStyle/>
                <a:p>
                  <a:endParaRPr lang="zh-CN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26" name="Freeform 16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379413" cy="377825"/>
                </a:xfrm>
                <a:custGeom>
                  <a:avLst/>
                  <a:gdLst>
                    <a:gd name="T0" fmla="*/ 191585 w 101"/>
                    <a:gd name="T1" fmla="*/ 0 h 100"/>
                    <a:gd name="T2" fmla="*/ 379413 w 101"/>
                    <a:gd name="T3" fmla="*/ 188913 h 100"/>
                    <a:gd name="T4" fmla="*/ 191585 w 101"/>
                    <a:gd name="T5" fmla="*/ 377825 h 100"/>
                    <a:gd name="T6" fmla="*/ 0 w 101"/>
                    <a:gd name="T7" fmla="*/ 188913 h 100"/>
                    <a:gd name="T8" fmla="*/ 191585 w 101"/>
                    <a:gd name="T9" fmla="*/ 0 h 100"/>
                    <a:gd name="T10" fmla="*/ 191585 w 101"/>
                    <a:gd name="T11" fmla="*/ 290925 h 100"/>
                    <a:gd name="T12" fmla="*/ 293012 w 101"/>
                    <a:gd name="T13" fmla="*/ 188913 h 100"/>
                    <a:gd name="T14" fmla="*/ 191585 w 101"/>
                    <a:gd name="T15" fmla="*/ 86900 h 100"/>
                    <a:gd name="T16" fmla="*/ 90158 w 101"/>
                    <a:gd name="T17" fmla="*/ 188913 h 100"/>
                    <a:gd name="T18" fmla="*/ 191585 w 101"/>
                    <a:gd name="T19" fmla="*/ 290925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1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1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1" y="0"/>
                      </a:cubicBezTo>
                      <a:close/>
                      <a:moveTo>
                        <a:pt x="51" y="77"/>
                      </a:moveTo>
                      <a:cubicBezTo>
                        <a:pt x="66" y="77"/>
                        <a:pt x="78" y="65"/>
                        <a:pt x="78" y="50"/>
                      </a:cubicBezTo>
                      <a:cubicBezTo>
                        <a:pt x="78" y="35"/>
                        <a:pt x="66" y="23"/>
                        <a:pt x="51" y="23"/>
                      </a:cubicBezTo>
                      <a:cubicBezTo>
                        <a:pt x="36" y="23"/>
                        <a:pt x="24" y="35"/>
                        <a:pt x="24" y="50"/>
                      </a:cubicBezTo>
                      <a:cubicBezTo>
                        <a:pt x="24" y="65"/>
                        <a:pt x="36" y="77"/>
                        <a:pt x="51" y="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 lIns="121920" tIns="60960" rIns="121920" bIns="60960"/>
                <a:lstStyle/>
                <a:p>
                  <a:endParaRPr lang="zh-CN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</p:grpSp>
          <p:grpSp>
            <p:nvGrpSpPr>
              <p:cNvPr id="10" name="Group 6"/>
              <p:cNvGrpSpPr>
                <a:grpSpLocks/>
              </p:cNvGrpSpPr>
              <p:nvPr/>
            </p:nvGrpSpPr>
            <p:grpSpPr bwMode="auto">
              <a:xfrm>
                <a:off x="5578685" y="0"/>
                <a:ext cx="2245015" cy="1560029"/>
                <a:chOff x="0" y="0"/>
                <a:chExt cx="1893888" cy="1316037"/>
              </a:xfrm>
            </p:grpSpPr>
            <p:sp>
              <p:nvSpPr>
                <p:cNvPr id="11" name="Freeform 5"/>
                <p:cNvSpPr>
                  <a:spLocks noEditPoints="1" noChangeArrowheads="1"/>
                </p:cNvSpPr>
                <p:nvPr/>
              </p:nvSpPr>
              <p:spPr bwMode="auto">
                <a:xfrm>
                  <a:off x="1187450" y="333375"/>
                  <a:ext cx="706438" cy="857250"/>
                </a:xfrm>
                <a:custGeom>
                  <a:avLst/>
                  <a:gdLst>
                    <a:gd name="T0" fmla="*/ 26304 w 188"/>
                    <a:gd name="T1" fmla="*/ 623111 h 227"/>
                    <a:gd name="T2" fmla="*/ 120245 w 188"/>
                    <a:gd name="T3" fmla="*/ 506042 h 227"/>
                    <a:gd name="T4" fmla="*/ 146548 w 188"/>
                    <a:gd name="T5" fmla="*/ 472054 h 227"/>
                    <a:gd name="T6" fmla="*/ 172852 w 188"/>
                    <a:gd name="T7" fmla="*/ 56646 h 227"/>
                    <a:gd name="T8" fmla="*/ 187882 w 188"/>
                    <a:gd name="T9" fmla="*/ 0 h 227"/>
                    <a:gd name="T10" fmla="*/ 571163 w 188"/>
                    <a:gd name="T11" fmla="*/ 18882 h 227"/>
                    <a:gd name="T12" fmla="*/ 631285 w 188"/>
                    <a:gd name="T13" fmla="*/ 41541 h 227"/>
                    <a:gd name="T14" fmla="*/ 646316 w 188"/>
                    <a:gd name="T15" fmla="*/ 90634 h 227"/>
                    <a:gd name="T16" fmla="*/ 620012 w 188"/>
                    <a:gd name="T17" fmla="*/ 94411 h 227"/>
                    <a:gd name="T18" fmla="*/ 672619 w 188"/>
                    <a:gd name="T19" fmla="*/ 317220 h 227"/>
                    <a:gd name="T20" fmla="*/ 695165 w 188"/>
                    <a:gd name="T21" fmla="*/ 332326 h 227"/>
                    <a:gd name="T22" fmla="*/ 695165 w 188"/>
                    <a:gd name="T23" fmla="*/ 506042 h 227"/>
                    <a:gd name="T24" fmla="*/ 680134 w 188"/>
                    <a:gd name="T25" fmla="*/ 581571 h 227"/>
                    <a:gd name="T26" fmla="*/ 680134 w 188"/>
                    <a:gd name="T27" fmla="*/ 600453 h 227"/>
                    <a:gd name="T28" fmla="*/ 706438 w 188"/>
                    <a:gd name="T29" fmla="*/ 623111 h 227"/>
                    <a:gd name="T30" fmla="*/ 702680 w 188"/>
                    <a:gd name="T31" fmla="*/ 721298 h 227"/>
                    <a:gd name="T32" fmla="*/ 676377 w 188"/>
                    <a:gd name="T33" fmla="*/ 762839 h 227"/>
                    <a:gd name="T34" fmla="*/ 623770 w 188"/>
                    <a:gd name="T35" fmla="*/ 762839 h 227"/>
                    <a:gd name="T36" fmla="*/ 608739 w 188"/>
                    <a:gd name="T37" fmla="*/ 762839 h 227"/>
                    <a:gd name="T38" fmla="*/ 612497 w 188"/>
                    <a:gd name="T39" fmla="*/ 834591 h 227"/>
                    <a:gd name="T40" fmla="*/ 612497 w 188"/>
                    <a:gd name="T41" fmla="*/ 834591 h 227"/>
                    <a:gd name="T42" fmla="*/ 604982 w 188"/>
                    <a:gd name="T43" fmla="*/ 849697 h 227"/>
                    <a:gd name="T44" fmla="*/ 582436 w 188"/>
                    <a:gd name="T45" fmla="*/ 857250 h 227"/>
                    <a:gd name="T46" fmla="*/ 582436 w 188"/>
                    <a:gd name="T47" fmla="*/ 857250 h 227"/>
                    <a:gd name="T48" fmla="*/ 492252 w 188"/>
                    <a:gd name="T49" fmla="*/ 857250 h 227"/>
                    <a:gd name="T50" fmla="*/ 492252 w 188"/>
                    <a:gd name="T51" fmla="*/ 857250 h 227"/>
                    <a:gd name="T52" fmla="*/ 488494 w 188"/>
                    <a:gd name="T53" fmla="*/ 857250 h 227"/>
                    <a:gd name="T54" fmla="*/ 480979 w 188"/>
                    <a:gd name="T55" fmla="*/ 849697 h 227"/>
                    <a:gd name="T56" fmla="*/ 477221 w 188"/>
                    <a:gd name="T57" fmla="*/ 830815 h 227"/>
                    <a:gd name="T58" fmla="*/ 477221 w 188"/>
                    <a:gd name="T59" fmla="*/ 827039 h 227"/>
                    <a:gd name="T60" fmla="*/ 477221 w 188"/>
                    <a:gd name="T61" fmla="*/ 762839 h 227"/>
                    <a:gd name="T62" fmla="*/ 439645 w 188"/>
                    <a:gd name="T63" fmla="*/ 762839 h 227"/>
                    <a:gd name="T64" fmla="*/ 413341 w 188"/>
                    <a:gd name="T65" fmla="*/ 649546 h 227"/>
                    <a:gd name="T66" fmla="*/ 319400 w 188"/>
                    <a:gd name="T67" fmla="*/ 551359 h 227"/>
                    <a:gd name="T68" fmla="*/ 161579 w 188"/>
                    <a:gd name="T69" fmla="*/ 543806 h 227"/>
                    <a:gd name="T70" fmla="*/ 60122 w 188"/>
                    <a:gd name="T71" fmla="*/ 641993 h 227"/>
                    <a:gd name="T72" fmla="*/ 22546 w 188"/>
                    <a:gd name="T73" fmla="*/ 811933 h 227"/>
                    <a:gd name="T74" fmla="*/ 0 w 188"/>
                    <a:gd name="T75" fmla="*/ 811933 h 227"/>
                    <a:gd name="T76" fmla="*/ 26304 w 188"/>
                    <a:gd name="T77" fmla="*/ 623111 h 227"/>
                    <a:gd name="T78" fmla="*/ 552374 w 188"/>
                    <a:gd name="T79" fmla="*/ 56646 h 227"/>
                    <a:gd name="T80" fmla="*/ 499767 w 188"/>
                    <a:gd name="T81" fmla="*/ 52870 h 227"/>
                    <a:gd name="T82" fmla="*/ 507283 w 188"/>
                    <a:gd name="T83" fmla="*/ 422960 h 227"/>
                    <a:gd name="T84" fmla="*/ 604982 w 188"/>
                    <a:gd name="T85" fmla="*/ 422960 h 227"/>
                    <a:gd name="T86" fmla="*/ 604982 w 188"/>
                    <a:gd name="T87" fmla="*/ 302115 h 227"/>
                    <a:gd name="T88" fmla="*/ 552374 w 188"/>
                    <a:gd name="T89" fmla="*/ 56646 h 227"/>
                    <a:gd name="T90" fmla="*/ 496010 w 188"/>
                    <a:gd name="T91" fmla="*/ 827039 h 227"/>
                    <a:gd name="T92" fmla="*/ 496010 w 188"/>
                    <a:gd name="T93" fmla="*/ 830815 h 227"/>
                    <a:gd name="T94" fmla="*/ 496010 w 188"/>
                    <a:gd name="T95" fmla="*/ 838368 h 227"/>
                    <a:gd name="T96" fmla="*/ 529829 w 188"/>
                    <a:gd name="T97" fmla="*/ 838368 h 227"/>
                    <a:gd name="T98" fmla="*/ 582436 w 188"/>
                    <a:gd name="T99" fmla="*/ 838368 h 227"/>
                    <a:gd name="T100" fmla="*/ 589951 w 188"/>
                    <a:gd name="T101" fmla="*/ 838368 h 227"/>
                    <a:gd name="T102" fmla="*/ 593709 w 188"/>
                    <a:gd name="T103" fmla="*/ 834591 h 227"/>
                    <a:gd name="T104" fmla="*/ 593709 w 188"/>
                    <a:gd name="T105" fmla="*/ 834591 h 227"/>
                    <a:gd name="T106" fmla="*/ 589951 w 188"/>
                    <a:gd name="T107" fmla="*/ 762839 h 227"/>
                    <a:gd name="T108" fmla="*/ 496010 w 188"/>
                    <a:gd name="T109" fmla="*/ 762839 h 227"/>
                    <a:gd name="T110" fmla="*/ 496010 w 188"/>
                    <a:gd name="T111" fmla="*/ 827039 h 227"/>
                    <a:gd name="T112" fmla="*/ 492252 w 188"/>
                    <a:gd name="T113" fmla="*/ 305891 h 227"/>
                    <a:gd name="T114" fmla="*/ 484737 w 188"/>
                    <a:gd name="T115" fmla="*/ 56646 h 227"/>
                    <a:gd name="T116" fmla="*/ 296854 w 188"/>
                    <a:gd name="T117" fmla="*/ 49094 h 227"/>
                    <a:gd name="T118" fmla="*/ 293097 w 188"/>
                    <a:gd name="T119" fmla="*/ 245468 h 227"/>
                    <a:gd name="T120" fmla="*/ 492252 w 188"/>
                    <a:gd name="T121" fmla="*/ 305891 h 227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88"/>
                    <a:gd name="T184" fmla="*/ 0 h 227"/>
                    <a:gd name="T185" fmla="*/ 188 w 188"/>
                    <a:gd name="T186" fmla="*/ 227 h 227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88" h="227">
                      <a:moveTo>
                        <a:pt x="7" y="165"/>
                      </a:moveTo>
                      <a:cubicBezTo>
                        <a:pt x="11" y="154"/>
                        <a:pt x="25" y="139"/>
                        <a:pt x="32" y="134"/>
                      </a:cubicBezTo>
                      <a:cubicBezTo>
                        <a:pt x="39" y="128"/>
                        <a:pt x="39" y="125"/>
                        <a:pt x="39" y="125"/>
                      </a:cubicBezTo>
                      <a:cubicBezTo>
                        <a:pt x="39" y="125"/>
                        <a:pt x="44" y="30"/>
                        <a:pt x="46" y="15"/>
                      </a:cubicBezTo>
                      <a:cubicBezTo>
                        <a:pt x="48" y="0"/>
                        <a:pt x="50" y="0"/>
                        <a:pt x="50" y="0"/>
                      </a:cubicBezTo>
                      <a:cubicBezTo>
                        <a:pt x="50" y="0"/>
                        <a:pt x="137" y="4"/>
                        <a:pt x="152" y="5"/>
                      </a:cubicBezTo>
                      <a:cubicBezTo>
                        <a:pt x="166" y="5"/>
                        <a:pt x="165" y="8"/>
                        <a:pt x="168" y="11"/>
                      </a:cubicBezTo>
                      <a:cubicBezTo>
                        <a:pt x="171" y="13"/>
                        <a:pt x="172" y="22"/>
                        <a:pt x="172" y="24"/>
                      </a:cubicBezTo>
                      <a:cubicBezTo>
                        <a:pt x="172" y="26"/>
                        <a:pt x="165" y="25"/>
                        <a:pt x="165" y="25"/>
                      </a:cubicBezTo>
                      <a:cubicBezTo>
                        <a:pt x="165" y="25"/>
                        <a:pt x="179" y="82"/>
                        <a:pt x="179" y="84"/>
                      </a:cubicBezTo>
                      <a:cubicBezTo>
                        <a:pt x="179" y="86"/>
                        <a:pt x="185" y="88"/>
                        <a:pt x="185" y="88"/>
                      </a:cubicBezTo>
                      <a:cubicBezTo>
                        <a:pt x="185" y="88"/>
                        <a:pt x="184" y="113"/>
                        <a:pt x="185" y="134"/>
                      </a:cubicBezTo>
                      <a:cubicBezTo>
                        <a:pt x="185" y="155"/>
                        <a:pt x="181" y="154"/>
                        <a:pt x="181" y="154"/>
                      </a:cubicBezTo>
                      <a:cubicBezTo>
                        <a:pt x="181" y="154"/>
                        <a:pt x="177" y="159"/>
                        <a:pt x="181" y="159"/>
                      </a:cubicBezTo>
                      <a:cubicBezTo>
                        <a:pt x="186" y="159"/>
                        <a:pt x="188" y="165"/>
                        <a:pt x="188" y="165"/>
                      </a:cubicBezTo>
                      <a:cubicBezTo>
                        <a:pt x="188" y="165"/>
                        <a:pt x="187" y="181"/>
                        <a:pt x="187" y="191"/>
                      </a:cubicBezTo>
                      <a:cubicBezTo>
                        <a:pt x="187" y="202"/>
                        <a:pt x="180" y="202"/>
                        <a:pt x="180" y="202"/>
                      </a:cubicBezTo>
                      <a:cubicBezTo>
                        <a:pt x="166" y="202"/>
                        <a:pt x="166" y="202"/>
                        <a:pt x="166" y="202"/>
                      </a:cubicBezTo>
                      <a:cubicBezTo>
                        <a:pt x="162" y="202"/>
                        <a:pt x="162" y="202"/>
                        <a:pt x="162" y="202"/>
                      </a:cubicBezTo>
                      <a:cubicBezTo>
                        <a:pt x="163" y="221"/>
                        <a:pt x="163" y="221"/>
                        <a:pt x="163" y="221"/>
                      </a:cubicBezTo>
                      <a:cubicBezTo>
                        <a:pt x="163" y="221"/>
                        <a:pt x="163" y="221"/>
                        <a:pt x="163" y="221"/>
                      </a:cubicBezTo>
                      <a:cubicBezTo>
                        <a:pt x="163" y="222"/>
                        <a:pt x="162" y="223"/>
                        <a:pt x="161" y="225"/>
                      </a:cubicBezTo>
                      <a:cubicBezTo>
                        <a:pt x="160" y="226"/>
                        <a:pt x="158" y="227"/>
                        <a:pt x="155" y="227"/>
                      </a:cubicBezTo>
                      <a:cubicBezTo>
                        <a:pt x="155" y="227"/>
                        <a:pt x="155" y="227"/>
                        <a:pt x="155" y="227"/>
                      </a:cubicBezTo>
                      <a:cubicBezTo>
                        <a:pt x="151" y="227"/>
                        <a:pt x="131" y="227"/>
                        <a:pt x="131" y="227"/>
                      </a:cubicBezTo>
                      <a:cubicBezTo>
                        <a:pt x="131" y="227"/>
                        <a:pt x="131" y="227"/>
                        <a:pt x="131" y="227"/>
                      </a:cubicBezTo>
                      <a:cubicBezTo>
                        <a:pt x="130" y="227"/>
                        <a:pt x="130" y="227"/>
                        <a:pt x="130" y="227"/>
                      </a:cubicBezTo>
                      <a:cubicBezTo>
                        <a:pt x="130" y="227"/>
                        <a:pt x="129" y="226"/>
                        <a:pt x="128" y="225"/>
                      </a:cubicBezTo>
                      <a:cubicBezTo>
                        <a:pt x="127" y="224"/>
                        <a:pt x="127" y="222"/>
                        <a:pt x="127" y="220"/>
                      </a:cubicBezTo>
                      <a:cubicBezTo>
                        <a:pt x="127" y="219"/>
                        <a:pt x="127" y="219"/>
                        <a:pt x="127" y="219"/>
                      </a:cubicBezTo>
                      <a:cubicBezTo>
                        <a:pt x="127" y="216"/>
                        <a:pt x="127" y="207"/>
                        <a:pt x="127" y="202"/>
                      </a:cubicBezTo>
                      <a:cubicBezTo>
                        <a:pt x="117" y="202"/>
                        <a:pt x="117" y="202"/>
                        <a:pt x="117" y="202"/>
                      </a:cubicBezTo>
                      <a:cubicBezTo>
                        <a:pt x="117" y="202"/>
                        <a:pt x="114" y="193"/>
                        <a:pt x="110" y="172"/>
                      </a:cubicBezTo>
                      <a:cubicBezTo>
                        <a:pt x="106" y="152"/>
                        <a:pt x="85" y="146"/>
                        <a:pt x="85" y="146"/>
                      </a:cubicBezTo>
                      <a:cubicBezTo>
                        <a:pt x="43" y="144"/>
                        <a:pt x="43" y="144"/>
                        <a:pt x="43" y="144"/>
                      </a:cubicBezTo>
                      <a:cubicBezTo>
                        <a:pt x="43" y="144"/>
                        <a:pt x="27" y="149"/>
                        <a:pt x="16" y="170"/>
                      </a:cubicBezTo>
                      <a:cubicBezTo>
                        <a:pt x="6" y="190"/>
                        <a:pt x="6" y="215"/>
                        <a:pt x="6" y="215"/>
                      </a:cubicBezTo>
                      <a:cubicBezTo>
                        <a:pt x="0" y="215"/>
                        <a:pt x="0" y="215"/>
                        <a:pt x="0" y="215"/>
                      </a:cubicBezTo>
                      <a:cubicBezTo>
                        <a:pt x="0" y="215"/>
                        <a:pt x="4" y="177"/>
                        <a:pt x="7" y="165"/>
                      </a:cubicBezTo>
                      <a:close/>
                      <a:moveTo>
                        <a:pt x="147" y="15"/>
                      </a:moveTo>
                      <a:cubicBezTo>
                        <a:pt x="133" y="14"/>
                        <a:pt x="133" y="14"/>
                        <a:pt x="133" y="14"/>
                      </a:cubicBezTo>
                      <a:cubicBezTo>
                        <a:pt x="135" y="112"/>
                        <a:pt x="135" y="112"/>
                        <a:pt x="135" y="112"/>
                      </a:cubicBezTo>
                      <a:cubicBezTo>
                        <a:pt x="161" y="112"/>
                        <a:pt x="161" y="112"/>
                        <a:pt x="161" y="112"/>
                      </a:cubicBezTo>
                      <a:cubicBezTo>
                        <a:pt x="161" y="112"/>
                        <a:pt x="161" y="90"/>
                        <a:pt x="161" y="80"/>
                      </a:cubicBezTo>
                      <a:cubicBezTo>
                        <a:pt x="161" y="69"/>
                        <a:pt x="147" y="15"/>
                        <a:pt x="147" y="15"/>
                      </a:cubicBezTo>
                      <a:close/>
                      <a:moveTo>
                        <a:pt x="132" y="219"/>
                      </a:moveTo>
                      <a:cubicBezTo>
                        <a:pt x="132" y="219"/>
                        <a:pt x="132" y="219"/>
                        <a:pt x="132" y="220"/>
                      </a:cubicBezTo>
                      <a:cubicBezTo>
                        <a:pt x="132" y="221"/>
                        <a:pt x="132" y="221"/>
                        <a:pt x="132" y="222"/>
                      </a:cubicBezTo>
                      <a:cubicBezTo>
                        <a:pt x="134" y="222"/>
                        <a:pt x="137" y="222"/>
                        <a:pt x="141" y="222"/>
                      </a:cubicBezTo>
                      <a:cubicBezTo>
                        <a:pt x="147" y="222"/>
                        <a:pt x="153" y="222"/>
                        <a:pt x="155" y="222"/>
                      </a:cubicBezTo>
                      <a:cubicBezTo>
                        <a:pt x="157" y="222"/>
                        <a:pt x="157" y="222"/>
                        <a:pt x="157" y="222"/>
                      </a:cubicBezTo>
                      <a:cubicBezTo>
                        <a:pt x="157" y="221"/>
                        <a:pt x="158" y="221"/>
                        <a:pt x="158" y="221"/>
                      </a:cubicBezTo>
                      <a:cubicBezTo>
                        <a:pt x="158" y="221"/>
                        <a:pt x="158" y="221"/>
                        <a:pt x="158" y="221"/>
                      </a:cubicBezTo>
                      <a:cubicBezTo>
                        <a:pt x="157" y="202"/>
                        <a:pt x="157" y="202"/>
                        <a:pt x="157" y="202"/>
                      </a:cubicBezTo>
                      <a:cubicBezTo>
                        <a:pt x="132" y="202"/>
                        <a:pt x="132" y="202"/>
                        <a:pt x="132" y="202"/>
                      </a:cubicBezTo>
                      <a:cubicBezTo>
                        <a:pt x="132" y="207"/>
                        <a:pt x="132" y="216"/>
                        <a:pt x="132" y="219"/>
                      </a:cubicBezTo>
                      <a:close/>
                      <a:moveTo>
                        <a:pt x="131" y="81"/>
                      </a:moveTo>
                      <a:cubicBezTo>
                        <a:pt x="129" y="15"/>
                        <a:pt x="129" y="15"/>
                        <a:pt x="129" y="15"/>
                      </a:cubicBezTo>
                      <a:cubicBezTo>
                        <a:pt x="79" y="13"/>
                        <a:pt x="79" y="13"/>
                        <a:pt x="79" y="13"/>
                      </a:cubicBezTo>
                      <a:cubicBezTo>
                        <a:pt x="78" y="65"/>
                        <a:pt x="78" y="65"/>
                        <a:pt x="78" y="65"/>
                      </a:cubicBezTo>
                      <a:lnTo>
                        <a:pt x="131" y="8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 lIns="121920" tIns="60960" rIns="121920" bIns="60960"/>
                <a:lstStyle/>
                <a:p>
                  <a:endParaRPr lang="zh-CN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2" name="Freeform 6"/>
                <p:cNvSpPr>
                  <a:spLocks noEditPoints="1" noChangeArrowheads="1"/>
                </p:cNvSpPr>
                <p:nvPr/>
              </p:nvSpPr>
              <p:spPr bwMode="auto">
                <a:xfrm>
                  <a:off x="1231900" y="938212"/>
                  <a:ext cx="376238" cy="377825"/>
                </a:xfrm>
                <a:custGeom>
                  <a:avLst/>
                  <a:gdLst>
                    <a:gd name="T0" fmla="*/ 188119 w 100"/>
                    <a:gd name="T1" fmla="*/ 0 h 100"/>
                    <a:gd name="T2" fmla="*/ 376238 w 100"/>
                    <a:gd name="T3" fmla="*/ 188913 h 100"/>
                    <a:gd name="T4" fmla="*/ 188119 w 100"/>
                    <a:gd name="T5" fmla="*/ 377825 h 100"/>
                    <a:gd name="T6" fmla="*/ 0 w 100"/>
                    <a:gd name="T7" fmla="*/ 188913 h 100"/>
                    <a:gd name="T8" fmla="*/ 188119 w 100"/>
                    <a:gd name="T9" fmla="*/ 0 h 100"/>
                    <a:gd name="T10" fmla="*/ 188119 w 100"/>
                    <a:gd name="T11" fmla="*/ 290925 h 100"/>
                    <a:gd name="T12" fmla="*/ 289703 w 100"/>
                    <a:gd name="T13" fmla="*/ 188913 h 100"/>
                    <a:gd name="T14" fmla="*/ 188119 w 100"/>
                    <a:gd name="T15" fmla="*/ 86900 h 100"/>
                    <a:gd name="T16" fmla="*/ 86535 w 100"/>
                    <a:gd name="T17" fmla="*/ 188913 h 100"/>
                    <a:gd name="T18" fmla="*/ 188119 w 100"/>
                    <a:gd name="T19" fmla="*/ 290925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0"/>
                    <a:gd name="T31" fmla="*/ 0 h 100"/>
                    <a:gd name="T32" fmla="*/ 100 w 100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0" h="100">
                      <a:moveTo>
                        <a:pt x="50" y="0"/>
                      </a:moveTo>
                      <a:cubicBezTo>
                        <a:pt x="78" y="0"/>
                        <a:pt x="100" y="23"/>
                        <a:pt x="100" y="50"/>
                      </a:cubicBezTo>
                      <a:cubicBezTo>
                        <a:pt x="100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7" y="65"/>
                        <a:pt x="77" y="50"/>
                      </a:cubicBezTo>
                      <a:cubicBezTo>
                        <a:pt x="77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 lIns="121920" tIns="60960" rIns="121920" bIns="60960"/>
                <a:lstStyle/>
                <a:p>
                  <a:endParaRPr lang="zh-CN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3" name="Oval 7"/>
                <p:cNvSpPr>
                  <a:spLocks noChangeArrowheads="1"/>
                </p:cNvSpPr>
                <p:nvPr/>
              </p:nvSpPr>
              <p:spPr bwMode="auto">
                <a:xfrm>
                  <a:off x="1336675" y="1047750"/>
                  <a:ext cx="165100" cy="16510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 lIns="121920" tIns="60960" rIns="121920" bIns="60960"/>
                <a:lstStyle/>
                <a:p>
                  <a:endParaRPr lang="zh-CN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4" name="Oval 8"/>
                <p:cNvSpPr>
                  <a:spLocks noChangeArrowheads="1"/>
                </p:cNvSpPr>
                <p:nvPr/>
              </p:nvSpPr>
              <p:spPr bwMode="auto">
                <a:xfrm>
                  <a:off x="142875" y="1047750"/>
                  <a:ext cx="160338" cy="16510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 lIns="121920" tIns="60960" rIns="121920" bIns="60960"/>
                <a:lstStyle/>
                <a:p>
                  <a:endParaRPr lang="zh-CN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5" name="Freeform 9"/>
                <p:cNvSpPr>
                  <a:spLocks noChangeArrowheads="1"/>
                </p:cNvSpPr>
                <p:nvPr/>
              </p:nvSpPr>
              <p:spPr bwMode="auto">
                <a:xfrm>
                  <a:off x="1220787" y="306387"/>
                  <a:ext cx="123825" cy="615950"/>
                </a:xfrm>
                <a:custGeom>
                  <a:avLst/>
                  <a:gdLst>
                    <a:gd name="T0" fmla="*/ 7505 w 33"/>
                    <a:gd name="T1" fmla="*/ 132259 h 163"/>
                    <a:gd name="T2" fmla="*/ 15009 w 33"/>
                    <a:gd name="T3" fmla="*/ 136038 h 163"/>
                    <a:gd name="T4" fmla="*/ 18761 w 33"/>
                    <a:gd name="T5" fmla="*/ 30231 h 163"/>
                    <a:gd name="T6" fmla="*/ 56284 w 33"/>
                    <a:gd name="T7" fmla="*/ 26452 h 163"/>
                    <a:gd name="T8" fmla="*/ 60036 w 33"/>
                    <a:gd name="T9" fmla="*/ 136038 h 163"/>
                    <a:gd name="T10" fmla="*/ 71293 w 33"/>
                    <a:gd name="T11" fmla="*/ 139817 h 163"/>
                    <a:gd name="T12" fmla="*/ 123825 w 33"/>
                    <a:gd name="T13" fmla="*/ 143596 h 163"/>
                    <a:gd name="T14" fmla="*/ 101311 w 33"/>
                    <a:gd name="T15" fmla="*/ 502585 h 163"/>
                    <a:gd name="T16" fmla="*/ 37523 w 33"/>
                    <a:gd name="T17" fmla="*/ 566825 h 163"/>
                    <a:gd name="T18" fmla="*/ 0 w 33"/>
                    <a:gd name="T19" fmla="*/ 615950 h 163"/>
                    <a:gd name="T20" fmla="*/ 7505 w 33"/>
                    <a:gd name="T21" fmla="*/ 132259 h 16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"/>
                    <a:gd name="T34" fmla="*/ 0 h 163"/>
                    <a:gd name="T35" fmla="*/ 33 w 33"/>
                    <a:gd name="T36" fmla="*/ 163 h 16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" h="163">
                      <a:moveTo>
                        <a:pt x="2" y="35"/>
                      </a:move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10" y="0"/>
                        <a:pt x="15" y="7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27" y="133"/>
                        <a:pt x="27" y="133"/>
                        <a:pt x="27" y="133"/>
                      </a:cubicBezTo>
                      <a:cubicBezTo>
                        <a:pt x="27" y="133"/>
                        <a:pt x="19" y="139"/>
                        <a:pt x="10" y="150"/>
                      </a:cubicBezTo>
                      <a:cubicBezTo>
                        <a:pt x="1" y="160"/>
                        <a:pt x="0" y="163"/>
                        <a:pt x="0" y="163"/>
                      </a:cubicBezTo>
                      <a:lnTo>
                        <a:pt x="2" y="3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 lIns="121920" tIns="60960" rIns="121920" bIns="60960"/>
                <a:lstStyle/>
                <a:p>
                  <a:endParaRPr lang="zh-CN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6" name="Freeform 10"/>
                <p:cNvSpPr>
                  <a:spLocks noEditPoints="1" noChangeArrowheads="1"/>
                </p:cNvSpPr>
                <p:nvPr/>
              </p:nvSpPr>
              <p:spPr bwMode="auto">
                <a:xfrm>
                  <a:off x="33337" y="938212"/>
                  <a:ext cx="379413" cy="377825"/>
                </a:xfrm>
                <a:custGeom>
                  <a:avLst/>
                  <a:gdLst>
                    <a:gd name="T0" fmla="*/ 191585 w 101"/>
                    <a:gd name="T1" fmla="*/ 0 h 100"/>
                    <a:gd name="T2" fmla="*/ 379413 w 101"/>
                    <a:gd name="T3" fmla="*/ 188913 h 100"/>
                    <a:gd name="T4" fmla="*/ 191585 w 101"/>
                    <a:gd name="T5" fmla="*/ 377825 h 100"/>
                    <a:gd name="T6" fmla="*/ 0 w 101"/>
                    <a:gd name="T7" fmla="*/ 188913 h 100"/>
                    <a:gd name="T8" fmla="*/ 191585 w 101"/>
                    <a:gd name="T9" fmla="*/ 0 h 100"/>
                    <a:gd name="T10" fmla="*/ 191585 w 101"/>
                    <a:gd name="T11" fmla="*/ 290925 h 100"/>
                    <a:gd name="T12" fmla="*/ 293012 w 101"/>
                    <a:gd name="T13" fmla="*/ 188913 h 100"/>
                    <a:gd name="T14" fmla="*/ 191585 w 101"/>
                    <a:gd name="T15" fmla="*/ 86900 h 100"/>
                    <a:gd name="T16" fmla="*/ 86401 w 101"/>
                    <a:gd name="T17" fmla="*/ 188913 h 100"/>
                    <a:gd name="T18" fmla="*/ 191585 w 101"/>
                    <a:gd name="T19" fmla="*/ 290925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1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1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1" y="0"/>
                      </a:cubicBezTo>
                      <a:close/>
                      <a:moveTo>
                        <a:pt x="51" y="77"/>
                      </a:moveTo>
                      <a:cubicBezTo>
                        <a:pt x="66" y="77"/>
                        <a:pt x="78" y="65"/>
                        <a:pt x="78" y="50"/>
                      </a:cubicBezTo>
                      <a:cubicBezTo>
                        <a:pt x="78" y="35"/>
                        <a:pt x="66" y="23"/>
                        <a:pt x="51" y="23"/>
                      </a:cubicBezTo>
                      <a:cubicBezTo>
                        <a:pt x="36" y="23"/>
                        <a:pt x="23" y="35"/>
                        <a:pt x="23" y="50"/>
                      </a:cubicBezTo>
                      <a:cubicBezTo>
                        <a:pt x="23" y="65"/>
                        <a:pt x="36" y="77"/>
                        <a:pt x="51" y="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 lIns="121920" tIns="60960" rIns="121920" bIns="60960"/>
                <a:lstStyle/>
                <a:p>
                  <a:endParaRPr lang="zh-CN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7" name="Oval 17"/>
                <p:cNvSpPr>
                  <a:spLocks noChangeArrowheads="1"/>
                </p:cNvSpPr>
                <p:nvPr/>
              </p:nvSpPr>
              <p:spPr bwMode="auto">
                <a:xfrm>
                  <a:off x="544512" y="1047750"/>
                  <a:ext cx="165100" cy="16510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 lIns="121920" tIns="60960" rIns="121920" bIns="60960"/>
                <a:lstStyle/>
                <a:p>
                  <a:endParaRPr lang="zh-CN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8" name="Freeform 18"/>
                <p:cNvSpPr>
                  <a:spLocks noEditPoints="1" noChangeArrowheads="1"/>
                </p:cNvSpPr>
                <p:nvPr/>
              </p:nvSpPr>
              <p:spPr bwMode="auto">
                <a:xfrm>
                  <a:off x="439737" y="938212"/>
                  <a:ext cx="379413" cy="377825"/>
                </a:xfrm>
                <a:custGeom>
                  <a:avLst/>
                  <a:gdLst>
                    <a:gd name="T0" fmla="*/ 187828 w 101"/>
                    <a:gd name="T1" fmla="*/ 0 h 100"/>
                    <a:gd name="T2" fmla="*/ 379413 w 101"/>
                    <a:gd name="T3" fmla="*/ 188913 h 100"/>
                    <a:gd name="T4" fmla="*/ 187828 w 101"/>
                    <a:gd name="T5" fmla="*/ 377825 h 100"/>
                    <a:gd name="T6" fmla="*/ 0 w 101"/>
                    <a:gd name="T7" fmla="*/ 188913 h 100"/>
                    <a:gd name="T8" fmla="*/ 187828 w 101"/>
                    <a:gd name="T9" fmla="*/ 0 h 100"/>
                    <a:gd name="T10" fmla="*/ 187828 w 101"/>
                    <a:gd name="T11" fmla="*/ 290925 h 100"/>
                    <a:gd name="T12" fmla="*/ 293012 w 101"/>
                    <a:gd name="T13" fmla="*/ 188913 h 100"/>
                    <a:gd name="T14" fmla="*/ 187828 w 101"/>
                    <a:gd name="T15" fmla="*/ 86900 h 100"/>
                    <a:gd name="T16" fmla="*/ 86401 w 101"/>
                    <a:gd name="T17" fmla="*/ 188913 h 100"/>
                    <a:gd name="T18" fmla="*/ 187828 w 101"/>
                    <a:gd name="T19" fmla="*/ 290925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0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8" y="65"/>
                        <a:pt x="78" y="50"/>
                      </a:cubicBezTo>
                      <a:cubicBezTo>
                        <a:pt x="78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 lIns="121920" tIns="60960" rIns="121920" bIns="60960"/>
                <a:lstStyle/>
                <a:p>
                  <a:endParaRPr lang="zh-CN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9" name="Freeform 19"/>
                <p:cNvSpPr>
                  <a:spLocks noChangeArrowheads="1"/>
                </p:cNvSpPr>
                <p:nvPr/>
              </p:nvSpPr>
              <p:spPr bwMode="auto">
                <a:xfrm>
                  <a:off x="0" y="911225"/>
                  <a:ext cx="1176338" cy="234950"/>
                </a:xfrm>
                <a:custGeom>
                  <a:avLst/>
                  <a:gdLst>
                    <a:gd name="T0" fmla="*/ 30066 w 313"/>
                    <a:gd name="T1" fmla="*/ 0 h 62"/>
                    <a:gd name="T2" fmla="*/ 1142514 w 313"/>
                    <a:gd name="T3" fmla="*/ 0 h 62"/>
                    <a:gd name="T4" fmla="*/ 1176338 w 313"/>
                    <a:gd name="T5" fmla="*/ 34106 h 62"/>
                    <a:gd name="T6" fmla="*/ 1176338 w 313"/>
                    <a:gd name="T7" fmla="*/ 204634 h 62"/>
                    <a:gd name="T8" fmla="*/ 1142514 w 313"/>
                    <a:gd name="T9" fmla="*/ 234950 h 62"/>
                    <a:gd name="T10" fmla="*/ 838094 w 313"/>
                    <a:gd name="T11" fmla="*/ 234950 h 62"/>
                    <a:gd name="T12" fmla="*/ 841852 w 313"/>
                    <a:gd name="T13" fmla="*/ 219792 h 62"/>
                    <a:gd name="T14" fmla="*/ 627631 w 313"/>
                    <a:gd name="T15" fmla="*/ 7579 h 62"/>
                    <a:gd name="T16" fmla="*/ 424684 w 313"/>
                    <a:gd name="T17" fmla="*/ 162949 h 62"/>
                    <a:gd name="T18" fmla="*/ 221738 w 313"/>
                    <a:gd name="T19" fmla="*/ 7579 h 62"/>
                    <a:gd name="T20" fmla="*/ 11275 w 313"/>
                    <a:gd name="T21" fmla="*/ 219792 h 62"/>
                    <a:gd name="T22" fmla="*/ 11275 w 313"/>
                    <a:gd name="T23" fmla="*/ 227371 h 62"/>
                    <a:gd name="T24" fmla="*/ 0 w 313"/>
                    <a:gd name="T25" fmla="*/ 204634 h 62"/>
                    <a:gd name="T26" fmla="*/ 0 w 313"/>
                    <a:gd name="T27" fmla="*/ 34106 h 62"/>
                    <a:gd name="T28" fmla="*/ 30066 w 313"/>
                    <a:gd name="T29" fmla="*/ 0 h 6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13"/>
                    <a:gd name="T46" fmla="*/ 0 h 62"/>
                    <a:gd name="T47" fmla="*/ 313 w 313"/>
                    <a:gd name="T48" fmla="*/ 62 h 6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13" h="62">
                      <a:moveTo>
                        <a:pt x="8" y="0"/>
                      </a:moveTo>
                      <a:cubicBezTo>
                        <a:pt x="304" y="0"/>
                        <a:pt x="304" y="0"/>
                        <a:pt x="304" y="0"/>
                      </a:cubicBezTo>
                      <a:cubicBezTo>
                        <a:pt x="309" y="0"/>
                        <a:pt x="313" y="4"/>
                        <a:pt x="313" y="9"/>
                      </a:cubicBezTo>
                      <a:cubicBezTo>
                        <a:pt x="313" y="54"/>
                        <a:pt x="313" y="54"/>
                        <a:pt x="313" y="54"/>
                      </a:cubicBezTo>
                      <a:cubicBezTo>
                        <a:pt x="313" y="58"/>
                        <a:pt x="309" y="62"/>
                        <a:pt x="304" y="62"/>
                      </a:cubicBezTo>
                      <a:cubicBezTo>
                        <a:pt x="223" y="62"/>
                        <a:pt x="223" y="62"/>
                        <a:pt x="223" y="62"/>
                      </a:cubicBezTo>
                      <a:cubicBezTo>
                        <a:pt x="224" y="60"/>
                        <a:pt x="224" y="59"/>
                        <a:pt x="224" y="58"/>
                      </a:cubicBezTo>
                      <a:cubicBezTo>
                        <a:pt x="224" y="27"/>
                        <a:pt x="198" y="2"/>
                        <a:pt x="167" y="2"/>
                      </a:cubicBezTo>
                      <a:cubicBezTo>
                        <a:pt x="141" y="2"/>
                        <a:pt x="120" y="19"/>
                        <a:pt x="113" y="43"/>
                      </a:cubicBezTo>
                      <a:cubicBezTo>
                        <a:pt x="107" y="19"/>
                        <a:pt x="85" y="2"/>
                        <a:pt x="59" y="2"/>
                      </a:cubicBezTo>
                      <a:cubicBezTo>
                        <a:pt x="28" y="2"/>
                        <a:pt x="3" y="27"/>
                        <a:pt x="3" y="58"/>
                      </a:cubicBezTo>
                      <a:cubicBezTo>
                        <a:pt x="3" y="58"/>
                        <a:pt x="3" y="59"/>
                        <a:pt x="3" y="60"/>
                      </a:cubicBezTo>
                      <a:cubicBezTo>
                        <a:pt x="1" y="58"/>
                        <a:pt x="0" y="56"/>
                        <a:pt x="0" y="54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4" y="0"/>
                        <a:pt x="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 lIns="121920" tIns="60960" rIns="121920" bIns="60960"/>
                <a:lstStyle/>
                <a:p>
                  <a:endParaRPr lang="zh-CN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20" name="Freeform 21"/>
                <p:cNvSpPr>
                  <a:spLocks noChangeArrowheads="1"/>
                </p:cNvSpPr>
                <p:nvPr/>
              </p:nvSpPr>
              <p:spPr bwMode="auto">
                <a:xfrm>
                  <a:off x="1317625" y="0"/>
                  <a:ext cx="290513" cy="333375"/>
                </a:xfrm>
                <a:custGeom>
                  <a:avLst/>
                  <a:gdLst>
                    <a:gd name="T0" fmla="*/ 290513 w 77"/>
                    <a:gd name="T1" fmla="*/ 333375 h 88"/>
                    <a:gd name="T2" fmla="*/ 128278 w 77"/>
                    <a:gd name="T3" fmla="*/ 87132 h 88"/>
                    <a:gd name="T4" fmla="*/ 0 w 77"/>
                    <a:gd name="T5" fmla="*/ 0 h 88"/>
                    <a:gd name="T6" fmla="*/ 45275 w 77"/>
                    <a:gd name="T7" fmla="*/ 322010 h 88"/>
                    <a:gd name="T8" fmla="*/ 290513 w 77"/>
                    <a:gd name="T9" fmla="*/ 333375 h 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88"/>
                    <a:gd name="T17" fmla="*/ 77 w 77"/>
                    <a:gd name="T18" fmla="*/ 88 h 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88">
                      <a:moveTo>
                        <a:pt x="77" y="88"/>
                      </a:moveTo>
                      <a:cubicBezTo>
                        <a:pt x="77" y="88"/>
                        <a:pt x="49" y="40"/>
                        <a:pt x="34" y="23"/>
                      </a:cubicBezTo>
                      <a:cubicBezTo>
                        <a:pt x="20" y="7"/>
                        <a:pt x="0" y="0"/>
                        <a:pt x="0" y="0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lnTo>
                        <a:pt x="77" y="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bevel/>
                  <a:headEnd/>
                  <a:tailEnd/>
                </a:ln>
              </p:spPr>
              <p:txBody>
                <a:bodyPr lIns="121920" tIns="60960" rIns="121920" bIns="60960"/>
                <a:lstStyle/>
                <a:p>
                  <a:endParaRPr lang="zh-CN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  <a:sym typeface="Calibri" pitchFamily="34" charset="0"/>
                  </a:endParaRPr>
                </a:p>
              </p:txBody>
            </p:sp>
          </p:grpSp>
        </p:grpSp>
        <p:grpSp>
          <p:nvGrpSpPr>
            <p:cNvPr id="4" name="组合 1"/>
            <p:cNvGrpSpPr>
              <a:grpSpLocks/>
            </p:cNvGrpSpPr>
            <p:nvPr/>
          </p:nvGrpSpPr>
          <p:grpSpPr bwMode="auto">
            <a:xfrm>
              <a:off x="0" y="0"/>
              <a:ext cx="8187906" cy="1411187"/>
              <a:chOff x="0" y="0"/>
              <a:chExt cx="8187906" cy="1411187"/>
            </a:xfrm>
          </p:grpSpPr>
          <p:sp>
            <p:nvSpPr>
              <p:cNvPr id="5" name="Rectangle 28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2948035" cy="1411187"/>
              </a:xfrm>
              <a:prstGeom prst="rect">
                <a:avLst/>
              </a:prstGeom>
              <a:solidFill>
                <a:schemeClr val="bg1">
                  <a:alpha val="39999"/>
                </a:schemeClr>
              </a:solidFill>
              <a:ln w="19050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" name="Rectangle 29"/>
              <p:cNvSpPr>
                <a:spLocks noChangeArrowheads="1"/>
              </p:cNvSpPr>
              <p:nvPr/>
            </p:nvSpPr>
            <p:spPr bwMode="auto">
              <a:xfrm flipH="1">
                <a:off x="2948031" y="0"/>
                <a:ext cx="1823424" cy="1411187"/>
              </a:xfrm>
              <a:prstGeom prst="rect">
                <a:avLst/>
              </a:prstGeom>
              <a:solidFill>
                <a:schemeClr val="bg1">
                  <a:alpha val="39999"/>
                </a:schemeClr>
              </a:solidFill>
              <a:ln w="19050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" name="Rectangle 30"/>
              <p:cNvSpPr>
                <a:spLocks noChangeArrowheads="1"/>
              </p:cNvSpPr>
              <p:nvPr/>
            </p:nvSpPr>
            <p:spPr bwMode="auto">
              <a:xfrm flipH="1">
                <a:off x="4771458" y="0"/>
                <a:ext cx="2348616" cy="1411187"/>
              </a:xfrm>
              <a:prstGeom prst="rect">
                <a:avLst/>
              </a:prstGeom>
              <a:solidFill>
                <a:schemeClr val="bg1">
                  <a:alpha val="39999"/>
                </a:schemeClr>
              </a:solidFill>
              <a:ln w="19050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" name="Rectangle 31"/>
              <p:cNvSpPr>
                <a:spLocks noChangeArrowheads="1"/>
              </p:cNvSpPr>
              <p:nvPr/>
            </p:nvSpPr>
            <p:spPr bwMode="auto">
              <a:xfrm flipH="1">
                <a:off x="7120076" y="0"/>
                <a:ext cx="1067830" cy="1411187"/>
              </a:xfrm>
              <a:prstGeom prst="rect">
                <a:avLst/>
              </a:prstGeom>
              <a:solidFill>
                <a:schemeClr val="bg1">
                  <a:alpha val="39999"/>
                </a:schemeClr>
              </a:solidFill>
              <a:ln w="19050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27" name="矩形 41"/>
          <p:cNvSpPr>
            <a:spLocks noChangeArrowheads="1"/>
          </p:cNvSpPr>
          <p:nvPr/>
        </p:nvSpPr>
        <p:spPr bwMode="auto">
          <a:xfrm>
            <a:off x="987028" y="1045369"/>
            <a:ext cx="7194947" cy="50936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3607594" y="422672"/>
            <a:ext cx="136921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业务介绍</a:t>
            </a:r>
          </a:p>
        </p:txBody>
      </p:sp>
      <p:sp>
        <p:nvSpPr>
          <p:cNvPr id="29" name="文本框 37"/>
          <p:cNvSpPr>
            <a:spLocks noChangeArrowheads="1"/>
          </p:cNvSpPr>
          <p:nvPr/>
        </p:nvSpPr>
        <p:spPr bwMode="auto">
          <a:xfrm>
            <a:off x="5036344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The Main Business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30" name="组合 44"/>
          <p:cNvGrpSpPr>
            <a:grpSpLocks/>
          </p:cNvGrpSpPr>
          <p:nvPr/>
        </p:nvGrpSpPr>
        <p:grpSpPr bwMode="auto">
          <a:xfrm>
            <a:off x="3198019" y="464344"/>
            <a:ext cx="197644" cy="295275"/>
            <a:chOff x="0" y="0"/>
            <a:chExt cx="213756" cy="427512"/>
          </a:xfrm>
        </p:grpSpPr>
        <p:sp>
          <p:nvSpPr>
            <p:cNvPr id="31" name="直接连接符 45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直接连接符 46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3" name="肘形连接符 59"/>
          <p:cNvCxnSpPr>
            <a:cxnSpLocks noChangeShapeType="1"/>
            <a:stCxn id="5" idx="0"/>
            <a:endCxn id="44" idx="2"/>
          </p:cNvCxnSpPr>
          <p:nvPr/>
        </p:nvCxnSpPr>
        <p:spPr bwMode="auto">
          <a:xfrm rot="16200000" flipV="1">
            <a:off x="1867495" y="2760464"/>
            <a:ext cx="252413" cy="34647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bg1"/>
            </a:solidFill>
            <a:bevel/>
            <a:headEnd/>
            <a:tailEnd type="oval" w="lg" len="lg"/>
          </a:ln>
        </p:spPr>
      </p:cxnSp>
      <p:cxnSp>
        <p:nvCxnSpPr>
          <p:cNvPr id="34" name="肘形连接符 61"/>
          <p:cNvCxnSpPr>
            <a:cxnSpLocks noChangeShapeType="1"/>
            <a:stCxn id="6" idx="0"/>
            <a:endCxn id="43" idx="2"/>
          </p:cNvCxnSpPr>
          <p:nvPr/>
        </p:nvCxnSpPr>
        <p:spPr bwMode="auto">
          <a:xfrm rot="16200000" flipV="1">
            <a:off x="3687961" y="2792611"/>
            <a:ext cx="252413" cy="28456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bg1"/>
            </a:solidFill>
            <a:bevel/>
            <a:headEnd/>
            <a:tailEnd type="oval" w="lg" len="lg"/>
          </a:ln>
        </p:spPr>
      </p:cxnSp>
      <p:cxnSp>
        <p:nvCxnSpPr>
          <p:cNvPr id="35" name="肘形连接符 65"/>
          <p:cNvCxnSpPr>
            <a:cxnSpLocks noChangeShapeType="1"/>
            <a:stCxn id="8" idx="0"/>
            <a:endCxn id="41" idx="2"/>
          </p:cNvCxnSpPr>
          <p:nvPr/>
        </p:nvCxnSpPr>
        <p:spPr bwMode="auto">
          <a:xfrm rot="5400000" flipH="1" flipV="1">
            <a:off x="6962180" y="2648546"/>
            <a:ext cx="252413" cy="57269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bg1"/>
            </a:solidFill>
            <a:bevel/>
            <a:headEnd/>
            <a:tailEnd type="oval" w="lg" len="lg"/>
          </a:ln>
        </p:spPr>
      </p:cxnSp>
      <p:sp>
        <p:nvSpPr>
          <p:cNvPr id="36" name="文本框 72"/>
          <p:cNvSpPr>
            <a:spLocks noChangeArrowheads="1"/>
          </p:cNvSpPr>
          <p:nvPr/>
        </p:nvSpPr>
        <p:spPr bwMode="auto">
          <a:xfrm>
            <a:off x="1866900" y="3417094"/>
            <a:ext cx="612988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35%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" name="文本框 73"/>
          <p:cNvSpPr>
            <a:spLocks noChangeArrowheads="1"/>
          </p:cNvSpPr>
          <p:nvPr/>
        </p:nvSpPr>
        <p:spPr bwMode="auto">
          <a:xfrm>
            <a:off x="3656410" y="3417094"/>
            <a:ext cx="612988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25%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" name="文本框 74"/>
          <p:cNvSpPr>
            <a:spLocks noChangeArrowheads="1"/>
          </p:cNvSpPr>
          <p:nvPr/>
        </p:nvSpPr>
        <p:spPr bwMode="auto">
          <a:xfrm>
            <a:off x="5220891" y="3417094"/>
            <a:ext cx="612988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30%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" name="文本框 76"/>
          <p:cNvSpPr>
            <a:spLocks noChangeArrowheads="1"/>
          </p:cNvSpPr>
          <p:nvPr/>
        </p:nvSpPr>
        <p:spPr bwMode="auto">
          <a:xfrm>
            <a:off x="6502004" y="3417094"/>
            <a:ext cx="612988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10%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40" name="直接连接符 86"/>
          <p:cNvCxnSpPr>
            <a:cxnSpLocks noChangeShapeType="1"/>
            <a:stCxn id="7" idx="0"/>
            <a:endCxn id="42" idx="2"/>
          </p:cNvCxnSpPr>
          <p:nvPr/>
        </p:nvCxnSpPr>
        <p:spPr bwMode="auto">
          <a:xfrm flipV="1">
            <a:off x="5520929" y="2808685"/>
            <a:ext cx="2381" cy="252413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/>
            <a:tailEnd type="oval" w="lg" len="lg"/>
          </a:ln>
        </p:spPr>
      </p:cxnSp>
      <p:sp>
        <p:nvSpPr>
          <p:cNvPr id="41" name="矩形 51"/>
          <p:cNvSpPr>
            <a:spLocks noChangeArrowheads="1"/>
          </p:cNvSpPr>
          <p:nvPr/>
        </p:nvSpPr>
        <p:spPr bwMode="auto">
          <a:xfrm>
            <a:off x="6616304" y="1600200"/>
            <a:ext cx="1516856" cy="120729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905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42" name="矩形 52"/>
          <p:cNvSpPr>
            <a:spLocks noChangeArrowheads="1"/>
          </p:cNvSpPr>
          <p:nvPr/>
        </p:nvSpPr>
        <p:spPr bwMode="auto">
          <a:xfrm>
            <a:off x="4764882" y="1600200"/>
            <a:ext cx="1516856" cy="1207294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905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43" name="矩形 53"/>
          <p:cNvSpPr>
            <a:spLocks noChangeArrowheads="1"/>
          </p:cNvSpPr>
          <p:nvPr/>
        </p:nvSpPr>
        <p:spPr bwMode="auto">
          <a:xfrm>
            <a:off x="2913460" y="1600200"/>
            <a:ext cx="1516856" cy="1207294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905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44" name="矩形 54"/>
          <p:cNvSpPr>
            <a:spLocks noChangeArrowheads="1"/>
          </p:cNvSpPr>
          <p:nvPr/>
        </p:nvSpPr>
        <p:spPr bwMode="auto">
          <a:xfrm>
            <a:off x="1062038" y="1600200"/>
            <a:ext cx="1516856" cy="1207294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1905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5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5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7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25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7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2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75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utoUpdateAnimBg="0"/>
      <p:bldP spid="28" grpId="0" bldLvl="0" autoUpdateAnimBg="0"/>
      <p:bldP spid="29" grpId="0" bldLvl="0" autoUpdateAnimBg="0"/>
      <p:bldP spid="36" grpId="0"/>
      <p:bldP spid="37" grpId="0"/>
      <p:bldP spid="38" grpId="0"/>
      <p:bldP spid="39" grpId="0"/>
      <p:bldP spid="41" grpId="0" bldLvl="0" animBg="1" autoUpdateAnimBg="0"/>
      <p:bldP spid="42" grpId="0" bldLvl="0" animBg="1" autoUpdateAnimBg="0"/>
      <p:bldP spid="43" grpId="0" bldLvl="0" animBg="1" autoUpdateAnimBg="0"/>
      <p:bldP spid="44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4"/>
          <p:cNvSpPr txBox="1">
            <a:spLocks/>
          </p:cNvSpPr>
          <p:nvPr/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BAC34E5-1E54-45CD-A49A-0D02250819BE}" type="slidenum">
              <a:rPr lang="zh-CN" altLang="en-US" smtClean="0"/>
              <a:pPr>
                <a:defRPr/>
              </a:pPr>
              <a:t>3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流程图: 手动输入 10"/>
          <p:cNvSpPr>
            <a:spLocks noChangeArrowheads="1"/>
          </p:cNvSpPr>
          <p:nvPr/>
        </p:nvSpPr>
        <p:spPr bwMode="auto">
          <a:xfrm rot="-5400000">
            <a:off x="6550224" y="-179189"/>
            <a:ext cx="942975" cy="4263628"/>
          </a:xfrm>
          <a:prstGeom prst="flowChartManualInput">
            <a:avLst/>
          </a:prstGeom>
          <a:solidFill>
            <a:schemeClr val="bg1">
              <a:alpha val="29803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4" name="TextBox 59"/>
          <p:cNvSpPr>
            <a:spLocks noChangeArrowheads="1"/>
          </p:cNvSpPr>
          <p:nvPr/>
        </p:nvSpPr>
        <p:spPr bwMode="auto">
          <a:xfrm flipH="1">
            <a:off x="5986463" y="1688306"/>
            <a:ext cx="2484835" cy="48474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 eaLnBrk="0" hangingPunct="0"/>
            <a:r>
              <a:rPr lang="zh-CN" altLang="en-US" sz="2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目录 </a:t>
            </a:r>
            <a:r>
              <a:rPr lang="en-US" altLang="zh-CN" sz="2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/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CONTENTS</a:t>
            </a:r>
          </a:p>
        </p:txBody>
      </p:sp>
      <p:sp>
        <p:nvSpPr>
          <p:cNvPr id="5" name="矩形 99"/>
          <p:cNvSpPr>
            <a:spLocks noChangeArrowheads="1"/>
          </p:cNvSpPr>
          <p:nvPr/>
        </p:nvSpPr>
        <p:spPr bwMode="auto">
          <a:xfrm>
            <a:off x="1650207" y="3328988"/>
            <a:ext cx="1026319" cy="13097"/>
          </a:xfrm>
          <a:prstGeom prst="rect">
            <a:avLst/>
          </a:prstGeom>
          <a:solidFill>
            <a:srgbClr val="FFD860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6" name="TextBox 64"/>
          <p:cNvSpPr>
            <a:spLocks noChangeArrowheads="1"/>
          </p:cNvSpPr>
          <p:nvPr/>
        </p:nvSpPr>
        <p:spPr bwMode="auto">
          <a:xfrm>
            <a:off x="825207" y="3718323"/>
            <a:ext cx="1061830" cy="80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rPr>
              <a:t>PART 01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关于我们</a:t>
            </a:r>
            <a:endParaRPr 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About Us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" name="TextBox 65"/>
          <p:cNvSpPr>
            <a:spLocks noChangeArrowheads="1"/>
          </p:cNvSpPr>
          <p:nvPr/>
        </p:nvSpPr>
        <p:spPr bwMode="auto">
          <a:xfrm>
            <a:off x="2253345" y="3718323"/>
            <a:ext cx="1460721" cy="80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rPr>
              <a:t>PART 02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企业文化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 algn="ctr"/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Corporate Culture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" name="TextBox 66"/>
          <p:cNvSpPr>
            <a:spLocks noChangeArrowheads="1"/>
          </p:cNvSpPr>
          <p:nvPr/>
        </p:nvSpPr>
        <p:spPr bwMode="auto">
          <a:xfrm>
            <a:off x="3805930" y="3718323"/>
            <a:ext cx="1465466" cy="80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rPr>
              <a:t>PART 03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产品和服务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 algn="ctr"/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Product &amp; Service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" name="TextBox 67"/>
          <p:cNvSpPr>
            <a:spLocks noChangeArrowheads="1"/>
          </p:cNvSpPr>
          <p:nvPr/>
        </p:nvSpPr>
        <p:spPr bwMode="auto">
          <a:xfrm>
            <a:off x="5708556" y="3718323"/>
            <a:ext cx="1061829" cy="80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rPr>
              <a:t>PART 04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展望未来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 algn="ctr"/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Look Ahead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TextBox 67"/>
          <p:cNvSpPr>
            <a:spLocks noChangeArrowheads="1"/>
          </p:cNvSpPr>
          <p:nvPr/>
        </p:nvSpPr>
        <p:spPr bwMode="auto">
          <a:xfrm>
            <a:off x="7299231" y="3718323"/>
            <a:ext cx="1061830" cy="80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rPr>
              <a:t>PART 05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联系我们</a:t>
            </a:r>
            <a:endParaRPr 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Contact Us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" name="矩形 91"/>
          <p:cNvSpPr>
            <a:spLocks noChangeArrowheads="1"/>
          </p:cNvSpPr>
          <p:nvPr/>
        </p:nvSpPr>
        <p:spPr bwMode="auto">
          <a:xfrm>
            <a:off x="764382" y="3328988"/>
            <a:ext cx="297656" cy="13097"/>
          </a:xfrm>
          <a:prstGeom prst="rect">
            <a:avLst/>
          </a:prstGeom>
          <a:solidFill>
            <a:srgbClr val="FFD860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2" name="矩形 107"/>
          <p:cNvSpPr>
            <a:spLocks noChangeArrowheads="1"/>
          </p:cNvSpPr>
          <p:nvPr/>
        </p:nvSpPr>
        <p:spPr bwMode="auto">
          <a:xfrm>
            <a:off x="3255169" y="3328988"/>
            <a:ext cx="1025129" cy="13097"/>
          </a:xfrm>
          <a:prstGeom prst="rect">
            <a:avLst/>
          </a:prstGeom>
          <a:solidFill>
            <a:srgbClr val="FFD860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3" name="矩形 108"/>
          <p:cNvSpPr>
            <a:spLocks noChangeArrowheads="1"/>
          </p:cNvSpPr>
          <p:nvPr/>
        </p:nvSpPr>
        <p:spPr bwMode="auto">
          <a:xfrm>
            <a:off x="4876800" y="3328988"/>
            <a:ext cx="1026319" cy="13097"/>
          </a:xfrm>
          <a:prstGeom prst="rect">
            <a:avLst/>
          </a:prstGeom>
          <a:solidFill>
            <a:srgbClr val="FFD860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4" name="矩形 109"/>
          <p:cNvSpPr>
            <a:spLocks noChangeArrowheads="1"/>
          </p:cNvSpPr>
          <p:nvPr/>
        </p:nvSpPr>
        <p:spPr bwMode="auto">
          <a:xfrm>
            <a:off x="6481763" y="3328988"/>
            <a:ext cx="1026319" cy="13097"/>
          </a:xfrm>
          <a:prstGeom prst="rect">
            <a:avLst/>
          </a:prstGeom>
          <a:solidFill>
            <a:srgbClr val="FFD860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5" name="矩形 111"/>
          <p:cNvSpPr>
            <a:spLocks noChangeArrowheads="1"/>
          </p:cNvSpPr>
          <p:nvPr/>
        </p:nvSpPr>
        <p:spPr bwMode="auto">
          <a:xfrm>
            <a:off x="8084344" y="3328988"/>
            <a:ext cx="297656" cy="13097"/>
          </a:xfrm>
          <a:prstGeom prst="rect">
            <a:avLst/>
          </a:prstGeom>
          <a:solidFill>
            <a:srgbClr val="FFD860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16" name="组合 125"/>
          <p:cNvGrpSpPr>
            <a:grpSpLocks/>
          </p:cNvGrpSpPr>
          <p:nvPr/>
        </p:nvGrpSpPr>
        <p:grpSpPr bwMode="auto">
          <a:xfrm>
            <a:off x="4277916" y="3040856"/>
            <a:ext cx="588169" cy="588169"/>
            <a:chOff x="0" y="0"/>
            <a:chExt cx="784512" cy="784512"/>
          </a:xfrm>
        </p:grpSpPr>
        <p:sp>
          <p:nvSpPr>
            <p:cNvPr id="17" name="椭圆 134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chemeClr val="bg1">
                <a:alpha val="29803"/>
              </a:schemeClr>
            </a:solidFill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8" name="Freeform 129"/>
            <p:cNvSpPr>
              <a:spLocks noChangeAspect="1" noEditPoints="1" noChangeArrowheads="1"/>
            </p:cNvSpPr>
            <p:nvPr/>
          </p:nvSpPr>
          <p:spPr bwMode="auto">
            <a:xfrm>
              <a:off x="135246" y="135246"/>
              <a:ext cx="514020" cy="514020"/>
            </a:xfrm>
            <a:custGeom>
              <a:avLst/>
              <a:gdLst>
                <a:gd name="T0" fmla="*/ 254360 w 97"/>
                <a:gd name="T1" fmla="*/ 0 h 97"/>
                <a:gd name="T2" fmla="*/ 264959 w 97"/>
                <a:gd name="T3" fmla="*/ 0 h 97"/>
                <a:gd name="T4" fmla="*/ 280856 w 97"/>
                <a:gd name="T5" fmla="*/ 143078 h 97"/>
                <a:gd name="T6" fmla="*/ 259660 w 97"/>
                <a:gd name="T7" fmla="*/ 174873 h 97"/>
                <a:gd name="T8" fmla="*/ 259660 w 97"/>
                <a:gd name="T9" fmla="*/ 180172 h 97"/>
                <a:gd name="T10" fmla="*/ 196070 w 97"/>
                <a:gd name="T11" fmla="*/ 211967 h 97"/>
                <a:gd name="T12" fmla="*/ 121881 w 97"/>
                <a:gd name="T13" fmla="*/ 243762 h 97"/>
                <a:gd name="T14" fmla="*/ 95385 w 97"/>
                <a:gd name="T15" fmla="*/ 227865 h 97"/>
                <a:gd name="T16" fmla="*/ 68889 w 97"/>
                <a:gd name="T17" fmla="*/ 238463 h 97"/>
                <a:gd name="T18" fmla="*/ 5299 w 97"/>
                <a:gd name="T19" fmla="*/ 201369 h 97"/>
                <a:gd name="T20" fmla="*/ 254360 w 97"/>
                <a:gd name="T21" fmla="*/ 0 h 97"/>
                <a:gd name="T22" fmla="*/ 302053 w 97"/>
                <a:gd name="T23" fmla="*/ 5299 h 97"/>
                <a:gd name="T24" fmla="*/ 429233 w 97"/>
                <a:gd name="T25" fmla="*/ 63590 h 97"/>
                <a:gd name="T26" fmla="*/ 323250 w 97"/>
                <a:gd name="T27" fmla="*/ 143078 h 97"/>
                <a:gd name="T28" fmla="*/ 317950 w 97"/>
                <a:gd name="T29" fmla="*/ 137779 h 97"/>
                <a:gd name="T30" fmla="*/ 302053 w 97"/>
                <a:gd name="T31" fmla="*/ 5299 h 97"/>
                <a:gd name="T32" fmla="*/ 455729 w 97"/>
                <a:gd name="T33" fmla="*/ 90086 h 97"/>
                <a:gd name="T34" fmla="*/ 344446 w 97"/>
                <a:gd name="T35" fmla="*/ 174873 h 97"/>
                <a:gd name="T36" fmla="*/ 344446 w 97"/>
                <a:gd name="T37" fmla="*/ 174873 h 97"/>
                <a:gd name="T38" fmla="*/ 312651 w 97"/>
                <a:gd name="T39" fmla="*/ 211967 h 97"/>
                <a:gd name="T40" fmla="*/ 312651 w 97"/>
                <a:gd name="T41" fmla="*/ 238463 h 97"/>
                <a:gd name="T42" fmla="*/ 302053 w 97"/>
                <a:gd name="T43" fmla="*/ 333848 h 97"/>
                <a:gd name="T44" fmla="*/ 317950 w 97"/>
                <a:gd name="T45" fmla="*/ 360344 h 97"/>
                <a:gd name="T46" fmla="*/ 471627 w 97"/>
                <a:gd name="T47" fmla="*/ 397438 h 97"/>
                <a:gd name="T48" fmla="*/ 514020 w 97"/>
                <a:gd name="T49" fmla="*/ 254360 h 97"/>
                <a:gd name="T50" fmla="*/ 455729 w 97"/>
                <a:gd name="T51" fmla="*/ 90086 h 97"/>
                <a:gd name="T52" fmla="*/ 450430 w 97"/>
                <a:gd name="T53" fmla="*/ 429233 h 97"/>
                <a:gd name="T54" fmla="*/ 259660 w 97"/>
                <a:gd name="T55" fmla="*/ 514020 h 97"/>
                <a:gd name="T56" fmla="*/ 286155 w 97"/>
                <a:gd name="T57" fmla="*/ 408037 h 97"/>
                <a:gd name="T58" fmla="*/ 307352 w 97"/>
                <a:gd name="T59" fmla="*/ 392139 h 97"/>
                <a:gd name="T60" fmla="*/ 450430 w 97"/>
                <a:gd name="T61" fmla="*/ 429233 h 97"/>
                <a:gd name="T62" fmla="*/ 222565 w 97"/>
                <a:gd name="T63" fmla="*/ 514020 h 97"/>
                <a:gd name="T64" fmla="*/ 5299 w 97"/>
                <a:gd name="T65" fmla="*/ 317950 h 97"/>
                <a:gd name="T66" fmla="*/ 63590 w 97"/>
                <a:gd name="T67" fmla="*/ 302053 h 97"/>
                <a:gd name="T68" fmla="*/ 95385 w 97"/>
                <a:gd name="T69" fmla="*/ 312651 h 97"/>
                <a:gd name="T70" fmla="*/ 111283 w 97"/>
                <a:gd name="T71" fmla="*/ 307352 h 97"/>
                <a:gd name="T72" fmla="*/ 238463 w 97"/>
                <a:gd name="T73" fmla="*/ 370942 h 97"/>
                <a:gd name="T74" fmla="*/ 254360 w 97"/>
                <a:gd name="T75" fmla="*/ 397438 h 97"/>
                <a:gd name="T76" fmla="*/ 222565 w 97"/>
                <a:gd name="T77" fmla="*/ 514020 h 97"/>
                <a:gd name="T78" fmla="*/ 0 w 97"/>
                <a:gd name="T79" fmla="*/ 280856 h 97"/>
                <a:gd name="T80" fmla="*/ 42393 w 97"/>
                <a:gd name="T81" fmla="*/ 270258 h 97"/>
                <a:gd name="T82" fmla="*/ 0 w 97"/>
                <a:gd name="T83" fmla="*/ 238463 h 97"/>
                <a:gd name="T84" fmla="*/ 0 w 97"/>
                <a:gd name="T85" fmla="*/ 254360 h 97"/>
                <a:gd name="T86" fmla="*/ 0 w 97"/>
                <a:gd name="T87" fmla="*/ 280856 h 97"/>
                <a:gd name="T88" fmla="*/ 275557 w 97"/>
                <a:gd name="T89" fmla="*/ 211967 h 97"/>
                <a:gd name="T90" fmla="*/ 211967 w 97"/>
                <a:gd name="T91" fmla="*/ 243762 h 97"/>
                <a:gd name="T92" fmla="*/ 132479 w 97"/>
                <a:gd name="T93" fmla="*/ 275557 h 97"/>
                <a:gd name="T94" fmla="*/ 132479 w 97"/>
                <a:gd name="T95" fmla="*/ 275557 h 97"/>
                <a:gd name="T96" fmla="*/ 254360 w 97"/>
                <a:gd name="T97" fmla="*/ 333848 h 97"/>
                <a:gd name="T98" fmla="*/ 264959 w 97"/>
                <a:gd name="T99" fmla="*/ 328549 h 97"/>
                <a:gd name="T100" fmla="*/ 275557 w 97"/>
                <a:gd name="T101" fmla="*/ 233164 h 97"/>
                <a:gd name="T102" fmla="*/ 275557 w 97"/>
                <a:gd name="T103" fmla="*/ 211967 h 9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7"/>
                <a:gd name="T157" fmla="*/ 0 h 97"/>
                <a:gd name="T158" fmla="*/ 97 w 97"/>
                <a:gd name="T159" fmla="*/ 97 h 9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9" name="组合 144"/>
          <p:cNvGrpSpPr>
            <a:grpSpLocks/>
          </p:cNvGrpSpPr>
          <p:nvPr/>
        </p:nvGrpSpPr>
        <p:grpSpPr bwMode="auto">
          <a:xfrm>
            <a:off x="5885260" y="3040856"/>
            <a:ext cx="588169" cy="588169"/>
            <a:chOff x="0" y="0"/>
            <a:chExt cx="784512" cy="784512"/>
          </a:xfrm>
        </p:grpSpPr>
        <p:sp>
          <p:nvSpPr>
            <p:cNvPr id="20" name="椭圆 145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chemeClr val="bg1">
                <a:alpha val="29803"/>
              </a:schemeClr>
            </a:solidFill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1" name="任意多边形 146"/>
            <p:cNvSpPr>
              <a:spLocks noChangeArrowheads="1"/>
            </p:cNvSpPr>
            <p:nvPr/>
          </p:nvSpPr>
          <p:spPr bwMode="auto">
            <a:xfrm>
              <a:off x="105574" y="174618"/>
              <a:ext cx="550505" cy="412416"/>
            </a:xfrm>
            <a:custGeom>
              <a:avLst/>
              <a:gdLst>
                <a:gd name="T0" fmla="*/ 0 w 574972"/>
                <a:gd name="T1" fmla="*/ 0 h 399845"/>
                <a:gd name="T2" fmla="*/ 574972 w 574972"/>
                <a:gd name="T3" fmla="*/ 399845 h 399845"/>
              </a:gdLst>
              <a:ahLst/>
              <a:cxnLst/>
              <a:rect l="T0" t="T1" r="T2" b="T3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2" name="组合 151"/>
          <p:cNvGrpSpPr>
            <a:grpSpLocks/>
          </p:cNvGrpSpPr>
          <p:nvPr/>
        </p:nvGrpSpPr>
        <p:grpSpPr bwMode="auto">
          <a:xfrm>
            <a:off x="2669382" y="3040856"/>
            <a:ext cx="588169" cy="588169"/>
            <a:chOff x="0" y="0"/>
            <a:chExt cx="784512" cy="784512"/>
          </a:xfrm>
        </p:grpSpPr>
        <p:sp>
          <p:nvSpPr>
            <p:cNvPr id="23" name="椭圆 153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chemeClr val="bg1">
                <a:alpha val="29803"/>
              </a:schemeClr>
            </a:solidFill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4" name="Freeform 168"/>
            <p:cNvSpPr>
              <a:spLocks noChangeAspect="1" noEditPoints="1" noChangeArrowheads="1"/>
            </p:cNvSpPr>
            <p:nvPr/>
          </p:nvSpPr>
          <p:spPr bwMode="auto">
            <a:xfrm>
              <a:off x="145149" y="167123"/>
              <a:ext cx="494214" cy="450267"/>
            </a:xfrm>
            <a:custGeom>
              <a:avLst/>
              <a:gdLst>
                <a:gd name="T0" fmla="*/ 21030 w 94"/>
                <a:gd name="T1" fmla="*/ 105618 h 81"/>
                <a:gd name="T2" fmla="*/ 241849 w 94"/>
                <a:gd name="T3" fmla="*/ 105618 h 81"/>
                <a:gd name="T4" fmla="*/ 262880 w 94"/>
                <a:gd name="T5" fmla="*/ 88942 h 81"/>
                <a:gd name="T6" fmla="*/ 383805 w 94"/>
                <a:gd name="T7" fmla="*/ 0 h 81"/>
                <a:gd name="T8" fmla="*/ 383805 w 94"/>
                <a:gd name="T9" fmla="*/ 183442 h 81"/>
                <a:gd name="T10" fmla="*/ 383805 w 94"/>
                <a:gd name="T11" fmla="*/ 366884 h 81"/>
                <a:gd name="T12" fmla="*/ 262880 w 94"/>
                <a:gd name="T13" fmla="*/ 272384 h 81"/>
                <a:gd name="T14" fmla="*/ 241849 w 94"/>
                <a:gd name="T15" fmla="*/ 261266 h 81"/>
                <a:gd name="T16" fmla="*/ 173501 w 94"/>
                <a:gd name="T17" fmla="*/ 261266 h 81"/>
                <a:gd name="T18" fmla="*/ 210304 w 94"/>
                <a:gd name="T19" fmla="*/ 389120 h 81"/>
                <a:gd name="T20" fmla="*/ 236592 w 94"/>
                <a:gd name="T21" fmla="*/ 389120 h 81"/>
                <a:gd name="T22" fmla="*/ 236592 w 94"/>
                <a:gd name="T23" fmla="*/ 450267 h 81"/>
                <a:gd name="T24" fmla="*/ 226077 w 94"/>
                <a:gd name="T25" fmla="*/ 450267 h 81"/>
                <a:gd name="T26" fmla="*/ 110410 w 94"/>
                <a:gd name="T27" fmla="*/ 450267 h 81"/>
                <a:gd name="T28" fmla="*/ 57834 w 94"/>
                <a:gd name="T29" fmla="*/ 261266 h 81"/>
                <a:gd name="T30" fmla="*/ 21030 w 94"/>
                <a:gd name="T31" fmla="*/ 261266 h 81"/>
                <a:gd name="T32" fmla="*/ 21030 w 94"/>
                <a:gd name="T33" fmla="*/ 105618 h 81"/>
                <a:gd name="T34" fmla="*/ 457411 w 94"/>
                <a:gd name="T35" fmla="*/ 127854 h 81"/>
                <a:gd name="T36" fmla="*/ 494214 w 94"/>
                <a:gd name="T37" fmla="*/ 183442 h 81"/>
                <a:gd name="T38" fmla="*/ 457411 w 94"/>
                <a:gd name="T39" fmla="*/ 239031 h 81"/>
                <a:gd name="T40" fmla="*/ 457411 w 94"/>
                <a:gd name="T41" fmla="*/ 366884 h 81"/>
                <a:gd name="T42" fmla="*/ 410092 w 94"/>
                <a:gd name="T43" fmla="*/ 366884 h 81"/>
                <a:gd name="T44" fmla="*/ 410092 w 94"/>
                <a:gd name="T45" fmla="*/ 0 h 81"/>
                <a:gd name="T46" fmla="*/ 457411 w 94"/>
                <a:gd name="T47" fmla="*/ 0 h 81"/>
                <a:gd name="T48" fmla="*/ 457411 w 94"/>
                <a:gd name="T49" fmla="*/ 127854 h 81"/>
                <a:gd name="T50" fmla="*/ 241849 w 94"/>
                <a:gd name="T51" fmla="*/ 272384 h 81"/>
                <a:gd name="T52" fmla="*/ 194531 w 94"/>
                <a:gd name="T53" fmla="*/ 272384 h 81"/>
                <a:gd name="T54" fmla="*/ 210304 w 94"/>
                <a:gd name="T55" fmla="*/ 339090 h 81"/>
                <a:gd name="T56" fmla="*/ 226077 w 94"/>
                <a:gd name="T57" fmla="*/ 339090 h 81"/>
                <a:gd name="T58" fmla="*/ 226077 w 94"/>
                <a:gd name="T59" fmla="*/ 316855 h 81"/>
                <a:gd name="T60" fmla="*/ 241849 w 94"/>
                <a:gd name="T61" fmla="*/ 272384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5" name="组合 155"/>
          <p:cNvGrpSpPr>
            <a:grpSpLocks/>
          </p:cNvGrpSpPr>
          <p:nvPr/>
        </p:nvGrpSpPr>
        <p:grpSpPr bwMode="auto">
          <a:xfrm>
            <a:off x="1062038" y="3040856"/>
            <a:ext cx="588169" cy="588169"/>
            <a:chOff x="0" y="0"/>
            <a:chExt cx="784512" cy="784512"/>
          </a:xfrm>
        </p:grpSpPr>
        <p:sp>
          <p:nvSpPr>
            <p:cNvPr id="26" name="椭圆 156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chemeClr val="bg1">
                <a:alpha val="29803"/>
              </a:schemeClr>
            </a:solidFill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7" name="任意多边形 157"/>
            <p:cNvSpPr>
              <a:spLocks noChangeArrowheads="1"/>
            </p:cNvSpPr>
            <p:nvPr/>
          </p:nvSpPr>
          <p:spPr bwMode="auto">
            <a:xfrm>
              <a:off x="132612" y="128939"/>
              <a:ext cx="519288" cy="503774"/>
            </a:xfrm>
            <a:custGeom>
              <a:avLst/>
              <a:gdLst>
                <a:gd name="T0" fmla="*/ 262805 w 519288"/>
                <a:gd name="T1" fmla="*/ 111558 h 503774"/>
                <a:gd name="T2" fmla="*/ 439744 w 519288"/>
                <a:gd name="T3" fmla="*/ 276036 h 503774"/>
                <a:gd name="T4" fmla="*/ 439744 w 519288"/>
                <a:gd name="T5" fmla="*/ 484796 h 503774"/>
                <a:gd name="T6" fmla="*/ 433425 w 519288"/>
                <a:gd name="T7" fmla="*/ 503774 h 503774"/>
                <a:gd name="T8" fmla="*/ 414467 w 519288"/>
                <a:gd name="T9" fmla="*/ 503774 h 503774"/>
                <a:gd name="T10" fmla="*/ 319678 w 519288"/>
                <a:gd name="T11" fmla="*/ 503774 h 503774"/>
                <a:gd name="T12" fmla="*/ 313359 w 519288"/>
                <a:gd name="T13" fmla="*/ 503774 h 503774"/>
                <a:gd name="T14" fmla="*/ 307040 w 519288"/>
                <a:gd name="T15" fmla="*/ 497448 h 503774"/>
                <a:gd name="T16" fmla="*/ 307040 w 519288"/>
                <a:gd name="T17" fmla="*/ 396231 h 503774"/>
                <a:gd name="T18" fmla="*/ 212251 w 519288"/>
                <a:gd name="T19" fmla="*/ 396231 h 503774"/>
                <a:gd name="T20" fmla="*/ 212251 w 519288"/>
                <a:gd name="T21" fmla="*/ 497448 h 503774"/>
                <a:gd name="T22" fmla="*/ 212251 w 519288"/>
                <a:gd name="T23" fmla="*/ 503774 h 503774"/>
                <a:gd name="T24" fmla="*/ 199612 w 519288"/>
                <a:gd name="T25" fmla="*/ 503774 h 503774"/>
                <a:gd name="T26" fmla="*/ 104823 w 519288"/>
                <a:gd name="T27" fmla="*/ 503774 h 503774"/>
                <a:gd name="T28" fmla="*/ 92185 w 519288"/>
                <a:gd name="T29" fmla="*/ 503774 h 503774"/>
                <a:gd name="T30" fmla="*/ 79546 w 519288"/>
                <a:gd name="T31" fmla="*/ 484796 h 503774"/>
                <a:gd name="T32" fmla="*/ 79546 w 519288"/>
                <a:gd name="T33" fmla="*/ 276036 h 503774"/>
                <a:gd name="T34" fmla="*/ 259644 w 519288"/>
                <a:gd name="T35" fmla="*/ 0 h 503774"/>
                <a:gd name="T36" fmla="*/ 281809 w 519288"/>
                <a:gd name="T37" fmla="*/ 9516 h 503774"/>
                <a:gd name="T38" fmla="*/ 370468 w 519288"/>
                <a:gd name="T39" fmla="*/ 91992 h 503774"/>
                <a:gd name="T40" fmla="*/ 370468 w 519288"/>
                <a:gd name="T41" fmla="*/ 22205 h 503774"/>
                <a:gd name="T42" fmla="*/ 383134 w 519288"/>
                <a:gd name="T43" fmla="*/ 9516 h 503774"/>
                <a:gd name="T44" fmla="*/ 414798 w 519288"/>
                <a:gd name="T45" fmla="*/ 9516 h 503774"/>
                <a:gd name="T46" fmla="*/ 427463 w 519288"/>
                <a:gd name="T47" fmla="*/ 22205 h 503774"/>
                <a:gd name="T48" fmla="*/ 427463 w 519288"/>
                <a:gd name="T49" fmla="*/ 142746 h 503774"/>
                <a:gd name="T50" fmla="*/ 509789 w 519288"/>
                <a:gd name="T51" fmla="*/ 218877 h 503774"/>
                <a:gd name="T52" fmla="*/ 509789 w 519288"/>
                <a:gd name="T53" fmla="*/ 269631 h 503774"/>
                <a:gd name="T54" fmla="*/ 465460 w 519288"/>
                <a:gd name="T55" fmla="*/ 269631 h 503774"/>
                <a:gd name="T56" fmla="*/ 262810 w 519288"/>
                <a:gd name="T57" fmla="*/ 79303 h 503774"/>
                <a:gd name="T58" fmla="*/ 60161 w 519288"/>
                <a:gd name="T59" fmla="*/ 269631 h 503774"/>
                <a:gd name="T60" fmla="*/ 34830 w 519288"/>
                <a:gd name="T61" fmla="*/ 275975 h 503774"/>
                <a:gd name="T62" fmla="*/ 9499 w 519288"/>
                <a:gd name="T63" fmla="*/ 269631 h 503774"/>
                <a:gd name="T64" fmla="*/ 9499 w 519288"/>
                <a:gd name="T65" fmla="*/ 218877 h 503774"/>
                <a:gd name="T66" fmla="*/ 237479 w 519288"/>
                <a:gd name="T67" fmla="*/ 9516 h 503774"/>
                <a:gd name="T68" fmla="*/ 259644 w 519288"/>
                <a:gd name="T69" fmla="*/ 0 h 5037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19288"/>
                <a:gd name="T106" fmla="*/ 0 h 503774"/>
                <a:gd name="T107" fmla="*/ 519288 w 519288"/>
                <a:gd name="T108" fmla="*/ 503774 h 50377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28" name="组合 158"/>
          <p:cNvGrpSpPr>
            <a:grpSpLocks/>
          </p:cNvGrpSpPr>
          <p:nvPr/>
        </p:nvGrpSpPr>
        <p:grpSpPr bwMode="auto">
          <a:xfrm>
            <a:off x="7493794" y="3040856"/>
            <a:ext cx="588169" cy="588169"/>
            <a:chOff x="0" y="0"/>
            <a:chExt cx="784512" cy="784512"/>
          </a:xfrm>
        </p:grpSpPr>
        <p:sp>
          <p:nvSpPr>
            <p:cNvPr id="29" name="椭圆 159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chemeClr val="bg1">
                <a:alpha val="29803"/>
              </a:schemeClr>
            </a:solidFill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30" name="Freeform 228"/>
            <p:cNvSpPr>
              <a:spLocks noEditPoints="1" noChangeArrowheads="1"/>
            </p:cNvSpPr>
            <p:nvPr/>
          </p:nvSpPr>
          <p:spPr bwMode="auto">
            <a:xfrm>
              <a:off x="219554" y="163389"/>
              <a:ext cx="345405" cy="457735"/>
            </a:xfrm>
            <a:custGeom>
              <a:avLst/>
              <a:gdLst>
                <a:gd name="T0" fmla="*/ 252411 w 52"/>
                <a:gd name="T1" fmla="*/ 351593 h 69"/>
                <a:gd name="T2" fmla="*/ 212557 w 52"/>
                <a:gd name="T3" fmla="*/ 338326 h 69"/>
                <a:gd name="T4" fmla="*/ 212557 w 52"/>
                <a:gd name="T5" fmla="*/ 338326 h 69"/>
                <a:gd name="T6" fmla="*/ 179345 w 52"/>
                <a:gd name="T7" fmla="*/ 325058 h 69"/>
                <a:gd name="T8" fmla="*/ 99636 w 52"/>
                <a:gd name="T9" fmla="*/ 192381 h 69"/>
                <a:gd name="T10" fmla="*/ 106278 w 52"/>
                <a:gd name="T11" fmla="*/ 152578 h 69"/>
                <a:gd name="T12" fmla="*/ 106278 w 52"/>
                <a:gd name="T13" fmla="*/ 152578 h 69"/>
                <a:gd name="T14" fmla="*/ 119563 w 52"/>
                <a:gd name="T15" fmla="*/ 112775 h 69"/>
                <a:gd name="T16" fmla="*/ 73066 w 52"/>
                <a:gd name="T17" fmla="*/ 39803 h 69"/>
                <a:gd name="T18" fmla="*/ 46497 w 52"/>
                <a:gd name="T19" fmla="*/ 39803 h 69"/>
                <a:gd name="T20" fmla="*/ 6642 w 52"/>
                <a:gd name="T21" fmla="*/ 92874 h 69"/>
                <a:gd name="T22" fmla="*/ 0 w 52"/>
                <a:gd name="T23" fmla="*/ 139311 h 69"/>
                <a:gd name="T24" fmla="*/ 73066 w 52"/>
                <a:gd name="T25" fmla="*/ 298523 h 69"/>
                <a:gd name="T26" fmla="*/ 172703 w 52"/>
                <a:gd name="T27" fmla="*/ 437833 h 69"/>
                <a:gd name="T28" fmla="*/ 212557 w 52"/>
                <a:gd name="T29" fmla="*/ 451101 h 69"/>
                <a:gd name="T30" fmla="*/ 278981 w 52"/>
                <a:gd name="T31" fmla="*/ 451101 h 69"/>
                <a:gd name="T32" fmla="*/ 292266 w 52"/>
                <a:gd name="T33" fmla="*/ 424566 h 69"/>
                <a:gd name="T34" fmla="*/ 252411 w 52"/>
                <a:gd name="T35" fmla="*/ 351593 h 69"/>
                <a:gd name="T36" fmla="*/ 345405 w 52"/>
                <a:gd name="T37" fmla="*/ 411298 h 69"/>
                <a:gd name="T38" fmla="*/ 292266 w 52"/>
                <a:gd name="T39" fmla="*/ 325058 h 69"/>
                <a:gd name="T40" fmla="*/ 278981 w 52"/>
                <a:gd name="T41" fmla="*/ 318424 h 69"/>
                <a:gd name="T42" fmla="*/ 265696 w 52"/>
                <a:gd name="T43" fmla="*/ 318424 h 69"/>
                <a:gd name="T44" fmla="*/ 259054 w 52"/>
                <a:gd name="T45" fmla="*/ 338326 h 69"/>
                <a:gd name="T46" fmla="*/ 312193 w 52"/>
                <a:gd name="T47" fmla="*/ 424566 h 69"/>
                <a:gd name="T48" fmla="*/ 332120 w 52"/>
                <a:gd name="T49" fmla="*/ 431200 h 69"/>
                <a:gd name="T50" fmla="*/ 338763 w 52"/>
                <a:gd name="T51" fmla="*/ 424566 h 69"/>
                <a:gd name="T52" fmla="*/ 345405 w 52"/>
                <a:gd name="T53" fmla="*/ 411298 h 69"/>
                <a:gd name="T54" fmla="*/ 132848 w 52"/>
                <a:gd name="T55" fmla="*/ 112775 h 69"/>
                <a:gd name="T56" fmla="*/ 152775 w 52"/>
                <a:gd name="T57" fmla="*/ 119409 h 69"/>
                <a:gd name="T58" fmla="*/ 159418 w 52"/>
                <a:gd name="T59" fmla="*/ 112775 h 69"/>
                <a:gd name="T60" fmla="*/ 166060 w 52"/>
                <a:gd name="T61" fmla="*/ 92874 h 69"/>
                <a:gd name="T62" fmla="*/ 112921 w 52"/>
                <a:gd name="T63" fmla="*/ 6634 h 69"/>
                <a:gd name="T64" fmla="*/ 99636 w 52"/>
                <a:gd name="T65" fmla="*/ 0 h 69"/>
                <a:gd name="T66" fmla="*/ 86351 w 52"/>
                <a:gd name="T67" fmla="*/ 6634 h 69"/>
                <a:gd name="T68" fmla="*/ 86351 w 52"/>
                <a:gd name="T69" fmla="*/ 26535 h 69"/>
                <a:gd name="T70" fmla="*/ 132848 w 52"/>
                <a:gd name="T71" fmla="*/ 112775 h 6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"/>
                <a:gd name="T109" fmla="*/ 0 h 69"/>
                <a:gd name="T110" fmla="*/ 52 w 52"/>
                <a:gd name="T111" fmla="*/ 69 h 6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" h="69">
                  <a:moveTo>
                    <a:pt x="38" y="53"/>
                  </a:moveTo>
                  <a:cubicBezTo>
                    <a:pt x="37" y="51"/>
                    <a:pt x="34" y="50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0" y="52"/>
                    <a:pt x="28" y="51"/>
                    <a:pt x="27" y="4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7"/>
                    <a:pt x="14" y="24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2"/>
                    <a:pt x="19" y="19"/>
                    <a:pt x="18" y="1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4"/>
                    <a:pt x="8" y="4"/>
                    <a:pt x="7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1"/>
                    <a:pt x="1" y="28"/>
                    <a:pt x="11" y="45"/>
                  </a:cubicBezTo>
                  <a:cubicBezTo>
                    <a:pt x="20" y="61"/>
                    <a:pt x="26" y="66"/>
                    <a:pt x="26" y="66"/>
                  </a:cubicBezTo>
                  <a:cubicBezTo>
                    <a:pt x="27" y="68"/>
                    <a:pt x="30" y="69"/>
                    <a:pt x="3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4" y="68"/>
                    <a:pt x="45" y="66"/>
                    <a:pt x="44" y="64"/>
                  </a:cubicBezTo>
                  <a:lnTo>
                    <a:pt x="38" y="53"/>
                  </a:lnTo>
                  <a:close/>
                  <a:moveTo>
                    <a:pt x="52" y="62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44" y="48"/>
                    <a:pt x="43" y="47"/>
                    <a:pt x="42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9" y="50"/>
                    <a:pt x="39" y="51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5"/>
                    <a:pt x="49" y="65"/>
                    <a:pt x="50" y="65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2" y="64"/>
                    <a:pt x="52" y="62"/>
                    <a:pt x="52" y="62"/>
                  </a:cubicBezTo>
                  <a:close/>
                  <a:moveTo>
                    <a:pt x="20" y="17"/>
                  </a:moveTo>
                  <a:cubicBezTo>
                    <a:pt x="21" y="18"/>
                    <a:pt x="22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6"/>
                    <a:pt x="25" y="15"/>
                    <a:pt x="25" y="1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3"/>
                    <a:pt x="13" y="4"/>
                  </a:cubicBezTo>
                  <a:lnTo>
                    <a:pt x="20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>
                                      <p:cBhvr>
                                        <p:cTn id="20" dur="35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7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Effect>
                                      <p:cBhvr>
                                        <p:cTn id="32" dur="35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75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Effect>
                                      <p:cBhvr>
                                        <p:cTn id="44" dur="3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7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3350"/>
                                  </p:stCondLst>
                                  <p:childTnLst>
                                    <p:animEffect>
                                      <p:cBhvr>
                                        <p:cTn id="56" dur="3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7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animEffect>
                                      <p:cBhvr>
                                        <p:cTn id="68" dur="3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17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utoUpdateAnimBg="0"/>
      <p:bldP spid="5" grpId="0" bldLvl="0" animBg="1" autoUpdateAnimBg="0"/>
      <p:bldP spid="6" grpId="0" bldLvl="0" autoUpdateAnimBg="0"/>
      <p:bldP spid="7" grpId="0" bldLvl="0" autoUpdateAnimBg="0"/>
      <p:bldP spid="8" grpId="0" bldLvl="0" autoUpdateAnimBg="0"/>
      <p:bldP spid="9" grpId="0" bldLvl="0" autoUpdateAnimBg="0"/>
      <p:bldP spid="10" grpId="0" bldLvl="0" autoUpdateAnimBg="0"/>
      <p:bldP spid="11" grpId="0" animBg="1"/>
      <p:bldP spid="12" grpId="0" bldLvl="0" animBg="1" autoUpdateAnimBg="0"/>
      <p:bldP spid="13" grpId="0" bldLvl="0" animBg="1" autoUpdateAnimBg="0"/>
      <p:bldP spid="14" grpId="0" bldLvl="0" animBg="1" autoUpdateAnimBg="0"/>
      <p:bldP spid="15" grpId="0" bldLvl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2"/>
          <p:cNvSpPr>
            <a:spLocks noChangeArrowheads="1"/>
          </p:cNvSpPr>
          <p:nvPr/>
        </p:nvSpPr>
        <p:spPr bwMode="auto">
          <a:xfrm>
            <a:off x="7339013" y="2878931"/>
            <a:ext cx="692944" cy="1695450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  <a:bevel/>
            <a:headEnd/>
            <a:tailEnd/>
          </a:ln>
        </p:spPr>
        <p:txBody>
          <a:bodyPr lIns="91434" tIns="45717" rIns="91434" bIns="4571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" name="矩形 37"/>
          <p:cNvSpPr>
            <a:spLocks noChangeArrowheads="1"/>
          </p:cNvSpPr>
          <p:nvPr/>
        </p:nvSpPr>
        <p:spPr bwMode="auto">
          <a:xfrm>
            <a:off x="3746897" y="2878931"/>
            <a:ext cx="3500438" cy="1695450"/>
          </a:xfrm>
          <a:prstGeom prst="rect">
            <a:avLst/>
          </a:prstGeom>
          <a:solidFill>
            <a:schemeClr val="bg1">
              <a:alpha val="39999"/>
            </a:schemeClr>
          </a:solidFill>
          <a:ln w="9525">
            <a:noFill/>
            <a:bevel/>
            <a:headEnd/>
            <a:tailEnd/>
          </a:ln>
        </p:spPr>
        <p:txBody>
          <a:bodyPr lIns="91434" tIns="45717" rIns="91434" bIns="4571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" name="矩形 46"/>
          <p:cNvSpPr>
            <a:spLocks noChangeAspect="1" noChangeArrowheads="1"/>
          </p:cNvSpPr>
          <p:nvPr/>
        </p:nvSpPr>
        <p:spPr bwMode="auto">
          <a:xfrm>
            <a:off x="1114425" y="2878931"/>
            <a:ext cx="2541985" cy="16954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bevel/>
            <a:headEnd/>
            <a:tailEnd/>
          </a:ln>
        </p:spPr>
        <p:txBody>
          <a:bodyPr lIns="91434" tIns="45717" rIns="91434" bIns="4571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5" name="矩形 47"/>
          <p:cNvSpPr>
            <a:spLocks noChangeAspect="1" noChangeArrowheads="1"/>
          </p:cNvSpPr>
          <p:nvPr/>
        </p:nvSpPr>
        <p:spPr bwMode="auto">
          <a:xfrm>
            <a:off x="2880123" y="1114425"/>
            <a:ext cx="2539603" cy="169426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bevel/>
            <a:headEnd/>
            <a:tailEnd/>
          </a:ln>
        </p:spPr>
        <p:txBody>
          <a:bodyPr lIns="91434" tIns="45717" rIns="91434" bIns="4571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1114425" y="1113235"/>
            <a:ext cx="1695450" cy="1695450"/>
          </a:xfrm>
          <a:prstGeom prst="rect">
            <a:avLst/>
          </a:prstGeom>
          <a:solidFill>
            <a:schemeClr val="bg1">
              <a:alpha val="39999"/>
            </a:schemeClr>
          </a:solidFill>
          <a:ln w="9525">
            <a:noFill/>
            <a:bevel/>
            <a:headEnd/>
            <a:tailEnd/>
          </a:ln>
        </p:spPr>
        <p:txBody>
          <a:bodyPr lIns="91434" tIns="45717" rIns="91434" bIns="4571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7" name="矩形 59"/>
          <p:cNvSpPr>
            <a:spLocks noChangeAspect="1" noChangeArrowheads="1"/>
          </p:cNvSpPr>
          <p:nvPr/>
        </p:nvSpPr>
        <p:spPr bwMode="auto">
          <a:xfrm>
            <a:off x="5489972" y="1113235"/>
            <a:ext cx="2541984" cy="169545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bevel/>
            <a:headEnd/>
            <a:tailEnd/>
          </a:ln>
        </p:spPr>
        <p:txBody>
          <a:bodyPr lIns="91434" tIns="45717" rIns="91434" bIns="4571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8" name="矩形 56"/>
          <p:cNvSpPr>
            <a:spLocks noChangeArrowheads="1"/>
          </p:cNvSpPr>
          <p:nvPr/>
        </p:nvSpPr>
        <p:spPr bwMode="auto">
          <a:xfrm>
            <a:off x="1114425" y="1209676"/>
            <a:ext cx="1614488" cy="353937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添加主题</a:t>
            </a:r>
            <a:endParaRPr lang="zh-CN" alt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" name="矩形 57"/>
          <p:cNvSpPr>
            <a:spLocks noChangeArrowheads="1"/>
          </p:cNvSpPr>
          <p:nvPr/>
        </p:nvSpPr>
        <p:spPr bwMode="auto">
          <a:xfrm>
            <a:off x="1351360" y="1546623"/>
            <a:ext cx="1381125" cy="50269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r">
              <a:lnSpc>
                <a:spcPts val="1594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文字描述，总结概括，内容大纲。</a:t>
            </a:r>
            <a:r>
              <a:rPr 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 </a:t>
            </a:r>
            <a:endParaRPr lang="zh-CN" altLang="en-US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0" name="矩形 44"/>
          <p:cNvSpPr>
            <a:spLocks noChangeArrowheads="1"/>
          </p:cNvSpPr>
          <p:nvPr/>
        </p:nvSpPr>
        <p:spPr bwMode="auto">
          <a:xfrm>
            <a:off x="3844529" y="2984897"/>
            <a:ext cx="2324100" cy="353937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添加主题</a:t>
            </a:r>
            <a:endParaRPr lang="zh-CN" alt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" name="矩形 45"/>
          <p:cNvSpPr>
            <a:spLocks noChangeArrowheads="1"/>
          </p:cNvSpPr>
          <p:nvPr/>
        </p:nvSpPr>
        <p:spPr bwMode="auto">
          <a:xfrm>
            <a:off x="3844529" y="3286125"/>
            <a:ext cx="3211115" cy="76943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右键点击图片选择设置图片格式可直接替换图片，在此录入上述图表的综合描述说明，在此录入上述图表的综合分析说明，在此录入上述图表的综合分析说明，在此录入上述图表的综合分析说明。 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3607594" y="422672"/>
            <a:ext cx="1370410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主要产品</a:t>
            </a:r>
          </a:p>
        </p:txBody>
      </p:sp>
      <p:sp>
        <p:nvSpPr>
          <p:cNvPr id="13" name="文本框 37"/>
          <p:cNvSpPr>
            <a:spLocks noChangeArrowheads="1"/>
          </p:cNvSpPr>
          <p:nvPr/>
        </p:nvSpPr>
        <p:spPr bwMode="auto">
          <a:xfrm>
            <a:off x="5039916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Our Products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4" name="组合 18"/>
          <p:cNvGrpSpPr>
            <a:grpSpLocks/>
          </p:cNvGrpSpPr>
          <p:nvPr/>
        </p:nvGrpSpPr>
        <p:grpSpPr bwMode="auto">
          <a:xfrm>
            <a:off x="3199210" y="464344"/>
            <a:ext cx="197644" cy="295275"/>
            <a:chOff x="0" y="0"/>
            <a:chExt cx="213756" cy="427512"/>
          </a:xfrm>
        </p:grpSpPr>
        <p:sp>
          <p:nvSpPr>
            <p:cNvPr id="15" name="直接连接符 19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直接连接符 20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燕尾形 1"/>
          <p:cNvSpPr>
            <a:spLocks noChangeArrowheads="1"/>
          </p:cNvSpPr>
          <p:nvPr/>
        </p:nvSpPr>
        <p:spPr bwMode="auto">
          <a:xfrm>
            <a:off x="8314135" y="2615803"/>
            <a:ext cx="384572" cy="384572"/>
          </a:xfrm>
          <a:prstGeom prst="chevron">
            <a:avLst>
              <a:gd name="adj" fmla="val 50000"/>
            </a:avLst>
          </a:prstGeom>
          <a:solidFill>
            <a:schemeClr val="bg1">
              <a:alpha val="29803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8" name="燕尾形 23"/>
          <p:cNvSpPr>
            <a:spLocks noChangeArrowheads="1"/>
          </p:cNvSpPr>
          <p:nvPr/>
        </p:nvSpPr>
        <p:spPr bwMode="auto">
          <a:xfrm flipH="1">
            <a:off x="488157" y="2615803"/>
            <a:ext cx="384572" cy="384572"/>
          </a:xfrm>
          <a:prstGeom prst="chevron">
            <a:avLst>
              <a:gd name="adj" fmla="val 50000"/>
            </a:avLst>
          </a:prstGeom>
          <a:solidFill>
            <a:schemeClr val="bg1">
              <a:alpha val="29803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750" fill="hold"/>
                                        <p:tgtEl>
                                          <p:spTgt spid="1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750" fill="hold"/>
                                        <p:tgtEl>
                                          <p:spTgt spid="18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utoUpdateAnimBg="0"/>
      <p:bldP spid="9" grpId="0" bldLvl="0" autoUpdateAnimBg="0"/>
      <p:bldP spid="10" grpId="0" bldLvl="0" autoUpdateAnimBg="0"/>
      <p:bldP spid="11" grpId="0" bldLvl="0" autoUpdateAnimBg="0"/>
      <p:bldP spid="12" grpId="0" bldLvl="0" autoUpdateAnimBg="0"/>
      <p:bldP spid="13" grpId="0" bldLvl="0" autoUpdateAnimBg="0"/>
      <p:bldP spid="17" grpId="0" bldLvl="0" animBg="1" autoUpdateAnimBg="0"/>
      <p:bldP spid="17" grpId="1" bldLvl="0" animBg="1" autoUpdateAnimBg="0"/>
      <p:bldP spid="18" grpId="0" bldLvl="0" animBg="1" autoUpdateAnimBg="0"/>
      <p:bldP spid="18" grpId="1" bldLvl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632598" y="422672"/>
            <a:ext cx="136921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产品展示</a:t>
            </a:r>
          </a:p>
        </p:txBody>
      </p:sp>
      <p:sp>
        <p:nvSpPr>
          <p:cNvPr id="3" name="文本框 37"/>
          <p:cNvSpPr>
            <a:spLocks noChangeArrowheads="1"/>
          </p:cNvSpPr>
          <p:nvPr/>
        </p:nvSpPr>
        <p:spPr bwMode="auto">
          <a:xfrm>
            <a:off x="506372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Our Products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4" name="组合 18"/>
          <p:cNvGrpSpPr>
            <a:grpSpLocks/>
          </p:cNvGrpSpPr>
          <p:nvPr/>
        </p:nvGrpSpPr>
        <p:grpSpPr bwMode="auto">
          <a:xfrm>
            <a:off x="3223023" y="464344"/>
            <a:ext cx="197644" cy="295275"/>
            <a:chOff x="0" y="0"/>
            <a:chExt cx="213756" cy="427512"/>
          </a:xfrm>
        </p:grpSpPr>
        <p:sp>
          <p:nvSpPr>
            <p:cNvPr id="5" name="直接连接符 19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直接连接符 20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3286125"/>
            <a:ext cx="9153525" cy="609600"/>
          </a:xfrm>
          <a:prstGeom prst="rect">
            <a:avLst/>
          </a:prstGeom>
          <a:noFill/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-8335" y="3286125"/>
            <a:ext cx="9169004" cy="511969"/>
          </a:xfrm>
          <a:prstGeom prst="rect">
            <a:avLst/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9" name="组合 3"/>
          <p:cNvGrpSpPr>
            <a:grpSpLocks/>
          </p:cNvGrpSpPr>
          <p:nvPr/>
        </p:nvGrpSpPr>
        <p:grpSpPr bwMode="auto">
          <a:xfrm>
            <a:off x="3245644" y="1609725"/>
            <a:ext cx="2652713" cy="1600200"/>
            <a:chOff x="0" y="0"/>
            <a:chExt cx="3536515" cy="2133600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519687" y="255892"/>
              <a:ext cx="2450592" cy="153000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2" name="组合 2"/>
          <p:cNvGrpSpPr>
            <a:grpSpLocks/>
          </p:cNvGrpSpPr>
          <p:nvPr/>
        </p:nvGrpSpPr>
        <p:grpSpPr bwMode="auto">
          <a:xfrm>
            <a:off x="654844" y="1609725"/>
            <a:ext cx="2652713" cy="1600200"/>
            <a:chOff x="0" y="0"/>
            <a:chExt cx="3536515" cy="2133600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>
              <a:off x="524581" y="255892"/>
              <a:ext cx="2450592" cy="153000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5836444" y="1609725"/>
            <a:ext cx="2651522" cy="1600200"/>
            <a:chOff x="0" y="0"/>
            <a:chExt cx="3536515" cy="2133600"/>
          </a:xfrm>
        </p:grpSpPr>
        <p:pic>
          <p:nvPicPr>
            <p:cNvPr id="16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Rectangle 20"/>
            <p:cNvSpPr>
              <a:spLocks noChangeArrowheads="1"/>
            </p:cNvSpPr>
            <p:nvPr/>
          </p:nvSpPr>
          <p:spPr bwMode="auto">
            <a:xfrm>
              <a:off x="515715" y="255890"/>
              <a:ext cx="2450592" cy="1530000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18" name="矩形 37"/>
          <p:cNvSpPr>
            <a:spLocks noChangeArrowheads="1"/>
          </p:cNvSpPr>
          <p:nvPr/>
        </p:nvSpPr>
        <p:spPr bwMode="auto">
          <a:xfrm>
            <a:off x="987028" y="1092994"/>
            <a:ext cx="7194947" cy="50936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38"/>
          <p:cNvSpPr>
            <a:spLocks noChangeArrowheads="1"/>
          </p:cNvSpPr>
          <p:nvPr/>
        </p:nvSpPr>
        <p:spPr bwMode="auto">
          <a:xfrm>
            <a:off x="1258528" y="3368279"/>
            <a:ext cx="1446536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添加产品名称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1108472" y="3846910"/>
            <a:ext cx="1746647" cy="94948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51"/>
          <p:cNvSpPr>
            <a:spLocks noChangeArrowheads="1"/>
          </p:cNvSpPr>
          <p:nvPr/>
        </p:nvSpPr>
        <p:spPr bwMode="auto">
          <a:xfrm>
            <a:off x="3849328" y="3368279"/>
            <a:ext cx="1446536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添加产品名称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3698082" y="3846910"/>
            <a:ext cx="1746647" cy="94948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53"/>
          <p:cNvSpPr>
            <a:spLocks noChangeArrowheads="1"/>
          </p:cNvSpPr>
          <p:nvPr/>
        </p:nvSpPr>
        <p:spPr bwMode="auto">
          <a:xfrm>
            <a:off x="6438937" y="3368279"/>
            <a:ext cx="1446536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添加产品名称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6288882" y="3846910"/>
            <a:ext cx="1746647" cy="94948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8" grpId="0" bldLvl="0" animBg="1" autoUpdateAnimBg="0"/>
      <p:bldP spid="18" grpId="0" bldLvl="0" autoUpdateAnimBg="0"/>
      <p:bldP spid="19" grpId="0" bldLvl="0" autoUpdateAnimBg="0"/>
      <p:bldP spid="20" grpId="0"/>
      <p:bldP spid="21" grpId="0" bldLvl="0" autoUpdateAnimBg="0"/>
      <p:bldP spid="22" grpId="0"/>
      <p:bldP spid="23" grpId="0" bldLvl="0" autoUpdateAnimBg="0"/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16"/>
          <p:cNvSpPr>
            <a:spLocks noChangeShapeType="1"/>
          </p:cNvSpPr>
          <p:nvPr/>
        </p:nvSpPr>
        <p:spPr bwMode="auto">
          <a:xfrm flipH="1">
            <a:off x="6003132" y="3375422"/>
            <a:ext cx="459581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19"/>
          <p:cNvGrpSpPr>
            <a:grpSpLocks/>
          </p:cNvGrpSpPr>
          <p:nvPr/>
        </p:nvGrpSpPr>
        <p:grpSpPr bwMode="auto">
          <a:xfrm flipH="1" flipV="1">
            <a:off x="4827985" y="4279107"/>
            <a:ext cx="771525" cy="145256"/>
            <a:chOff x="0" y="0"/>
            <a:chExt cx="1505426" cy="262890"/>
          </a:xfrm>
        </p:grpSpPr>
        <p:sp>
          <p:nvSpPr>
            <p:cNvPr id="4" name="直接连接符 20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直接连接符 21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直接连接符 17"/>
          <p:cNvSpPr>
            <a:spLocks noChangeShapeType="1"/>
          </p:cNvSpPr>
          <p:nvPr/>
        </p:nvSpPr>
        <p:spPr bwMode="auto">
          <a:xfrm flipH="1" flipV="1">
            <a:off x="2676526" y="3375423"/>
            <a:ext cx="469106" cy="119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直接连接符 14"/>
          <p:cNvSpPr>
            <a:spLocks noChangeShapeType="1"/>
          </p:cNvSpPr>
          <p:nvPr/>
        </p:nvSpPr>
        <p:spPr bwMode="auto">
          <a:xfrm flipH="1">
            <a:off x="2676525" y="2359819"/>
            <a:ext cx="458391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13"/>
          <p:cNvGrpSpPr>
            <a:grpSpLocks/>
          </p:cNvGrpSpPr>
          <p:nvPr/>
        </p:nvGrpSpPr>
        <p:grpSpPr bwMode="auto">
          <a:xfrm>
            <a:off x="3412332" y="1208485"/>
            <a:ext cx="912019" cy="196453"/>
            <a:chOff x="0" y="0"/>
            <a:chExt cx="1505426" cy="262890"/>
          </a:xfrm>
        </p:grpSpPr>
        <p:sp>
          <p:nvSpPr>
            <p:cNvPr id="9" name="直接连接符 9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直接连接符 12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1"/>
          <p:cNvGrpSpPr>
            <a:grpSpLocks/>
          </p:cNvGrpSpPr>
          <p:nvPr/>
        </p:nvGrpSpPr>
        <p:grpSpPr bwMode="auto">
          <a:xfrm>
            <a:off x="5112544" y="1964532"/>
            <a:ext cx="902494" cy="788194"/>
            <a:chOff x="0" y="0"/>
            <a:chExt cx="1203960" cy="1051560"/>
          </a:xfrm>
        </p:grpSpPr>
        <p:sp>
          <p:nvSpPr>
            <p:cNvPr id="12" name="六边形 1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3" name="文本框 43"/>
            <p:cNvSpPr>
              <a:spLocks noChangeArrowheads="1"/>
            </p:cNvSpPr>
            <p:nvPr/>
          </p:nvSpPr>
          <p:spPr bwMode="auto">
            <a:xfrm>
              <a:off x="181502" y="171837"/>
              <a:ext cx="955445" cy="739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02</a:t>
              </a:r>
              <a:endParaRPr lang="zh-CN" altLang="en-US" sz="30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4" name="组合 10"/>
          <p:cNvGrpSpPr>
            <a:grpSpLocks/>
          </p:cNvGrpSpPr>
          <p:nvPr/>
        </p:nvGrpSpPr>
        <p:grpSpPr bwMode="auto">
          <a:xfrm>
            <a:off x="4124325" y="1395413"/>
            <a:ext cx="903685" cy="788194"/>
            <a:chOff x="0" y="0"/>
            <a:chExt cx="1203960" cy="1051560"/>
          </a:xfrm>
        </p:grpSpPr>
        <p:sp>
          <p:nvSpPr>
            <p:cNvPr id="15" name="六边形 7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6" name="文本框 44"/>
            <p:cNvSpPr>
              <a:spLocks noChangeArrowheads="1"/>
            </p:cNvSpPr>
            <p:nvPr/>
          </p:nvSpPr>
          <p:spPr bwMode="auto">
            <a:xfrm>
              <a:off x="160817" y="110283"/>
              <a:ext cx="882327" cy="862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3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01</a:t>
              </a:r>
              <a:endParaRPr lang="zh-CN" altLang="en-US" sz="30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7" name="组合 18"/>
          <p:cNvGrpSpPr>
            <a:grpSpLocks/>
          </p:cNvGrpSpPr>
          <p:nvPr/>
        </p:nvGrpSpPr>
        <p:grpSpPr bwMode="auto">
          <a:xfrm>
            <a:off x="5100638" y="2981325"/>
            <a:ext cx="902494" cy="788194"/>
            <a:chOff x="0" y="0"/>
            <a:chExt cx="1203960" cy="1051560"/>
          </a:xfrm>
        </p:grpSpPr>
        <p:sp>
          <p:nvSpPr>
            <p:cNvPr id="18" name="六边形 5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9" name="文本框 45"/>
            <p:cNvSpPr>
              <a:spLocks noChangeArrowheads="1"/>
            </p:cNvSpPr>
            <p:nvPr/>
          </p:nvSpPr>
          <p:spPr bwMode="auto">
            <a:xfrm>
              <a:off x="138875" y="110283"/>
              <a:ext cx="926211" cy="862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3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03</a:t>
              </a:r>
              <a:endParaRPr lang="zh-CN" altLang="en-US" sz="30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0" name="组合 41"/>
          <p:cNvGrpSpPr>
            <a:grpSpLocks/>
          </p:cNvGrpSpPr>
          <p:nvPr/>
        </p:nvGrpSpPr>
        <p:grpSpPr bwMode="auto">
          <a:xfrm>
            <a:off x="3145632" y="2982516"/>
            <a:ext cx="902494" cy="788194"/>
            <a:chOff x="0" y="0"/>
            <a:chExt cx="1203960" cy="1051560"/>
          </a:xfrm>
        </p:grpSpPr>
        <p:sp>
          <p:nvSpPr>
            <p:cNvPr id="21" name="六边形 4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2" name="文本框 46"/>
            <p:cNvSpPr>
              <a:spLocks noChangeArrowheads="1"/>
            </p:cNvSpPr>
            <p:nvPr/>
          </p:nvSpPr>
          <p:spPr bwMode="auto">
            <a:xfrm>
              <a:off x="191617" y="110283"/>
              <a:ext cx="942720" cy="862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3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05</a:t>
              </a:r>
              <a:endParaRPr lang="zh-CN" altLang="en-US" sz="30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3134916" y="1964532"/>
            <a:ext cx="903684" cy="788194"/>
            <a:chOff x="0" y="0"/>
            <a:chExt cx="1203960" cy="1051560"/>
          </a:xfrm>
        </p:grpSpPr>
        <p:sp>
          <p:nvSpPr>
            <p:cNvPr id="24" name="六边形 3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5" name="文本框 47"/>
            <p:cNvSpPr>
              <a:spLocks noChangeArrowheads="1"/>
            </p:cNvSpPr>
            <p:nvPr/>
          </p:nvSpPr>
          <p:spPr bwMode="auto">
            <a:xfrm>
              <a:off x="181502" y="171837"/>
              <a:ext cx="965616" cy="739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06</a:t>
              </a:r>
              <a:endParaRPr lang="zh-CN" altLang="en-US" sz="30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6" name="组合 66"/>
          <p:cNvGrpSpPr>
            <a:grpSpLocks/>
          </p:cNvGrpSpPr>
          <p:nvPr/>
        </p:nvGrpSpPr>
        <p:grpSpPr bwMode="auto">
          <a:xfrm>
            <a:off x="4124325" y="3509963"/>
            <a:ext cx="903685" cy="789385"/>
            <a:chOff x="0" y="0"/>
            <a:chExt cx="1203960" cy="1051560"/>
          </a:xfrm>
        </p:grpSpPr>
        <p:sp>
          <p:nvSpPr>
            <p:cNvPr id="27" name="六边形 8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" name="文本框 48"/>
            <p:cNvSpPr>
              <a:spLocks noChangeArrowheads="1"/>
            </p:cNvSpPr>
            <p:nvPr/>
          </p:nvSpPr>
          <p:spPr bwMode="auto">
            <a:xfrm>
              <a:off x="167429" y="171837"/>
              <a:ext cx="902829" cy="737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04</a:t>
              </a:r>
              <a:endParaRPr lang="zh-CN" altLang="en-US" sz="30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9" name="组合 2"/>
          <p:cNvGrpSpPr>
            <a:grpSpLocks/>
          </p:cNvGrpSpPr>
          <p:nvPr/>
        </p:nvGrpSpPr>
        <p:grpSpPr bwMode="auto">
          <a:xfrm>
            <a:off x="3868341" y="2255044"/>
            <a:ext cx="1415653" cy="1194197"/>
            <a:chOff x="0" y="0"/>
            <a:chExt cx="1887055" cy="1592580"/>
          </a:xfrm>
        </p:grpSpPr>
        <p:sp>
          <p:nvSpPr>
            <p:cNvPr id="30" name="六边形 6"/>
            <p:cNvSpPr>
              <a:spLocks noChangeArrowheads="1"/>
            </p:cNvSpPr>
            <p:nvPr/>
          </p:nvSpPr>
          <p:spPr bwMode="auto">
            <a:xfrm>
              <a:off x="0" y="0"/>
              <a:ext cx="1887055" cy="159258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grpSp>
          <p:nvGrpSpPr>
            <p:cNvPr id="31" name="组合 49"/>
            <p:cNvGrpSpPr>
              <a:grpSpLocks/>
            </p:cNvGrpSpPr>
            <p:nvPr/>
          </p:nvGrpSpPr>
          <p:grpSpPr bwMode="auto">
            <a:xfrm>
              <a:off x="445971" y="443715"/>
              <a:ext cx="966085" cy="648000"/>
              <a:chOff x="0" y="0"/>
              <a:chExt cx="935038" cy="568325"/>
            </a:xfrm>
          </p:grpSpPr>
          <p:sp>
            <p:nvSpPr>
              <p:cNvPr id="32" name="Freeform 8"/>
              <p:cNvSpPr>
                <a:spLocks noChangeArrowheads="1"/>
              </p:cNvSpPr>
              <p:nvPr/>
            </p:nvSpPr>
            <p:spPr bwMode="auto">
              <a:xfrm>
                <a:off x="87313" y="485775"/>
                <a:ext cx="112713" cy="82550"/>
              </a:xfrm>
              <a:custGeom>
                <a:avLst/>
                <a:gdLst>
                  <a:gd name="T0" fmla="*/ 112713 w 30"/>
                  <a:gd name="T1" fmla="*/ 71293 h 22"/>
                  <a:gd name="T2" fmla="*/ 112713 w 30"/>
                  <a:gd name="T3" fmla="*/ 0 h 22"/>
                  <a:gd name="T4" fmla="*/ 3757 w 30"/>
                  <a:gd name="T5" fmla="*/ 82550 h 22"/>
                  <a:gd name="T6" fmla="*/ 101442 w 30"/>
                  <a:gd name="T7" fmla="*/ 82550 h 22"/>
                  <a:gd name="T8" fmla="*/ 112713 w 30"/>
                  <a:gd name="T9" fmla="*/ 71293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22"/>
                  <a:gd name="T17" fmla="*/ 30 w 3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22">
                    <a:moveTo>
                      <a:pt x="30" y="19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2"/>
                      <a:pt x="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22"/>
                      <a:pt x="30" y="21"/>
                      <a:pt x="30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33" name="Freeform 9"/>
              <p:cNvSpPr>
                <a:spLocks noChangeArrowheads="1"/>
              </p:cNvSpPr>
              <p:nvPr/>
            </p:nvSpPr>
            <p:spPr bwMode="auto">
              <a:xfrm>
                <a:off x="235744" y="368300"/>
                <a:ext cx="120650" cy="200025"/>
              </a:xfrm>
              <a:custGeom>
                <a:avLst/>
                <a:gdLst>
                  <a:gd name="T0" fmla="*/ 109339 w 32"/>
                  <a:gd name="T1" fmla="*/ 200025 h 53"/>
                  <a:gd name="T2" fmla="*/ 120650 w 32"/>
                  <a:gd name="T3" fmla="*/ 188703 h 53"/>
                  <a:gd name="T4" fmla="*/ 120650 w 32"/>
                  <a:gd name="T5" fmla="*/ 0 h 53"/>
                  <a:gd name="T6" fmla="*/ 0 w 32"/>
                  <a:gd name="T7" fmla="*/ 86803 h 53"/>
                  <a:gd name="T8" fmla="*/ 0 w 32"/>
                  <a:gd name="T9" fmla="*/ 90577 h 53"/>
                  <a:gd name="T10" fmla="*/ 0 w 32"/>
                  <a:gd name="T11" fmla="*/ 188703 h 53"/>
                  <a:gd name="T12" fmla="*/ 7541 w 32"/>
                  <a:gd name="T13" fmla="*/ 200025 h 53"/>
                  <a:gd name="T14" fmla="*/ 109339 w 32"/>
                  <a:gd name="T15" fmla="*/ 200025 h 5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53"/>
                  <a:gd name="T26" fmla="*/ 32 w 32"/>
                  <a:gd name="T27" fmla="*/ 53 h 5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53">
                    <a:moveTo>
                      <a:pt x="29" y="53"/>
                    </a:moveTo>
                    <a:cubicBezTo>
                      <a:pt x="30" y="53"/>
                      <a:pt x="32" y="52"/>
                      <a:pt x="32" y="5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3"/>
                      <a:pt x="2" y="53"/>
                    </a:cubicBezTo>
                    <a:lnTo>
                      <a:pt x="29" y="5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34" name="Freeform 10"/>
              <p:cNvSpPr>
                <a:spLocks noChangeArrowheads="1"/>
              </p:cNvSpPr>
              <p:nvPr/>
            </p:nvSpPr>
            <p:spPr bwMode="auto">
              <a:xfrm>
                <a:off x="392112" y="274637"/>
                <a:ext cx="120650" cy="293688"/>
              </a:xfrm>
              <a:custGeom>
                <a:avLst/>
                <a:gdLst>
                  <a:gd name="T0" fmla="*/ 109339 w 32"/>
                  <a:gd name="T1" fmla="*/ 293688 h 78"/>
                  <a:gd name="T2" fmla="*/ 120650 w 32"/>
                  <a:gd name="T3" fmla="*/ 282392 h 78"/>
                  <a:gd name="T4" fmla="*/ 120650 w 32"/>
                  <a:gd name="T5" fmla="*/ 33887 h 78"/>
                  <a:gd name="T6" fmla="*/ 86717 w 32"/>
                  <a:gd name="T7" fmla="*/ 0 h 78"/>
                  <a:gd name="T8" fmla="*/ 37703 w 32"/>
                  <a:gd name="T9" fmla="*/ 37652 h 78"/>
                  <a:gd name="T10" fmla="*/ 0 w 32"/>
                  <a:gd name="T11" fmla="*/ 64009 h 78"/>
                  <a:gd name="T12" fmla="*/ 0 w 32"/>
                  <a:gd name="T13" fmla="*/ 282392 h 78"/>
                  <a:gd name="T14" fmla="*/ 11311 w 32"/>
                  <a:gd name="T15" fmla="*/ 293688 h 78"/>
                  <a:gd name="T16" fmla="*/ 109339 w 32"/>
                  <a:gd name="T17" fmla="*/ 293688 h 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78"/>
                  <a:gd name="T29" fmla="*/ 32 w 32"/>
                  <a:gd name="T30" fmla="*/ 78 h 7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78">
                    <a:moveTo>
                      <a:pt x="29" y="78"/>
                    </a:moveTo>
                    <a:cubicBezTo>
                      <a:pt x="31" y="78"/>
                      <a:pt x="32" y="77"/>
                      <a:pt x="32" y="75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1" y="78"/>
                      <a:pt x="3" y="78"/>
                    </a:cubicBezTo>
                    <a:lnTo>
                      <a:pt x="29" y="7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35" name="Freeform 11"/>
              <p:cNvSpPr>
                <a:spLocks noChangeArrowheads="1"/>
              </p:cNvSpPr>
              <p:nvPr/>
            </p:nvSpPr>
            <p:spPr bwMode="auto">
              <a:xfrm>
                <a:off x="548481" y="315912"/>
                <a:ext cx="120650" cy="252413"/>
              </a:xfrm>
              <a:custGeom>
                <a:avLst/>
                <a:gdLst>
                  <a:gd name="T0" fmla="*/ 113109 w 32"/>
                  <a:gd name="T1" fmla="*/ 252413 h 67"/>
                  <a:gd name="T2" fmla="*/ 120650 w 32"/>
                  <a:gd name="T3" fmla="*/ 241111 h 67"/>
                  <a:gd name="T4" fmla="*/ 120650 w 32"/>
                  <a:gd name="T5" fmla="*/ 0 h 67"/>
                  <a:gd name="T6" fmla="*/ 75406 w 32"/>
                  <a:gd name="T7" fmla="*/ 37674 h 67"/>
                  <a:gd name="T8" fmla="*/ 60325 w 32"/>
                  <a:gd name="T9" fmla="*/ 48976 h 67"/>
                  <a:gd name="T10" fmla="*/ 18852 w 32"/>
                  <a:gd name="T11" fmla="*/ 45208 h 67"/>
                  <a:gd name="T12" fmla="*/ 15081 w 32"/>
                  <a:gd name="T13" fmla="*/ 41441 h 67"/>
                  <a:gd name="T14" fmla="*/ 0 w 32"/>
                  <a:gd name="T15" fmla="*/ 26372 h 67"/>
                  <a:gd name="T16" fmla="*/ 0 w 32"/>
                  <a:gd name="T17" fmla="*/ 241111 h 67"/>
                  <a:gd name="T18" fmla="*/ 11311 w 32"/>
                  <a:gd name="T19" fmla="*/ 252413 h 67"/>
                  <a:gd name="T20" fmla="*/ 113109 w 32"/>
                  <a:gd name="T21" fmla="*/ 252413 h 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67"/>
                  <a:gd name="T35" fmla="*/ 32 w 32"/>
                  <a:gd name="T36" fmla="*/ 67 h 6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67">
                    <a:moveTo>
                      <a:pt x="30" y="67"/>
                    </a:moveTo>
                    <a:cubicBezTo>
                      <a:pt x="31" y="67"/>
                      <a:pt x="32" y="66"/>
                      <a:pt x="32" y="6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6"/>
                      <a:pt x="8" y="15"/>
                      <a:pt x="5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6"/>
                      <a:pt x="2" y="67"/>
                      <a:pt x="3" y="67"/>
                    </a:cubicBezTo>
                    <a:lnTo>
                      <a:pt x="30" y="6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36" name="Freeform 12"/>
              <p:cNvSpPr>
                <a:spLocks noChangeArrowheads="1"/>
              </p:cNvSpPr>
              <p:nvPr/>
            </p:nvSpPr>
            <p:spPr bwMode="auto">
              <a:xfrm>
                <a:off x="704850" y="195262"/>
                <a:ext cx="120650" cy="373063"/>
              </a:xfrm>
              <a:custGeom>
                <a:avLst/>
                <a:gdLst>
                  <a:gd name="T0" fmla="*/ 109339 w 32"/>
                  <a:gd name="T1" fmla="*/ 373063 h 99"/>
                  <a:gd name="T2" fmla="*/ 120650 w 32"/>
                  <a:gd name="T3" fmla="*/ 361758 h 99"/>
                  <a:gd name="T4" fmla="*/ 120650 w 32"/>
                  <a:gd name="T5" fmla="*/ 0 h 99"/>
                  <a:gd name="T6" fmla="*/ 49014 w 32"/>
                  <a:gd name="T7" fmla="*/ 56525 h 99"/>
                  <a:gd name="T8" fmla="*/ 0 w 32"/>
                  <a:gd name="T9" fmla="*/ 94208 h 99"/>
                  <a:gd name="T10" fmla="*/ 0 w 32"/>
                  <a:gd name="T11" fmla="*/ 361758 h 99"/>
                  <a:gd name="T12" fmla="*/ 11311 w 32"/>
                  <a:gd name="T13" fmla="*/ 373063 h 99"/>
                  <a:gd name="T14" fmla="*/ 109339 w 32"/>
                  <a:gd name="T15" fmla="*/ 373063 h 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99"/>
                  <a:gd name="T26" fmla="*/ 32 w 32"/>
                  <a:gd name="T27" fmla="*/ 99 h 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99">
                    <a:moveTo>
                      <a:pt x="29" y="99"/>
                    </a:moveTo>
                    <a:cubicBezTo>
                      <a:pt x="31" y="99"/>
                      <a:pt x="32" y="98"/>
                      <a:pt x="32" y="9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1" y="99"/>
                      <a:pt x="3" y="99"/>
                    </a:cubicBezTo>
                    <a:lnTo>
                      <a:pt x="29" y="9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37" name="Freeform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5038" cy="541338"/>
              </a:xfrm>
              <a:custGeom>
                <a:avLst/>
                <a:gdLst>
                  <a:gd name="T0" fmla="*/ 935038 w 248"/>
                  <a:gd name="T1" fmla="*/ 30074 h 144"/>
                  <a:gd name="T2" fmla="*/ 923727 w 248"/>
                  <a:gd name="T3" fmla="*/ 7519 h 144"/>
                  <a:gd name="T4" fmla="*/ 901105 w 248"/>
                  <a:gd name="T5" fmla="*/ 0 h 144"/>
                  <a:gd name="T6" fmla="*/ 867172 w 248"/>
                  <a:gd name="T7" fmla="*/ 0 h 144"/>
                  <a:gd name="T8" fmla="*/ 754063 w 248"/>
                  <a:gd name="T9" fmla="*/ 0 h 144"/>
                  <a:gd name="T10" fmla="*/ 742752 w 248"/>
                  <a:gd name="T11" fmla="*/ 3759 h 144"/>
                  <a:gd name="T12" fmla="*/ 738982 w 248"/>
                  <a:gd name="T13" fmla="*/ 3759 h 144"/>
                  <a:gd name="T14" fmla="*/ 720130 w 248"/>
                  <a:gd name="T15" fmla="*/ 30074 h 144"/>
                  <a:gd name="T16" fmla="*/ 742752 w 248"/>
                  <a:gd name="T17" fmla="*/ 60149 h 144"/>
                  <a:gd name="T18" fmla="*/ 754063 w 248"/>
                  <a:gd name="T19" fmla="*/ 63908 h 144"/>
                  <a:gd name="T20" fmla="*/ 791766 w 248"/>
                  <a:gd name="T21" fmla="*/ 63908 h 144"/>
                  <a:gd name="T22" fmla="*/ 810618 w 248"/>
                  <a:gd name="T23" fmla="*/ 63908 h 144"/>
                  <a:gd name="T24" fmla="*/ 776685 w 248"/>
                  <a:gd name="T25" fmla="*/ 90223 h 144"/>
                  <a:gd name="T26" fmla="*/ 712589 w 248"/>
                  <a:gd name="T27" fmla="*/ 146612 h 144"/>
                  <a:gd name="T28" fmla="*/ 674886 w 248"/>
                  <a:gd name="T29" fmla="*/ 176687 h 144"/>
                  <a:gd name="T30" fmla="*/ 625872 w 248"/>
                  <a:gd name="T31" fmla="*/ 214280 h 144"/>
                  <a:gd name="T32" fmla="*/ 595710 w 248"/>
                  <a:gd name="T33" fmla="*/ 236835 h 144"/>
                  <a:gd name="T34" fmla="*/ 565547 w 248"/>
                  <a:gd name="T35" fmla="*/ 206761 h 144"/>
                  <a:gd name="T36" fmla="*/ 550466 w 248"/>
                  <a:gd name="T37" fmla="*/ 195483 h 144"/>
                  <a:gd name="T38" fmla="*/ 512763 w 248"/>
                  <a:gd name="T39" fmla="*/ 157890 h 144"/>
                  <a:gd name="T40" fmla="*/ 505222 w 248"/>
                  <a:gd name="T41" fmla="*/ 150372 h 144"/>
                  <a:gd name="T42" fmla="*/ 463749 w 248"/>
                  <a:gd name="T43" fmla="*/ 146612 h 144"/>
                  <a:gd name="T44" fmla="*/ 429816 w 248"/>
                  <a:gd name="T45" fmla="*/ 172927 h 144"/>
                  <a:gd name="T46" fmla="*/ 392113 w 248"/>
                  <a:gd name="T47" fmla="*/ 203002 h 144"/>
                  <a:gd name="T48" fmla="*/ 365721 w 248"/>
                  <a:gd name="T49" fmla="*/ 218039 h 144"/>
                  <a:gd name="T50" fmla="*/ 354410 w 248"/>
                  <a:gd name="T51" fmla="*/ 229317 h 144"/>
                  <a:gd name="T52" fmla="*/ 233760 w 248"/>
                  <a:gd name="T53" fmla="*/ 319540 h 144"/>
                  <a:gd name="T54" fmla="*/ 229989 w 248"/>
                  <a:gd name="T55" fmla="*/ 323299 h 144"/>
                  <a:gd name="T56" fmla="*/ 192286 w 248"/>
                  <a:gd name="T57" fmla="*/ 349614 h 144"/>
                  <a:gd name="T58" fmla="*/ 33933 w 248"/>
                  <a:gd name="T59" fmla="*/ 466152 h 144"/>
                  <a:gd name="T60" fmla="*/ 15081 w 248"/>
                  <a:gd name="T61" fmla="*/ 481189 h 144"/>
                  <a:gd name="T62" fmla="*/ 11311 w 248"/>
                  <a:gd name="T63" fmla="*/ 526301 h 144"/>
                  <a:gd name="T64" fmla="*/ 41473 w 248"/>
                  <a:gd name="T65" fmla="*/ 537579 h 144"/>
                  <a:gd name="T66" fmla="*/ 56555 w 248"/>
                  <a:gd name="T67" fmla="*/ 533819 h 144"/>
                  <a:gd name="T68" fmla="*/ 192286 w 248"/>
                  <a:gd name="T69" fmla="*/ 428559 h 144"/>
                  <a:gd name="T70" fmla="*/ 229989 w 248"/>
                  <a:gd name="T71" fmla="*/ 402244 h 144"/>
                  <a:gd name="T72" fmla="*/ 233760 w 248"/>
                  <a:gd name="T73" fmla="*/ 402244 h 144"/>
                  <a:gd name="T74" fmla="*/ 354410 w 248"/>
                  <a:gd name="T75" fmla="*/ 308262 h 144"/>
                  <a:gd name="T76" fmla="*/ 369491 w 248"/>
                  <a:gd name="T77" fmla="*/ 300743 h 144"/>
                  <a:gd name="T78" fmla="*/ 392113 w 248"/>
                  <a:gd name="T79" fmla="*/ 281947 h 144"/>
                  <a:gd name="T80" fmla="*/ 429816 w 248"/>
                  <a:gd name="T81" fmla="*/ 251873 h 144"/>
                  <a:gd name="T82" fmla="*/ 478830 w 248"/>
                  <a:gd name="T83" fmla="*/ 214280 h 144"/>
                  <a:gd name="T84" fmla="*/ 512763 w 248"/>
                  <a:gd name="T85" fmla="*/ 248113 h 144"/>
                  <a:gd name="T86" fmla="*/ 550466 w 248"/>
                  <a:gd name="T87" fmla="*/ 285706 h 144"/>
                  <a:gd name="T88" fmla="*/ 565547 w 248"/>
                  <a:gd name="T89" fmla="*/ 296984 h 144"/>
                  <a:gd name="T90" fmla="*/ 569318 w 248"/>
                  <a:gd name="T91" fmla="*/ 304503 h 144"/>
                  <a:gd name="T92" fmla="*/ 610791 w 248"/>
                  <a:gd name="T93" fmla="*/ 308262 h 144"/>
                  <a:gd name="T94" fmla="*/ 625872 w 248"/>
                  <a:gd name="T95" fmla="*/ 296984 h 144"/>
                  <a:gd name="T96" fmla="*/ 674886 w 248"/>
                  <a:gd name="T97" fmla="*/ 259391 h 144"/>
                  <a:gd name="T98" fmla="*/ 712589 w 248"/>
                  <a:gd name="T99" fmla="*/ 229317 h 144"/>
                  <a:gd name="T100" fmla="*/ 761604 w 248"/>
                  <a:gd name="T101" fmla="*/ 191724 h 144"/>
                  <a:gd name="T102" fmla="*/ 867172 w 248"/>
                  <a:gd name="T103" fmla="*/ 101501 h 144"/>
                  <a:gd name="T104" fmla="*/ 870943 w 248"/>
                  <a:gd name="T105" fmla="*/ 97742 h 144"/>
                  <a:gd name="T106" fmla="*/ 870943 w 248"/>
                  <a:gd name="T107" fmla="*/ 172927 h 144"/>
                  <a:gd name="T108" fmla="*/ 901105 w 248"/>
                  <a:gd name="T109" fmla="*/ 203002 h 144"/>
                  <a:gd name="T110" fmla="*/ 935038 w 248"/>
                  <a:gd name="T111" fmla="*/ 172927 h 144"/>
                  <a:gd name="T112" fmla="*/ 935038 w 248"/>
                  <a:gd name="T113" fmla="*/ 30074 h 14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44"/>
                  <a:gd name="T173" fmla="*/ 248 w 248"/>
                  <a:gd name="T174" fmla="*/ 144 h 14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44">
                    <a:moveTo>
                      <a:pt x="248" y="8"/>
                    </a:moveTo>
                    <a:cubicBezTo>
                      <a:pt x="248" y="6"/>
                      <a:pt x="247" y="4"/>
                      <a:pt x="245" y="2"/>
                    </a:cubicBezTo>
                    <a:cubicBezTo>
                      <a:pt x="243" y="1"/>
                      <a:pt x="241" y="0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199" y="0"/>
                      <a:pt x="198" y="0"/>
                      <a:pt x="197" y="1"/>
                    </a:cubicBezTo>
                    <a:cubicBezTo>
                      <a:pt x="197" y="1"/>
                      <a:pt x="196" y="1"/>
                      <a:pt x="196" y="1"/>
                    </a:cubicBezTo>
                    <a:cubicBezTo>
                      <a:pt x="193" y="2"/>
                      <a:pt x="191" y="5"/>
                      <a:pt x="191" y="8"/>
                    </a:cubicBezTo>
                    <a:cubicBezTo>
                      <a:pt x="191" y="12"/>
                      <a:pt x="194" y="15"/>
                      <a:pt x="197" y="16"/>
                    </a:cubicBezTo>
                    <a:cubicBezTo>
                      <a:pt x="198" y="17"/>
                      <a:pt x="199" y="17"/>
                      <a:pt x="200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189" y="39"/>
                      <a:pt x="189" y="39"/>
                      <a:pt x="189" y="39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1" y="37"/>
                      <a:pt x="127" y="36"/>
                      <a:pt x="123" y="39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1" y="131"/>
                      <a:pt x="0" y="136"/>
                      <a:pt x="3" y="140"/>
                    </a:cubicBezTo>
                    <a:cubicBezTo>
                      <a:pt x="5" y="143"/>
                      <a:pt x="8" y="144"/>
                      <a:pt x="11" y="143"/>
                    </a:cubicBezTo>
                    <a:cubicBezTo>
                      <a:pt x="12" y="143"/>
                      <a:pt x="14" y="143"/>
                      <a:pt x="15" y="142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4"/>
                      <a:pt x="159" y="84"/>
                      <a:pt x="162" y="82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89" y="61"/>
                      <a:pt x="189" y="61"/>
                      <a:pt x="189" y="61"/>
                    </a:cubicBezTo>
                    <a:cubicBezTo>
                      <a:pt x="202" y="51"/>
                      <a:pt x="202" y="51"/>
                      <a:pt x="202" y="51"/>
                    </a:cubicBezTo>
                    <a:cubicBezTo>
                      <a:pt x="230" y="27"/>
                      <a:pt x="230" y="27"/>
                      <a:pt x="230" y="27"/>
                    </a:cubicBezTo>
                    <a:cubicBezTo>
                      <a:pt x="231" y="26"/>
                      <a:pt x="231" y="26"/>
                      <a:pt x="231" y="2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31" y="50"/>
                      <a:pt x="234" y="54"/>
                      <a:pt x="239" y="54"/>
                    </a:cubicBezTo>
                    <a:cubicBezTo>
                      <a:pt x="244" y="54"/>
                      <a:pt x="248" y="50"/>
                      <a:pt x="248" y="46"/>
                    </a:cubicBezTo>
                    <a:lnTo>
                      <a:pt x="248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</p:grpSp>
      </p:grpSp>
      <p:sp>
        <p:nvSpPr>
          <p:cNvPr id="38" name="矩形 65"/>
          <p:cNvSpPr>
            <a:spLocks noChangeArrowheads="1"/>
          </p:cNvSpPr>
          <p:nvPr/>
        </p:nvSpPr>
        <p:spPr bwMode="auto">
          <a:xfrm>
            <a:off x="2488407" y="1033462"/>
            <a:ext cx="907256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969169" y="1307306"/>
            <a:ext cx="2439591" cy="475509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69"/>
          <p:cNvSpPr>
            <a:spLocks noChangeArrowheads="1"/>
          </p:cNvSpPr>
          <p:nvPr/>
        </p:nvSpPr>
        <p:spPr bwMode="auto">
          <a:xfrm>
            <a:off x="1709738" y="2050256"/>
            <a:ext cx="907256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997744" y="2324101"/>
            <a:ext cx="1619250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72"/>
          <p:cNvSpPr>
            <a:spLocks noChangeArrowheads="1"/>
          </p:cNvSpPr>
          <p:nvPr/>
        </p:nvSpPr>
        <p:spPr bwMode="auto">
          <a:xfrm>
            <a:off x="1709738" y="3114675"/>
            <a:ext cx="907256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997744" y="3388519"/>
            <a:ext cx="1619250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76"/>
          <p:cNvSpPr>
            <a:spLocks noChangeArrowheads="1"/>
          </p:cNvSpPr>
          <p:nvPr/>
        </p:nvSpPr>
        <p:spPr bwMode="auto">
          <a:xfrm>
            <a:off x="6530579" y="1606153"/>
            <a:ext cx="907256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6510338" y="1891903"/>
            <a:ext cx="1654969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78"/>
          <p:cNvSpPr>
            <a:spLocks noChangeArrowheads="1"/>
          </p:cNvSpPr>
          <p:nvPr/>
        </p:nvSpPr>
        <p:spPr bwMode="auto">
          <a:xfrm>
            <a:off x="6523435" y="2869406"/>
            <a:ext cx="907256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6523435" y="3155157"/>
            <a:ext cx="1654969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80"/>
          <p:cNvSpPr>
            <a:spLocks noChangeArrowheads="1"/>
          </p:cNvSpPr>
          <p:nvPr/>
        </p:nvSpPr>
        <p:spPr bwMode="auto">
          <a:xfrm>
            <a:off x="5656660" y="4029075"/>
            <a:ext cx="908447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5656660" y="4314825"/>
            <a:ext cx="2187178" cy="475509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61"/>
          <p:cNvGrpSpPr>
            <a:grpSpLocks/>
          </p:cNvGrpSpPr>
          <p:nvPr/>
        </p:nvGrpSpPr>
        <p:grpSpPr bwMode="auto">
          <a:xfrm flipH="1">
            <a:off x="5811441" y="1777604"/>
            <a:ext cx="663178" cy="196453"/>
            <a:chOff x="0" y="0"/>
            <a:chExt cx="1505426" cy="262890"/>
          </a:xfrm>
        </p:grpSpPr>
        <p:sp>
          <p:nvSpPr>
            <p:cNvPr id="51" name="直接连接符 62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直接连接符 63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3" name="矩形 3"/>
          <p:cNvSpPr>
            <a:spLocks noChangeArrowheads="1"/>
          </p:cNvSpPr>
          <p:nvPr/>
        </p:nvSpPr>
        <p:spPr bwMode="auto">
          <a:xfrm>
            <a:off x="3586163" y="422672"/>
            <a:ext cx="136921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其他产品</a:t>
            </a:r>
          </a:p>
        </p:txBody>
      </p:sp>
      <p:sp>
        <p:nvSpPr>
          <p:cNvPr id="54" name="文本框 37"/>
          <p:cNvSpPr>
            <a:spLocks noChangeArrowheads="1"/>
          </p:cNvSpPr>
          <p:nvPr/>
        </p:nvSpPr>
        <p:spPr bwMode="auto">
          <a:xfrm>
            <a:off x="5035154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More Products</a:t>
            </a:r>
            <a:endParaRPr lang="zh-CN" altLang="en-US" sz="1200" baseline="-3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55" name="组合 71"/>
          <p:cNvGrpSpPr>
            <a:grpSpLocks/>
          </p:cNvGrpSpPr>
          <p:nvPr/>
        </p:nvGrpSpPr>
        <p:grpSpPr bwMode="auto">
          <a:xfrm>
            <a:off x="3176588" y="464344"/>
            <a:ext cx="197644" cy="295275"/>
            <a:chOff x="0" y="0"/>
            <a:chExt cx="213756" cy="427512"/>
          </a:xfrm>
        </p:grpSpPr>
        <p:sp>
          <p:nvSpPr>
            <p:cNvPr id="56" name="直接连接符 7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直接连接符 7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52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5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5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9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30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8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3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700"/>
                            </p:stCondLst>
                            <p:childTnLst>
                              <p:par>
                                <p:cTn id="87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2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5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950"/>
                            </p:stCondLst>
                            <p:childTnLst>
                              <p:par>
                                <p:cTn id="103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45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80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 bldLvl="0" autoUpdateAnimBg="0"/>
      <p:bldP spid="47" grpId="0" bldLvl="0" autoUpdateAnimBg="0"/>
      <p:bldP spid="48" grpId="0" bldLvl="0" autoUpdateAnimBg="0"/>
      <p:bldP spid="49" grpId="0" bldLvl="0" autoUpdateAnimBg="0"/>
      <p:bldP spid="53" grpId="0" bldLvl="0" autoUpdateAnimBg="0"/>
      <p:bldP spid="54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39"/>
          <p:cNvSpPr>
            <a:spLocks noChangeArrowheads="1"/>
          </p:cNvSpPr>
          <p:nvPr/>
        </p:nvSpPr>
        <p:spPr bwMode="auto">
          <a:xfrm>
            <a:off x="0" y="2039541"/>
            <a:ext cx="1681163" cy="894159"/>
          </a:xfrm>
          <a:custGeom>
            <a:avLst/>
            <a:gdLst>
              <a:gd name="T0" fmla="*/ 0 w 2242058"/>
              <a:gd name="T1" fmla="*/ 0 h 1191491"/>
              <a:gd name="T2" fmla="*/ 2241550 w 2242058"/>
              <a:gd name="T3" fmla="*/ 0 h 1191491"/>
              <a:gd name="T4" fmla="*/ 2222146 w 2242058"/>
              <a:gd name="T5" fmla="*/ 40310 h 1191491"/>
              <a:gd name="T6" fmla="*/ 2110030 w 2242058"/>
              <a:gd name="T7" fmla="*/ 596107 h 1191491"/>
              <a:gd name="T8" fmla="*/ 2222146 w 2242058"/>
              <a:gd name="T9" fmla="*/ 1151903 h 1191491"/>
              <a:gd name="T10" fmla="*/ 2241548 w 2242058"/>
              <a:gd name="T11" fmla="*/ 1192212 h 1191491"/>
              <a:gd name="T12" fmla="*/ 0 w 2242058"/>
              <a:gd name="T13" fmla="*/ 1192212 h 1191491"/>
              <a:gd name="T14" fmla="*/ 0 w 2242058"/>
              <a:gd name="T15" fmla="*/ 0 h 119149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42058"/>
              <a:gd name="T25" fmla="*/ 0 h 1191491"/>
              <a:gd name="T26" fmla="*/ 2242058 w 2242058"/>
              <a:gd name="T27" fmla="*/ 1191491 h 119149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42058" h="1191491">
                <a:moveTo>
                  <a:pt x="0" y="0"/>
                </a:moveTo>
                <a:lnTo>
                  <a:pt x="2242058" y="0"/>
                </a:lnTo>
                <a:lnTo>
                  <a:pt x="2222651" y="40286"/>
                </a:lnTo>
                <a:cubicBezTo>
                  <a:pt x="2150440" y="211012"/>
                  <a:pt x="2110509" y="398716"/>
                  <a:pt x="2110509" y="595746"/>
                </a:cubicBezTo>
                <a:cubicBezTo>
                  <a:pt x="2110509" y="792776"/>
                  <a:pt x="2150440" y="980480"/>
                  <a:pt x="2222651" y="1151206"/>
                </a:cubicBezTo>
                <a:lnTo>
                  <a:pt x="2242057" y="1191491"/>
                </a:lnTo>
                <a:lnTo>
                  <a:pt x="0" y="119149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任意多边形 70"/>
          <p:cNvSpPr>
            <a:spLocks noChangeArrowheads="1"/>
          </p:cNvSpPr>
          <p:nvPr/>
        </p:nvSpPr>
        <p:spPr bwMode="auto">
          <a:xfrm>
            <a:off x="7462837" y="2039541"/>
            <a:ext cx="1681163" cy="894159"/>
          </a:xfrm>
          <a:custGeom>
            <a:avLst/>
            <a:gdLst>
              <a:gd name="T0" fmla="*/ 0 w 2242056"/>
              <a:gd name="T1" fmla="*/ 0 h 1191491"/>
              <a:gd name="T2" fmla="*/ 2241550 w 2242056"/>
              <a:gd name="T3" fmla="*/ 0 h 1191491"/>
              <a:gd name="T4" fmla="*/ 2241550 w 2242056"/>
              <a:gd name="T5" fmla="*/ 1192212 h 1191491"/>
              <a:gd name="T6" fmla="*/ 1 w 2242056"/>
              <a:gd name="T7" fmla="*/ 1192212 h 1191491"/>
              <a:gd name="T8" fmla="*/ 19403 w 2242056"/>
              <a:gd name="T9" fmla="*/ 1151903 h 1191491"/>
              <a:gd name="T10" fmla="*/ 131519 w 2242056"/>
              <a:gd name="T11" fmla="*/ 596107 h 1191491"/>
              <a:gd name="T12" fmla="*/ 19403 w 2242056"/>
              <a:gd name="T13" fmla="*/ 40310 h 1191491"/>
              <a:gd name="T14" fmla="*/ 0 w 2242056"/>
              <a:gd name="T15" fmla="*/ 0 h 119149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42056"/>
              <a:gd name="T25" fmla="*/ 0 h 1191491"/>
              <a:gd name="T26" fmla="*/ 2242056 w 2242056"/>
              <a:gd name="T27" fmla="*/ 1191491 h 119149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42056" h="1191491">
                <a:moveTo>
                  <a:pt x="0" y="0"/>
                </a:moveTo>
                <a:lnTo>
                  <a:pt x="2242056" y="0"/>
                </a:lnTo>
                <a:lnTo>
                  <a:pt x="2242056" y="1191491"/>
                </a:lnTo>
                <a:lnTo>
                  <a:pt x="1" y="1191491"/>
                </a:lnTo>
                <a:lnTo>
                  <a:pt x="19407" y="1151206"/>
                </a:lnTo>
                <a:cubicBezTo>
                  <a:pt x="91618" y="980480"/>
                  <a:pt x="131549" y="792776"/>
                  <a:pt x="131549" y="595746"/>
                </a:cubicBezTo>
                <a:cubicBezTo>
                  <a:pt x="131549" y="398716"/>
                  <a:pt x="91618" y="211012"/>
                  <a:pt x="19407" y="4028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608785" y="422672"/>
            <a:ext cx="1373981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主要服务</a:t>
            </a:r>
          </a:p>
        </p:txBody>
      </p:sp>
      <p:sp>
        <p:nvSpPr>
          <p:cNvPr id="5" name="文本框 37"/>
          <p:cNvSpPr>
            <a:spLocks noChangeArrowheads="1"/>
          </p:cNvSpPr>
          <p:nvPr/>
        </p:nvSpPr>
        <p:spPr bwMode="auto">
          <a:xfrm>
            <a:off x="5037535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Our Service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6" name="组合 42"/>
          <p:cNvGrpSpPr>
            <a:grpSpLocks/>
          </p:cNvGrpSpPr>
          <p:nvPr/>
        </p:nvGrpSpPr>
        <p:grpSpPr bwMode="auto">
          <a:xfrm>
            <a:off x="3199210" y="464344"/>
            <a:ext cx="197644" cy="295275"/>
            <a:chOff x="0" y="0"/>
            <a:chExt cx="213756" cy="427512"/>
          </a:xfrm>
        </p:grpSpPr>
        <p:sp>
          <p:nvSpPr>
            <p:cNvPr id="7" name="直接连接符 4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直接连接符 4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1583532" y="1416844"/>
            <a:ext cx="2140744" cy="2140744"/>
          </a:xfrm>
          <a:prstGeom prst="ellipse">
            <a:avLst/>
          </a:prstGeom>
          <a:solidFill>
            <a:schemeClr val="bg1">
              <a:alpha val="39999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3501629" y="1416844"/>
            <a:ext cx="2140744" cy="2140744"/>
          </a:xfrm>
          <a:prstGeom prst="ellipse">
            <a:avLst/>
          </a:prstGeom>
          <a:solidFill>
            <a:schemeClr val="bg1">
              <a:alpha val="39999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5420916" y="1416844"/>
            <a:ext cx="2140744" cy="2140744"/>
          </a:xfrm>
          <a:prstGeom prst="ellipse">
            <a:avLst/>
          </a:prstGeom>
          <a:solidFill>
            <a:schemeClr val="bg1">
              <a:alpha val="39999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Group 24"/>
          <p:cNvGrpSpPr>
            <a:grpSpLocks/>
          </p:cNvGrpSpPr>
          <p:nvPr/>
        </p:nvGrpSpPr>
        <p:grpSpPr bwMode="auto">
          <a:xfrm>
            <a:off x="4144566" y="2058591"/>
            <a:ext cx="854869" cy="856059"/>
            <a:chOff x="0" y="0"/>
            <a:chExt cx="490538" cy="490538"/>
          </a:xfrm>
          <a:solidFill>
            <a:schemeClr val="bg1"/>
          </a:solidFill>
        </p:grpSpPr>
        <p:sp>
          <p:nvSpPr>
            <p:cNvPr id="13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490538" cy="490538"/>
            </a:xfrm>
            <a:custGeom>
              <a:avLst/>
              <a:gdLst>
                <a:gd name="T0" fmla="*/ 116 w 128"/>
                <a:gd name="T1" fmla="*/ 0 h 128"/>
                <a:gd name="T2" fmla="*/ 28 w 128"/>
                <a:gd name="T3" fmla="*/ 0 h 128"/>
                <a:gd name="T4" fmla="*/ 16 w 128"/>
                <a:gd name="T5" fmla="*/ 12 h 128"/>
                <a:gd name="T6" fmla="*/ 16 w 128"/>
                <a:gd name="T7" fmla="*/ 20 h 128"/>
                <a:gd name="T8" fmla="*/ 12 w 128"/>
                <a:gd name="T9" fmla="*/ 20 h 128"/>
                <a:gd name="T10" fmla="*/ 0 w 128"/>
                <a:gd name="T11" fmla="*/ 32 h 128"/>
                <a:gd name="T12" fmla="*/ 0 w 128"/>
                <a:gd name="T13" fmla="*/ 112 h 128"/>
                <a:gd name="T14" fmla="*/ 16 w 128"/>
                <a:gd name="T15" fmla="*/ 128 h 128"/>
                <a:gd name="T16" fmla="*/ 112 w 128"/>
                <a:gd name="T17" fmla="*/ 128 h 128"/>
                <a:gd name="T18" fmla="*/ 128 w 128"/>
                <a:gd name="T19" fmla="*/ 112 h 128"/>
                <a:gd name="T20" fmla="*/ 128 w 128"/>
                <a:gd name="T21" fmla="*/ 12 h 128"/>
                <a:gd name="T22" fmla="*/ 116 w 128"/>
                <a:gd name="T23" fmla="*/ 0 h 128"/>
                <a:gd name="T24" fmla="*/ 120 w 128"/>
                <a:gd name="T25" fmla="*/ 112 h 128"/>
                <a:gd name="T26" fmla="*/ 112 w 128"/>
                <a:gd name="T27" fmla="*/ 120 h 128"/>
                <a:gd name="T28" fmla="*/ 16 w 128"/>
                <a:gd name="T29" fmla="*/ 120 h 128"/>
                <a:gd name="T30" fmla="*/ 8 w 128"/>
                <a:gd name="T31" fmla="*/ 112 h 128"/>
                <a:gd name="T32" fmla="*/ 8 w 128"/>
                <a:gd name="T33" fmla="*/ 32 h 128"/>
                <a:gd name="T34" fmla="*/ 12 w 128"/>
                <a:gd name="T35" fmla="*/ 28 h 128"/>
                <a:gd name="T36" fmla="*/ 16 w 128"/>
                <a:gd name="T37" fmla="*/ 28 h 128"/>
                <a:gd name="T38" fmla="*/ 16 w 128"/>
                <a:gd name="T39" fmla="*/ 108 h 128"/>
                <a:gd name="T40" fmla="*/ 20 w 128"/>
                <a:gd name="T41" fmla="*/ 112 h 128"/>
                <a:gd name="T42" fmla="*/ 24 w 128"/>
                <a:gd name="T43" fmla="*/ 108 h 128"/>
                <a:gd name="T44" fmla="*/ 24 w 128"/>
                <a:gd name="T45" fmla="*/ 12 h 128"/>
                <a:gd name="T46" fmla="*/ 28 w 128"/>
                <a:gd name="T47" fmla="*/ 8 h 128"/>
                <a:gd name="T48" fmla="*/ 116 w 128"/>
                <a:gd name="T49" fmla="*/ 8 h 128"/>
                <a:gd name="T50" fmla="*/ 120 w 128"/>
                <a:gd name="T51" fmla="*/ 12 h 128"/>
                <a:gd name="T52" fmla="*/ 120 w 128"/>
                <a:gd name="T53" fmla="*/ 112 h 1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8"/>
                <a:gd name="T82" fmla="*/ 0 h 128"/>
                <a:gd name="T83" fmla="*/ 128 w 128"/>
                <a:gd name="T84" fmla="*/ 128 h 1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4" name="Freeform 6"/>
            <p:cNvSpPr>
              <a:spLocks noChangeArrowheads="1"/>
            </p:cNvSpPr>
            <p:nvPr/>
          </p:nvSpPr>
          <p:spPr bwMode="auto">
            <a:xfrm>
              <a:off x="290513" y="184150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5" name="Freeform 7"/>
            <p:cNvSpPr>
              <a:spLocks noChangeArrowheads="1"/>
            </p:cNvSpPr>
            <p:nvPr/>
          </p:nvSpPr>
          <p:spPr bwMode="auto">
            <a:xfrm>
              <a:off x="290513" y="138112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6" name="Freeform 8"/>
            <p:cNvSpPr>
              <a:spLocks noChangeArrowheads="1"/>
            </p:cNvSpPr>
            <p:nvPr/>
          </p:nvSpPr>
          <p:spPr bwMode="auto">
            <a:xfrm>
              <a:off x="290513" y="92075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7" name="Freeform 9"/>
            <p:cNvSpPr>
              <a:spLocks noChangeArrowheads="1"/>
            </p:cNvSpPr>
            <p:nvPr/>
          </p:nvSpPr>
          <p:spPr bwMode="auto">
            <a:xfrm>
              <a:off x="122238" y="414337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8" name="Freeform 10"/>
            <p:cNvSpPr>
              <a:spLocks noChangeArrowheads="1"/>
            </p:cNvSpPr>
            <p:nvPr/>
          </p:nvSpPr>
          <p:spPr bwMode="auto">
            <a:xfrm>
              <a:off x="122238" y="368300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9" name="Freeform 11"/>
            <p:cNvSpPr>
              <a:spLocks noChangeArrowheads="1"/>
            </p:cNvSpPr>
            <p:nvPr/>
          </p:nvSpPr>
          <p:spPr bwMode="auto">
            <a:xfrm>
              <a:off x="122238" y="322262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0" name="Freeform 12"/>
            <p:cNvSpPr>
              <a:spLocks noChangeArrowheads="1"/>
            </p:cNvSpPr>
            <p:nvPr/>
          </p:nvSpPr>
          <p:spPr bwMode="auto">
            <a:xfrm>
              <a:off x="290513" y="414337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1" name="Freeform 13"/>
            <p:cNvSpPr>
              <a:spLocks noChangeArrowheads="1"/>
            </p:cNvSpPr>
            <p:nvPr/>
          </p:nvSpPr>
          <p:spPr bwMode="auto">
            <a:xfrm>
              <a:off x="290513" y="368300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2" name="Freeform 14"/>
            <p:cNvSpPr>
              <a:spLocks noChangeArrowheads="1"/>
            </p:cNvSpPr>
            <p:nvPr/>
          </p:nvSpPr>
          <p:spPr bwMode="auto">
            <a:xfrm>
              <a:off x="290513" y="322262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3" name="Freeform 15"/>
            <p:cNvSpPr>
              <a:spLocks noChangeArrowheads="1"/>
            </p:cNvSpPr>
            <p:nvPr/>
          </p:nvSpPr>
          <p:spPr bwMode="auto">
            <a:xfrm>
              <a:off x="122238" y="230187"/>
              <a:ext cx="306388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"/>
                <a:gd name="T23" fmla="*/ 80 w 8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4" name="Freeform 16"/>
            <p:cNvSpPr>
              <a:spLocks noChangeArrowheads="1"/>
            </p:cNvSpPr>
            <p:nvPr/>
          </p:nvSpPr>
          <p:spPr bwMode="auto">
            <a:xfrm>
              <a:off x="122238" y="276225"/>
              <a:ext cx="306388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"/>
                <a:gd name="T23" fmla="*/ 80 w 8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5" name="Freeform 17"/>
            <p:cNvSpPr>
              <a:spLocks noEditPoints="1" noChangeArrowheads="1"/>
            </p:cNvSpPr>
            <p:nvPr/>
          </p:nvSpPr>
          <p:spPr bwMode="auto">
            <a:xfrm>
              <a:off x="122238" y="60325"/>
              <a:ext cx="138113" cy="138113"/>
            </a:xfrm>
            <a:custGeom>
              <a:avLst/>
              <a:gdLst>
                <a:gd name="T0" fmla="*/ 4 w 36"/>
                <a:gd name="T1" fmla="*/ 36 h 36"/>
                <a:gd name="T2" fmla="*/ 32 w 36"/>
                <a:gd name="T3" fmla="*/ 36 h 36"/>
                <a:gd name="T4" fmla="*/ 36 w 36"/>
                <a:gd name="T5" fmla="*/ 32 h 36"/>
                <a:gd name="T6" fmla="*/ 36 w 36"/>
                <a:gd name="T7" fmla="*/ 4 h 36"/>
                <a:gd name="T8" fmla="*/ 32 w 36"/>
                <a:gd name="T9" fmla="*/ 0 h 36"/>
                <a:gd name="T10" fmla="*/ 4 w 36"/>
                <a:gd name="T11" fmla="*/ 0 h 36"/>
                <a:gd name="T12" fmla="*/ 0 w 36"/>
                <a:gd name="T13" fmla="*/ 4 h 36"/>
                <a:gd name="T14" fmla="*/ 0 w 36"/>
                <a:gd name="T15" fmla="*/ 32 h 36"/>
                <a:gd name="T16" fmla="*/ 4 w 36"/>
                <a:gd name="T17" fmla="*/ 36 h 36"/>
                <a:gd name="T18" fmla="*/ 8 w 36"/>
                <a:gd name="T19" fmla="*/ 8 h 36"/>
                <a:gd name="T20" fmla="*/ 28 w 36"/>
                <a:gd name="T21" fmla="*/ 8 h 36"/>
                <a:gd name="T22" fmla="*/ 28 w 36"/>
                <a:gd name="T23" fmla="*/ 28 h 36"/>
                <a:gd name="T24" fmla="*/ 8 w 36"/>
                <a:gd name="T25" fmla="*/ 28 h 36"/>
                <a:gd name="T26" fmla="*/ 8 w 36"/>
                <a:gd name="T27" fmla="*/ 8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"/>
                <a:gd name="T43" fmla="*/ 0 h 36"/>
                <a:gd name="T44" fmla="*/ 36 w 36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26" name="Freeform 26"/>
          <p:cNvSpPr>
            <a:spLocks noEditPoints="1" noChangeArrowheads="1"/>
          </p:cNvSpPr>
          <p:nvPr/>
        </p:nvSpPr>
        <p:spPr bwMode="auto">
          <a:xfrm>
            <a:off x="6062663" y="1991916"/>
            <a:ext cx="973931" cy="937022"/>
          </a:xfrm>
          <a:custGeom>
            <a:avLst/>
            <a:gdLst>
              <a:gd name="T0" fmla="*/ 924743 w 132"/>
              <a:gd name="T1" fmla="*/ 0 h 128"/>
              <a:gd name="T2" fmla="*/ 550911 w 132"/>
              <a:gd name="T3" fmla="*/ 263537 h 128"/>
              <a:gd name="T4" fmla="*/ 541073 w 132"/>
              <a:gd name="T5" fmla="*/ 263537 h 128"/>
              <a:gd name="T6" fmla="*/ 137728 w 132"/>
              <a:gd name="T7" fmla="*/ 673484 h 128"/>
              <a:gd name="T8" fmla="*/ 9838 w 132"/>
              <a:gd name="T9" fmla="*/ 1073670 h 128"/>
              <a:gd name="T10" fmla="*/ 137728 w 132"/>
              <a:gd name="T11" fmla="*/ 1249362 h 128"/>
              <a:gd name="T12" fmla="*/ 521397 w 132"/>
              <a:gd name="T13" fmla="*/ 1151755 h 128"/>
              <a:gd name="T14" fmla="*/ 1180522 w 132"/>
              <a:gd name="T15" fmla="*/ 517314 h 128"/>
              <a:gd name="T16" fmla="*/ 629612 w 132"/>
              <a:gd name="T17" fmla="*/ 927261 h 128"/>
              <a:gd name="T18" fmla="*/ 973931 w 132"/>
              <a:gd name="T19" fmla="*/ 458750 h 128"/>
              <a:gd name="T20" fmla="*/ 934580 w 132"/>
              <a:gd name="T21" fmla="*/ 653963 h 128"/>
              <a:gd name="T22" fmla="*/ 629612 w 132"/>
              <a:gd name="T23" fmla="*/ 956543 h 128"/>
              <a:gd name="T24" fmla="*/ 580424 w 132"/>
              <a:gd name="T25" fmla="*/ 790612 h 128"/>
              <a:gd name="T26" fmla="*/ 452534 w 132"/>
              <a:gd name="T27" fmla="*/ 663724 h 128"/>
              <a:gd name="T28" fmla="*/ 905067 w 132"/>
              <a:gd name="T29" fmla="*/ 351383 h 128"/>
              <a:gd name="T30" fmla="*/ 580424 w 132"/>
              <a:gd name="T31" fmla="*/ 790612 h 128"/>
              <a:gd name="T32" fmla="*/ 295131 w 132"/>
              <a:gd name="T33" fmla="*/ 624681 h 128"/>
              <a:gd name="T34" fmla="*/ 787015 w 132"/>
              <a:gd name="T35" fmla="*/ 283059 h 128"/>
              <a:gd name="T36" fmla="*/ 167241 w 132"/>
              <a:gd name="T37" fmla="*/ 1161516 h 128"/>
              <a:gd name="T38" fmla="*/ 78702 w 132"/>
              <a:gd name="T39" fmla="*/ 1112713 h 128"/>
              <a:gd name="T40" fmla="*/ 127890 w 132"/>
              <a:gd name="T41" fmla="*/ 937021 h 128"/>
              <a:gd name="T42" fmla="*/ 314806 w 132"/>
              <a:gd name="T43" fmla="*/ 1132234 h 128"/>
              <a:gd name="T44" fmla="*/ 344319 w 132"/>
              <a:gd name="T45" fmla="*/ 1122473 h 128"/>
              <a:gd name="T46" fmla="*/ 137728 w 132"/>
              <a:gd name="T47" fmla="*/ 897979 h 128"/>
              <a:gd name="T48" fmla="*/ 186916 w 132"/>
              <a:gd name="T49" fmla="*/ 732048 h 128"/>
              <a:gd name="T50" fmla="*/ 511560 w 132"/>
              <a:gd name="T51" fmla="*/ 1073670 h 128"/>
              <a:gd name="T52" fmla="*/ 344319 w 132"/>
              <a:gd name="T53" fmla="*/ 1122473 h 128"/>
              <a:gd name="T54" fmla="*/ 1062470 w 132"/>
              <a:gd name="T55" fmla="*/ 527074 h 128"/>
              <a:gd name="T56" fmla="*/ 964093 w 132"/>
              <a:gd name="T57" fmla="*/ 292819 h 128"/>
              <a:gd name="T58" fmla="*/ 796853 w 132"/>
              <a:gd name="T59" fmla="*/ 126888 h 128"/>
              <a:gd name="T60" fmla="*/ 1101821 w 132"/>
              <a:gd name="T61" fmla="*/ 156170 h 128"/>
              <a:gd name="T62" fmla="*/ 1131334 w 132"/>
              <a:gd name="T63" fmla="*/ 458750 h 1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32"/>
              <a:gd name="T97" fmla="*/ 0 h 128"/>
              <a:gd name="T98" fmla="*/ 132 w 132"/>
              <a:gd name="T99" fmla="*/ 128 h 12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27" name="Group 82"/>
          <p:cNvGrpSpPr>
            <a:grpSpLocks/>
          </p:cNvGrpSpPr>
          <p:nvPr/>
        </p:nvGrpSpPr>
        <p:grpSpPr bwMode="auto">
          <a:xfrm>
            <a:off x="2271713" y="2051448"/>
            <a:ext cx="763191" cy="869156"/>
            <a:chOff x="0" y="0"/>
            <a:chExt cx="1017588" cy="1158875"/>
          </a:xfrm>
          <a:solidFill>
            <a:schemeClr val="bg1"/>
          </a:solidFill>
        </p:grpSpPr>
        <p:sp>
          <p:nvSpPr>
            <p:cNvPr id="28" name="Freeform 35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17588" cy="1158875"/>
            </a:xfrm>
            <a:custGeom>
              <a:avLst/>
              <a:gdLst>
                <a:gd name="T0" fmla="*/ 56 w 112"/>
                <a:gd name="T1" fmla="*/ 0 h 128"/>
                <a:gd name="T2" fmla="*/ 0 w 112"/>
                <a:gd name="T3" fmla="*/ 26 h 128"/>
                <a:gd name="T4" fmla="*/ 0 w 112"/>
                <a:gd name="T5" fmla="*/ 102 h 128"/>
                <a:gd name="T6" fmla="*/ 56 w 112"/>
                <a:gd name="T7" fmla="*/ 128 h 128"/>
                <a:gd name="T8" fmla="*/ 112 w 112"/>
                <a:gd name="T9" fmla="*/ 102 h 128"/>
                <a:gd name="T10" fmla="*/ 112 w 112"/>
                <a:gd name="T11" fmla="*/ 26 h 128"/>
                <a:gd name="T12" fmla="*/ 56 w 112"/>
                <a:gd name="T13" fmla="*/ 0 h 128"/>
                <a:gd name="T14" fmla="*/ 104 w 112"/>
                <a:gd name="T15" fmla="*/ 102 h 128"/>
                <a:gd name="T16" fmla="*/ 56 w 112"/>
                <a:gd name="T17" fmla="*/ 120 h 128"/>
                <a:gd name="T18" fmla="*/ 8 w 112"/>
                <a:gd name="T19" fmla="*/ 102 h 128"/>
                <a:gd name="T20" fmla="*/ 8 w 112"/>
                <a:gd name="T21" fmla="*/ 87 h 128"/>
                <a:gd name="T22" fmla="*/ 56 w 112"/>
                <a:gd name="T23" fmla="*/ 100 h 128"/>
                <a:gd name="T24" fmla="*/ 104 w 112"/>
                <a:gd name="T25" fmla="*/ 87 h 128"/>
                <a:gd name="T26" fmla="*/ 104 w 112"/>
                <a:gd name="T27" fmla="*/ 102 h 128"/>
                <a:gd name="T28" fmla="*/ 104 w 112"/>
                <a:gd name="T29" fmla="*/ 78 h 128"/>
                <a:gd name="T30" fmla="*/ 104 w 112"/>
                <a:gd name="T31" fmla="*/ 78 h 128"/>
                <a:gd name="T32" fmla="*/ 104 w 112"/>
                <a:gd name="T33" fmla="*/ 78 h 128"/>
                <a:gd name="T34" fmla="*/ 56 w 112"/>
                <a:gd name="T35" fmla="*/ 96 h 128"/>
                <a:gd name="T36" fmla="*/ 8 w 112"/>
                <a:gd name="T37" fmla="*/ 78 h 128"/>
                <a:gd name="T38" fmla="*/ 8 w 112"/>
                <a:gd name="T39" fmla="*/ 78 h 128"/>
                <a:gd name="T40" fmla="*/ 8 w 112"/>
                <a:gd name="T41" fmla="*/ 78 h 128"/>
                <a:gd name="T42" fmla="*/ 8 w 112"/>
                <a:gd name="T43" fmla="*/ 63 h 128"/>
                <a:gd name="T44" fmla="*/ 56 w 112"/>
                <a:gd name="T45" fmla="*/ 76 h 128"/>
                <a:gd name="T46" fmla="*/ 104 w 112"/>
                <a:gd name="T47" fmla="*/ 63 h 128"/>
                <a:gd name="T48" fmla="*/ 104 w 112"/>
                <a:gd name="T49" fmla="*/ 78 h 128"/>
                <a:gd name="T50" fmla="*/ 104 w 112"/>
                <a:gd name="T51" fmla="*/ 54 h 128"/>
                <a:gd name="T52" fmla="*/ 104 w 112"/>
                <a:gd name="T53" fmla="*/ 54 h 128"/>
                <a:gd name="T54" fmla="*/ 104 w 112"/>
                <a:gd name="T55" fmla="*/ 54 h 128"/>
                <a:gd name="T56" fmla="*/ 56 w 112"/>
                <a:gd name="T57" fmla="*/ 72 h 128"/>
                <a:gd name="T58" fmla="*/ 8 w 112"/>
                <a:gd name="T59" fmla="*/ 54 h 128"/>
                <a:gd name="T60" fmla="*/ 8 w 112"/>
                <a:gd name="T61" fmla="*/ 54 h 128"/>
                <a:gd name="T62" fmla="*/ 8 w 112"/>
                <a:gd name="T63" fmla="*/ 54 h 128"/>
                <a:gd name="T64" fmla="*/ 8 w 112"/>
                <a:gd name="T65" fmla="*/ 40 h 128"/>
                <a:gd name="T66" fmla="*/ 56 w 112"/>
                <a:gd name="T67" fmla="*/ 52 h 128"/>
                <a:gd name="T68" fmla="*/ 104 w 112"/>
                <a:gd name="T69" fmla="*/ 40 h 128"/>
                <a:gd name="T70" fmla="*/ 104 w 112"/>
                <a:gd name="T71" fmla="*/ 54 h 128"/>
                <a:gd name="T72" fmla="*/ 56 w 112"/>
                <a:gd name="T73" fmla="*/ 44 h 128"/>
                <a:gd name="T74" fmla="*/ 8 w 112"/>
                <a:gd name="T75" fmla="*/ 26 h 128"/>
                <a:gd name="T76" fmla="*/ 56 w 112"/>
                <a:gd name="T77" fmla="*/ 8 h 128"/>
                <a:gd name="T78" fmla="*/ 104 w 112"/>
                <a:gd name="T79" fmla="*/ 26 h 128"/>
                <a:gd name="T80" fmla="*/ 56 w 112"/>
                <a:gd name="T81" fmla="*/ 44 h 1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2"/>
                <a:gd name="T124" fmla="*/ 0 h 128"/>
                <a:gd name="T125" fmla="*/ 112 w 112"/>
                <a:gd name="T126" fmla="*/ 128 h 1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9" name="Oval 36"/>
            <p:cNvSpPr>
              <a:spLocks noChangeArrowheads="1"/>
            </p:cNvSpPr>
            <p:nvPr/>
          </p:nvSpPr>
          <p:spPr bwMode="auto">
            <a:xfrm>
              <a:off x="800100" y="904875"/>
              <a:ext cx="71438" cy="73025"/>
            </a:xfrm>
            <a:prstGeom prst="ellipse">
              <a:avLst/>
            </a:pr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30" name="Oval 37"/>
            <p:cNvSpPr>
              <a:spLocks noChangeArrowheads="1"/>
            </p:cNvSpPr>
            <p:nvPr/>
          </p:nvSpPr>
          <p:spPr bwMode="auto">
            <a:xfrm>
              <a:off x="800100" y="687388"/>
              <a:ext cx="71438" cy="73025"/>
            </a:xfrm>
            <a:prstGeom prst="ellipse">
              <a:avLst/>
            </a:pr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31" name="Oval 38"/>
            <p:cNvSpPr>
              <a:spLocks noChangeArrowheads="1"/>
            </p:cNvSpPr>
            <p:nvPr/>
          </p:nvSpPr>
          <p:spPr bwMode="auto">
            <a:xfrm>
              <a:off x="800100" y="471488"/>
              <a:ext cx="71438" cy="71438"/>
            </a:xfrm>
            <a:prstGeom prst="ellipse">
              <a:avLst/>
            </a:prstGeom>
            <a:grpFill/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32" name="矩形 143"/>
          <p:cNvSpPr>
            <a:spLocks noChangeArrowheads="1"/>
          </p:cNvSpPr>
          <p:nvPr/>
        </p:nvSpPr>
        <p:spPr bwMode="auto">
          <a:xfrm>
            <a:off x="2148049" y="3664744"/>
            <a:ext cx="1010520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1856185" y="3955256"/>
            <a:ext cx="1593056" cy="6232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145"/>
          <p:cNvSpPr>
            <a:spLocks noChangeArrowheads="1"/>
          </p:cNvSpPr>
          <p:nvPr/>
        </p:nvSpPr>
        <p:spPr bwMode="auto">
          <a:xfrm>
            <a:off x="4066740" y="3664744"/>
            <a:ext cx="1010520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3775473" y="3955256"/>
            <a:ext cx="1593056" cy="6232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147"/>
          <p:cNvSpPr>
            <a:spLocks noChangeArrowheads="1"/>
          </p:cNvSpPr>
          <p:nvPr/>
        </p:nvSpPr>
        <p:spPr bwMode="auto">
          <a:xfrm>
            <a:off x="5985433" y="3664744"/>
            <a:ext cx="1010520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5694760" y="3955256"/>
            <a:ext cx="1593056" cy="6232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utoUpdateAnimBg="0"/>
      <p:bldP spid="5" grpId="0" bldLvl="0" autoUpdateAnimBg="0"/>
      <p:bldP spid="9" grpId="0" animBg="1"/>
      <p:bldP spid="10" grpId="0" animBg="1"/>
      <p:bldP spid="11" grpId="0" animBg="1"/>
      <p:bldP spid="26" grpId="0" animBg="1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  <p:bldP spid="36" grpId="0" bldLvl="0" autoUpdateAnimBg="0"/>
      <p:bldP spid="37" grpId="0" bldLvl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8"/>
          <p:cNvSpPr>
            <a:spLocks noChangeShapeType="1"/>
          </p:cNvSpPr>
          <p:nvPr/>
        </p:nvSpPr>
        <p:spPr bwMode="auto">
          <a:xfrm>
            <a:off x="1107281" y="2368154"/>
            <a:ext cx="1490663" cy="119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直接连接符 9"/>
          <p:cNvSpPr>
            <a:spLocks noChangeShapeType="1"/>
          </p:cNvSpPr>
          <p:nvPr/>
        </p:nvSpPr>
        <p:spPr bwMode="auto">
          <a:xfrm>
            <a:off x="1107281" y="3449242"/>
            <a:ext cx="1490663" cy="119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50"/>
          <p:cNvSpPr>
            <a:spLocks noChangeArrowheads="1"/>
          </p:cNvSpPr>
          <p:nvPr/>
        </p:nvSpPr>
        <p:spPr bwMode="auto">
          <a:xfrm>
            <a:off x="1035844" y="1322785"/>
            <a:ext cx="1102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1038226" y="1633537"/>
            <a:ext cx="1699022" cy="6232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4"/>
          <p:cNvSpPr>
            <a:spLocks noChangeArrowheads="1"/>
          </p:cNvSpPr>
          <p:nvPr/>
        </p:nvSpPr>
        <p:spPr bwMode="auto">
          <a:xfrm>
            <a:off x="1035844" y="2428875"/>
            <a:ext cx="1102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7" name="矩形 47"/>
          <p:cNvSpPr>
            <a:spLocks noChangeArrowheads="1"/>
          </p:cNvSpPr>
          <p:nvPr/>
        </p:nvSpPr>
        <p:spPr bwMode="auto">
          <a:xfrm>
            <a:off x="1038226" y="2738438"/>
            <a:ext cx="1699022" cy="6232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56"/>
          <p:cNvSpPr>
            <a:spLocks noChangeArrowheads="1"/>
          </p:cNvSpPr>
          <p:nvPr/>
        </p:nvSpPr>
        <p:spPr bwMode="auto">
          <a:xfrm>
            <a:off x="1035844" y="3533775"/>
            <a:ext cx="1102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9" name="矩形 47"/>
          <p:cNvSpPr>
            <a:spLocks noChangeArrowheads="1"/>
          </p:cNvSpPr>
          <p:nvPr/>
        </p:nvSpPr>
        <p:spPr bwMode="auto">
          <a:xfrm>
            <a:off x="1038226" y="3844529"/>
            <a:ext cx="1699022" cy="6232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3293269" y="422672"/>
            <a:ext cx="1985963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11" name="文本框 37"/>
          <p:cNvSpPr>
            <a:spLocks noChangeArrowheads="1"/>
          </p:cNvSpPr>
          <p:nvPr/>
        </p:nvSpPr>
        <p:spPr bwMode="auto">
          <a:xfrm>
            <a:off x="531137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Title</a:t>
            </a:r>
            <a:endParaRPr lang="zh-CN" altLang="en-US" sz="1200" baseline="-3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2" name="组合 62"/>
          <p:cNvGrpSpPr>
            <a:grpSpLocks/>
          </p:cNvGrpSpPr>
          <p:nvPr/>
        </p:nvGrpSpPr>
        <p:grpSpPr bwMode="auto">
          <a:xfrm>
            <a:off x="2884885" y="464344"/>
            <a:ext cx="197644" cy="295275"/>
            <a:chOff x="0" y="0"/>
            <a:chExt cx="213756" cy="427512"/>
          </a:xfrm>
        </p:grpSpPr>
        <p:sp>
          <p:nvSpPr>
            <p:cNvPr id="13" name="直接连接符 6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直接连接符 6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97"/>
          <p:cNvGrpSpPr>
            <a:grpSpLocks/>
          </p:cNvGrpSpPr>
          <p:nvPr/>
        </p:nvGrpSpPr>
        <p:grpSpPr bwMode="auto">
          <a:xfrm>
            <a:off x="2843213" y="2975373"/>
            <a:ext cx="1635919" cy="1420415"/>
            <a:chOff x="0" y="0"/>
            <a:chExt cx="2331720" cy="1752600"/>
          </a:xfrm>
        </p:grpSpPr>
        <p:sp>
          <p:nvSpPr>
            <p:cNvPr id="16" name="文本框 98"/>
            <p:cNvSpPr>
              <a:spLocks noChangeArrowheads="1"/>
            </p:cNvSpPr>
            <p:nvPr/>
          </p:nvSpPr>
          <p:spPr bwMode="auto">
            <a:xfrm>
              <a:off x="121860" y="719623"/>
              <a:ext cx="2088000" cy="341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7" name="文本框 99"/>
            <p:cNvSpPr>
              <a:spLocks noChangeArrowheads="1"/>
            </p:cNvSpPr>
            <p:nvPr/>
          </p:nvSpPr>
          <p:spPr bwMode="auto">
            <a:xfrm>
              <a:off x="121860" y="1260485"/>
              <a:ext cx="2088000" cy="341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8" name="文本框 100"/>
            <p:cNvSpPr>
              <a:spLocks noChangeArrowheads="1"/>
            </p:cNvSpPr>
            <p:nvPr/>
          </p:nvSpPr>
          <p:spPr bwMode="auto">
            <a:xfrm>
              <a:off x="121860" y="178764"/>
              <a:ext cx="2088000" cy="341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2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9" name="矩形 101"/>
            <p:cNvSpPr>
              <a:spLocks noChangeArrowheads="1"/>
            </p:cNvSpPr>
            <p:nvPr/>
          </p:nvSpPr>
          <p:spPr bwMode="auto">
            <a:xfrm>
              <a:off x="0" y="0"/>
              <a:ext cx="2331720" cy="1752600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0" name="直接连接符 102"/>
            <p:cNvSpPr>
              <a:spLocks noChangeShapeType="1"/>
            </p:cNvSpPr>
            <p:nvPr/>
          </p:nvSpPr>
          <p:spPr bwMode="auto">
            <a:xfrm>
              <a:off x="121860" y="604882"/>
              <a:ext cx="2088000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直接连接符 103"/>
            <p:cNvSpPr>
              <a:spLocks noChangeShapeType="1"/>
            </p:cNvSpPr>
            <p:nvPr/>
          </p:nvSpPr>
          <p:spPr bwMode="auto">
            <a:xfrm>
              <a:off x="121860" y="1150992"/>
              <a:ext cx="2088000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104"/>
          <p:cNvGrpSpPr>
            <a:grpSpLocks/>
          </p:cNvGrpSpPr>
          <p:nvPr/>
        </p:nvGrpSpPr>
        <p:grpSpPr bwMode="auto">
          <a:xfrm>
            <a:off x="4697017" y="2975373"/>
            <a:ext cx="1629965" cy="1420415"/>
            <a:chOff x="0" y="0"/>
            <a:chExt cx="2331720" cy="1752600"/>
          </a:xfrm>
        </p:grpSpPr>
        <p:sp>
          <p:nvSpPr>
            <p:cNvPr id="23" name="文本框 105"/>
            <p:cNvSpPr>
              <a:spLocks noChangeArrowheads="1"/>
            </p:cNvSpPr>
            <p:nvPr/>
          </p:nvSpPr>
          <p:spPr bwMode="auto">
            <a:xfrm>
              <a:off x="121860" y="719624"/>
              <a:ext cx="2088001" cy="341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4" name="文本框 106"/>
            <p:cNvSpPr>
              <a:spLocks noChangeArrowheads="1"/>
            </p:cNvSpPr>
            <p:nvPr/>
          </p:nvSpPr>
          <p:spPr bwMode="auto">
            <a:xfrm>
              <a:off x="121860" y="1260485"/>
              <a:ext cx="2088001" cy="341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5" name="文本框 107"/>
            <p:cNvSpPr>
              <a:spLocks noChangeArrowheads="1"/>
            </p:cNvSpPr>
            <p:nvPr/>
          </p:nvSpPr>
          <p:spPr bwMode="auto">
            <a:xfrm>
              <a:off x="121860" y="178764"/>
              <a:ext cx="2088001" cy="341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2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6" name="矩形 108"/>
            <p:cNvSpPr>
              <a:spLocks noChangeArrowheads="1"/>
            </p:cNvSpPr>
            <p:nvPr/>
          </p:nvSpPr>
          <p:spPr bwMode="auto">
            <a:xfrm>
              <a:off x="0" y="0"/>
              <a:ext cx="2331720" cy="1752600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7" name="直接连接符 109"/>
            <p:cNvSpPr>
              <a:spLocks noChangeShapeType="1"/>
            </p:cNvSpPr>
            <p:nvPr/>
          </p:nvSpPr>
          <p:spPr bwMode="auto">
            <a:xfrm>
              <a:off x="121860" y="604882"/>
              <a:ext cx="2088000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直接连接符 110"/>
            <p:cNvSpPr>
              <a:spLocks noChangeShapeType="1"/>
            </p:cNvSpPr>
            <p:nvPr/>
          </p:nvSpPr>
          <p:spPr bwMode="auto">
            <a:xfrm>
              <a:off x="121860" y="1150992"/>
              <a:ext cx="2088000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111"/>
          <p:cNvGrpSpPr>
            <a:grpSpLocks/>
          </p:cNvGrpSpPr>
          <p:nvPr/>
        </p:nvGrpSpPr>
        <p:grpSpPr bwMode="auto">
          <a:xfrm>
            <a:off x="6493669" y="2975373"/>
            <a:ext cx="1639491" cy="1420415"/>
            <a:chOff x="0" y="0"/>
            <a:chExt cx="2331720" cy="1752600"/>
          </a:xfrm>
        </p:grpSpPr>
        <p:sp>
          <p:nvSpPr>
            <p:cNvPr id="30" name="文本框 112"/>
            <p:cNvSpPr>
              <a:spLocks noChangeArrowheads="1"/>
            </p:cNvSpPr>
            <p:nvPr/>
          </p:nvSpPr>
          <p:spPr bwMode="auto">
            <a:xfrm>
              <a:off x="121860" y="719624"/>
              <a:ext cx="2088001" cy="341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1" name="文本框 113"/>
            <p:cNvSpPr>
              <a:spLocks noChangeArrowheads="1"/>
            </p:cNvSpPr>
            <p:nvPr/>
          </p:nvSpPr>
          <p:spPr bwMode="auto">
            <a:xfrm>
              <a:off x="121860" y="1260485"/>
              <a:ext cx="2088001" cy="341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2" name="文本框 114"/>
            <p:cNvSpPr>
              <a:spLocks noChangeArrowheads="1"/>
            </p:cNvSpPr>
            <p:nvPr/>
          </p:nvSpPr>
          <p:spPr bwMode="auto">
            <a:xfrm>
              <a:off x="121860" y="178764"/>
              <a:ext cx="2088001" cy="341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2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3" name="矩形 115"/>
            <p:cNvSpPr>
              <a:spLocks noChangeArrowheads="1"/>
            </p:cNvSpPr>
            <p:nvPr/>
          </p:nvSpPr>
          <p:spPr bwMode="auto">
            <a:xfrm>
              <a:off x="0" y="0"/>
              <a:ext cx="2331720" cy="1752600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4" name="直接连接符 116"/>
            <p:cNvSpPr>
              <a:spLocks noChangeShapeType="1"/>
            </p:cNvSpPr>
            <p:nvPr/>
          </p:nvSpPr>
          <p:spPr bwMode="auto">
            <a:xfrm>
              <a:off x="121860" y="604882"/>
              <a:ext cx="2088000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直接连接符 117"/>
            <p:cNvSpPr>
              <a:spLocks noChangeShapeType="1"/>
            </p:cNvSpPr>
            <p:nvPr/>
          </p:nvSpPr>
          <p:spPr bwMode="auto">
            <a:xfrm>
              <a:off x="121860" y="1150992"/>
              <a:ext cx="2088000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组合 118"/>
          <p:cNvGrpSpPr>
            <a:grpSpLocks/>
          </p:cNvGrpSpPr>
          <p:nvPr/>
        </p:nvGrpSpPr>
        <p:grpSpPr bwMode="auto">
          <a:xfrm>
            <a:off x="2843213" y="1419225"/>
            <a:ext cx="1645444" cy="1557338"/>
            <a:chOff x="0" y="0"/>
            <a:chExt cx="2331720" cy="1920240"/>
          </a:xfrm>
        </p:grpSpPr>
        <p:sp>
          <p:nvSpPr>
            <p:cNvPr id="37" name="矩形 119"/>
            <p:cNvSpPr>
              <a:spLocks noChangeArrowheads="1"/>
            </p:cNvSpPr>
            <p:nvPr/>
          </p:nvSpPr>
          <p:spPr bwMode="auto">
            <a:xfrm>
              <a:off x="0" y="0"/>
              <a:ext cx="2331720" cy="1920240"/>
            </a:xfrm>
            <a:prstGeom prst="rect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8" name="Freeform 151"/>
            <p:cNvSpPr>
              <a:spLocks noEditPoints="1" noChangeArrowheads="1"/>
            </p:cNvSpPr>
            <p:nvPr/>
          </p:nvSpPr>
          <p:spPr bwMode="auto">
            <a:xfrm>
              <a:off x="656771" y="337024"/>
              <a:ext cx="984095" cy="863594"/>
            </a:xfrm>
            <a:custGeom>
              <a:avLst/>
              <a:gdLst>
                <a:gd name="T0" fmla="*/ 744072 w 123"/>
                <a:gd name="T1" fmla="*/ 863594 h 129"/>
                <a:gd name="T2" fmla="*/ 496048 w 123"/>
                <a:gd name="T3" fmla="*/ 743092 h 129"/>
                <a:gd name="T4" fmla="*/ 712069 w 123"/>
                <a:gd name="T5" fmla="*/ 562340 h 129"/>
                <a:gd name="T6" fmla="*/ 728070 w 123"/>
                <a:gd name="T7" fmla="*/ 656064 h 129"/>
                <a:gd name="T8" fmla="*/ 888086 w 123"/>
                <a:gd name="T9" fmla="*/ 468617 h 129"/>
                <a:gd name="T10" fmla="*/ 872084 w 123"/>
                <a:gd name="T11" fmla="*/ 415061 h 129"/>
                <a:gd name="T12" fmla="*/ 912088 w 123"/>
                <a:gd name="T13" fmla="*/ 394977 h 129"/>
                <a:gd name="T14" fmla="*/ 976094 w 123"/>
                <a:gd name="T15" fmla="*/ 528868 h 129"/>
                <a:gd name="T16" fmla="*/ 736071 w 123"/>
                <a:gd name="T17" fmla="*/ 789954 h 129"/>
                <a:gd name="T18" fmla="*/ 744072 w 123"/>
                <a:gd name="T19" fmla="*/ 863594 h 129"/>
                <a:gd name="T20" fmla="*/ 0 w 123"/>
                <a:gd name="T21" fmla="*/ 388282 h 129"/>
                <a:gd name="T22" fmla="*/ 240023 w 123"/>
                <a:gd name="T23" fmla="*/ 254392 h 129"/>
                <a:gd name="T24" fmla="*/ 336032 w 123"/>
                <a:gd name="T25" fmla="*/ 495395 h 129"/>
                <a:gd name="T26" fmla="*/ 232022 w 123"/>
                <a:gd name="T27" fmla="*/ 461922 h 129"/>
                <a:gd name="T28" fmla="*/ 360035 w 123"/>
                <a:gd name="T29" fmla="*/ 662758 h 129"/>
                <a:gd name="T30" fmla="*/ 424041 w 123"/>
                <a:gd name="T31" fmla="*/ 676147 h 129"/>
                <a:gd name="T32" fmla="*/ 424041 w 123"/>
                <a:gd name="T33" fmla="*/ 716314 h 129"/>
                <a:gd name="T34" fmla="*/ 264026 w 123"/>
                <a:gd name="T35" fmla="*/ 702925 h 129"/>
                <a:gd name="T36" fmla="*/ 88009 w 123"/>
                <a:gd name="T37" fmla="*/ 415061 h 129"/>
                <a:gd name="T38" fmla="*/ 0 w 123"/>
                <a:gd name="T39" fmla="*/ 388282 h 129"/>
                <a:gd name="T40" fmla="*/ 888086 w 123"/>
                <a:gd name="T41" fmla="*/ 60251 h 129"/>
                <a:gd name="T42" fmla="*/ 816079 w 123"/>
                <a:gd name="T43" fmla="*/ 107112 h 129"/>
                <a:gd name="T44" fmla="*/ 432042 w 123"/>
                <a:gd name="T45" fmla="*/ 80334 h 129"/>
                <a:gd name="T46" fmla="*/ 328032 w 123"/>
                <a:gd name="T47" fmla="*/ 187447 h 129"/>
                <a:gd name="T48" fmla="*/ 368036 w 123"/>
                <a:gd name="T49" fmla="*/ 214225 h 129"/>
                <a:gd name="T50" fmla="*/ 416040 w 123"/>
                <a:gd name="T51" fmla="*/ 174058 h 129"/>
                <a:gd name="T52" fmla="*/ 688066 w 123"/>
                <a:gd name="T53" fmla="*/ 187447 h 129"/>
                <a:gd name="T54" fmla="*/ 600058 w 123"/>
                <a:gd name="T55" fmla="*/ 247697 h 129"/>
                <a:gd name="T56" fmla="*/ 896087 w 123"/>
                <a:gd name="T57" fmla="*/ 307948 h 129"/>
                <a:gd name="T58" fmla="*/ 888086 w 123"/>
                <a:gd name="T59" fmla="*/ 60251 h 12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23"/>
                <a:gd name="T91" fmla="*/ 0 h 129"/>
                <a:gd name="T92" fmla="*/ 123 w 123"/>
                <a:gd name="T93" fmla="*/ 129 h 12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9" name="文本框 121"/>
            <p:cNvSpPr>
              <a:spLocks noChangeArrowheads="1"/>
            </p:cNvSpPr>
            <p:nvPr/>
          </p:nvSpPr>
          <p:spPr bwMode="auto">
            <a:xfrm>
              <a:off x="121860" y="1442827"/>
              <a:ext cx="2088001" cy="455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40" name="组合 122"/>
          <p:cNvGrpSpPr>
            <a:grpSpLocks/>
          </p:cNvGrpSpPr>
          <p:nvPr/>
        </p:nvGrpSpPr>
        <p:grpSpPr bwMode="auto">
          <a:xfrm>
            <a:off x="4692254" y="1419225"/>
            <a:ext cx="1646634" cy="1557338"/>
            <a:chOff x="0" y="0"/>
            <a:chExt cx="2331720" cy="1920240"/>
          </a:xfrm>
        </p:grpSpPr>
        <p:sp>
          <p:nvSpPr>
            <p:cNvPr id="41" name="矩形 123"/>
            <p:cNvSpPr>
              <a:spLocks noChangeArrowheads="1"/>
            </p:cNvSpPr>
            <p:nvPr/>
          </p:nvSpPr>
          <p:spPr bwMode="auto">
            <a:xfrm>
              <a:off x="0" y="0"/>
              <a:ext cx="2331720" cy="1920240"/>
            </a:xfrm>
            <a:prstGeom prst="rect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2" name="文本框 124"/>
            <p:cNvSpPr>
              <a:spLocks noChangeArrowheads="1"/>
            </p:cNvSpPr>
            <p:nvPr/>
          </p:nvSpPr>
          <p:spPr bwMode="auto">
            <a:xfrm>
              <a:off x="106620" y="1442825"/>
              <a:ext cx="2088000" cy="455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43" name="组合 125"/>
          <p:cNvGrpSpPr>
            <a:grpSpLocks/>
          </p:cNvGrpSpPr>
          <p:nvPr/>
        </p:nvGrpSpPr>
        <p:grpSpPr bwMode="auto">
          <a:xfrm>
            <a:off x="6492479" y="1419225"/>
            <a:ext cx="1646634" cy="1557338"/>
            <a:chOff x="0" y="0"/>
            <a:chExt cx="2331720" cy="1920240"/>
          </a:xfrm>
        </p:grpSpPr>
        <p:sp>
          <p:nvSpPr>
            <p:cNvPr id="44" name="矩形 126"/>
            <p:cNvSpPr>
              <a:spLocks noChangeArrowheads="1"/>
            </p:cNvSpPr>
            <p:nvPr/>
          </p:nvSpPr>
          <p:spPr bwMode="auto">
            <a:xfrm>
              <a:off x="0" y="0"/>
              <a:ext cx="2331720" cy="1920240"/>
            </a:xfrm>
            <a:prstGeom prst="rect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5" name="Freeform 145"/>
            <p:cNvSpPr>
              <a:spLocks noEditPoints="1" noChangeArrowheads="1"/>
            </p:cNvSpPr>
            <p:nvPr/>
          </p:nvSpPr>
          <p:spPr bwMode="auto">
            <a:xfrm>
              <a:off x="686559" y="373833"/>
              <a:ext cx="958600" cy="826785"/>
            </a:xfrm>
            <a:custGeom>
              <a:avLst/>
              <a:gdLst>
                <a:gd name="T0" fmla="*/ 820423 w 111"/>
                <a:gd name="T1" fmla="*/ 119176 h 111"/>
                <a:gd name="T2" fmla="*/ 820423 w 111"/>
                <a:gd name="T3" fmla="*/ 700160 h 111"/>
                <a:gd name="T4" fmla="*/ 138177 w 111"/>
                <a:gd name="T5" fmla="*/ 700160 h 111"/>
                <a:gd name="T6" fmla="*/ 138177 w 111"/>
                <a:gd name="T7" fmla="*/ 119176 h 111"/>
                <a:gd name="T8" fmla="*/ 440438 w 111"/>
                <a:gd name="T9" fmla="*/ 744851 h 111"/>
                <a:gd name="T10" fmla="*/ 328169 w 111"/>
                <a:gd name="T11" fmla="*/ 633124 h 111"/>
                <a:gd name="T12" fmla="*/ 440438 w 111"/>
                <a:gd name="T13" fmla="*/ 744851 h 111"/>
                <a:gd name="T14" fmla="*/ 440438 w 111"/>
                <a:gd name="T15" fmla="*/ 446911 h 111"/>
                <a:gd name="T16" fmla="*/ 302261 w 111"/>
                <a:gd name="T17" fmla="*/ 558639 h 111"/>
                <a:gd name="T18" fmla="*/ 440438 w 111"/>
                <a:gd name="T19" fmla="*/ 372426 h 111"/>
                <a:gd name="T20" fmla="*/ 302261 w 111"/>
                <a:gd name="T21" fmla="*/ 268147 h 111"/>
                <a:gd name="T22" fmla="*/ 440438 w 111"/>
                <a:gd name="T23" fmla="*/ 372426 h 111"/>
                <a:gd name="T24" fmla="*/ 440438 w 111"/>
                <a:gd name="T25" fmla="*/ 74485 h 111"/>
                <a:gd name="T26" fmla="*/ 328169 w 111"/>
                <a:gd name="T27" fmla="*/ 186213 h 111"/>
                <a:gd name="T28" fmla="*/ 526798 w 111"/>
                <a:gd name="T29" fmla="*/ 74485 h 111"/>
                <a:gd name="T30" fmla="*/ 630431 w 111"/>
                <a:gd name="T31" fmla="*/ 186213 h 111"/>
                <a:gd name="T32" fmla="*/ 526798 w 111"/>
                <a:gd name="T33" fmla="*/ 74485 h 111"/>
                <a:gd name="T34" fmla="*/ 526798 w 111"/>
                <a:gd name="T35" fmla="*/ 372426 h 111"/>
                <a:gd name="T36" fmla="*/ 664975 w 111"/>
                <a:gd name="T37" fmla="*/ 268147 h 111"/>
                <a:gd name="T38" fmla="*/ 526798 w 111"/>
                <a:gd name="T39" fmla="*/ 446911 h 111"/>
                <a:gd name="T40" fmla="*/ 664975 w 111"/>
                <a:gd name="T41" fmla="*/ 558639 h 111"/>
                <a:gd name="T42" fmla="*/ 526798 w 111"/>
                <a:gd name="T43" fmla="*/ 446911 h 111"/>
                <a:gd name="T44" fmla="*/ 526798 w 111"/>
                <a:gd name="T45" fmla="*/ 744851 h 111"/>
                <a:gd name="T46" fmla="*/ 630431 w 111"/>
                <a:gd name="T47" fmla="*/ 633124 h 111"/>
                <a:gd name="T48" fmla="*/ 94996 w 111"/>
                <a:gd name="T49" fmla="*/ 372426 h 111"/>
                <a:gd name="T50" fmla="*/ 207265 w 111"/>
                <a:gd name="T51" fmla="*/ 290492 h 111"/>
                <a:gd name="T52" fmla="*/ 94996 w 111"/>
                <a:gd name="T53" fmla="*/ 372426 h 111"/>
                <a:gd name="T54" fmla="*/ 863604 w 111"/>
                <a:gd name="T55" fmla="*/ 372426 h 111"/>
                <a:gd name="T56" fmla="*/ 751335 w 111"/>
                <a:gd name="T57" fmla="*/ 290492 h 111"/>
                <a:gd name="T58" fmla="*/ 863604 w 111"/>
                <a:gd name="T59" fmla="*/ 446911 h 111"/>
                <a:gd name="T60" fmla="*/ 751335 w 111"/>
                <a:gd name="T61" fmla="*/ 528845 h 111"/>
                <a:gd name="T62" fmla="*/ 863604 w 111"/>
                <a:gd name="T63" fmla="*/ 446911 h 111"/>
                <a:gd name="T64" fmla="*/ 94996 w 111"/>
                <a:gd name="T65" fmla="*/ 446911 h 111"/>
                <a:gd name="T66" fmla="*/ 207265 w 111"/>
                <a:gd name="T67" fmla="*/ 528845 h 111"/>
                <a:gd name="T68" fmla="*/ 829059 w 111"/>
                <a:gd name="T69" fmla="*/ 573536 h 111"/>
                <a:gd name="T70" fmla="*/ 725427 w 111"/>
                <a:gd name="T71" fmla="*/ 610778 h 111"/>
                <a:gd name="T72" fmla="*/ 682247 w 111"/>
                <a:gd name="T73" fmla="*/ 707609 h 111"/>
                <a:gd name="T74" fmla="*/ 829059 w 111"/>
                <a:gd name="T75" fmla="*/ 573536 h 111"/>
                <a:gd name="T76" fmla="*/ 155449 w 111"/>
                <a:gd name="T77" fmla="*/ 580984 h 111"/>
                <a:gd name="T78" fmla="*/ 198629 w 111"/>
                <a:gd name="T79" fmla="*/ 655469 h 111"/>
                <a:gd name="T80" fmla="*/ 276353 w 111"/>
                <a:gd name="T81" fmla="*/ 692712 h 111"/>
                <a:gd name="T82" fmla="*/ 129541 w 111"/>
                <a:gd name="T83" fmla="*/ 245801 h 111"/>
                <a:gd name="T84" fmla="*/ 233173 w 111"/>
                <a:gd name="T85" fmla="*/ 208558 h 111"/>
                <a:gd name="T86" fmla="*/ 284989 w 111"/>
                <a:gd name="T87" fmla="*/ 119176 h 111"/>
                <a:gd name="T88" fmla="*/ 129541 w 111"/>
                <a:gd name="T89" fmla="*/ 245801 h 111"/>
                <a:gd name="T90" fmla="*/ 811787 w 111"/>
                <a:gd name="T91" fmla="*/ 238352 h 111"/>
                <a:gd name="T92" fmla="*/ 759971 w 111"/>
                <a:gd name="T93" fmla="*/ 171316 h 111"/>
                <a:gd name="T94" fmla="*/ 690883 w 111"/>
                <a:gd name="T95" fmla="*/ 126625 h 11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1"/>
                <a:gd name="T145" fmla="*/ 0 h 111"/>
                <a:gd name="T146" fmla="*/ 111 w 111"/>
                <a:gd name="T147" fmla="*/ 111 h 11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6" name="文本框 128"/>
            <p:cNvSpPr>
              <a:spLocks noChangeArrowheads="1"/>
            </p:cNvSpPr>
            <p:nvPr/>
          </p:nvSpPr>
          <p:spPr bwMode="auto">
            <a:xfrm>
              <a:off x="114240" y="1442825"/>
              <a:ext cx="2088000" cy="455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47" name="Freeform 123"/>
          <p:cNvSpPr>
            <a:spLocks noEditPoints="1" noChangeArrowheads="1"/>
          </p:cNvSpPr>
          <p:nvPr/>
        </p:nvSpPr>
        <p:spPr bwMode="auto">
          <a:xfrm>
            <a:off x="5212556" y="1857375"/>
            <a:ext cx="604838" cy="427435"/>
          </a:xfrm>
          <a:custGeom>
            <a:avLst/>
            <a:gdLst>
              <a:gd name="T0" fmla="*/ 0 w 61"/>
              <a:gd name="T1" fmla="*/ 71239 h 40"/>
              <a:gd name="T2" fmla="*/ 0 w 61"/>
              <a:gd name="T3" fmla="*/ 71239 h 40"/>
              <a:gd name="T4" fmla="*/ 0 w 61"/>
              <a:gd name="T5" fmla="*/ 498674 h 40"/>
              <a:gd name="T6" fmla="*/ 0 w 61"/>
              <a:gd name="T7" fmla="*/ 498674 h 40"/>
              <a:gd name="T8" fmla="*/ 211528 w 61"/>
              <a:gd name="T9" fmla="*/ 284957 h 40"/>
              <a:gd name="T10" fmla="*/ 0 w 61"/>
              <a:gd name="T11" fmla="*/ 71239 h 40"/>
              <a:gd name="T12" fmla="*/ 251189 w 61"/>
              <a:gd name="T13" fmla="*/ 242213 h 40"/>
              <a:gd name="T14" fmla="*/ 290851 w 61"/>
              <a:gd name="T15" fmla="*/ 284957 h 40"/>
              <a:gd name="T16" fmla="*/ 343733 w 61"/>
              <a:gd name="T17" fmla="*/ 327700 h 40"/>
              <a:gd name="T18" fmla="*/ 409835 w 61"/>
              <a:gd name="T19" fmla="*/ 356196 h 40"/>
              <a:gd name="T20" fmla="*/ 475938 w 61"/>
              <a:gd name="T21" fmla="*/ 327700 h 40"/>
              <a:gd name="T22" fmla="*/ 502379 w 61"/>
              <a:gd name="T23" fmla="*/ 299204 h 40"/>
              <a:gd name="T24" fmla="*/ 555261 w 61"/>
              <a:gd name="T25" fmla="*/ 242213 h 40"/>
              <a:gd name="T26" fmla="*/ 766789 w 61"/>
              <a:gd name="T27" fmla="*/ 28496 h 40"/>
              <a:gd name="T28" fmla="*/ 780009 w 61"/>
              <a:gd name="T29" fmla="*/ 0 h 40"/>
              <a:gd name="T30" fmla="*/ 26441 w 61"/>
              <a:gd name="T31" fmla="*/ 0 h 40"/>
              <a:gd name="T32" fmla="*/ 39661 w 61"/>
              <a:gd name="T33" fmla="*/ 14248 h 40"/>
              <a:gd name="T34" fmla="*/ 251189 w 61"/>
              <a:gd name="T35" fmla="*/ 242213 h 40"/>
              <a:gd name="T36" fmla="*/ 555261 w 61"/>
              <a:gd name="T37" fmla="*/ 341948 h 40"/>
              <a:gd name="T38" fmla="*/ 502379 w 61"/>
              <a:gd name="T39" fmla="*/ 384691 h 40"/>
              <a:gd name="T40" fmla="*/ 409835 w 61"/>
              <a:gd name="T41" fmla="*/ 427435 h 40"/>
              <a:gd name="T42" fmla="*/ 304071 w 61"/>
              <a:gd name="T43" fmla="*/ 384691 h 40"/>
              <a:gd name="T44" fmla="*/ 251189 w 61"/>
              <a:gd name="T45" fmla="*/ 327700 h 40"/>
              <a:gd name="T46" fmla="*/ 39661 w 61"/>
              <a:gd name="T47" fmla="*/ 555665 h 40"/>
              <a:gd name="T48" fmla="*/ 26441 w 61"/>
              <a:gd name="T49" fmla="*/ 569913 h 40"/>
              <a:gd name="T50" fmla="*/ 780009 w 61"/>
              <a:gd name="T51" fmla="*/ 569913 h 40"/>
              <a:gd name="T52" fmla="*/ 766789 w 61"/>
              <a:gd name="T53" fmla="*/ 555665 h 40"/>
              <a:gd name="T54" fmla="*/ 555261 w 61"/>
              <a:gd name="T55" fmla="*/ 341948 h 40"/>
              <a:gd name="T56" fmla="*/ 793230 w 61"/>
              <a:gd name="T57" fmla="*/ 85487 h 40"/>
              <a:gd name="T58" fmla="*/ 594922 w 61"/>
              <a:gd name="T59" fmla="*/ 299204 h 40"/>
              <a:gd name="T60" fmla="*/ 793230 w 61"/>
              <a:gd name="T61" fmla="*/ 512922 h 40"/>
              <a:gd name="T62" fmla="*/ 806450 w 61"/>
              <a:gd name="T63" fmla="*/ 512922 h 40"/>
              <a:gd name="T64" fmla="*/ 806450 w 61"/>
              <a:gd name="T65" fmla="*/ 71239 h 40"/>
              <a:gd name="T66" fmla="*/ 793230 w 61"/>
              <a:gd name="T67" fmla="*/ 85487 h 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1"/>
              <a:gd name="T103" fmla="*/ 0 h 40"/>
              <a:gd name="T104" fmla="*/ 61 w 61"/>
              <a:gd name="T105" fmla="*/ 40 h 4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68573" tIns="34287" rIns="68573" bIns="34287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25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50"/>
                            </p:stCondLst>
                            <p:childTnLst>
                              <p:par>
                                <p:cTn id="6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750"/>
                            </p:stCondLst>
                            <p:childTnLst>
                              <p:par>
                                <p:cTn id="6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 bldLvl="0" autoUpdateAnimBg="0"/>
      <p:bldP spid="11" grpId="0" bldLvl="0" autoUpdateAnimBg="0"/>
      <p:bldP spid="47" grpId="0" bldLvl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3"/>
          <p:cNvSpPr>
            <a:spLocks noChangeArrowheads="1"/>
          </p:cNvSpPr>
          <p:nvPr/>
        </p:nvSpPr>
        <p:spPr bwMode="auto">
          <a:xfrm>
            <a:off x="-47625" y="2452688"/>
            <a:ext cx="5326856" cy="875110"/>
          </a:xfrm>
          <a:prstGeom prst="homePlate">
            <a:avLst>
              <a:gd name="adj" fmla="val 47936"/>
            </a:avLst>
          </a:prstGeom>
          <a:noFill/>
          <a:ln w="12700">
            <a:solidFill>
              <a:schemeClr val="bg1"/>
            </a:solidFill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3" name="燕尾形 2"/>
          <p:cNvSpPr>
            <a:spLocks noChangeArrowheads="1"/>
          </p:cNvSpPr>
          <p:nvPr/>
        </p:nvSpPr>
        <p:spPr bwMode="auto">
          <a:xfrm>
            <a:off x="717947" y="2459831"/>
            <a:ext cx="798909" cy="867966"/>
          </a:xfrm>
          <a:prstGeom prst="chevron">
            <a:avLst>
              <a:gd name="adj" fmla="val 54426"/>
            </a:avLst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4" name="燕尾形 4"/>
          <p:cNvSpPr>
            <a:spLocks noChangeArrowheads="1"/>
          </p:cNvSpPr>
          <p:nvPr/>
        </p:nvSpPr>
        <p:spPr bwMode="auto">
          <a:xfrm>
            <a:off x="1275160" y="2459831"/>
            <a:ext cx="798909" cy="867966"/>
          </a:xfrm>
          <a:prstGeom prst="chevron">
            <a:avLst>
              <a:gd name="adj" fmla="val 54426"/>
            </a:avLst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5" name="燕尾形 5"/>
          <p:cNvSpPr>
            <a:spLocks noChangeArrowheads="1"/>
          </p:cNvSpPr>
          <p:nvPr/>
        </p:nvSpPr>
        <p:spPr bwMode="auto">
          <a:xfrm>
            <a:off x="1832372" y="2459831"/>
            <a:ext cx="798909" cy="867966"/>
          </a:xfrm>
          <a:prstGeom prst="chevron">
            <a:avLst>
              <a:gd name="adj" fmla="val 54426"/>
            </a:avLst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6" name="燕尾形 6"/>
          <p:cNvSpPr>
            <a:spLocks noChangeArrowheads="1"/>
          </p:cNvSpPr>
          <p:nvPr/>
        </p:nvSpPr>
        <p:spPr bwMode="auto">
          <a:xfrm>
            <a:off x="2389585" y="2459831"/>
            <a:ext cx="798909" cy="867966"/>
          </a:xfrm>
          <a:prstGeom prst="chevron">
            <a:avLst>
              <a:gd name="adj" fmla="val 54426"/>
            </a:avLst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7" name="组合 30"/>
          <p:cNvGrpSpPr>
            <a:grpSpLocks/>
          </p:cNvGrpSpPr>
          <p:nvPr/>
        </p:nvGrpSpPr>
        <p:grpSpPr bwMode="auto">
          <a:xfrm>
            <a:off x="3157537" y="2170510"/>
            <a:ext cx="1777604" cy="1695450"/>
            <a:chOff x="0" y="0"/>
            <a:chExt cx="533400" cy="487363"/>
          </a:xfrm>
          <a:solidFill>
            <a:schemeClr val="bg1"/>
          </a:solidFill>
        </p:grpSpPr>
        <p:sp>
          <p:nvSpPr>
            <p:cNvPr id="8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grpFill/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9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sp>
        <p:nvSpPr>
          <p:cNvPr id="10" name="直接连接符 31"/>
          <p:cNvSpPr>
            <a:spLocks noChangeShapeType="1"/>
          </p:cNvSpPr>
          <p:nvPr/>
        </p:nvSpPr>
        <p:spPr bwMode="auto">
          <a:xfrm rot="5400000">
            <a:off x="4033242" y="2872384"/>
            <a:ext cx="3186113" cy="119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直接连接符 24"/>
          <p:cNvSpPr>
            <a:spLocks noChangeShapeType="1"/>
          </p:cNvSpPr>
          <p:nvPr/>
        </p:nvSpPr>
        <p:spPr bwMode="auto">
          <a:xfrm rot="5400000">
            <a:off x="1550789" y="2169914"/>
            <a:ext cx="567929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 type="stealth" w="med" len="med"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直接连接符 32"/>
          <p:cNvSpPr>
            <a:spLocks noChangeShapeType="1"/>
          </p:cNvSpPr>
          <p:nvPr/>
        </p:nvSpPr>
        <p:spPr bwMode="auto">
          <a:xfrm rot="5400000">
            <a:off x="438745" y="2171105"/>
            <a:ext cx="566738" cy="1191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 type="stealth" w="med" len="med"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直接连接符 34"/>
          <p:cNvSpPr>
            <a:spLocks noChangeShapeType="1"/>
          </p:cNvSpPr>
          <p:nvPr/>
        </p:nvSpPr>
        <p:spPr bwMode="auto">
          <a:xfrm rot="16200000" flipV="1">
            <a:off x="2106216" y="3629025"/>
            <a:ext cx="566738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 type="stealth" w="med" len="med"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直接连接符 33"/>
          <p:cNvSpPr>
            <a:spLocks noChangeShapeType="1"/>
          </p:cNvSpPr>
          <p:nvPr/>
        </p:nvSpPr>
        <p:spPr bwMode="auto">
          <a:xfrm rot="16200000" flipV="1">
            <a:off x="992386" y="3628430"/>
            <a:ext cx="566738" cy="119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 type="stealth" w="med" len="med"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直接连接符 9"/>
          <p:cNvSpPr>
            <a:spLocks noChangeShapeType="1"/>
          </p:cNvSpPr>
          <p:nvPr/>
        </p:nvSpPr>
        <p:spPr bwMode="auto">
          <a:xfrm>
            <a:off x="5881688" y="1976438"/>
            <a:ext cx="1918097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直接连接符 20"/>
          <p:cNvSpPr>
            <a:spLocks noChangeShapeType="1"/>
          </p:cNvSpPr>
          <p:nvPr/>
        </p:nvSpPr>
        <p:spPr bwMode="auto">
          <a:xfrm>
            <a:off x="5881688" y="2964656"/>
            <a:ext cx="1918097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直接连接符 42"/>
          <p:cNvSpPr>
            <a:spLocks noChangeShapeType="1"/>
          </p:cNvSpPr>
          <p:nvPr/>
        </p:nvSpPr>
        <p:spPr bwMode="auto">
          <a:xfrm>
            <a:off x="5881688" y="3774281"/>
            <a:ext cx="1918097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3"/>
          <p:cNvSpPr>
            <a:spLocks noChangeArrowheads="1"/>
          </p:cNvSpPr>
          <p:nvPr/>
        </p:nvSpPr>
        <p:spPr bwMode="auto">
          <a:xfrm>
            <a:off x="5841206" y="1254919"/>
            <a:ext cx="1100138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添加标题一</a:t>
            </a:r>
            <a:endParaRPr 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5841207" y="1498998"/>
            <a:ext cx="2364581" cy="441653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45"/>
          <p:cNvSpPr>
            <a:spLocks noChangeArrowheads="1"/>
          </p:cNvSpPr>
          <p:nvPr/>
        </p:nvSpPr>
        <p:spPr bwMode="auto">
          <a:xfrm>
            <a:off x="5841206" y="3862387"/>
            <a:ext cx="1100138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添加标题四</a:t>
            </a:r>
            <a:endParaRPr 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841207" y="4107656"/>
            <a:ext cx="2364581" cy="441653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5841206" y="2064544"/>
            <a:ext cx="1100138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添加标题二</a:t>
            </a:r>
            <a:endParaRPr 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5841207" y="2309813"/>
            <a:ext cx="2364581" cy="62785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51"/>
          <p:cNvSpPr>
            <a:spLocks noChangeArrowheads="1"/>
          </p:cNvSpPr>
          <p:nvPr/>
        </p:nvSpPr>
        <p:spPr bwMode="auto">
          <a:xfrm>
            <a:off x="5841206" y="3052762"/>
            <a:ext cx="1100138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添加标题三</a:t>
            </a:r>
            <a:endParaRPr 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5841207" y="3296841"/>
            <a:ext cx="2364581" cy="441653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53"/>
          <p:cNvSpPr>
            <a:spLocks noChangeArrowheads="1"/>
          </p:cNvSpPr>
          <p:nvPr/>
        </p:nvSpPr>
        <p:spPr bwMode="auto">
          <a:xfrm>
            <a:off x="638176" y="1597819"/>
            <a:ext cx="907256" cy="25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添加标题一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7" name="矩形 54"/>
          <p:cNvSpPr>
            <a:spLocks noChangeArrowheads="1"/>
          </p:cNvSpPr>
          <p:nvPr/>
        </p:nvSpPr>
        <p:spPr bwMode="auto">
          <a:xfrm>
            <a:off x="1739504" y="1597819"/>
            <a:ext cx="907256" cy="25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添加标题三</a:t>
            </a:r>
            <a:endParaRPr 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8" name="矩形 55"/>
          <p:cNvSpPr>
            <a:spLocks noChangeArrowheads="1"/>
          </p:cNvSpPr>
          <p:nvPr/>
        </p:nvSpPr>
        <p:spPr bwMode="auto">
          <a:xfrm>
            <a:off x="1176338" y="3952875"/>
            <a:ext cx="907256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添加标题二</a:t>
            </a:r>
            <a:endParaRPr 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9" name="矩形 56"/>
          <p:cNvSpPr>
            <a:spLocks noChangeArrowheads="1"/>
          </p:cNvSpPr>
          <p:nvPr/>
        </p:nvSpPr>
        <p:spPr bwMode="auto">
          <a:xfrm>
            <a:off x="2277667" y="3952875"/>
            <a:ext cx="907256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添加标题四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3611167" y="422672"/>
            <a:ext cx="1373981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服务流程</a:t>
            </a:r>
          </a:p>
        </p:txBody>
      </p:sp>
      <p:sp>
        <p:nvSpPr>
          <p:cNvPr id="31" name="文本框 37"/>
          <p:cNvSpPr>
            <a:spLocks noChangeArrowheads="1"/>
          </p:cNvSpPr>
          <p:nvPr/>
        </p:nvSpPr>
        <p:spPr bwMode="auto">
          <a:xfrm>
            <a:off x="502681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Service Process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32" name="组合 49"/>
          <p:cNvGrpSpPr>
            <a:grpSpLocks/>
          </p:cNvGrpSpPr>
          <p:nvPr/>
        </p:nvGrpSpPr>
        <p:grpSpPr bwMode="auto">
          <a:xfrm>
            <a:off x="3201591" y="464344"/>
            <a:ext cx="197644" cy="295275"/>
            <a:chOff x="0" y="0"/>
            <a:chExt cx="213756" cy="427512"/>
          </a:xfrm>
        </p:grpSpPr>
        <p:sp>
          <p:nvSpPr>
            <p:cNvPr id="33" name="直接连接符 50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直接连接符 57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0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00"/>
                            </p:stCondLst>
                            <p:childTnLst>
                              <p:par>
                                <p:cTn id="5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0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10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9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300"/>
                            </p:stCondLst>
                            <p:childTnLst>
                              <p:par>
                                <p:cTn id="7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700"/>
                            </p:stCondLst>
                            <p:childTnLst>
                              <p:par>
                                <p:cTn id="8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100"/>
                            </p:stCondLst>
                            <p:childTnLst>
                              <p:par>
                                <p:cTn id="8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9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466850" y="2849166"/>
            <a:ext cx="952500" cy="953690"/>
            <a:chOff x="0" y="0"/>
            <a:chExt cx="1080120" cy="1080120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alpha val="29803"/>
                </a:schemeClr>
              </a:solidFill>
              <a:ln w="9525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bg1">
                  <a:alpha val="29803"/>
                </a:scheme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4" name="文本框 10"/>
            <p:cNvSpPr>
              <a:spLocks noChangeArrowheads="1"/>
            </p:cNvSpPr>
            <p:nvPr/>
          </p:nvSpPr>
          <p:spPr bwMode="auto">
            <a:xfrm>
              <a:off x="39896" y="365759"/>
              <a:ext cx="994690" cy="418294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关键词</a:t>
              </a: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2450306" y="1581150"/>
            <a:ext cx="1306116" cy="1306116"/>
            <a:chOff x="0" y="0"/>
            <a:chExt cx="1080120" cy="1080120"/>
          </a:xfrm>
        </p:grpSpPr>
        <p:grpSp>
          <p:nvGrpSpPr>
            <p:cNvPr id="8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alpha val="29803"/>
                </a:schemeClr>
              </a:solidFill>
              <a:ln w="9525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1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bg1">
                  <a:alpha val="29803"/>
                </a:scheme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9" name="文本框 26"/>
            <p:cNvSpPr>
              <a:spLocks noChangeArrowheads="1"/>
            </p:cNvSpPr>
            <p:nvPr/>
          </p:nvSpPr>
          <p:spPr bwMode="auto">
            <a:xfrm>
              <a:off x="209184" y="400115"/>
              <a:ext cx="661758" cy="279974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关键词</a:t>
              </a: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179094" y="2849166"/>
            <a:ext cx="1170385" cy="1170384"/>
            <a:chOff x="0" y="0"/>
            <a:chExt cx="1080120" cy="1080120"/>
          </a:xfrm>
        </p:grpSpPr>
        <p:grpSp>
          <p:nvGrpSpPr>
            <p:cNvPr id="13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alpha val="29803"/>
                </a:schemeClr>
              </a:solidFill>
              <a:ln w="9525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1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bg1">
                  <a:alpha val="29803"/>
                </a:scheme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4" name="文本框 31"/>
            <p:cNvSpPr>
              <a:spLocks noChangeArrowheads="1"/>
            </p:cNvSpPr>
            <p:nvPr/>
          </p:nvSpPr>
          <p:spPr bwMode="auto">
            <a:xfrm>
              <a:off x="170810" y="398075"/>
              <a:ext cx="738503" cy="312444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关键词</a:t>
              </a: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Group 20"/>
          <p:cNvGrpSpPr>
            <a:grpSpLocks/>
          </p:cNvGrpSpPr>
          <p:nvPr/>
        </p:nvGrpSpPr>
        <p:grpSpPr bwMode="auto">
          <a:xfrm>
            <a:off x="5549504" y="1009650"/>
            <a:ext cx="1715690" cy="1714500"/>
            <a:chOff x="0" y="0"/>
            <a:chExt cx="1080120" cy="1080120"/>
          </a:xfrm>
        </p:grpSpPr>
        <p:grpSp>
          <p:nvGrpSpPr>
            <p:cNvPr id="18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2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alpha val="29803"/>
                </a:schemeClr>
              </a:solidFill>
              <a:ln w="9525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2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bg1">
                  <a:alpha val="29803"/>
                </a:scheme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9" name="文本框 37"/>
            <p:cNvSpPr>
              <a:spLocks noChangeArrowheads="1"/>
            </p:cNvSpPr>
            <p:nvPr/>
          </p:nvSpPr>
          <p:spPr bwMode="auto">
            <a:xfrm>
              <a:off x="239728" y="414093"/>
              <a:ext cx="600662" cy="252066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关键词</a:t>
              </a: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2" name="直接连接符 13"/>
          <p:cNvCxnSpPr>
            <a:cxnSpLocks noChangeShapeType="1"/>
            <a:stCxn id="5" idx="7"/>
            <a:endCxn id="10" idx="3"/>
          </p:cNvCxnSpPr>
          <p:nvPr/>
        </p:nvCxnSpPr>
        <p:spPr bwMode="auto">
          <a:xfrm flipV="1">
            <a:off x="2280047" y="2695575"/>
            <a:ext cx="360759" cy="292894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</p:cxnSp>
      <p:sp>
        <p:nvSpPr>
          <p:cNvPr id="23" name="直接连接符 17"/>
          <p:cNvSpPr>
            <a:spLocks noChangeShapeType="1"/>
          </p:cNvSpPr>
          <p:nvPr/>
        </p:nvSpPr>
        <p:spPr bwMode="auto">
          <a:xfrm>
            <a:off x="3669506" y="2530078"/>
            <a:ext cx="681038" cy="49053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4" name="直接连接符 20"/>
          <p:cNvCxnSpPr>
            <a:cxnSpLocks noChangeShapeType="1"/>
            <a:stCxn id="15" idx="7"/>
            <a:endCxn id="20" idx="3"/>
          </p:cNvCxnSpPr>
          <p:nvPr/>
        </p:nvCxnSpPr>
        <p:spPr bwMode="auto">
          <a:xfrm flipV="1">
            <a:off x="5176837" y="2472929"/>
            <a:ext cx="623888" cy="54887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25" name="直接连接符 23"/>
          <p:cNvCxnSpPr>
            <a:cxnSpLocks noChangeShapeType="1"/>
            <a:stCxn id="34" idx="5"/>
            <a:endCxn id="5" idx="1"/>
          </p:cNvCxnSpPr>
          <p:nvPr/>
        </p:nvCxnSpPr>
        <p:spPr bwMode="auto">
          <a:xfrm>
            <a:off x="1307307" y="2775347"/>
            <a:ext cx="298847" cy="21312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26" name="直接连接符 43"/>
          <p:cNvCxnSpPr>
            <a:cxnSpLocks noChangeShapeType="1"/>
            <a:stCxn id="35" idx="7"/>
            <a:endCxn id="15" idx="3"/>
          </p:cNvCxnSpPr>
          <p:nvPr/>
        </p:nvCxnSpPr>
        <p:spPr bwMode="auto">
          <a:xfrm flipV="1">
            <a:off x="4049316" y="3848101"/>
            <a:ext cx="301228" cy="278606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27" name="直接连接符 72"/>
          <p:cNvCxnSpPr>
            <a:cxnSpLocks noChangeShapeType="1"/>
            <a:stCxn id="20" idx="6"/>
            <a:endCxn id="36" idx="1"/>
          </p:cNvCxnSpPr>
          <p:nvPr/>
        </p:nvCxnSpPr>
        <p:spPr bwMode="auto">
          <a:xfrm>
            <a:off x="7265194" y="1866900"/>
            <a:ext cx="417910" cy="28098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</p:cxnSp>
      <p:sp>
        <p:nvSpPr>
          <p:cNvPr id="28" name="矩形 76"/>
          <p:cNvSpPr>
            <a:spLocks noChangeArrowheads="1"/>
          </p:cNvSpPr>
          <p:nvPr/>
        </p:nvSpPr>
        <p:spPr bwMode="auto">
          <a:xfrm>
            <a:off x="1221582" y="3811191"/>
            <a:ext cx="1365647" cy="26097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80645" tIns="40323" rIns="80645" bIns="40323">
            <a:spAutoFit/>
          </a:bodyPr>
          <a:lstStyle/>
          <a:p>
            <a:pPr algn="ctr">
              <a:lnSpc>
                <a:spcPts val="1406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点击添加描述总结</a:t>
            </a:r>
            <a:r>
              <a:rPr 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 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9" name="矩形 80"/>
          <p:cNvSpPr>
            <a:spLocks noChangeArrowheads="1"/>
          </p:cNvSpPr>
          <p:nvPr/>
        </p:nvSpPr>
        <p:spPr bwMode="auto">
          <a:xfrm>
            <a:off x="2407444" y="2913460"/>
            <a:ext cx="1365647" cy="26097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80645" tIns="40323" rIns="80645" bIns="40323">
            <a:spAutoFit/>
          </a:bodyPr>
          <a:lstStyle/>
          <a:p>
            <a:pPr algn="ctr">
              <a:lnSpc>
                <a:spcPts val="1406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点击添加描述总结</a:t>
            </a:r>
            <a:r>
              <a:rPr 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 </a:t>
            </a:r>
            <a:endParaRPr lang="zh-CN" alt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0" name="矩形 81"/>
          <p:cNvSpPr>
            <a:spLocks noChangeArrowheads="1"/>
          </p:cNvSpPr>
          <p:nvPr/>
        </p:nvSpPr>
        <p:spPr bwMode="auto">
          <a:xfrm>
            <a:off x="4099322" y="4055269"/>
            <a:ext cx="1365647" cy="26097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80645" tIns="40323" rIns="80645" bIns="40323">
            <a:spAutoFit/>
          </a:bodyPr>
          <a:lstStyle/>
          <a:p>
            <a:pPr algn="ctr">
              <a:lnSpc>
                <a:spcPts val="1406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点击添加描述总结</a:t>
            </a:r>
            <a:r>
              <a:rPr 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 </a:t>
            </a:r>
            <a:endParaRPr lang="zh-CN" alt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1" name="矩形 82"/>
          <p:cNvSpPr>
            <a:spLocks noChangeArrowheads="1"/>
          </p:cNvSpPr>
          <p:nvPr/>
        </p:nvSpPr>
        <p:spPr bwMode="auto">
          <a:xfrm>
            <a:off x="5744766" y="2746772"/>
            <a:ext cx="1366838" cy="26097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80645" tIns="40323" rIns="80645" bIns="40323">
            <a:spAutoFit/>
          </a:bodyPr>
          <a:lstStyle/>
          <a:p>
            <a:pPr algn="ctr">
              <a:lnSpc>
                <a:spcPts val="1406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点击添加描述总结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85"/>
          <p:cNvSpPr>
            <a:spLocks noChangeArrowheads="1"/>
          </p:cNvSpPr>
          <p:nvPr/>
        </p:nvSpPr>
        <p:spPr bwMode="auto">
          <a:xfrm>
            <a:off x="5938838" y="3331369"/>
            <a:ext cx="2324100" cy="34885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86406" tIns="43202" rIns="86406" bIns="43202">
            <a:spAutoFit/>
          </a:bodyPr>
          <a:lstStyle/>
          <a:p>
            <a:pPr algn="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添加主要观点</a:t>
            </a:r>
            <a:endParaRPr lang="zh-CN" alt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" name="文本框 13"/>
          <p:cNvSpPr>
            <a:spLocks noChangeArrowheads="1"/>
          </p:cNvSpPr>
          <p:nvPr/>
        </p:nvSpPr>
        <p:spPr bwMode="auto">
          <a:xfrm>
            <a:off x="5557838" y="3687367"/>
            <a:ext cx="2740819" cy="1084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7" rIns="68576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56"/>
          <p:cNvSpPr>
            <a:spLocks noChangeArrowheads="1"/>
          </p:cNvSpPr>
          <p:nvPr/>
        </p:nvSpPr>
        <p:spPr bwMode="auto">
          <a:xfrm rot="-580840">
            <a:off x="958453" y="2472929"/>
            <a:ext cx="384572" cy="383381"/>
          </a:xfrm>
          <a:prstGeom prst="ellipse">
            <a:avLst/>
          </a:pr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80645" tIns="40323" rIns="80645" bIns="40323" anchor="ctr"/>
          <a:lstStyle/>
          <a:p>
            <a:pPr algn="ctr"/>
            <a:endParaRPr lang="zh-CN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5" name="椭圆 58"/>
          <p:cNvSpPr>
            <a:spLocks noChangeArrowheads="1"/>
          </p:cNvSpPr>
          <p:nvPr/>
        </p:nvSpPr>
        <p:spPr bwMode="auto">
          <a:xfrm>
            <a:off x="3627835" y="4054078"/>
            <a:ext cx="492919" cy="494109"/>
          </a:xfrm>
          <a:prstGeom prst="ellipse">
            <a:avLst/>
          </a:pr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80645" tIns="40323" rIns="80645" bIns="40323" anchor="ctr"/>
          <a:lstStyle/>
          <a:p>
            <a:pPr algn="ctr"/>
            <a:endParaRPr lang="zh-CN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6" name="椭圆 70"/>
          <p:cNvSpPr>
            <a:spLocks noChangeArrowheads="1"/>
          </p:cNvSpPr>
          <p:nvPr/>
        </p:nvSpPr>
        <p:spPr bwMode="auto">
          <a:xfrm>
            <a:off x="7599760" y="2064544"/>
            <a:ext cx="570309" cy="570310"/>
          </a:xfrm>
          <a:prstGeom prst="ellipse">
            <a:avLst/>
          </a:pr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80645" tIns="40323" rIns="80645" bIns="40323" anchor="ctr"/>
          <a:lstStyle/>
          <a:p>
            <a:pPr algn="ctr"/>
            <a:endParaRPr lang="zh-CN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7" name="矩形 3"/>
          <p:cNvSpPr>
            <a:spLocks noChangeArrowheads="1"/>
          </p:cNvSpPr>
          <p:nvPr/>
        </p:nvSpPr>
        <p:spPr bwMode="auto">
          <a:xfrm>
            <a:off x="3400425" y="422672"/>
            <a:ext cx="1677591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我们的优势</a:t>
            </a:r>
          </a:p>
        </p:txBody>
      </p:sp>
      <p:sp>
        <p:nvSpPr>
          <p:cNvPr id="38" name="文本框 37"/>
          <p:cNvSpPr>
            <a:spLocks noChangeArrowheads="1"/>
          </p:cNvSpPr>
          <p:nvPr/>
        </p:nvSpPr>
        <p:spPr bwMode="auto">
          <a:xfrm>
            <a:off x="5176838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Our Advantage</a:t>
            </a:r>
            <a:endParaRPr lang="zh-CN" altLang="en-US" sz="1200" baseline="-3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39" name="组合 66"/>
          <p:cNvGrpSpPr>
            <a:grpSpLocks/>
          </p:cNvGrpSpPr>
          <p:nvPr/>
        </p:nvGrpSpPr>
        <p:grpSpPr bwMode="auto">
          <a:xfrm>
            <a:off x="2992041" y="464344"/>
            <a:ext cx="197644" cy="295275"/>
            <a:chOff x="0" y="0"/>
            <a:chExt cx="213756" cy="427512"/>
          </a:xfrm>
        </p:grpSpPr>
        <p:sp>
          <p:nvSpPr>
            <p:cNvPr id="40" name="直接连接符 67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直接连接符 68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1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4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6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1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6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1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4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950"/>
                            </p:stCondLst>
                            <p:childTnLst>
                              <p:par>
                                <p:cTn id="8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450"/>
                            </p:stCondLst>
                            <p:childTnLst>
                              <p:par>
                                <p:cTn id="8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950"/>
                            </p:stCondLst>
                            <p:childTnLst>
                              <p:par>
                                <p:cTn id="9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450"/>
                            </p:stCondLst>
                            <p:childTnLst>
                              <p:par>
                                <p:cTn id="9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95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/>
      <p:bldP spid="29" grpId="0"/>
      <p:bldP spid="30" grpId="0"/>
      <p:bldP spid="31" grpId="0"/>
      <p:bldP spid="32" grpId="0" bldLvl="0" autoUpdateAnimBg="0"/>
      <p:bldP spid="33" grpId="0" bldLvl="0" autoUpdateAnimBg="0"/>
      <p:bldP spid="34" grpId="0" bldLvl="0" animBg="1" autoUpdateAnimBg="0"/>
      <p:bldP spid="35" grpId="0" animBg="1"/>
      <p:bldP spid="36" grpId="0" animBg="1"/>
      <p:bldP spid="37" grpId="0" bldLvl="0" autoUpdateAnimBg="0"/>
      <p:bldP spid="38" grpId="0" bldLvl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293269" y="422672"/>
            <a:ext cx="1985963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战略合作伙伴</a:t>
            </a:r>
          </a:p>
        </p:txBody>
      </p:sp>
      <p:sp>
        <p:nvSpPr>
          <p:cNvPr id="3" name="文本框 37"/>
          <p:cNvSpPr>
            <a:spLocks noChangeArrowheads="1"/>
          </p:cNvSpPr>
          <p:nvPr/>
        </p:nvSpPr>
        <p:spPr bwMode="auto">
          <a:xfrm>
            <a:off x="5343525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Strategic partner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4" name="组合 26"/>
          <p:cNvGrpSpPr>
            <a:grpSpLocks/>
          </p:cNvGrpSpPr>
          <p:nvPr/>
        </p:nvGrpSpPr>
        <p:grpSpPr bwMode="auto">
          <a:xfrm>
            <a:off x="2884885" y="464344"/>
            <a:ext cx="197644" cy="295275"/>
            <a:chOff x="0" y="0"/>
            <a:chExt cx="213756" cy="427512"/>
          </a:xfrm>
        </p:grpSpPr>
        <p:sp>
          <p:nvSpPr>
            <p:cNvPr id="5" name="直接连接符 27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直接连接符 28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-8335" y="2644379"/>
            <a:ext cx="1877616" cy="1600200"/>
          </a:xfrm>
          <a:prstGeom prst="rect">
            <a:avLst/>
          </a:prstGeom>
          <a:solidFill>
            <a:schemeClr val="bg1"/>
          </a:solidFill>
          <a:ln w="2857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868092" y="1047750"/>
            <a:ext cx="1791890" cy="1600200"/>
          </a:xfrm>
          <a:prstGeom prst="rect">
            <a:avLst/>
          </a:prstGeom>
          <a:solidFill>
            <a:schemeClr val="bg1"/>
          </a:solidFill>
          <a:ln w="2857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659982" y="2644379"/>
            <a:ext cx="1793081" cy="1600200"/>
          </a:xfrm>
          <a:prstGeom prst="rect">
            <a:avLst/>
          </a:prstGeom>
          <a:solidFill>
            <a:schemeClr val="bg1"/>
          </a:solidFill>
          <a:ln w="2857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453063" y="1047750"/>
            <a:ext cx="1791891" cy="1600200"/>
          </a:xfrm>
          <a:prstGeom prst="rect">
            <a:avLst/>
          </a:prstGeom>
          <a:solidFill>
            <a:schemeClr val="bg1"/>
          </a:solidFill>
          <a:ln w="2857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7244954" y="2640806"/>
            <a:ext cx="1915715" cy="1600200"/>
          </a:xfrm>
          <a:prstGeom prst="rect">
            <a:avLst/>
          </a:prstGeom>
          <a:solidFill>
            <a:schemeClr val="bg1"/>
          </a:solidFill>
          <a:ln w="2857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034654" y="4330304"/>
            <a:ext cx="7108031" cy="441653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综合描述说明，在此录入上述图表的综合描述说明。</a:t>
            </a:r>
          </a:p>
        </p:txBody>
      </p:sp>
      <p:sp>
        <p:nvSpPr>
          <p:cNvPr id="13" name="矩形 85"/>
          <p:cNvSpPr>
            <a:spLocks noChangeArrowheads="1"/>
          </p:cNvSpPr>
          <p:nvPr/>
        </p:nvSpPr>
        <p:spPr bwMode="auto">
          <a:xfrm>
            <a:off x="83344" y="2883694"/>
            <a:ext cx="2322910" cy="31908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86406" tIns="43202" rIns="86406" bIns="43202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添加公司名称</a:t>
            </a:r>
            <a:endParaRPr lang="zh-CN" altLang="en-US" sz="15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" name="文本框 13"/>
          <p:cNvSpPr>
            <a:spLocks noChangeArrowheads="1"/>
          </p:cNvSpPr>
          <p:nvPr/>
        </p:nvSpPr>
        <p:spPr bwMode="auto">
          <a:xfrm>
            <a:off x="92869" y="3198019"/>
            <a:ext cx="1669256" cy="99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7" rIns="68576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sz="100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00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在此录入上述图表的综合描述说明。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85"/>
          <p:cNvSpPr>
            <a:spLocks noChangeArrowheads="1"/>
          </p:cNvSpPr>
          <p:nvPr/>
        </p:nvSpPr>
        <p:spPr bwMode="auto">
          <a:xfrm>
            <a:off x="1932385" y="1145382"/>
            <a:ext cx="2322909" cy="317897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86406" tIns="43202" rIns="86406" bIns="43202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添加公司名称</a:t>
            </a:r>
            <a:endParaRPr lang="zh-CN" altLang="en-US" sz="15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" name="文本框 13"/>
          <p:cNvSpPr>
            <a:spLocks noChangeArrowheads="1"/>
          </p:cNvSpPr>
          <p:nvPr/>
        </p:nvSpPr>
        <p:spPr bwMode="auto">
          <a:xfrm>
            <a:off x="1941910" y="1459707"/>
            <a:ext cx="1669256" cy="99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7" rIns="68576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sz="1000" dirty="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85"/>
          <p:cNvSpPr>
            <a:spLocks noChangeArrowheads="1"/>
          </p:cNvSpPr>
          <p:nvPr/>
        </p:nvSpPr>
        <p:spPr bwMode="auto">
          <a:xfrm>
            <a:off x="3740944" y="2883694"/>
            <a:ext cx="2322910" cy="31908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86406" tIns="43202" rIns="86406" bIns="43202">
            <a:spAutoFit/>
          </a:bodyPr>
          <a:lstStyle/>
          <a:p>
            <a:r>
              <a:rPr lang="zh-CN" altLang="en-US" sz="150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添加公司名称</a:t>
            </a:r>
            <a:endParaRPr lang="zh-CN" altLang="en-US" sz="150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文本框 13"/>
          <p:cNvSpPr>
            <a:spLocks noChangeArrowheads="1"/>
          </p:cNvSpPr>
          <p:nvPr/>
        </p:nvSpPr>
        <p:spPr bwMode="auto">
          <a:xfrm>
            <a:off x="3750469" y="3198019"/>
            <a:ext cx="1669256" cy="99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7" rIns="68576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sz="1000" dirty="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85"/>
          <p:cNvSpPr>
            <a:spLocks noChangeArrowheads="1"/>
          </p:cNvSpPr>
          <p:nvPr/>
        </p:nvSpPr>
        <p:spPr bwMode="auto">
          <a:xfrm>
            <a:off x="7400925" y="2883694"/>
            <a:ext cx="2324100" cy="31908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86406" tIns="43202" rIns="86406" bIns="43202">
            <a:spAutoFit/>
          </a:bodyPr>
          <a:lstStyle/>
          <a:p>
            <a:r>
              <a:rPr lang="zh-CN" altLang="en-US" sz="150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添加公司名称</a:t>
            </a:r>
            <a:endParaRPr lang="zh-CN" altLang="en-US" sz="150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" name="文本框 13"/>
          <p:cNvSpPr>
            <a:spLocks noChangeArrowheads="1"/>
          </p:cNvSpPr>
          <p:nvPr/>
        </p:nvSpPr>
        <p:spPr bwMode="auto">
          <a:xfrm>
            <a:off x="7411642" y="3198019"/>
            <a:ext cx="1669256" cy="99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7" rIns="68576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sz="100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00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在此录入上述图表的综合描述说明。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85"/>
          <p:cNvSpPr>
            <a:spLocks noChangeArrowheads="1"/>
          </p:cNvSpPr>
          <p:nvPr/>
        </p:nvSpPr>
        <p:spPr bwMode="auto">
          <a:xfrm>
            <a:off x="5528072" y="1145382"/>
            <a:ext cx="2322909" cy="317897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86406" tIns="43202" rIns="86406" bIns="43202">
            <a:spAutoFit/>
          </a:bodyPr>
          <a:lstStyle/>
          <a:p>
            <a:r>
              <a:rPr lang="zh-CN" altLang="en-US" sz="150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添加公司名称</a:t>
            </a:r>
            <a:endParaRPr lang="zh-CN" altLang="en-US" sz="150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" name="文本框 13"/>
          <p:cNvSpPr>
            <a:spLocks noChangeArrowheads="1"/>
          </p:cNvSpPr>
          <p:nvPr/>
        </p:nvSpPr>
        <p:spPr bwMode="auto">
          <a:xfrm>
            <a:off x="5538788" y="1459707"/>
            <a:ext cx="1669256" cy="99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7" rIns="68576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sz="1000" dirty="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等腰三角形 15"/>
          <p:cNvSpPr>
            <a:spLocks noChangeArrowheads="1"/>
          </p:cNvSpPr>
          <p:nvPr/>
        </p:nvSpPr>
        <p:spPr bwMode="auto">
          <a:xfrm flipV="1">
            <a:off x="852488" y="2745582"/>
            <a:ext cx="154781" cy="103585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 w="952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4" name="等腰三角形 15"/>
          <p:cNvSpPr>
            <a:spLocks noChangeArrowheads="1"/>
          </p:cNvSpPr>
          <p:nvPr/>
        </p:nvSpPr>
        <p:spPr bwMode="auto">
          <a:xfrm rot="10800000" flipV="1">
            <a:off x="2687241" y="2416969"/>
            <a:ext cx="154781" cy="103585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 w="952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5" name="等腰三角形 15"/>
          <p:cNvSpPr>
            <a:spLocks noChangeArrowheads="1"/>
          </p:cNvSpPr>
          <p:nvPr/>
        </p:nvSpPr>
        <p:spPr bwMode="auto">
          <a:xfrm flipV="1">
            <a:off x="4479132" y="2745582"/>
            <a:ext cx="154781" cy="103585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 w="952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6" name="等腰三角形 15"/>
          <p:cNvSpPr>
            <a:spLocks noChangeArrowheads="1"/>
          </p:cNvSpPr>
          <p:nvPr/>
        </p:nvSpPr>
        <p:spPr bwMode="auto">
          <a:xfrm rot="10800000" flipV="1">
            <a:off x="6271022" y="2416969"/>
            <a:ext cx="155972" cy="103585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 w="952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7" name="等腰三角形 15"/>
          <p:cNvSpPr>
            <a:spLocks noChangeArrowheads="1"/>
          </p:cNvSpPr>
          <p:nvPr/>
        </p:nvSpPr>
        <p:spPr bwMode="auto">
          <a:xfrm flipV="1">
            <a:off x="8124826" y="2745582"/>
            <a:ext cx="155972" cy="103585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 w="952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8335" y="1047750"/>
            <a:ext cx="1876427" cy="1600200"/>
            <a:chOff x="-8335" y="1047750"/>
            <a:chExt cx="1876427" cy="1600200"/>
          </a:xfrm>
        </p:grpSpPr>
        <p:sp>
          <p:nvSpPr>
            <p:cNvPr id="29" name="Rectangle 2"/>
            <p:cNvSpPr>
              <a:spLocks noChangeArrowheads="1"/>
            </p:cNvSpPr>
            <p:nvPr/>
          </p:nvSpPr>
          <p:spPr bwMode="auto">
            <a:xfrm>
              <a:off x="-8335" y="1047750"/>
              <a:ext cx="1876427" cy="1600200"/>
            </a:xfrm>
            <a:prstGeom prst="rect">
              <a:avLst/>
            </a:prstGeom>
            <a:solidFill>
              <a:schemeClr val="bg1">
                <a:alpha val="34117"/>
              </a:schemeClr>
            </a:solidFill>
            <a:ln w="28575">
              <a:noFill/>
              <a:bevel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30" name="矩形 85"/>
            <p:cNvSpPr>
              <a:spLocks noChangeArrowheads="1"/>
            </p:cNvSpPr>
            <p:nvPr/>
          </p:nvSpPr>
          <p:spPr bwMode="auto">
            <a:xfrm>
              <a:off x="71439" y="2250281"/>
              <a:ext cx="1715794" cy="271463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square" lIns="86406" tIns="43202" rIns="86406" bIns="43202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有家公司有限公司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grpSp>
          <p:nvGrpSpPr>
            <p:cNvPr id="31" name="组合 71"/>
            <p:cNvGrpSpPr/>
            <p:nvPr/>
          </p:nvGrpSpPr>
          <p:grpSpPr>
            <a:xfrm>
              <a:off x="558766" y="1423385"/>
              <a:ext cx="750808" cy="733425"/>
              <a:chOff x="2909487" y="5358677"/>
              <a:chExt cx="1001712" cy="977900"/>
            </a:xfrm>
            <a:solidFill>
              <a:srgbClr val="FFD860"/>
            </a:solidFill>
          </p:grpSpPr>
          <p:sp>
            <p:nvSpPr>
              <p:cNvPr id="32" name="Freeform 50"/>
              <p:cNvSpPr>
                <a:spLocks/>
              </p:cNvSpPr>
              <p:nvPr/>
            </p:nvSpPr>
            <p:spPr bwMode="auto">
              <a:xfrm>
                <a:off x="2936474" y="5358677"/>
                <a:ext cx="427037" cy="250825"/>
              </a:xfrm>
              <a:custGeom>
                <a:avLst/>
                <a:gdLst/>
                <a:ahLst/>
                <a:cxnLst>
                  <a:cxn ang="0">
                    <a:pos x="0" y="231"/>
                  </a:cxn>
                  <a:cxn ang="0">
                    <a:pos x="402" y="0"/>
                  </a:cxn>
                  <a:cxn ang="0">
                    <a:pos x="808" y="231"/>
                  </a:cxn>
                  <a:cxn ang="0">
                    <a:pos x="404" y="473"/>
                  </a:cxn>
                  <a:cxn ang="0">
                    <a:pos x="0" y="231"/>
                  </a:cxn>
                </a:cxnLst>
                <a:rect l="0" t="0" r="r" b="b"/>
                <a:pathLst>
                  <a:path w="808" h="473">
                    <a:moveTo>
                      <a:pt x="0" y="231"/>
                    </a:moveTo>
                    <a:lnTo>
                      <a:pt x="402" y="0"/>
                    </a:lnTo>
                    <a:lnTo>
                      <a:pt x="808" y="231"/>
                    </a:lnTo>
                    <a:lnTo>
                      <a:pt x="404" y="473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Freeform 51"/>
              <p:cNvSpPr>
                <a:spLocks/>
              </p:cNvSpPr>
              <p:nvPr/>
            </p:nvSpPr>
            <p:spPr bwMode="auto">
              <a:xfrm>
                <a:off x="3460349" y="5358677"/>
                <a:ext cx="427037" cy="250825"/>
              </a:xfrm>
              <a:custGeom>
                <a:avLst/>
                <a:gdLst/>
                <a:ahLst/>
                <a:cxnLst>
                  <a:cxn ang="0">
                    <a:pos x="0" y="231"/>
                  </a:cxn>
                  <a:cxn ang="0">
                    <a:pos x="401" y="0"/>
                  </a:cxn>
                  <a:cxn ang="0">
                    <a:pos x="808" y="231"/>
                  </a:cxn>
                  <a:cxn ang="0">
                    <a:pos x="404" y="473"/>
                  </a:cxn>
                  <a:cxn ang="0">
                    <a:pos x="0" y="231"/>
                  </a:cxn>
                </a:cxnLst>
                <a:rect l="0" t="0" r="r" b="b"/>
                <a:pathLst>
                  <a:path w="808" h="473">
                    <a:moveTo>
                      <a:pt x="0" y="231"/>
                    </a:moveTo>
                    <a:lnTo>
                      <a:pt x="401" y="0"/>
                    </a:lnTo>
                    <a:lnTo>
                      <a:pt x="808" y="231"/>
                    </a:lnTo>
                    <a:lnTo>
                      <a:pt x="404" y="473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" name="Freeform 52"/>
              <p:cNvSpPr>
                <a:spLocks/>
              </p:cNvSpPr>
              <p:nvPr/>
            </p:nvSpPr>
            <p:spPr bwMode="auto">
              <a:xfrm>
                <a:off x="3201587" y="5804765"/>
                <a:ext cx="427037" cy="250825"/>
              </a:xfrm>
              <a:custGeom>
                <a:avLst/>
                <a:gdLst/>
                <a:ahLst/>
                <a:cxnLst>
                  <a:cxn ang="0">
                    <a:pos x="0" y="232"/>
                  </a:cxn>
                  <a:cxn ang="0">
                    <a:pos x="401" y="0"/>
                  </a:cxn>
                  <a:cxn ang="0">
                    <a:pos x="808" y="232"/>
                  </a:cxn>
                  <a:cxn ang="0">
                    <a:pos x="404" y="474"/>
                  </a:cxn>
                  <a:cxn ang="0">
                    <a:pos x="0" y="232"/>
                  </a:cxn>
                </a:cxnLst>
                <a:rect l="0" t="0" r="r" b="b"/>
                <a:pathLst>
                  <a:path w="808" h="474">
                    <a:moveTo>
                      <a:pt x="0" y="232"/>
                    </a:moveTo>
                    <a:lnTo>
                      <a:pt x="401" y="0"/>
                    </a:lnTo>
                    <a:lnTo>
                      <a:pt x="808" y="232"/>
                    </a:lnTo>
                    <a:lnTo>
                      <a:pt x="404" y="474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5" name="Freeform 53"/>
              <p:cNvSpPr>
                <a:spLocks/>
              </p:cNvSpPr>
              <p:nvPr/>
            </p:nvSpPr>
            <p:spPr bwMode="auto">
              <a:xfrm>
                <a:off x="2909487" y="5522190"/>
                <a:ext cx="214312" cy="368300"/>
              </a:xfrm>
              <a:custGeom>
                <a:avLst/>
                <a:gdLst/>
                <a:ahLst/>
                <a:cxnLst>
                  <a:cxn ang="0">
                    <a:pos x="406" y="695"/>
                  </a:cxn>
                  <a:cxn ang="0">
                    <a:pos x="0" y="463"/>
                  </a:cxn>
                  <a:cxn ang="0">
                    <a:pos x="0" y="0"/>
                  </a:cxn>
                  <a:cxn ang="0">
                    <a:pos x="406" y="231"/>
                  </a:cxn>
                  <a:cxn ang="0">
                    <a:pos x="406" y="695"/>
                  </a:cxn>
                </a:cxnLst>
                <a:rect l="0" t="0" r="r" b="b"/>
                <a:pathLst>
                  <a:path w="406" h="695">
                    <a:moveTo>
                      <a:pt x="406" y="695"/>
                    </a:moveTo>
                    <a:lnTo>
                      <a:pt x="0" y="463"/>
                    </a:lnTo>
                    <a:lnTo>
                      <a:pt x="0" y="0"/>
                    </a:lnTo>
                    <a:lnTo>
                      <a:pt x="406" y="231"/>
                    </a:lnTo>
                    <a:lnTo>
                      <a:pt x="406" y="69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6" name="Freeform 54"/>
              <p:cNvSpPr>
                <a:spLocks/>
              </p:cNvSpPr>
              <p:nvPr/>
            </p:nvSpPr>
            <p:spPr bwMode="auto">
              <a:xfrm>
                <a:off x="3430187" y="5522190"/>
                <a:ext cx="214312" cy="368300"/>
              </a:xfrm>
              <a:custGeom>
                <a:avLst/>
                <a:gdLst/>
                <a:ahLst/>
                <a:cxnLst>
                  <a:cxn ang="0">
                    <a:pos x="407" y="695"/>
                  </a:cxn>
                  <a:cxn ang="0">
                    <a:pos x="0" y="463"/>
                  </a:cxn>
                  <a:cxn ang="0">
                    <a:pos x="0" y="0"/>
                  </a:cxn>
                  <a:cxn ang="0">
                    <a:pos x="407" y="231"/>
                  </a:cxn>
                  <a:cxn ang="0">
                    <a:pos x="407" y="695"/>
                  </a:cxn>
                </a:cxnLst>
                <a:rect l="0" t="0" r="r" b="b"/>
                <a:pathLst>
                  <a:path w="407" h="695">
                    <a:moveTo>
                      <a:pt x="407" y="695"/>
                    </a:moveTo>
                    <a:lnTo>
                      <a:pt x="0" y="463"/>
                    </a:lnTo>
                    <a:lnTo>
                      <a:pt x="0" y="0"/>
                    </a:lnTo>
                    <a:lnTo>
                      <a:pt x="407" y="231"/>
                    </a:lnTo>
                    <a:lnTo>
                      <a:pt x="407" y="69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7" name="Freeform 55"/>
              <p:cNvSpPr>
                <a:spLocks/>
              </p:cNvSpPr>
              <p:nvPr/>
            </p:nvSpPr>
            <p:spPr bwMode="auto">
              <a:xfrm>
                <a:off x="3171424" y="5968277"/>
                <a:ext cx="214312" cy="368300"/>
              </a:xfrm>
              <a:custGeom>
                <a:avLst/>
                <a:gdLst/>
                <a:ahLst/>
                <a:cxnLst>
                  <a:cxn ang="0">
                    <a:pos x="407" y="695"/>
                  </a:cxn>
                  <a:cxn ang="0">
                    <a:pos x="0" y="463"/>
                  </a:cxn>
                  <a:cxn ang="0">
                    <a:pos x="0" y="0"/>
                  </a:cxn>
                  <a:cxn ang="0">
                    <a:pos x="407" y="232"/>
                  </a:cxn>
                  <a:cxn ang="0">
                    <a:pos x="407" y="695"/>
                  </a:cxn>
                </a:cxnLst>
                <a:rect l="0" t="0" r="r" b="b"/>
                <a:pathLst>
                  <a:path w="407" h="695">
                    <a:moveTo>
                      <a:pt x="407" y="695"/>
                    </a:moveTo>
                    <a:lnTo>
                      <a:pt x="0" y="463"/>
                    </a:lnTo>
                    <a:lnTo>
                      <a:pt x="0" y="0"/>
                    </a:lnTo>
                    <a:lnTo>
                      <a:pt x="407" y="232"/>
                    </a:lnTo>
                    <a:lnTo>
                      <a:pt x="407" y="69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Freeform 56"/>
              <p:cNvSpPr>
                <a:spLocks/>
              </p:cNvSpPr>
              <p:nvPr/>
            </p:nvSpPr>
            <p:spPr bwMode="auto">
              <a:xfrm>
                <a:off x="3430187" y="5968277"/>
                <a:ext cx="214312" cy="368300"/>
              </a:xfrm>
              <a:custGeom>
                <a:avLst/>
                <a:gdLst/>
                <a:ahLst/>
                <a:cxnLst>
                  <a:cxn ang="0">
                    <a:pos x="0" y="695"/>
                  </a:cxn>
                  <a:cxn ang="0">
                    <a:pos x="407" y="463"/>
                  </a:cxn>
                  <a:cxn ang="0">
                    <a:pos x="407" y="0"/>
                  </a:cxn>
                  <a:cxn ang="0">
                    <a:pos x="0" y="232"/>
                  </a:cxn>
                  <a:cxn ang="0">
                    <a:pos x="0" y="695"/>
                  </a:cxn>
                </a:cxnLst>
                <a:rect l="0" t="0" r="r" b="b"/>
                <a:pathLst>
                  <a:path w="407" h="695">
                    <a:moveTo>
                      <a:pt x="0" y="695"/>
                    </a:moveTo>
                    <a:lnTo>
                      <a:pt x="407" y="463"/>
                    </a:lnTo>
                    <a:lnTo>
                      <a:pt x="407" y="0"/>
                    </a:lnTo>
                    <a:lnTo>
                      <a:pt x="0" y="232"/>
                    </a:lnTo>
                    <a:lnTo>
                      <a:pt x="0" y="69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" name="Freeform 57"/>
              <p:cNvSpPr>
                <a:spLocks/>
              </p:cNvSpPr>
              <p:nvPr/>
            </p:nvSpPr>
            <p:spPr bwMode="auto">
              <a:xfrm>
                <a:off x="3696887" y="5523777"/>
                <a:ext cx="214312" cy="366713"/>
              </a:xfrm>
              <a:custGeom>
                <a:avLst/>
                <a:gdLst/>
                <a:ahLst/>
                <a:cxnLst>
                  <a:cxn ang="0">
                    <a:pos x="0" y="695"/>
                  </a:cxn>
                  <a:cxn ang="0">
                    <a:pos x="407" y="464"/>
                  </a:cxn>
                  <a:cxn ang="0">
                    <a:pos x="407" y="0"/>
                  </a:cxn>
                  <a:cxn ang="0">
                    <a:pos x="0" y="232"/>
                  </a:cxn>
                  <a:cxn ang="0">
                    <a:pos x="0" y="695"/>
                  </a:cxn>
                </a:cxnLst>
                <a:rect l="0" t="0" r="r" b="b"/>
                <a:pathLst>
                  <a:path w="407" h="695">
                    <a:moveTo>
                      <a:pt x="0" y="695"/>
                    </a:moveTo>
                    <a:lnTo>
                      <a:pt x="407" y="464"/>
                    </a:lnTo>
                    <a:lnTo>
                      <a:pt x="407" y="0"/>
                    </a:lnTo>
                    <a:lnTo>
                      <a:pt x="0" y="232"/>
                    </a:lnTo>
                    <a:lnTo>
                      <a:pt x="0" y="69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Freeform 58"/>
              <p:cNvSpPr>
                <a:spLocks/>
              </p:cNvSpPr>
              <p:nvPr/>
            </p:nvSpPr>
            <p:spPr bwMode="auto">
              <a:xfrm>
                <a:off x="3171424" y="5523777"/>
                <a:ext cx="214312" cy="366713"/>
              </a:xfrm>
              <a:custGeom>
                <a:avLst/>
                <a:gdLst/>
                <a:ahLst/>
                <a:cxnLst>
                  <a:cxn ang="0">
                    <a:pos x="0" y="695"/>
                  </a:cxn>
                  <a:cxn ang="0">
                    <a:pos x="407" y="464"/>
                  </a:cxn>
                  <a:cxn ang="0">
                    <a:pos x="407" y="0"/>
                  </a:cxn>
                  <a:cxn ang="0">
                    <a:pos x="0" y="232"/>
                  </a:cxn>
                  <a:cxn ang="0">
                    <a:pos x="0" y="695"/>
                  </a:cxn>
                </a:cxnLst>
                <a:rect l="0" t="0" r="r" b="b"/>
                <a:pathLst>
                  <a:path w="407" h="695">
                    <a:moveTo>
                      <a:pt x="0" y="695"/>
                    </a:moveTo>
                    <a:lnTo>
                      <a:pt x="407" y="464"/>
                    </a:lnTo>
                    <a:lnTo>
                      <a:pt x="407" y="0"/>
                    </a:lnTo>
                    <a:lnTo>
                      <a:pt x="0" y="232"/>
                    </a:lnTo>
                    <a:lnTo>
                      <a:pt x="0" y="69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3659982" y="1047750"/>
            <a:ext cx="1793081" cy="1600200"/>
            <a:chOff x="3659982" y="1047750"/>
            <a:chExt cx="1793081" cy="1600200"/>
          </a:xfrm>
        </p:grpSpPr>
        <p:sp>
          <p:nvSpPr>
            <p:cNvPr id="42" name="Rectangle 6"/>
            <p:cNvSpPr>
              <a:spLocks noChangeArrowheads="1"/>
            </p:cNvSpPr>
            <p:nvPr/>
          </p:nvSpPr>
          <p:spPr bwMode="auto">
            <a:xfrm>
              <a:off x="3659982" y="1047750"/>
              <a:ext cx="1793081" cy="1600200"/>
            </a:xfrm>
            <a:prstGeom prst="rect">
              <a:avLst/>
            </a:prstGeom>
            <a:solidFill>
              <a:schemeClr val="bg1">
                <a:alpha val="34117"/>
              </a:schemeClr>
            </a:solidFill>
            <a:ln w="28575">
              <a:noFill/>
              <a:bevel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43" name="矩形 85"/>
            <p:cNvSpPr>
              <a:spLocks noChangeArrowheads="1"/>
            </p:cNvSpPr>
            <p:nvPr/>
          </p:nvSpPr>
          <p:spPr bwMode="auto">
            <a:xfrm>
              <a:off x="3698082" y="2250281"/>
              <a:ext cx="1716881" cy="271463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lIns="86406" tIns="43202" rIns="86406" bIns="43202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有家企业</a:t>
              </a:r>
              <a:endPara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4" name="Freeform 59"/>
            <p:cNvSpPr>
              <a:spLocks noEditPoints="1"/>
            </p:cNvSpPr>
            <p:nvPr/>
          </p:nvSpPr>
          <p:spPr bwMode="auto">
            <a:xfrm>
              <a:off x="4199335" y="1391841"/>
              <a:ext cx="762000" cy="762000"/>
            </a:xfrm>
            <a:custGeom>
              <a:avLst/>
              <a:gdLst>
                <a:gd name="T0" fmla="*/ 1356 w 1919"/>
                <a:gd name="T1" fmla="*/ 0 h 1919"/>
                <a:gd name="T2" fmla="*/ 561 w 1919"/>
                <a:gd name="T3" fmla="*/ 0 h 1919"/>
                <a:gd name="T4" fmla="*/ 0 w 1919"/>
                <a:gd name="T5" fmla="*/ 563 h 1919"/>
                <a:gd name="T6" fmla="*/ 0 w 1919"/>
                <a:gd name="T7" fmla="*/ 1357 h 1919"/>
                <a:gd name="T8" fmla="*/ 561 w 1919"/>
                <a:gd name="T9" fmla="*/ 1919 h 1919"/>
                <a:gd name="T10" fmla="*/ 1356 w 1919"/>
                <a:gd name="T11" fmla="*/ 1919 h 1919"/>
                <a:gd name="T12" fmla="*/ 1919 w 1919"/>
                <a:gd name="T13" fmla="*/ 1357 h 1919"/>
                <a:gd name="T14" fmla="*/ 1919 w 1919"/>
                <a:gd name="T15" fmla="*/ 563 h 1919"/>
                <a:gd name="T16" fmla="*/ 1356 w 1919"/>
                <a:gd name="T17" fmla="*/ 0 h 1919"/>
                <a:gd name="T18" fmla="*/ 436 w 1919"/>
                <a:gd name="T19" fmla="*/ 527 h 1919"/>
                <a:gd name="T20" fmla="*/ 683 w 1919"/>
                <a:gd name="T21" fmla="*/ 238 h 1919"/>
                <a:gd name="T22" fmla="*/ 935 w 1919"/>
                <a:gd name="T23" fmla="*/ 522 h 1919"/>
                <a:gd name="T24" fmla="*/ 776 w 1919"/>
                <a:gd name="T25" fmla="*/ 522 h 1919"/>
                <a:gd name="T26" fmla="*/ 776 w 1919"/>
                <a:gd name="T27" fmla="*/ 655 h 1919"/>
                <a:gd name="T28" fmla="*/ 873 w 1919"/>
                <a:gd name="T29" fmla="*/ 748 h 1919"/>
                <a:gd name="T30" fmla="*/ 755 w 1919"/>
                <a:gd name="T31" fmla="*/ 866 h 1919"/>
                <a:gd name="T32" fmla="*/ 595 w 1919"/>
                <a:gd name="T33" fmla="*/ 707 h 1919"/>
                <a:gd name="T34" fmla="*/ 595 w 1919"/>
                <a:gd name="T35" fmla="*/ 527 h 1919"/>
                <a:gd name="T36" fmla="*/ 436 w 1919"/>
                <a:gd name="T37" fmla="*/ 527 h 1919"/>
                <a:gd name="T38" fmla="*/ 1342 w 1919"/>
                <a:gd name="T39" fmla="*/ 1680 h 1919"/>
                <a:gd name="T40" fmla="*/ 1172 w 1919"/>
                <a:gd name="T41" fmla="*/ 1680 h 1919"/>
                <a:gd name="T42" fmla="*/ 1172 w 1919"/>
                <a:gd name="T43" fmla="*/ 1263 h 1919"/>
                <a:gd name="T44" fmla="*/ 1079 w 1919"/>
                <a:gd name="T45" fmla="*/ 1175 h 1919"/>
                <a:gd name="T46" fmla="*/ 1193 w 1919"/>
                <a:gd name="T47" fmla="*/ 1060 h 1919"/>
                <a:gd name="T48" fmla="*/ 1342 w 1919"/>
                <a:gd name="T49" fmla="*/ 1206 h 1919"/>
                <a:gd name="T50" fmla="*/ 1342 w 1919"/>
                <a:gd name="T51" fmla="*/ 1680 h 1919"/>
                <a:gd name="T52" fmla="*/ 1337 w 1919"/>
                <a:gd name="T53" fmla="*/ 516 h 1919"/>
                <a:gd name="T54" fmla="*/ 1337 w 1919"/>
                <a:gd name="T55" fmla="*/ 727 h 1919"/>
                <a:gd name="T56" fmla="*/ 745 w 1919"/>
                <a:gd name="T57" fmla="*/ 1299 h 1919"/>
                <a:gd name="T58" fmla="*/ 745 w 1919"/>
                <a:gd name="T59" fmla="*/ 1680 h 1919"/>
                <a:gd name="T60" fmla="*/ 590 w 1919"/>
                <a:gd name="T61" fmla="*/ 1680 h 1919"/>
                <a:gd name="T62" fmla="*/ 590 w 1919"/>
                <a:gd name="T63" fmla="*/ 1227 h 1919"/>
                <a:gd name="T64" fmla="*/ 1177 w 1919"/>
                <a:gd name="T65" fmla="*/ 661 h 1919"/>
                <a:gd name="T66" fmla="*/ 1177 w 1919"/>
                <a:gd name="T67" fmla="*/ 522 h 1919"/>
                <a:gd name="T68" fmla="*/ 1007 w 1919"/>
                <a:gd name="T69" fmla="*/ 522 h 1919"/>
                <a:gd name="T70" fmla="*/ 1249 w 1919"/>
                <a:gd name="T71" fmla="*/ 238 h 1919"/>
                <a:gd name="T72" fmla="*/ 1502 w 1919"/>
                <a:gd name="T73" fmla="*/ 516 h 1919"/>
                <a:gd name="T74" fmla="*/ 1337 w 1919"/>
                <a:gd name="T75" fmla="*/ 516 h 191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19"/>
                <a:gd name="T115" fmla="*/ 0 h 1919"/>
                <a:gd name="T116" fmla="*/ 1919 w 1919"/>
                <a:gd name="T117" fmla="*/ 1919 h 191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19" h="1919">
                  <a:moveTo>
                    <a:pt x="1356" y="0"/>
                  </a:moveTo>
                  <a:lnTo>
                    <a:pt x="561" y="0"/>
                  </a:lnTo>
                  <a:lnTo>
                    <a:pt x="0" y="563"/>
                  </a:lnTo>
                  <a:lnTo>
                    <a:pt x="0" y="1357"/>
                  </a:lnTo>
                  <a:lnTo>
                    <a:pt x="561" y="1919"/>
                  </a:lnTo>
                  <a:lnTo>
                    <a:pt x="1356" y="1919"/>
                  </a:lnTo>
                  <a:lnTo>
                    <a:pt x="1919" y="1357"/>
                  </a:lnTo>
                  <a:lnTo>
                    <a:pt x="1919" y="563"/>
                  </a:lnTo>
                  <a:lnTo>
                    <a:pt x="1356" y="0"/>
                  </a:lnTo>
                  <a:close/>
                  <a:moveTo>
                    <a:pt x="436" y="527"/>
                  </a:moveTo>
                  <a:lnTo>
                    <a:pt x="683" y="238"/>
                  </a:lnTo>
                  <a:lnTo>
                    <a:pt x="935" y="522"/>
                  </a:lnTo>
                  <a:lnTo>
                    <a:pt x="776" y="522"/>
                  </a:lnTo>
                  <a:lnTo>
                    <a:pt x="776" y="655"/>
                  </a:lnTo>
                  <a:lnTo>
                    <a:pt x="873" y="748"/>
                  </a:lnTo>
                  <a:lnTo>
                    <a:pt x="755" y="866"/>
                  </a:lnTo>
                  <a:lnTo>
                    <a:pt x="595" y="707"/>
                  </a:lnTo>
                  <a:lnTo>
                    <a:pt x="595" y="527"/>
                  </a:lnTo>
                  <a:lnTo>
                    <a:pt x="436" y="527"/>
                  </a:lnTo>
                  <a:close/>
                  <a:moveTo>
                    <a:pt x="1342" y="1680"/>
                  </a:moveTo>
                  <a:lnTo>
                    <a:pt x="1172" y="1680"/>
                  </a:lnTo>
                  <a:lnTo>
                    <a:pt x="1172" y="1263"/>
                  </a:lnTo>
                  <a:lnTo>
                    <a:pt x="1079" y="1175"/>
                  </a:lnTo>
                  <a:lnTo>
                    <a:pt x="1193" y="1060"/>
                  </a:lnTo>
                  <a:lnTo>
                    <a:pt x="1342" y="1206"/>
                  </a:lnTo>
                  <a:lnTo>
                    <a:pt x="1342" y="1680"/>
                  </a:lnTo>
                  <a:close/>
                  <a:moveTo>
                    <a:pt x="1337" y="516"/>
                  </a:moveTo>
                  <a:lnTo>
                    <a:pt x="1337" y="727"/>
                  </a:lnTo>
                  <a:lnTo>
                    <a:pt x="745" y="1299"/>
                  </a:lnTo>
                  <a:lnTo>
                    <a:pt x="745" y="1680"/>
                  </a:lnTo>
                  <a:lnTo>
                    <a:pt x="590" y="1680"/>
                  </a:lnTo>
                  <a:lnTo>
                    <a:pt x="590" y="1227"/>
                  </a:lnTo>
                  <a:lnTo>
                    <a:pt x="1177" y="661"/>
                  </a:lnTo>
                  <a:lnTo>
                    <a:pt x="1177" y="522"/>
                  </a:lnTo>
                  <a:lnTo>
                    <a:pt x="1007" y="522"/>
                  </a:lnTo>
                  <a:lnTo>
                    <a:pt x="1249" y="238"/>
                  </a:lnTo>
                  <a:lnTo>
                    <a:pt x="1502" y="516"/>
                  </a:lnTo>
                  <a:lnTo>
                    <a:pt x="1337" y="5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868092" y="2647950"/>
            <a:ext cx="1791890" cy="1600200"/>
            <a:chOff x="1868092" y="2647950"/>
            <a:chExt cx="1791890" cy="1600200"/>
          </a:xfrm>
        </p:grpSpPr>
        <p:sp>
          <p:nvSpPr>
            <p:cNvPr id="46" name="Rectangle 5"/>
            <p:cNvSpPr>
              <a:spLocks noChangeArrowheads="1"/>
            </p:cNvSpPr>
            <p:nvPr/>
          </p:nvSpPr>
          <p:spPr bwMode="auto">
            <a:xfrm>
              <a:off x="1868092" y="2647950"/>
              <a:ext cx="1791890" cy="1600200"/>
            </a:xfrm>
            <a:prstGeom prst="rect">
              <a:avLst/>
            </a:prstGeom>
            <a:solidFill>
              <a:schemeClr val="bg1">
                <a:alpha val="34117"/>
              </a:schemeClr>
            </a:solidFill>
            <a:ln w="28575">
              <a:noFill/>
              <a:bevel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47" name="Freeform 63"/>
            <p:cNvSpPr>
              <a:spLocks/>
            </p:cNvSpPr>
            <p:nvPr/>
          </p:nvSpPr>
          <p:spPr bwMode="auto">
            <a:xfrm>
              <a:off x="2368154" y="3182541"/>
              <a:ext cx="771525" cy="519113"/>
            </a:xfrm>
            <a:custGeom>
              <a:avLst/>
              <a:gdLst>
                <a:gd name="T0" fmla="*/ 1628 w 1945"/>
                <a:gd name="T1" fmla="*/ 1307 h 1307"/>
                <a:gd name="T2" fmla="*/ 1682 w 1945"/>
                <a:gd name="T3" fmla="*/ 1293 h 1307"/>
                <a:gd name="T4" fmla="*/ 1751 w 1945"/>
                <a:gd name="T5" fmla="*/ 1262 h 1307"/>
                <a:gd name="T6" fmla="*/ 1799 w 1945"/>
                <a:gd name="T7" fmla="*/ 1231 h 1307"/>
                <a:gd name="T8" fmla="*/ 1844 w 1945"/>
                <a:gd name="T9" fmla="*/ 1190 h 1307"/>
                <a:gd name="T10" fmla="*/ 1885 w 1945"/>
                <a:gd name="T11" fmla="*/ 1138 h 1307"/>
                <a:gd name="T12" fmla="*/ 1917 w 1945"/>
                <a:gd name="T13" fmla="*/ 1071 h 1307"/>
                <a:gd name="T14" fmla="*/ 1939 w 1945"/>
                <a:gd name="T15" fmla="*/ 990 h 1307"/>
                <a:gd name="T16" fmla="*/ 1945 w 1945"/>
                <a:gd name="T17" fmla="*/ 892 h 1307"/>
                <a:gd name="T18" fmla="*/ 1938 w 1945"/>
                <a:gd name="T19" fmla="*/ 831 h 1307"/>
                <a:gd name="T20" fmla="*/ 1923 w 1945"/>
                <a:gd name="T21" fmla="*/ 769 h 1307"/>
                <a:gd name="T22" fmla="*/ 1898 w 1945"/>
                <a:gd name="T23" fmla="*/ 717 h 1307"/>
                <a:gd name="T24" fmla="*/ 1870 w 1945"/>
                <a:gd name="T25" fmla="*/ 674 h 1307"/>
                <a:gd name="T26" fmla="*/ 1826 w 1945"/>
                <a:gd name="T27" fmla="*/ 629 h 1307"/>
                <a:gd name="T28" fmla="*/ 1762 w 1945"/>
                <a:gd name="T29" fmla="*/ 584 h 1307"/>
                <a:gd name="T30" fmla="*/ 1700 w 1945"/>
                <a:gd name="T31" fmla="*/ 558 h 1307"/>
                <a:gd name="T32" fmla="*/ 1692 w 1945"/>
                <a:gd name="T33" fmla="*/ 542 h 1307"/>
                <a:gd name="T34" fmla="*/ 1699 w 1945"/>
                <a:gd name="T35" fmla="*/ 472 h 1307"/>
                <a:gd name="T36" fmla="*/ 1694 w 1945"/>
                <a:gd name="T37" fmla="*/ 365 h 1307"/>
                <a:gd name="T38" fmla="*/ 1681 w 1945"/>
                <a:gd name="T39" fmla="*/ 305 h 1307"/>
                <a:gd name="T40" fmla="*/ 1660 w 1945"/>
                <a:gd name="T41" fmla="*/ 244 h 1307"/>
                <a:gd name="T42" fmla="*/ 1627 w 1945"/>
                <a:gd name="T43" fmla="*/ 184 h 1307"/>
                <a:gd name="T44" fmla="*/ 1580 w 1945"/>
                <a:gd name="T45" fmla="*/ 130 h 1307"/>
                <a:gd name="T46" fmla="*/ 1518 w 1945"/>
                <a:gd name="T47" fmla="*/ 81 h 1307"/>
                <a:gd name="T48" fmla="*/ 1561 w 1945"/>
                <a:gd name="T49" fmla="*/ 401 h 1307"/>
                <a:gd name="T50" fmla="*/ 923 w 1945"/>
                <a:gd name="T51" fmla="*/ 618 h 1307"/>
                <a:gd name="T52" fmla="*/ 1129 w 1945"/>
                <a:gd name="T53" fmla="*/ 1 h 1307"/>
                <a:gd name="T54" fmla="*/ 1065 w 1945"/>
                <a:gd name="T55" fmla="*/ 16 h 1307"/>
                <a:gd name="T56" fmla="*/ 992 w 1945"/>
                <a:gd name="T57" fmla="*/ 52 h 1307"/>
                <a:gd name="T58" fmla="*/ 924 w 1945"/>
                <a:gd name="T59" fmla="*/ 104 h 1307"/>
                <a:gd name="T60" fmla="*/ 884 w 1945"/>
                <a:gd name="T61" fmla="*/ 148 h 1307"/>
                <a:gd name="T62" fmla="*/ 845 w 1945"/>
                <a:gd name="T63" fmla="*/ 202 h 1307"/>
                <a:gd name="T64" fmla="*/ 809 w 1945"/>
                <a:gd name="T65" fmla="*/ 267 h 1307"/>
                <a:gd name="T66" fmla="*/ 791 w 1945"/>
                <a:gd name="T67" fmla="*/ 251 h 1307"/>
                <a:gd name="T68" fmla="*/ 741 w 1945"/>
                <a:gd name="T69" fmla="*/ 212 h 1307"/>
                <a:gd name="T70" fmla="*/ 661 w 1945"/>
                <a:gd name="T71" fmla="*/ 173 h 1307"/>
                <a:gd name="T72" fmla="*/ 611 w 1945"/>
                <a:gd name="T73" fmla="*/ 161 h 1307"/>
                <a:gd name="T74" fmla="*/ 556 w 1945"/>
                <a:gd name="T75" fmla="*/ 157 h 1307"/>
                <a:gd name="T76" fmla="*/ 494 w 1945"/>
                <a:gd name="T77" fmla="*/ 163 h 1307"/>
                <a:gd name="T78" fmla="*/ 428 w 1945"/>
                <a:gd name="T79" fmla="*/ 184 h 1307"/>
                <a:gd name="T80" fmla="*/ 382 w 1945"/>
                <a:gd name="T81" fmla="*/ 206 h 1307"/>
                <a:gd name="T82" fmla="*/ 329 w 1945"/>
                <a:gd name="T83" fmla="*/ 244 h 1307"/>
                <a:gd name="T84" fmla="*/ 289 w 1945"/>
                <a:gd name="T85" fmla="*/ 287 h 1307"/>
                <a:gd name="T86" fmla="*/ 261 w 1945"/>
                <a:gd name="T87" fmla="*/ 333 h 1307"/>
                <a:gd name="T88" fmla="*/ 243 w 1945"/>
                <a:gd name="T89" fmla="*/ 381 h 1307"/>
                <a:gd name="T90" fmla="*/ 231 w 1945"/>
                <a:gd name="T91" fmla="*/ 442 h 1307"/>
                <a:gd name="T92" fmla="*/ 231 w 1945"/>
                <a:gd name="T93" fmla="*/ 524 h 1307"/>
                <a:gd name="T94" fmla="*/ 243 w 1945"/>
                <a:gd name="T95" fmla="*/ 587 h 1307"/>
                <a:gd name="T96" fmla="*/ 216 w 1945"/>
                <a:gd name="T97" fmla="*/ 598 h 1307"/>
                <a:gd name="T98" fmla="*/ 150 w 1945"/>
                <a:gd name="T99" fmla="*/ 636 h 1307"/>
                <a:gd name="T100" fmla="*/ 100 w 1945"/>
                <a:gd name="T101" fmla="*/ 678 h 1307"/>
                <a:gd name="T102" fmla="*/ 64 w 1945"/>
                <a:gd name="T103" fmla="*/ 720 h 1307"/>
                <a:gd name="T104" fmla="*/ 33 w 1945"/>
                <a:gd name="T105" fmla="*/ 773 h 1307"/>
                <a:gd name="T106" fmla="*/ 10 w 1945"/>
                <a:gd name="T107" fmla="*/ 838 h 1307"/>
                <a:gd name="T108" fmla="*/ 0 w 1945"/>
                <a:gd name="T109" fmla="*/ 914 h 1307"/>
                <a:gd name="T110" fmla="*/ 5 w 1945"/>
                <a:gd name="T111" fmla="*/ 1001 h 1307"/>
                <a:gd name="T112" fmla="*/ 15 w 1945"/>
                <a:gd name="T113" fmla="*/ 1053 h 1307"/>
                <a:gd name="T114" fmla="*/ 36 w 1945"/>
                <a:gd name="T115" fmla="*/ 1105 h 1307"/>
                <a:gd name="T116" fmla="*/ 65 w 1945"/>
                <a:gd name="T117" fmla="*/ 1152 h 1307"/>
                <a:gd name="T118" fmla="*/ 101 w 1945"/>
                <a:gd name="T119" fmla="*/ 1190 h 1307"/>
                <a:gd name="T120" fmla="*/ 181 w 1945"/>
                <a:gd name="T121" fmla="*/ 1250 h 1307"/>
                <a:gd name="T122" fmla="*/ 257 w 1945"/>
                <a:gd name="T123" fmla="*/ 1287 h 1307"/>
                <a:gd name="T124" fmla="*/ 320 w 1945"/>
                <a:gd name="T125" fmla="*/ 1307 h 13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945"/>
                <a:gd name="T190" fmla="*/ 0 h 1307"/>
                <a:gd name="T191" fmla="*/ 1945 w 1945"/>
                <a:gd name="T192" fmla="*/ 1307 h 130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945" h="1307">
                  <a:moveTo>
                    <a:pt x="320" y="1307"/>
                  </a:moveTo>
                  <a:lnTo>
                    <a:pt x="1628" y="1307"/>
                  </a:lnTo>
                  <a:lnTo>
                    <a:pt x="1643" y="1305"/>
                  </a:lnTo>
                  <a:lnTo>
                    <a:pt x="1660" y="1301"/>
                  </a:lnTo>
                  <a:lnTo>
                    <a:pt x="1682" y="1293"/>
                  </a:lnTo>
                  <a:lnTo>
                    <a:pt x="1708" y="1284"/>
                  </a:lnTo>
                  <a:lnTo>
                    <a:pt x="1737" y="1270"/>
                  </a:lnTo>
                  <a:lnTo>
                    <a:pt x="1751" y="1262"/>
                  </a:lnTo>
                  <a:lnTo>
                    <a:pt x="1767" y="1253"/>
                  </a:lnTo>
                  <a:lnTo>
                    <a:pt x="1782" y="1243"/>
                  </a:lnTo>
                  <a:lnTo>
                    <a:pt x="1799" y="1231"/>
                  </a:lnTo>
                  <a:lnTo>
                    <a:pt x="1815" y="1220"/>
                  </a:lnTo>
                  <a:lnTo>
                    <a:pt x="1829" y="1206"/>
                  </a:lnTo>
                  <a:lnTo>
                    <a:pt x="1844" y="1190"/>
                  </a:lnTo>
                  <a:lnTo>
                    <a:pt x="1858" y="1175"/>
                  </a:lnTo>
                  <a:lnTo>
                    <a:pt x="1872" y="1157"/>
                  </a:lnTo>
                  <a:lnTo>
                    <a:pt x="1885" y="1138"/>
                  </a:lnTo>
                  <a:lnTo>
                    <a:pt x="1897" y="1117"/>
                  </a:lnTo>
                  <a:lnTo>
                    <a:pt x="1908" y="1095"/>
                  </a:lnTo>
                  <a:lnTo>
                    <a:pt x="1917" y="1071"/>
                  </a:lnTo>
                  <a:lnTo>
                    <a:pt x="1926" y="1046"/>
                  </a:lnTo>
                  <a:lnTo>
                    <a:pt x="1933" y="1019"/>
                  </a:lnTo>
                  <a:lnTo>
                    <a:pt x="1939" y="990"/>
                  </a:lnTo>
                  <a:lnTo>
                    <a:pt x="1943" y="959"/>
                  </a:lnTo>
                  <a:lnTo>
                    <a:pt x="1945" y="926"/>
                  </a:lnTo>
                  <a:lnTo>
                    <a:pt x="1945" y="892"/>
                  </a:lnTo>
                  <a:lnTo>
                    <a:pt x="1942" y="854"/>
                  </a:lnTo>
                  <a:lnTo>
                    <a:pt x="1938" y="831"/>
                  </a:lnTo>
                  <a:lnTo>
                    <a:pt x="1934" y="809"/>
                  </a:lnTo>
                  <a:lnTo>
                    <a:pt x="1929" y="789"/>
                  </a:lnTo>
                  <a:lnTo>
                    <a:pt x="1923" y="769"/>
                  </a:lnTo>
                  <a:lnTo>
                    <a:pt x="1915" y="751"/>
                  </a:lnTo>
                  <a:lnTo>
                    <a:pt x="1907" y="733"/>
                  </a:lnTo>
                  <a:lnTo>
                    <a:pt x="1898" y="717"/>
                  </a:lnTo>
                  <a:lnTo>
                    <a:pt x="1889" y="701"/>
                  </a:lnTo>
                  <a:lnTo>
                    <a:pt x="1880" y="687"/>
                  </a:lnTo>
                  <a:lnTo>
                    <a:pt x="1870" y="674"/>
                  </a:lnTo>
                  <a:lnTo>
                    <a:pt x="1860" y="661"/>
                  </a:lnTo>
                  <a:lnTo>
                    <a:pt x="1849" y="650"/>
                  </a:lnTo>
                  <a:lnTo>
                    <a:pt x="1826" y="629"/>
                  </a:lnTo>
                  <a:lnTo>
                    <a:pt x="1804" y="611"/>
                  </a:lnTo>
                  <a:lnTo>
                    <a:pt x="1782" y="596"/>
                  </a:lnTo>
                  <a:lnTo>
                    <a:pt x="1762" y="584"/>
                  </a:lnTo>
                  <a:lnTo>
                    <a:pt x="1742" y="575"/>
                  </a:lnTo>
                  <a:lnTo>
                    <a:pt x="1724" y="567"/>
                  </a:lnTo>
                  <a:lnTo>
                    <a:pt x="1700" y="558"/>
                  </a:lnTo>
                  <a:lnTo>
                    <a:pt x="1690" y="556"/>
                  </a:lnTo>
                  <a:lnTo>
                    <a:pt x="1692" y="542"/>
                  </a:lnTo>
                  <a:lnTo>
                    <a:pt x="1695" y="524"/>
                  </a:lnTo>
                  <a:lnTo>
                    <a:pt x="1697" y="500"/>
                  </a:lnTo>
                  <a:lnTo>
                    <a:pt x="1699" y="472"/>
                  </a:lnTo>
                  <a:lnTo>
                    <a:pt x="1699" y="439"/>
                  </a:lnTo>
                  <a:lnTo>
                    <a:pt x="1697" y="404"/>
                  </a:lnTo>
                  <a:lnTo>
                    <a:pt x="1694" y="365"/>
                  </a:lnTo>
                  <a:lnTo>
                    <a:pt x="1690" y="346"/>
                  </a:lnTo>
                  <a:lnTo>
                    <a:pt x="1686" y="325"/>
                  </a:lnTo>
                  <a:lnTo>
                    <a:pt x="1681" y="305"/>
                  </a:lnTo>
                  <a:lnTo>
                    <a:pt x="1676" y="284"/>
                  </a:lnTo>
                  <a:lnTo>
                    <a:pt x="1668" y="265"/>
                  </a:lnTo>
                  <a:lnTo>
                    <a:pt x="1660" y="244"/>
                  </a:lnTo>
                  <a:lnTo>
                    <a:pt x="1650" y="224"/>
                  </a:lnTo>
                  <a:lnTo>
                    <a:pt x="1639" y="204"/>
                  </a:lnTo>
                  <a:lnTo>
                    <a:pt x="1627" y="184"/>
                  </a:lnTo>
                  <a:lnTo>
                    <a:pt x="1612" y="166"/>
                  </a:lnTo>
                  <a:lnTo>
                    <a:pt x="1597" y="146"/>
                  </a:lnTo>
                  <a:lnTo>
                    <a:pt x="1580" y="130"/>
                  </a:lnTo>
                  <a:lnTo>
                    <a:pt x="1561" y="112"/>
                  </a:lnTo>
                  <a:lnTo>
                    <a:pt x="1540" y="96"/>
                  </a:lnTo>
                  <a:lnTo>
                    <a:pt x="1518" y="81"/>
                  </a:lnTo>
                  <a:lnTo>
                    <a:pt x="1494" y="67"/>
                  </a:lnTo>
                  <a:lnTo>
                    <a:pt x="1288" y="401"/>
                  </a:lnTo>
                  <a:lnTo>
                    <a:pt x="1561" y="401"/>
                  </a:lnTo>
                  <a:lnTo>
                    <a:pt x="953" y="1107"/>
                  </a:lnTo>
                  <a:lnTo>
                    <a:pt x="1132" y="618"/>
                  </a:lnTo>
                  <a:lnTo>
                    <a:pt x="923" y="618"/>
                  </a:lnTo>
                  <a:lnTo>
                    <a:pt x="1138" y="0"/>
                  </a:lnTo>
                  <a:lnTo>
                    <a:pt x="1129" y="1"/>
                  </a:lnTo>
                  <a:lnTo>
                    <a:pt x="1103" y="6"/>
                  </a:lnTo>
                  <a:lnTo>
                    <a:pt x="1085" y="10"/>
                  </a:lnTo>
                  <a:lnTo>
                    <a:pt x="1065" y="16"/>
                  </a:lnTo>
                  <a:lnTo>
                    <a:pt x="1042" y="25"/>
                  </a:lnTo>
                  <a:lnTo>
                    <a:pt x="1018" y="37"/>
                  </a:lnTo>
                  <a:lnTo>
                    <a:pt x="992" y="52"/>
                  </a:lnTo>
                  <a:lnTo>
                    <a:pt x="965" y="71"/>
                  </a:lnTo>
                  <a:lnTo>
                    <a:pt x="938" y="91"/>
                  </a:lnTo>
                  <a:lnTo>
                    <a:pt x="924" y="104"/>
                  </a:lnTo>
                  <a:lnTo>
                    <a:pt x="911" y="117"/>
                  </a:lnTo>
                  <a:lnTo>
                    <a:pt x="897" y="132"/>
                  </a:lnTo>
                  <a:lnTo>
                    <a:pt x="884" y="148"/>
                  </a:lnTo>
                  <a:lnTo>
                    <a:pt x="871" y="164"/>
                  </a:lnTo>
                  <a:lnTo>
                    <a:pt x="857" y="182"/>
                  </a:lnTo>
                  <a:lnTo>
                    <a:pt x="845" y="202"/>
                  </a:lnTo>
                  <a:lnTo>
                    <a:pt x="832" y="222"/>
                  </a:lnTo>
                  <a:lnTo>
                    <a:pt x="821" y="244"/>
                  </a:lnTo>
                  <a:lnTo>
                    <a:pt x="809" y="267"/>
                  </a:lnTo>
                  <a:lnTo>
                    <a:pt x="802" y="260"/>
                  </a:lnTo>
                  <a:lnTo>
                    <a:pt x="791" y="251"/>
                  </a:lnTo>
                  <a:lnTo>
                    <a:pt x="778" y="239"/>
                  </a:lnTo>
                  <a:lnTo>
                    <a:pt x="762" y="225"/>
                  </a:lnTo>
                  <a:lnTo>
                    <a:pt x="741" y="212"/>
                  </a:lnTo>
                  <a:lnTo>
                    <a:pt x="717" y="198"/>
                  </a:lnTo>
                  <a:lnTo>
                    <a:pt x="691" y="185"/>
                  </a:lnTo>
                  <a:lnTo>
                    <a:pt x="661" y="173"/>
                  </a:lnTo>
                  <a:lnTo>
                    <a:pt x="645" y="168"/>
                  </a:lnTo>
                  <a:lnTo>
                    <a:pt x="628" y="164"/>
                  </a:lnTo>
                  <a:lnTo>
                    <a:pt x="611" y="161"/>
                  </a:lnTo>
                  <a:lnTo>
                    <a:pt x="593" y="159"/>
                  </a:lnTo>
                  <a:lnTo>
                    <a:pt x="575" y="158"/>
                  </a:lnTo>
                  <a:lnTo>
                    <a:pt x="556" y="157"/>
                  </a:lnTo>
                  <a:lnTo>
                    <a:pt x="535" y="158"/>
                  </a:lnTo>
                  <a:lnTo>
                    <a:pt x="516" y="161"/>
                  </a:lnTo>
                  <a:lnTo>
                    <a:pt x="494" y="163"/>
                  </a:lnTo>
                  <a:lnTo>
                    <a:pt x="473" y="168"/>
                  </a:lnTo>
                  <a:lnTo>
                    <a:pt x="452" y="176"/>
                  </a:lnTo>
                  <a:lnTo>
                    <a:pt x="428" y="184"/>
                  </a:lnTo>
                  <a:lnTo>
                    <a:pt x="405" y="194"/>
                  </a:lnTo>
                  <a:lnTo>
                    <a:pt x="382" y="206"/>
                  </a:lnTo>
                  <a:lnTo>
                    <a:pt x="363" y="219"/>
                  </a:lnTo>
                  <a:lnTo>
                    <a:pt x="345" y="230"/>
                  </a:lnTo>
                  <a:lnTo>
                    <a:pt x="329" y="244"/>
                  </a:lnTo>
                  <a:lnTo>
                    <a:pt x="314" y="258"/>
                  </a:lnTo>
                  <a:lnTo>
                    <a:pt x="301" y="273"/>
                  </a:lnTo>
                  <a:lnTo>
                    <a:pt x="289" y="287"/>
                  </a:lnTo>
                  <a:lnTo>
                    <a:pt x="279" y="302"/>
                  </a:lnTo>
                  <a:lnTo>
                    <a:pt x="269" y="318"/>
                  </a:lnTo>
                  <a:lnTo>
                    <a:pt x="261" y="333"/>
                  </a:lnTo>
                  <a:lnTo>
                    <a:pt x="255" y="350"/>
                  </a:lnTo>
                  <a:lnTo>
                    <a:pt x="248" y="365"/>
                  </a:lnTo>
                  <a:lnTo>
                    <a:pt x="243" y="381"/>
                  </a:lnTo>
                  <a:lnTo>
                    <a:pt x="239" y="396"/>
                  </a:lnTo>
                  <a:lnTo>
                    <a:pt x="235" y="413"/>
                  </a:lnTo>
                  <a:lnTo>
                    <a:pt x="231" y="442"/>
                  </a:lnTo>
                  <a:lnTo>
                    <a:pt x="230" y="472"/>
                  </a:lnTo>
                  <a:lnTo>
                    <a:pt x="230" y="499"/>
                  </a:lnTo>
                  <a:lnTo>
                    <a:pt x="231" y="524"/>
                  </a:lnTo>
                  <a:lnTo>
                    <a:pt x="234" y="545"/>
                  </a:lnTo>
                  <a:lnTo>
                    <a:pt x="240" y="576"/>
                  </a:lnTo>
                  <a:lnTo>
                    <a:pt x="243" y="587"/>
                  </a:lnTo>
                  <a:lnTo>
                    <a:pt x="230" y="592"/>
                  </a:lnTo>
                  <a:lnTo>
                    <a:pt x="216" y="598"/>
                  </a:lnTo>
                  <a:lnTo>
                    <a:pt x="197" y="607"/>
                  </a:lnTo>
                  <a:lnTo>
                    <a:pt x="175" y="619"/>
                  </a:lnTo>
                  <a:lnTo>
                    <a:pt x="150" y="636"/>
                  </a:lnTo>
                  <a:lnTo>
                    <a:pt x="126" y="655"/>
                  </a:lnTo>
                  <a:lnTo>
                    <a:pt x="113" y="665"/>
                  </a:lnTo>
                  <a:lnTo>
                    <a:pt x="100" y="678"/>
                  </a:lnTo>
                  <a:lnTo>
                    <a:pt x="87" y="691"/>
                  </a:lnTo>
                  <a:lnTo>
                    <a:pt x="76" y="705"/>
                  </a:lnTo>
                  <a:lnTo>
                    <a:pt x="64" y="720"/>
                  </a:lnTo>
                  <a:lnTo>
                    <a:pt x="53" y="737"/>
                  </a:lnTo>
                  <a:lnTo>
                    <a:pt x="42" y="754"/>
                  </a:lnTo>
                  <a:lnTo>
                    <a:pt x="33" y="773"/>
                  </a:lnTo>
                  <a:lnTo>
                    <a:pt x="24" y="794"/>
                  </a:lnTo>
                  <a:lnTo>
                    <a:pt x="17" y="814"/>
                  </a:lnTo>
                  <a:lnTo>
                    <a:pt x="10" y="838"/>
                  </a:lnTo>
                  <a:lnTo>
                    <a:pt x="5" y="861"/>
                  </a:lnTo>
                  <a:lnTo>
                    <a:pt x="1" y="887"/>
                  </a:lnTo>
                  <a:lnTo>
                    <a:pt x="0" y="914"/>
                  </a:lnTo>
                  <a:lnTo>
                    <a:pt x="0" y="941"/>
                  </a:lnTo>
                  <a:lnTo>
                    <a:pt x="1" y="970"/>
                  </a:lnTo>
                  <a:lnTo>
                    <a:pt x="5" y="1001"/>
                  </a:lnTo>
                  <a:lnTo>
                    <a:pt x="10" y="1035"/>
                  </a:lnTo>
                  <a:lnTo>
                    <a:pt x="15" y="1053"/>
                  </a:lnTo>
                  <a:lnTo>
                    <a:pt x="20" y="1072"/>
                  </a:lnTo>
                  <a:lnTo>
                    <a:pt x="28" y="1089"/>
                  </a:lnTo>
                  <a:lnTo>
                    <a:pt x="36" y="1105"/>
                  </a:lnTo>
                  <a:lnTo>
                    <a:pt x="45" y="1122"/>
                  </a:lnTo>
                  <a:lnTo>
                    <a:pt x="55" y="1136"/>
                  </a:lnTo>
                  <a:lnTo>
                    <a:pt x="65" y="1152"/>
                  </a:lnTo>
                  <a:lnTo>
                    <a:pt x="77" y="1165"/>
                  </a:lnTo>
                  <a:lnTo>
                    <a:pt x="89" y="1177"/>
                  </a:lnTo>
                  <a:lnTo>
                    <a:pt x="101" y="1190"/>
                  </a:lnTo>
                  <a:lnTo>
                    <a:pt x="127" y="1212"/>
                  </a:lnTo>
                  <a:lnTo>
                    <a:pt x="154" y="1231"/>
                  </a:lnTo>
                  <a:lnTo>
                    <a:pt x="181" y="1250"/>
                  </a:lnTo>
                  <a:lnTo>
                    <a:pt x="208" y="1264"/>
                  </a:lnTo>
                  <a:lnTo>
                    <a:pt x="234" y="1277"/>
                  </a:lnTo>
                  <a:lnTo>
                    <a:pt x="257" y="1287"/>
                  </a:lnTo>
                  <a:lnTo>
                    <a:pt x="278" y="1295"/>
                  </a:lnTo>
                  <a:lnTo>
                    <a:pt x="309" y="1305"/>
                  </a:lnTo>
                  <a:lnTo>
                    <a:pt x="320" y="130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8" name="Line 64"/>
          <p:cNvSpPr>
            <a:spLocks noChangeShapeType="1"/>
          </p:cNvSpPr>
          <p:nvPr/>
        </p:nvSpPr>
        <p:spPr bwMode="auto">
          <a:xfrm>
            <a:off x="1994298" y="3424238"/>
            <a:ext cx="1190" cy="1191"/>
          </a:xfrm>
          <a:prstGeom prst="line">
            <a:avLst/>
          </a:prstGeom>
          <a:noFill/>
          <a:ln w="2">
            <a:solidFill>
              <a:srgbClr val="F7D263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244954" y="1047750"/>
            <a:ext cx="1915715" cy="1596629"/>
            <a:chOff x="7244954" y="1047750"/>
            <a:chExt cx="1915715" cy="1596629"/>
          </a:xfrm>
        </p:grpSpPr>
        <p:sp>
          <p:nvSpPr>
            <p:cNvPr id="50" name="Rectangle 10"/>
            <p:cNvSpPr>
              <a:spLocks noChangeArrowheads="1"/>
            </p:cNvSpPr>
            <p:nvPr/>
          </p:nvSpPr>
          <p:spPr bwMode="auto">
            <a:xfrm>
              <a:off x="7244954" y="1047750"/>
              <a:ext cx="1915715" cy="1596629"/>
            </a:xfrm>
            <a:prstGeom prst="rect">
              <a:avLst/>
            </a:prstGeom>
            <a:solidFill>
              <a:schemeClr val="bg1">
                <a:alpha val="34117"/>
              </a:schemeClr>
            </a:solidFill>
            <a:ln w="28575">
              <a:noFill/>
              <a:bevel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51" name="组合 72"/>
            <p:cNvGrpSpPr/>
            <p:nvPr/>
          </p:nvGrpSpPr>
          <p:grpSpPr>
            <a:xfrm>
              <a:off x="7785601" y="1408353"/>
              <a:ext cx="803672" cy="804863"/>
              <a:chOff x="5751112" y="3698152"/>
              <a:chExt cx="1071562" cy="1073150"/>
            </a:xfrm>
            <a:solidFill>
              <a:srgbClr val="FFD860"/>
            </a:solidFill>
          </p:grpSpPr>
          <p:sp>
            <p:nvSpPr>
              <p:cNvPr id="52" name="Freeform 65"/>
              <p:cNvSpPr>
                <a:spLocks noEditPoints="1"/>
              </p:cNvSpPr>
              <p:nvPr/>
            </p:nvSpPr>
            <p:spPr bwMode="auto">
              <a:xfrm>
                <a:off x="5751112" y="3698152"/>
                <a:ext cx="1071562" cy="1073150"/>
              </a:xfrm>
              <a:custGeom>
                <a:avLst/>
                <a:gdLst/>
                <a:ahLst/>
                <a:cxnLst>
                  <a:cxn ang="0">
                    <a:pos x="859" y="13"/>
                  </a:cxn>
                  <a:cxn ang="0">
                    <a:pos x="619" y="80"/>
                  </a:cxn>
                  <a:cxn ang="0">
                    <a:pos x="407" y="202"/>
                  </a:cxn>
                  <a:cxn ang="0">
                    <a:pos x="232" y="369"/>
                  </a:cxn>
                  <a:cxn ang="0">
                    <a:pos x="101" y="574"/>
                  </a:cxn>
                  <a:cxn ang="0">
                    <a:pos x="21" y="809"/>
                  </a:cxn>
                  <a:cxn ang="0">
                    <a:pos x="0" y="1014"/>
                  </a:cxn>
                  <a:cxn ang="0">
                    <a:pos x="32" y="1266"/>
                  </a:cxn>
                  <a:cxn ang="0">
                    <a:pos x="122" y="1497"/>
                  </a:cxn>
                  <a:cxn ang="0">
                    <a:pos x="263" y="1695"/>
                  </a:cxn>
                  <a:cxn ang="0">
                    <a:pos x="447" y="1853"/>
                  </a:cxn>
                  <a:cxn ang="0">
                    <a:pos x="664" y="1965"/>
                  </a:cxn>
                  <a:cxn ang="0">
                    <a:pos x="910" y="2022"/>
                  </a:cxn>
                  <a:cxn ang="0">
                    <a:pos x="1117" y="2022"/>
                  </a:cxn>
                  <a:cxn ang="0">
                    <a:pos x="1362" y="1965"/>
                  </a:cxn>
                  <a:cxn ang="0">
                    <a:pos x="1579" y="1853"/>
                  </a:cxn>
                  <a:cxn ang="0">
                    <a:pos x="1763" y="1695"/>
                  </a:cxn>
                  <a:cxn ang="0">
                    <a:pos x="1904" y="1497"/>
                  </a:cxn>
                  <a:cxn ang="0">
                    <a:pos x="1995" y="1266"/>
                  </a:cxn>
                  <a:cxn ang="0">
                    <a:pos x="2026" y="1014"/>
                  </a:cxn>
                  <a:cxn ang="0">
                    <a:pos x="2005" y="809"/>
                  </a:cxn>
                  <a:cxn ang="0">
                    <a:pos x="1927" y="574"/>
                  </a:cxn>
                  <a:cxn ang="0">
                    <a:pos x="1796" y="369"/>
                  </a:cxn>
                  <a:cxn ang="0">
                    <a:pos x="1619" y="202"/>
                  </a:cxn>
                  <a:cxn ang="0">
                    <a:pos x="1408" y="80"/>
                  </a:cxn>
                  <a:cxn ang="0">
                    <a:pos x="1168" y="13"/>
                  </a:cxn>
                  <a:cxn ang="0">
                    <a:pos x="1012" y="1840"/>
                  </a:cxn>
                  <a:cxn ang="0">
                    <a:pos x="846" y="1824"/>
                  </a:cxn>
                  <a:cxn ang="0">
                    <a:pos x="654" y="1758"/>
                  </a:cxn>
                  <a:cxn ang="0">
                    <a:pos x="487" y="1651"/>
                  </a:cxn>
                  <a:cxn ang="0">
                    <a:pos x="350" y="1508"/>
                  </a:cxn>
                  <a:cxn ang="0">
                    <a:pos x="251" y="1336"/>
                  </a:cxn>
                  <a:cxn ang="0">
                    <a:pos x="195" y="1139"/>
                  </a:cxn>
                  <a:cxn ang="0">
                    <a:pos x="187" y="971"/>
                  </a:cxn>
                  <a:cxn ang="0">
                    <a:pos x="223" y="768"/>
                  </a:cxn>
                  <a:cxn ang="0">
                    <a:pos x="305" y="585"/>
                  </a:cxn>
                  <a:cxn ang="0">
                    <a:pos x="427" y="430"/>
                  </a:cxn>
                  <a:cxn ang="0">
                    <a:pos x="583" y="307"/>
                  </a:cxn>
                  <a:cxn ang="0">
                    <a:pos x="766" y="225"/>
                  </a:cxn>
                  <a:cxn ang="0">
                    <a:pos x="969" y="189"/>
                  </a:cxn>
                  <a:cxn ang="0">
                    <a:pos x="1138" y="197"/>
                  </a:cxn>
                  <a:cxn ang="0">
                    <a:pos x="1334" y="252"/>
                  </a:cxn>
                  <a:cxn ang="0">
                    <a:pos x="1506" y="351"/>
                  </a:cxn>
                  <a:cxn ang="0">
                    <a:pos x="1649" y="488"/>
                  </a:cxn>
                  <a:cxn ang="0">
                    <a:pos x="1757" y="655"/>
                  </a:cxn>
                  <a:cxn ang="0">
                    <a:pos x="1821" y="847"/>
                  </a:cxn>
                  <a:cxn ang="0">
                    <a:pos x="1838" y="1014"/>
                  </a:cxn>
                  <a:cxn ang="0">
                    <a:pos x="1812" y="1220"/>
                  </a:cxn>
                  <a:cxn ang="0">
                    <a:pos x="1739" y="1408"/>
                  </a:cxn>
                  <a:cxn ang="0">
                    <a:pos x="1623" y="1569"/>
                  </a:cxn>
                  <a:cxn ang="0">
                    <a:pos x="1474" y="1699"/>
                  </a:cxn>
                  <a:cxn ang="0">
                    <a:pos x="1296" y="1790"/>
                  </a:cxn>
                  <a:cxn ang="0">
                    <a:pos x="1097" y="1835"/>
                  </a:cxn>
                </a:cxnLst>
                <a:rect l="0" t="0" r="r" b="b"/>
                <a:pathLst>
                  <a:path w="2026" h="2027">
                    <a:moveTo>
                      <a:pt x="1013" y="0"/>
                    </a:moveTo>
                    <a:lnTo>
                      <a:pt x="1013" y="0"/>
                    </a:lnTo>
                    <a:lnTo>
                      <a:pt x="962" y="2"/>
                    </a:lnTo>
                    <a:lnTo>
                      <a:pt x="910" y="6"/>
                    </a:lnTo>
                    <a:lnTo>
                      <a:pt x="859" y="13"/>
                    </a:lnTo>
                    <a:lnTo>
                      <a:pt x="808" y="20"/>
                    </a:lnTo>
                    <a:lnTo>
                      <a:pt x="760" y="32"/>
                    </a:lnTo>
                    <a:lnTo>
                      <a:pt x="712" y="46"/>
                    </a:lnTo>
                    <a:lnTo>
                      <a:pt x="664" y="61"/>
                    </a:lnTo>
                    <a:lnTo>
                      <a:pt x="619" y="80"/>
                    </a:lnTo>
                    <a:lnTo>
                      <a:pt x="574" y="100"/>
                    </a:lnTo>
                    <a:lnTo>
                      <a:pt x="530" y="123"/>
                    </a:lnTo>
                    <a:lnTo>
                      <a:pt x="488" y="146"/>
                    </a:lnTo>
                    <a:lnTo>
                      <a:pt x="447" y="173"/>
                    </a:lnTo>
                    <a:lnTo>
                      <a:pt x="407" y="202"/>
                    </a:lnTo>
                    <a:lnTo>
                      <a:pt x="368" y="231"/>
                    </a:lnTo>
                    <a:lnTo>
                      <a:pt x="332" y="264"/>
                    </a:lnTo>
                    <a:lnTo>
                      <a:pt x="296" y="297"/>
                    </a:lnTo>
                    <a:lnTo>
                      <a:pt x="263" y="332"/>
                    </a:lnTo>
                    <a:lnTo>
                      <a:pt x="232" y="369"/>
                    </a:lnTo>
                    <a:lnTo>
                      <a:pt x="201" y="408"/>
                    </a:lnTo>
                    <a:lnTo>
                      <a:pt x="173" y="448"/>
                    </a:lnTo>
                    <a:lnTo>
                      <a:pt x="147" y="489"/>
                    </a:lnTo>
                    <a:lnTo>
                      <a:pt x="122" y="530"/>
                    </a:lnTo>
                    <a:lnTo>
                      <a:pt x="101" y="574"/>
                    </a:lnTo>
                    <a:lnTo>
                      <a:pt x="80" y="619"/>
                    </a:lnTo>
                    <a:lnTo>
                      <a:pt x="62" y="665"/>
                    </a:lnTo>
                    <a:lnTo>
                      <a:pt x="45" y="713"/>
                    </a:lnTo>
                    <a:lnTo>
                      <a:pt x="32" y="760"/>
                    </a:lnTo>
                    <a:lnTo>
                      <a:pt x="21" y="809"/>
                    </a:lnTo>
                    <a:lnTo>
                      <a:pt x="12" y="859"/>
                    </a:lnTo>
                    <a:lnTo>
                      <a:pt x="5" y="910"/>
                    </a:lnTo>
                    <a:lnTo>
                      <a:pt x="1" y="961"/>
                    </a:lnTo>
                    <a:lnTo>
                      <a:pt x="0" y="1014"/>
                    </a:lnTo>
                    <a:lnTo>
                      <a:pt x="0" y="1014"/>
                    </a:lnTo>
                    <a:lnTo>
                      <a:pt x="1" y="1065"/>
                    </a:lnTo>
                    <a:lnTo>
                      <a:pt x="5" y="1117"/>
                    </a:lnTo>
                    <a:lnTo>
                      <a:pt x="12" y="1168"/>
                    </a:lnTo>
                    <a:lnTo>
                      <a:pt x="21" y="1217"/>
                    </a:lnTo>
                    <a:lnTo>
                      <a:pt x="32" y="1266"/>
                    </a:lnTo>
                    <a:lnTo>
                      <a:pt x="45" y="1315"/>
                    </a:lnTo>
                    <a:lnTo>
                      <a:pt x="62" y="1361"/>
                    </a:lnTo>
                    <a:lnTo>
                      <a:pt x="80" y="1408"/>
                    </a:lnTo>
                    <a:lnTo>
                      <a:pt x="101" y="1453"/>
                    </a:lnTo>
                    <a:lnTo>
                      <a:pt x="122" y="1497"/>
                    </a:lnTo>
                    <a:lnTo>
                      <a:pt x="147" y="1539"/>
                    </a:lnTo>
                    <a:lnTo>
                      <a:pt x="173" y="1580"/>
                    </a:lnTo>
                    <a:lnTo>
                      <a:pt x="201" y="1620"/>
                    </a:lnTo>
                    <a:lnTo>
                      <a:pt x="232" y="1658"/>
                    </a:lnTo>
                    <a:lnTo>
                      <a:pt x="263" y="1695"/>
                    </a:lnTo>
                    <a:lnTo>
                      <a:pt x="296" y="1730"/>
                    </a:lnTo>
                    <a:lnTo>
                      <a:pt x="332" y="1763"/>
                    </a:lnTo>
                    <a:lnTo>
                      <a:pt x="368" y="1795"/>
                    </a:lnTo>
                    <a:lnTo>
                      <a:pt x="407" y="1826"/>
                    </a:lnTo>
                    <a:lnTo>
                      <a:pt x="447" y="1853"/>
                    </a:lnTo>
                    <a:lnTo>
                      <a:pt x="488" y="1880"/>
                    </a:lnTo>
                    <a:lnTo>
                      <a:pt x="530" y="1905"/>
                    </a:lnTo>
                    <a:lnTo>
                      <a:pt x="574" y="1927"/>
                    </a:lnTo>
                    <a:lnTo>
                      <a:pt x="619" y="1947"/>
                    </a:lnTo>
                    <a:lnTo>
                      <a:pt x="664" y="1965"/>
                    </a:lnTo>
                    <a:lnTo>
                      <a:pt x="712" y="1982"/>
                    </a:lnTo>
                    <a:lnTo>
                      <a:pt x="760" y="1995"/>
                    </a:lnTo>
                    <a:lnTo>
                      <a:pt x="808" y="2006"/>
                    </a:lnTo>
                    <a:lnTo>
                      <a:pt x="859" y="2015"/>
                    </a:lnTo>
                    <a:lnTo>
                      <a:pt x="910" y="2022"/>
                    </a:lnTo>
                    <a:lnTo>
                      <a:pt x="962" y="2026"/>
                    </a:lnTo>
                    <a:lnTo>
                      <a:pt x="1013" y="2027"/>
                    </a:lnTo>
                    <a:lnTo>
                      <a:pt x="1013" y="2027"/>
                    </a:lnTo>
                    <a:lnTo>
                      <a:pt x="1066" y="2026"/>
                    </a:lnTo>
                    <a:lnTo>
                      <a:pt x="1117" y="2022"/>
                    </a:lnTo>
                    <a:lnTo>
                      <a:pt x="1168" y="2015"/>
                    </a:lnTo>
                    <a:lnTo>
                      <a:pt x="1218" y="2006"/>
                    </a:lnTo>
                    <a:lnTo>
                      <a:pt x="1267" y="1995"/>
                    </a:lnTo>
                    <a:lnTo>
                      <a:pt x="1314" y="1982"/>
                    </a:lnTo>
                    <a:lnTo>
                      <a:pt x="1362" y="1965"/>
                    </a:lnTo>
                    <a:lnTo>
                      <a:pt x="1408" y="1947"/>
                    </a:lnTo>
                    <a:lnTo>
                      <a:pt x="1452" y="1927"/>
                    </a:lnTo>
                    <a:lnTo>
                      <a:pt x="1496" y="1905"/>
                    </a:lnTo>
                    <a:lnTo>
                      <a:pt x="1538" y="1880"/>
                    </a:lnTo>
                    <a:lnTo>
                      <a:pt x="1579" y="1853"/>
                    </a:lnTo>
                    <a:lnTo>
                      <a:pt x="1619" y="1826"/>
                    </a:lnTo>
                    <a:lnTo>
                      <a:pt x="1658" y="1795"/>
                    </a:lnTo>
                    <a:lnTo>
                      <a:pt x="1694" y="1763"/>
                    </a:lnTo>
                    <a:lnTo>
                      <a:pt x="1730" y="1730"/>
                    </a:lnTo>
                    <a:lnTo>
                      <a:pt x="1763" y="1695"/>
                    </a:lnTo>
                    <a:lnTo>
                      <a:pt x="1796" y="1658"/>
                    </a:lnTo>
                    <a:lnTo>
                      <a:pt x="1825" y="1620"/>
                    </a:lnTo>
                    <a:lnTo>
                      <a:pt x="1854" y="1580"/>
                    </a:lnTo>
                    <a:lnTo>
                      <a:pt x="1879" y="1539"/>
                    </a:lnTo>
                    <a:lnTo>
                      <a:pt x="1904" y="1497"/>
                    </a:lnTo>
                    <a:lnTo>
                      <a:pt x="1927" y="1453"/>
                    </a:lnTo>
                    <a:lnTo>
                      <a:pt x="1947" y="1408"/>
                    </a:lnTo>
                    <a:lnTo>
                      <a:pt x="1966" y="1361"/>
                    </a:lnTo>
                    <a:lnTo>
                      <a:pt x="1981" y="1315"/>
                    </a:lnTo>
                    <a:lnTo>
                      <a:pt x="1995" y="1266"/>
                    </a:lnTo>
                    <a:lnTo>
                      <a:pt x="2005" y="1217"/>
                    </a:lnTo>
                    <a:lnTo>
                      <a:pt x="2014" y="1168"/>
                    </a:lnTo>
                    <a:lnTo>
                      <a:pt x="2021" y="1117"/>
                    </a:lnTo>
                    <a:lnTo>
                      <a:pt x="2025" y="1065"/>
                    </a:lnTo>
                    <a:lnTo>
                      <a:pt x="2026" y="1014"/>
                    </a:lnTo>
                    <a:lnTo>
                      <a:pt x="2026" y="1014"/>
                    </a:lnTo>
                    <a:lnTo>
                      <a:pt x="2025" y="961"/>
                    </a:lnTo>
                    <a:lnTo>
                      <a:pt x="2021" y="910"/>
                    </a:lnTo>
                    <a:lnTo>
                      <a:pt x="2014" y="859"/>
                    </a:lnTo>
                    <a:lnTo>
                      <a:pt x="2005" y="809"/>
                    </a:lnTo>
                    <a:lnTo>
                      <a:pt x="1995" y="760"/>
                    </a:lnTo>
                    <a:lnTo>
                      <a:pt x="1981" y="713"/>
                    </a:lnTo>
                    <a:lnTo>
                      <a:pt x="1966" y="665"/>
                    </a:lnTo>
                    <a:lnTo>
                      <a:pt x="1947" y="619"/>
                    </a:lnTo>
                    <a:lnTo>
                      <a:pt x="1927" y="574"/>
                    </a:lnTo>
                    <a:lnTo>
                      <a:pt x="1904" y="530"/>
                    </a:lnTo>
                    <a:lnTo>
                      <a:pt x="1879" y="489"/>
                    </a:lnTo>
                    <a:lnTo>
                      <a:pt x="1854" y="448"/>
                    </a:lnTo>
                    <a:lnTo>
                      <a:pt x="1825" y="408"/>
                    </a:lnTo>
                    <a:lnTo>
                      <a:pt x="1796" y="369"/>
                    </a:lnTo>
                    <a:lnTo>
                      <a:pt x="1763" y="332"/>
                    </a:lnTo>
                    <a:lnTo>
                      <a:pt x="1730" y="297"/>
                    </a:lnTo>
                    <a:lnTo>
                      <a:pt x="1694" y="264"/>
                    </a:lnTo>
                    <a:lnTo>
                      <a:pt x="1658" y="231"/>
                    </a:lnTo>
                    <a:lnTo>
                      <a:pt x="1619" y="202"/>
                    </a:lnTo>
                    <a:lnTo>
                      <a:pt x="1579" y="173"/>
                    </a:lnTo>
                    <a:lnTo>
                      <a:pt x="1538" y="146"/>
                    </a:lnTo>
                    <a:lnTo>
                      <a:pt x="1496" y="123"/>
                    </a:lnTo>
                    <a:lnTo>
                      <a:pt x="1452" y="100"/>
                    </a:lnTo>
                    <a:lnTo>
                      <a:pt x="1408" y="80"/>
                    </a:lnTo>
                    <a:lnTo>
                      <a:pt x="1362" y="61"/>
                    </a:lnTo>
                    <a:lnTo>
                      <a:pt x="1314" y="46"/>
                    </a:lnTo>
                    <a:lnTo>
                      <a:pt x="1267" y="32"/>
                    </a:lnTo>
                    <a:lnTo>
                      <a:pt x="1218" y="20"/>
                    </a:lnTo>
                    <a:lnTo>
                      <a:pt x="1168" y="13"/>
                    </a:lnTo>
                    <a:lnTo>
                      <a:pt x="1117" y="6"/>
                    </a:lnTo>
                    <a:lnTo>
                      <a:pt x="1066" y="2"/>
                    </a:lnTo>
                    <a:lnTo>
                      <a:pt x="1013" y="0"/>
                    </a:lnTo>
                    <a:lnTo>
                      <a:pt x="1013" y="0"/>
                    </a:lnTo>
                    <a:close/>
                    <a:moveTo>
                      <a:pt x="1012" y="1840"/>
                    </a:moveTo>
                    <a:lnTo>
                      <a:pt x="1012" y="1840"/>
                    </a:lnTo>
                    <a:lnTo>
                      <a:pt x="969" y="1839"/>
                    </a:lnTo>
                    <a:lnTo>
                      <a:pt x="927" y="1835"/>
                    </a:lnTo>
                    <a:lnTo>
                      <a:pt x="886" y="1830"/>
                    </a:lnTo>
                    <a:lnTo>
                      <a:pt x="846" y="1824"/>
                    </a:lnTo>
                    <a:lnTo>
                      <a:pt x="806" y="1815"/>
                    </a:lnTo>
                    <a:lnTo>
                      <a:pt x="766" y="1803"/>
                    </a:lnTo>
                    <a:lnTo>
                      <a:pt x="727" y="1790"/>
                    </a:lnTo>
                    <a:lnTo>
                      <a:pt x="690" y="1775"/>
                    </a:lnTo>
                    <a:lnTo>
                      <a:pt x="654" y="1758"/>
                    </a:lnTo>
                    <a:lnTo>
                      <a:pt x="618" y="1740"/>
                    </a:lnTo>
                    <a:lnTo>
                      <a:pt x="583" y="1721"/>
                    </a:lnTo>
                    <a:lnTo>
                      <a:pt x="550" y="1699"/>
                    </a:lnTo>
                    <a:lnTo>
                      <a:pt x="518" y="1676"/>
                    </a:lnTo>
                    <a:lnTo>
                      <a:pt x="487" y="1651"/>
                    </a:lnTo>
                    <a:lnTo>
                      <a:pt x="456" y="1625"/>
                    </a:lnTo>
                    <a:lnTo>
                      <a:pt x="427" y="1598"/>
                    </a:lnTo>
                    <a:lnTo>
                      <a:pt x="400" y="1569"/>
                    </a:lnTo>
                    <a:lnTo>
                      <a:pt x="375" y="1539"/>
                    </a:lnTo>
                    <a:lnTo>
                      <a:pt x="350" y="1508"/>
                    </a:lnTo>
                    <a:lnTo>
                      <a:pt x="327" y="1476"/>
                    </a:lnTo>
                    <a:lnTo>
                      <a:pt x="305" y="1443"/>
                    </a:lnTo>
                    <a:lnTo>
                      <a:pt x="286" y="1408"/>
                    </a:lnTo>
                    <a:lnTo>
                      <a:pt x="267" y="1372"/>
                    </a:lnTo>
                    <a:lnTo>
                      <a:pt x="251" y="1336"/>
                    </a:lnTo>
                    <a:lnTo>
                      <a:pt x="236" y="1297"/>
                    </a:lnTo>
                    <a:lnTo>
                      <a:pt x="223" y="1260"/>
                    </a:lnTo>
                    <a:lnTo>
                      <a:pt x="211" y="1220"/>
                    </a:lnTo>
                    <a:lnTo>
                      <a:pt x="202" y="1180"/>
                    </a:lnTo>
                    <a:lnTo>
                      <a:pt x="195" y="1139"/>
                    </a:lnTo>
                    <a:lnTo>
                      <a:pt x="189" y="1098"/>
                    </a:lnTo>
                    <a:lnTo>
                      <a:pt x="187" y="1056"/>
                    </a:lnTo>
                    <a:lnTo>
                      <a:pt x="186" y="1014"/>
                    </a:lnTo>
                    <a:lnTo>
                      <a:pt x="186" y="1014"/>
                    </a:lnTo>
                    <a:lnTo>
                      <a:pt x="187" y="971"/>
                    </a:lnTo>
                    <a:lnTo>
                      <a:pt x="189" y="929"/>
                    </a:lnTo>
                    <a:lnTo>
                      <a:pt x="195" y="888"/>
                    </a:lnTo>
                    <a:lnTo>
                      <a:pt x="202" y="847"/>
                    </a:lnTo>
                    <a:lnTo>
                      <a:pt x="211" y="807"/>
                    </a:lnTo>
                    <a:lnTo>
                      <a:pt x="223" y="768"/>
                    </a:lnTo>
                    <a:lnTo>
                      <a:pt x="236" y="729"/>
                    </a:lnTo>
                    <a:lnTo>
                      <a:pt x="251" y="692"/>
                    </a:lnTo>
                    <a:lnTo>
                      <a:pt x="267" y="655"/>
                    </a:lnTo>
                    <a:lnTo>
                      <a:pt x="286" y="620"/>
                    </a:lnTo>
                    <a:lnTo>
                      <a:pt x="305" y="585"/>
                    </a:lnTo>
                    <a:lnTo>
                      <a:pt x="327" y="552"/>
                    </a:lnTo>
                    <a:lnTo>
                      <a:pt x="350" y="520"/>
                    </a:lnTo>
                    <a:lnTo>
                      <a:pt x="375" y="488"/>
                    </a:lnTo>
                    <a:lnTo>
                      <a:pt x="400" y="458"/>
                    </a:lnTo>
                    <a:lnTo>
                      <a:pt x="427" y="430"/>
                    </a:lnTo>
                    <a:lnTo>
                      <a:pt x="456" y="401"/>
                    </a:lnTo>
                    <a:lnTo>
                      <a:pt x="487" y="376"/>
                    </a:lnTo>
                    <a:lnTo>
                      <a:pt x="518" y="351"/>
                    </a:lnTo>
                    <a:lnTo>
                      <a:pt x="550" y="328"/>
                    </a:lnTo>
                    <a:lnTo>
                      <a:pt x="583" y="307"/>
                    </a:lnTo>
                    <a:lnTo>
                      <a:pt x="618" y="287"/>
                    </a:lnTo>
                    <a:lnTo>
                      <a:pt x="654" y="269"/>
                    </a:lnTo>
                    <a:lnTo>
                      <a:pt x="690" y="252"/>
                    </a:lnTo>
                    <a:lnTo>
                      <a:pt x="727" y="238"/>
                    </a:lnTo>
                    <a:lnTo>
                      <a:pt x="766" y="225"/>
                    </a:lnTo>
                    <a:lnTo>
                      <a:pt x="806" y="213"/>
                    </a:lnTo>
                    <a:lnTo>
                      <a:pt x="846" y="204"/>
                    </a:lnTo>
                    <a:lnTo>
                      <a:pt x="886" y="197"/>
                    </a:lnTo>
                    <a:lnTo>
                      <a:pt x="927" y="191"/>
                    </a:lnTo>
                    <a:lnTo>
                      <a:pt x="969" y="189"/>
                    </a:lnTo>
                    <a:lnTo>
                      <a:pt x="1012" y="188"/>
                    </a:lnTo>
                    <a:lnTo>
                      <a:pt x="1012" y="188"/>
                    </a:lnTo>
                    <a:lnTo>
                      <a:pt x="1054" y="189"/>
                    </a:lnTo>
                    <a:lnTo>
                      <a:pt x="1097" y="191"/>
                    </a:lnTo>
                    <a:lnTo>
                      <a:pt x="1138" y="197"/>
                    </a:lnTo>
                    <a:lnTo>
                      <a:pt x="1178" y="204"/>
                    </a:lnTo>
                    <a:lnTo>
                      <a:pt x="1219" y="213"/>
                    </a:lnTo>
                    <a:lnTo>
                      <a:pt x="1258" y="225"/>
                    </a:lnTo>
                    <a:lnTo>
                      <a:pt x="1296" y="238"/>
                    </a:lnTo>
                    <a:lnTo>
                      <a:pt x="1334" y="252"/>
                    </a:lnTo>
                    <a:lnTo>
                      <a:pt x="1370" y="269"/>
                    </a:lnTo>
                    <a:lnTo>
                      <a:pt x="1406" y="287"/>
                    </a:lnTo>
                    <a:lnTo>
                      <a:pt x="1440" y="307"/>
                    </a:lnTo>
                    <a:lnTo>
                      <a:pt x="1474" y="328"/>
                    </a:lnTo>
                    <a:lnTo>
                      <a:pt x="1506" y="351"/>
                    </a:lnTo>
                    <a:lnTo>
                      <a:pt x="1537" y="376"/>
                    </a:lnTo>
                    <a:lnTo>
                      <a:pt x="1568" y="401"/>
                    </a:lnTo>
                    <a:lnTo>
                      <a:pt x="1596" y="430"/>
                    </a:lnTo>
                    <a:lnTo>
                      <a:pt x="1623" y="458"/>
                    </a:lnTo>
                    <a:lnTo>
                      <a:pt x="1649" y="488"/>
                    </a:lnTo>
                    <a:lnTo>
                      <a:pt x="1675" y="520"/>
                    </a:lnTo>
                    <a:lnTo>
                      <a:pt x="1697" y="552"/>
                    </a:lnTo>
                    <a:lnTo>
                      <a:pt x="1718" y="585"/>
                    </a:lnTo>
                    <a:lnTo>
                      <a:pt x="1739" y="620"/>
                    </a:lnTo>
                    <a:lnTo>
                      <a:pt x="1757" y="655"/>
                    </a:lnTo>
                    <a:lnTo>
                      <a:pt x="1774" y="692"/>
                    </a:lnTo>
                    <a:lnTo>
                      <a:pt x="1788" y="729"/>
                    </a:lnTo>
                    <a:lnTo>
                      <a:pt x="1801" y="768"/>
                    </a:lnTo>
                    <a:lnTo>
                      <a:pt x="1812" y="807"/>
                    </a:lnTo>
                    <a:lnTo>
                      <a:pt x="1821" y="847"/>
                    </a:lnTo>
                    <a:lnTo>
                      <a:pt x="1829" y="888"/>
                    </a:lnTo>
                    <a:lnTo>
                      <a:pt x="1834" y="929"/>
                    </a:lnTo>
                    <a:lnTo>
                      <a:pt x="1837" y="971"/>
                    </a:lnTo>
                    <a:lnTo>
                      <a:pt x="1838" y="1014"/>
                    </a:lnTo>
                    <a:lnTo>
                      <a:pt x="1838" y="1014"/>
                    </a:lnTo>
                    <a:lnTo>
                      <a:pt x="1837" y="1056"/>
                    </a:lnTo>
                    <a:lnTo>
                      <a:pt x="1834" y="1098"/>
                    </a:lnTo>
                    <a:lnTo>
                      <a:pt x="1829" y="1139"/>
                    </a:lnTo>
                    <a:lnTo>
                      <a:pt x="1821" y="1180"/>
                    </a:lnTo>
                    <a:lnTo>
                      <a:pt x="1812" y="1220"/>
                    </a:lnTo>
                    <a:lnTo>
                      <a:pt x="1801" y="1260"/>
                    </a:lnTo>
                    <a:lnTo>
                      <a:pt x="1788" y="1297"/>
                    </a:lnTo>
                    <a:lnTo>
                      <a:pt x="1774" y="1336"/>
                    </a:lnTo>
                    <a:lnTo>
                      <a:pt x="1757" y="1372"/>
                    </a:lnTo>
                    <a:lnTo>
                      <a:pt x="1739" y="1408"/>
                    </a:lnTo>
                    <a:lnTo>
                      <a:pt x="1718" y="1443"/>
                    </a:lnTo>
                    <a:lnTo>
                      <a:pt x="1697" y="1476"/>
                    </a:lnTo>
                    <a:lnTo>
                      <a:pt x="1675" y="1508"/>
                    </a:lnTo>
                    <a:lnTo>
                      <a:pt x="1649" y="1539"/>
                    </a:lnTo>
                    <a:lnTo>
                      <a:pt x="1623" y="1569"/>
                    </a:lnTo>
                    <a:lnTo>
                      <a:pt x="1596" y="1598"/>
                    </a:lnTo>
                    <a:lnTo>
                      <a:pt x="1568" y="1625"/>
                    </a:lnTo>
                    <a:lnTo>
                      <a:pt x="1537" y="1651"/>
                    </a:lnTo>
                    <a:lnTo>
                      <a:pt x="1506" y="1676"/>
                    </a:lnTo>
                    <a:lnTo>
                      <a:pt x="1474" y="1699"/>
                    </a:lnTo>
                    <a:lnTo>
                      <a:pt x="1440" y="1721"/>
                    </a:lnTo>
                    <a:lnTo>
                      <a:pt x="1406" y="1740"/>
                    </a:lnTo>
                    <a:lnTo>
                      <a:pt x="1370" y="1758"/>
                    </a:lnTo>
                    <a:lnTo>
                      <a:pt x="1334" y="1775"/>
                    </a:lnTo>
                    <a:lnTo>
                      <a:pt x="1296" y="1790"/>
                    </a:lnTo>
                    <a:lnTo>
                      <a:pt x="1258" y="1803"/>
                    </a:lnTo>
                    <a:lnTo>
                      <a:pt x="1219" y="1815"/>
                    </a:lnTo>
                    <a:lnTo>
                      <a:pt x="1178" y="1824"/>
                    </a:lnTo>
                    <a:lnTo>
                      <a:pt x="1138" y="1830"/>
                    </a:lnTo>
                    <a:lnTo>
                      <a:pt x="1097" y="1835"/>
                    </a:lnTo>
                    <a:lnTo>
                      <a:pt x="1054" y="1839"/>
                    </a:lnTo>
                    <a:lnTo>
                      <a:pt x="1012" y="1840"/>
                    </a:lnTo>
                    <a:lnTo>
                      <a:pt x="1012" y="184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3" name="Freeform 66"/>
              <p:cNvSpPr>
                <a:spLocks/>
              </p:cNvSpPr>
              <p:nvPr/>
            </p:nvSpPr>
            <p:spPr bwMode="auto">
              <a:xfrm>
                <a:off x="5933674" y="3987077"/>
                <a:ext cx="188912" cy="212725"/>
              </a:xfrm>
              <a:custGeom>
                <a:avLst/>
                <a:gdLst/>
                <a:ahLst/>
                <a:cxnLst>
                  <a:cxn ang="0">
                    <a:pos x="358" y="182"/>
                  </a:cxn>
                  <a:cxn ang="0">
                    <a:pos x="358" y="182"/>
                  </a:cxn>
                  <a:cxn ang="0">
                    <a:pos x="347" y="196"/>
                  </a:cxn>
                  <a:cxn ang="0">
                    <a:pos x="335" y="214"/>
                  </a:cxn>
                  <a:cxn ang="0">
                    <a:pos x="322" y="239"/>
                  </a:cxn>
                  <a:cxn ang="0">
                    <a:pos x="308" y="271"/>
                  </a:cxn>
                  <a:cxn ang="0">
                    <a:pos x="300" y="289"/>
                  </a:cxn>
                  <a:cxn ang="0">
                    <a:pos x="294" y="308"/>
                  </a:cxn>
                  <a:cxn ang="0">
                    <a:pos x="289" y="329"/>
                  </a:cxn>
                  <a:cxn ang="0">
                    <a:pos x="284" y="352"/>
                  </a:cxn>
                  <a:cxn ang="0">
                    <a:pos x="278" y="376"/>
                  </a:cxn>
                  <a:cxn ang="0">
                    <a:pos x="276" y="402"/>
                  </a:cxn>
                  <a:cxn ang="0">
                    <a:pos x="0" y="402"/>
                  </a:cxn>
                  <a:cxn ang="0">
                    <a:pos x="0" y="402"/>
                  </a:cxn>
                  <a:cxn ang="0">
                    <a:pos x="2" y="390"/>
                  </a:cxn>
                  <a:cxn ang="0">
                    <a:pos x="3" y="360"/>
                  </a:cxn>
                  <a:cxn ang="0">
                    <a:pos x="6" y="338"/>
                  </a:cxn>
                  <a:cxn ang="0">
                    <a:pos x="9" y="312"/>
                  </a:cxn>
                  <a:cxn ang="0">
                    <a:pos x="15" y="285"/>
                  </a:cxn>
                  <a:cxn ang="0">
                    <a:pos x="22" y="255"/>
                  </a:cxn>
                  <a:cxn ang="0">
                    <a:pos x="31" y="223"/>
                  </a:cxn>
                  <a:cxn ang="0">
                    <a:pos x="43" y="191"/>
                  </a:cxn>
                  <a:cxn ang="0">
                    <a:pos x="57" y="157"/>
                  </a:cxn>
                  <a:cxn ang="0">
                    <a:pos x="75" y="124"/>
                  </a:cxn>
                  <a:cxn ang="0">
                    <a:pos x="84" y="107"/>
                  </a:cxn>
                  <a:cxn ang="0">
                    <a:pos x="96" y="91"/>
                  </a:cxn>
                  <a:cxn ang="0">
                    <a:pos x="107" y="75"/>
                  </a:cxn>
                  <a:cxn ang="0">
                    <a:pos x="120" y="58"/>
                  </a:cxn>
                  <a:cxn ang="0">
                    <a:pos x="133" y="43"/>
                  </a:cxn>
                  <a:cxn ang="0">
                    <a:pos x="147" y="29"/>
                  </a:cxn>
                  <a:cxn ang="0">
                    <a:pos x="163" y="13"/>
                  </a:cxn>
                  <a:cxn ang="0">
                    <a:pos x="179" y="0"/>
                  </a:cxn>
                  <a:cxn ang="0">
                    <a:pos x="358" y="182"/>
                  </a:cxn>
                </a:cxnLst>
                <a:rect l="0" t="0" r="r" b="b"/>
                <a:pathLst>
                  <a:path w="358" h="402">
                    <a:moveTo>
                      <a:pt x="358" y="182"/>
                    </a:moveTo>
                    <a:lnTo>
                      <a:pt x="358" y="182"/>
                    </a:lnTo>
                    <a:lnTo>
                      <a:pt x="347" y="196"/>
                    </a:lnTo>
                    <a:lnTo>
                      <a:pt x="335" y="214"/>
                    </a:lnTo>
                    <a:lnTo>
                      <a:pt x="322" y="239"/>
                    </a:lnTo>
                    <a:lnTo>
                      <a:pt x="308" y="271"/>
                    </a:lnTo>
                    <a:lnTo>
                      <a:pt x="300" y="289"/>
                    </a:lnTo>
                    <a:lnTo>
                      <a:pt x="294" y="308"/>
                    </a:lnTo>
                    <a:lnTo>
                      <a:pt x="289" y="329"/>
                    </a:lnTo>
                    <a:lnTo>
                      <a:pt x="284" y="352"/>
                    </a:lnTo>
                    <a:lnTo>
                      <a:pt x="278" y="376"/>
                    </a:lnTo>
                    <a:lnTo>
                      <a:pt x="276" y="402"/>
                    </a:lnTo>
                    <a:lnTo>
                      <a:pt x="0" y="402"/>
                    </a:lnTo>
                    <a:lnTo>
                      <a:pt x="0" y="402"/>
                    </a:lnTo>
                    <a:lnTo>
                      <a:pt x="2" y="390"/>
                    </a:lnTo>
                    <a:lnTo>
                      <a:pt x="3" y="360"/>
                    </a:lnTo>
                    <a:lnTo>
                      <a:pt x="6" y="338"/>
                    </a:lnTo>
                    <a:lnTo>
                      <a:pt x="9" y="312"/>
                    </a:lnTo>
                    <a:lnTo>
                      <a:pt x="15" y="285"/>
                    </a:lnTo>
                    <a:lnTo>
                      <a:pt x="22" y="255"/>
                    </a:lnTo>
                    <a:lnTo>
                      <a:pt x="31" y="223"/>
                    </a:lnTo>
                    <a:lnTo>
                      <a:pt x="43" y="191"/>
                    </a:lnTo>
                    <a:lnTo>
                      <a:pt x="57" y="157"/>
                    </a:lnTo>
                    <a:lnTo>
                      <a:pt x="75" y="124"/>
                    </a:lnTo>
                    <a:lnTo>
                      <a:pt x="84" y="107"/>
                    </a:lnTo>
                    <a:lnTo>
                      <a:pt x="96" y="91"/>
                    </a:lnTo>
                    <a:lnTo>
                      <a:pt x="107" y="75"/>
                    </a:lnTo>
                    <a:lnTo>
                      <a:pt x="120" y="58"/>
                    </a:lnTo>
                    <a:lnTo>
                      <a:pt x="133" y="43"/>
                    </a:lnTo>
                    <a:lnTo>
                      <a:pt x="147" y="29"/>
                    </a:lnTo>
                    <a:lnTo>
                      <a:pt x="163" y="13"/>
                    </a:lnTo>
                    <a:lnTo>
                      <a:pt x="179" y="0"/>
                    </a:lnTo>
                    <a:lnTo>
                      <a:pt x="358" y="18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4" name="Freeform 67"/>
              <p:cNvSpPr>
                <a:spLocks/>
              </p:cNvSpPr>
              <p:nvPr/>
            </p:nvSpPr>
            <p:spPr bwMode="auto">
              <a:xfrm>
                <a:off x="6054324" y="3863252"/>
                <a:ext cx="217487" cy="190500"/>
              </a:xfrm>
              <a:custGeom>
                <a:avLst/>
                <a:gdLst/>
                <a:ahLst/>
                <a:cxnLst>
                  <a:cxn ang="0">
                    <a:pos x="0" y="173"/>
                  </a:cxn>
                  <a:cxn ang="0">
                    <a:pos x="193" y="361"/>
                  </a:cxn>
                  <a:cxn ang="0">
                    <a:pos x="193" y="361"/>
                  </a:cxn>
                  <a:cxn ang="0">
                    <a:pos x="211" y="345"/>
                  </a:cxn>
                  <a:cxn ang="0">
                    <a:pos x="233" y="330"/>
                  </a:cxn>
                  <a:cxn ang="0">
                    <a:pos x="260" y="312"/>
                  </a:cxn>
                  <a:cxn ang="0">
                    <a:pos x="275" y="303"/>
                  </a:cxn>
                  <a:cxn ang="0">
                    <a:pos x="293" y="294"/>
                  </a:cxn>
                  <a:cxn ang="0">
                    <a:pos x="311" y="286"/>
                  </a:cxn>
                  <a:cxn ang="0">
                    <a:pos x="331" y="279"/>
                  </a:cxn>
                  <a:cxn ang="0">
                    <a:pos x="350" y="273"/>
                  </a:cxn>
                  <a:cxn ang="0">
                    <a:pos x="371" y="269"/>
                  </a:cxn>
                  <a:cxn ang="0">
                    <a:pos x="391" y="267"/>
                  </a:cxn>
                  <a:cxn ang="0">
                    <a:pos x="412" y="267"/>
                  </a:cxn>
                  <a:cxn ang="0">
                    <a:pos x="412" y="0"/>
                  </a:cxn>
                  <a:cxn ang="0">
                    <a:pos x="412" y="0"/>
                  </a:cxn>
                  <a:cxn ang="0">
                    <a:pos x="403" y="0"/>
                  </a:cxn>
                  <a:cxn ang="0">
                    <a:pos x="378" y="3"/>
                  </a:cxn>
                  <a:cxn ang="0">
                    <a:pos x="359" y="5"/>
                  </a:cxn>
                  <a:cxn ang="0">
                    <a:pos x="338" y="9"/>
                  </a:cxn>
                  <a:cxn ang="0">
                    <a:pos x="314" y="14"/>
                  </a:cxn>
                  <a:cxn ang="0">
                    <a:pos x="286" y="21"/>
                  </a:cxn>
                  <a:cxn ang="0">
                    <a:pos x="256" y="30"/>
                  </a:cxn>
                  <a:cxn ang="0">
                    <a:pos x="224" y="41"/>
                  </a:cxn>
                  <a:cxn ang="0">
                    <a:pos x="190" y="54"/>
                  </a:cxn>
                  <a:cxn ang="0">
                    <a:pos x="154" y="71"/>
                  </a:cxn>
                  <a:cxn ang="0">
                    <a:pos x="117" y="92"/>
                  </a:cxn>
                  <a:cxn ang="0">
                    <a:pos x="80" y="115"/>
                  </a:cxn>
                  <a:cxn ang="0">
                    <a:pos x="40" y="142"/>
                  </a:cxn>
                  <a:cxn ang="0">
                    <a:pos x="0" y="173"/>
                  </a:cxn>
                  <a:cxn ang="0">
                    <a:pos x="0" y="173"/>
                  </a:cxn>
                </a:cxnLst>
                <a:rect l="0" t="0" r="r" b="b"/>
                <a:pathLst>
                  <a:path w="412" h="361">
                    <a:moveTo>
                      <a:pt x="0" y="173"/>
                    </a:moveTo>
                    <a:lnTo>
                      <a:pt x="193" y="361"/>
                    </a:lnTo>
                    <a:lnTo>
                      <a:pt x="193" y="361"/>
                    </a:lnTo>
                    <a:lnTo>
                      <a:pt x="211" y="345"/>
                    </a:lnTo>
                    <a:lnTo>
                      <a:pt x="233" y="330"/>
                    </a:lnTo>
                    <a:lnTo>
                      <a:pt x="260" y="312"/>
                    </a:lnTo>
                    <a:lnTo>
                      <a:pt x="275" y="303"/>
                    </a:lnTo>
                    <a:lnTo>
                      <a:pt x="293" y="294"/>
                    </a:lnTo>
                    <a:lnTo>
                      <a:pt x="311" y="286"/>
                    </a:lnTo>
                    <a:lnTo>
                      <a:pt x="331" y="279"/>
                    </a:lnTo>
                    <a:lnTo>
                      <a:pt x="350" y="273"/>
                    </a:lnTo>
                    <a:lnTo>
                      <a:pt x="371" y="269"/>
                    </a:lnTo>
                    <a:lnTo>
                      <a:pt x="391" y="267"/>
                    </a:lnTo>
                    <a:lnTo>
                      <a:pt x="412" y="267"/>
                    </a:lnTo>
                    <a:lnTo>
                      <a:pt x="412" y="0"/>
                    </a:lnTo>
                    <a:lnTo>
                      <a:pt x="412" y="0"/>
                    </a:lnTo>
                    <a:lnTo>
                      <a:pt x="403" y="0"/>
                    </a:lnTo>
                    <a:lnTo>
                      <a:pt x="378" y="3"/>
                    </a:lnTo>
                    <a:lnTo>
                      <a:pt x="359" y="5"/>
                    </a:lnTo>
                    <a:lnTo>
                      <a:pt x="338" y="9"/>
                    </a:lnTo>
                    <a:lnTo>
                      <a:pt x="314" y="14"/>
                    </a:lnTo>
                    <a:lnTo>
                      <a:pt x="286" y="21"/>
                    </a:lnTo>
                    <a:lnTo>
                      <a:pt x="256" y="30"/>
                    </a:lnTo>
                    <a:lnTo>
                      <a:pt x="224" y="41"/>
                    </a:lnTo>
                    <a:lnTo>
                      <a:pt x="190" y="54"/>
                    </a:lnTo>
                    <a:lnTo>
                      <a:pt x="154" y="71"/>
                    </a:lnTo>
                    <a:lnTo>
                      <a:pt x="117" y="92"/>
                    </a:lnTo>
                    <a:lnTo>
                      <a:pt x="80" y="115"/>
                    </a:lnTo>
                    <a:lnTo>
                      <a:pt x="40" y="142"/>
                    </a:lnTo>
                    <a:lnTo>
                      <a:pt x="0" y="173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5" name="Freeform 68"/>
              <p:cNvSpPr>
                <a:spLocks/>
              </p:cNvSpPr>
              <p:nvPr/>
            </p:nvSpPr>
            <p:spPr bwMode="auto">
              <a:xfrm>
                <a:off x="6314674" y="3863252"/>
                <a:ext cx="209550" cy="1905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61"/>
                  </a:cxn>
                  <a:cxn ang="0">
                    <a:pos x="0" y="261"/>
                  </a:cxn>
                  <a:cxn ang="0">
                    <a:pos x="23" y="265"/>
                  </a:cxn>
                  <a:cxn ang="0">
                    <a:pos x="46" y="272"/>
                  </a:cxn>
                  <a:cxn ang="0">
                    <a:pos x="77" y="282"/>
                  </a:cxn>
                  <a:cxn ang="0">
                    <a:pos x="111" y="295"/>
                  </a:cxn>
                  <a:cxn ang="0">
                    <a:pos x="128" y="303"/>
                  </a:cxn>
                  <a:cxn ang="0">
                    <a:pos x="146" y="312"/>
                  </a:cxn>
                  <a:cxn ang="0">
                    <a:pos x="162" y="322"/>
                  </a:cxn>
                  <a:cxn ang="0">
                    <a:pos x="179" y="334"/>
                  </a:cxn>
                  <a:cxn ang="0">
                    <a:pos x="196" y="346"/>
                  </a:cxn>
                  <a:cxn ang="0">
                    <a:pos x="210" y="361"/>
                  </a:cxn>
                  <a:cxn ang="0">
                    <a:pos x="395" y="175"/>
                  </a:cxn>
                  <a:cxn ang="0">
                    <a:pos x="395" y="175"/>
                  </a:cxn>
                  <a:cxn ang="0">
                    <a:pos x="389" y="169"/>
                  </a:cxn>
                  <a:cxn ang="0">
                    <a:pos x="371" y="152"/>
                  </a:cxn>
                  <a:cxn ang="0">
                    <a:pos x="358" y="140"/>
                  </a:cxn>
                  <a:cxn ang="0">
                    <a:pos x="341" y="128"/>
                  </a:cxn>
                  <a:cxn ang="0">
                    <a:pos x="321" y="113"/>
                  </a:cxn>
                  <a:cxn ang="0">
                    <a:pos x="297" y="99"/>
                  </a:cxn>
                  <a:cxn ang="0">
                    <a:pos x="272" y="84"/>
                  </a:cxn>
                  <a:cxn ang="0">
                    <a:pos x="242" y="68"/>
                  </a:cxn>
                  <a:cxn ang="0">
                    <a:pos x="210" y="54"/>
                  </a:cxn>
                  <a:cxn ang="0">
                    <a:pos x="175" y="40"/>
                  </a:cxn>
                  <a:cxn ang="0">
                    <a:pos x="135" y="27"/>
                  </a:cxn>
                  <a:cxn ang="0">
                    <a:pos x="94" y="17"/>
                  </a:cxn>
                  <a:cxn ang="0">
                    <a:pos x="49" y="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5" h="361">
                    <a:moveTo>
                      <a:pt x="0" y="0"/>
                    </a:moveTo>
                    <a:lnTo>
                      <a:pt x="0" y="261"/>
                    </a:lnTo>
                    <a:lnTo>
                      <a:pt x="0" y="261"/>
                    </a:lnTo>
                    <a:lnTo>
                      <a:pt x="23" y="265"/>
                    </a:lnTo>
                    <a:lnTo>
                      <a:pt x="46" y="272"/>
                    </a:lnTo>
                    <a:lnTo>
                      <a:pt x="77" y="282"/>
                    </a:lnTo>
                    <a:lnTo>
                      <a:pt x="111" y="295"/>
                    </a:lnTo>
                    <a:lnTo>
                      <a:pt x="128" y="303"/>
                    </a:lnTo>
                    <a:lnTo>
                      <a:pt x="146" y="312"/>
                    </a:lnTo>
                    <a:lnTo>
                      <a:pt x="162" y="322"/>
                    </a:lnTo>
                    <a:lnTo>
                      <a:pt x="179" y="334"/>
                    </a:lnTo>
                    <a:lnTo>
                      <a:pt x="196" y="346"/>
                    </a:lnTo>
                    <a:lnTo>
                      <a:pt x="210" y="361"/>
                    </a:lnTo>
                    <a:lnTo>
                      <a:pt x="395" y="175"/>
                    </a:lnTo>
                    <a:lnTo>
                      <a:pt x="395" y="175"/>
                    </a:lnTo>
                    <a:lnTo>
                      <a:pt x="389" y="169"/>
                    </a:lnTo>
                    <a:lnTo>
                      <a:pt x="371" y="152"/>
                    </a:lnTo>
                    <a:lnTo>
                      <a:pt x="358" y="140"/>
                    </a:lnTo>
                    <a:lnTo>
                      <a:pt x="341" y="128"/>
                    </a:lnTo>
                    <a:lnTo>
                      <a:pt x="321" y="113"/>
                    </a:lnTo>
                    <a:lnTo>
                      <a:pt x="297" y="99"/>
                    </a:lnTo>
                    <a:lnTo>
                      <a:pt x="272" y="84"/>
                    </a:lnTo>
                    <a:lnTo>
                      <a:pt x="242" y="68"/>
                    </a:lnTo>
                    <a:lnTo>
                      <a:pt x="210" y="54"/>
                    </a:lnTo>
                    <a:lnTo>
                      <a:pt x="175" y="40"/>
                    </a:lnTo>
                    <a:lnTo>
                      <a:pt x="135" y="27"/>
                    </a:lnTo>
                    <a:lnTo>
                      <a:pt x="94" y="17"/>
                    </a:lnTo>
                    <a:lnTo>
                      <a:pt x="49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Freeform 69"/>
              <p:cNvSpPr>
                <a:spLocks/>
              </p:cNvSpPr>
              <p:nvPr/>
            </p:nvSpPr>
            <p:spPr bwMode="auto">
              <a:xfrm>
                <a:off x="6462312" y="3991840"/>
                <a:ext cx="188912" cy="207963"/>
              </a:xfrm>
              <a:custGeom>
                <a:avLst/>
                <a:gdLst/>
                <a:ahLst/>
                <a:cxnLst>
                  <a:cxn ang="0">
                    <a:pos x="0" y="175"/>
                  </a:cxn>
                  <a:cxn ang="0">
                    <a:pos x="0" y="175"/>
                  </a:cxn>
                  <a:cxn ang="0">
                    <a:pos x="12" y="189"/>
                  </a:cxn>
                  <a:cxn ang="0">
                    <a:pos x="25" y="206"/>
                  </a:cxn>
                  <a:cxn ang="0">
                    <a:pos x="39" y="230"/>
                  </a:cxn>
                  <a:cxn ang="0">
                    <a:pos x="46" y="244"/>
                  </a:cxn>
                  <a:cxn ang="0">
                    <a:pos x="53" y="260"/>
                  </a:cxn>
                  <a:cxn ang="0">
                    <a:pos x="61" y="278"/>
                  </a:cxn>
                  <a:cxn ang="0">
                    <a:pos x="67" y="297"/>
                  </a:cxn>
                  <a:cxn ang="0">
                    <a:pos x="74" y="319"/>
                  </a:cxn>
                  <a:cxn ang="0">
                    <a:pos x="79" y="341"/>
                  </a:cxn>
                  <a:cxn ang="0">
                    <a:pos x="84" y="365"/>
                  </a:cxn>
                  <a:cxn ang="0">
                    <a:pos x="86" y="391"/>
                  </a:cxn>
                  <a:cxn ang="0">
                    <a:pos x="358" y="391"/>
                  </a:cxn>
                  <a:cxn ang="0">
                    <a:pos x="358" y="391"/>
                  </a:cxn>
                  <a:cxn ang="0">
                    <a:pos x="357" y="381"/>
                  </a:cxn>
                  <a:cxn ang="0">
                    <a:pos x="353" y="354"/>
                  </a:cxn>
                  <a:cxn ang="0">
                    <a:pos x="345" y="311"/>
                  </a:cxn>
                  <a:cxn ang="0">
                    <a:pos x="339" y="285"/>
                  </a:cxn>
                  <a:cxn ang="0">
                    <a:pos x="331" y="258"/>
                  </a:cxn>
                  <a:cxn ang="0">
                    <a:pos x="322" y="229"/>
                  </a:cxn>
                  <a:cxn ang="0">
                    <a:pos x="310" y="197"/>
                  </a:cxn>
                  <a:cxn ang="0">
                    <a:pos x="296" y="164"/>
                  </a:cxn>
                  <a:cxn ang="0">
                    <a:pos x="281" y="131"/>
                  </a:cxn>
                  <a:cxn ang="0">
                    <a:pos x="261" y="98"/>
                  </a:cxn>
                  <a:cxn ang="0">
                    <a:pos x="240" y="64"/>
                  </a:cxn>
                  <a:cxn ang="0">
                    <a:pos x="215" y="32"/>
                  </a:cxn>
                  <a:cxn ang="0">
                    <a:pos x="202" y="15"/>
                  </a:cxn>
                  <a:cxn ang="0">
                    <a:pos x="188" y="0"/>
                  </a:cxn>
                  <a:cxn ang="0">
                    <a:pos x="0" y="175"/>
                  </a:cxn>
                </a:cxnLst>
                <a:rect l="0" t="0" r="r" b="b"/>
                <a:pathLst>
                  <a:path w="358" h="391">
                    <a:moveTo>
                      <a:pt x="0" y="175"/>
                    </a:moveTo>
                    <a:lnTo>
                      <a:pt x="0" y="175"/>
                    </a:lnTo>
                    <a:lnTo>
                      <a:pt x="12" y="189"/>
                    </a:lnTo>
                    <a:lnTo>
                      <a:pt x="25" y="206"/>
                    </a:lnTo>
                    <a:lnTo>
                      <a:pt x="39" y="230"/>
                    </a:lnTo>
                    <a:lnTo>
                      <a:pt x="46" y="244"/>
                    </a:lnTo>
                    <a:lnTo>
                      <a:pt x="53" y="260"/>
                    </a:lnTo>
                    <a:lnTo>
                      <a:pt x="61" y="278"/>
                    </a:lnTo>
                    <a:lnTo>
                      <a:pt x="67" y="297"/>
                    </a:lnTo>
                    <a:lnTo>
                      <a:pt x="74" y="319"/>
                    </a:lnTo>
                    <a:lnTo>
                      <a:pt x="79" y="341"/>
                    </a:lnTo>
                    <a:lnTo>
                      <a:pt x="84" y="365"/>
                    </a:lnTo>
                    <a:lnTo>
                      <a:pt x="86" y="391"/>
                    </a:lnTo>
                    <a:lnTo>
                      <a:pt x="358" y="391"/>
                    </a:lnTo>
                    <a:lnTo>
                      <a:pt x="358" y="391"/>
                    </a:lnTo>
                    <a:lnTo>
                      <a:pt x="357" y="381"/>
                    </a:lnTo>
                    <a:lnTo>
                      <a:pt x="353" y="354"/>
                    </a:lnTo>
                    <a:lnTo>
                      <a:pt x="345" y="311"/>
                    </a:lnTo>
                    <a:lnTo>
                      <a:pt x="339" y="285"/>
                    </a:lnTo>
                    <a:lnTo>
                      <a:pt x="331" y="258"/>
                    </a:lnTo>
                    <a:lnTo>
                      <a:pt x="322" y="229"/>
                    </a:lnTo>
                    <a:lnTo>
                      <a:pt x="310" y="197"/>
                    </a:lnTo>
                    <a:lnTo>
                      <a:pt x="296" y="164"/>
                    </a:lnTo>
                    <a:lnTo>
                      <a:pt x="281" y="131"/>
                    </a:lnTo>
                    <a:lnTo>
                      <a:pt x="261" y="98"/>
                    </a:lnTo>
                    <a:lnTo>
                      <a:pt x="240" y="64"/>
                    </a:lnTo>
                    <a:lnTo>
                      <a:pt x="215" y="32"/>
                    </a:lnTo>
                    <a:lnTo>
                      <a:pt x="202" y="15"/>
                    </a:lnTo>
                    <a:lnTo>
                      <a:pt x="188" y="0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7" name="Freeform 70"/>
              <p:cNvSpPr>
                <a:spLocks/>
              </p:cNvSpPr>
              <p:nvPr/>
            </p:nvSpPr>
            <p:spPr bwMode="auto">
              <a:xfrm>
                <a:off x="6227362" y="4149002"/>
                <a:ext cx="422275" cy="373063"/>
              </a:xfrm>
              <a:custGeom>
                <a:avLst/>
                <a:gdLst/>
                <a:ahLst/>
                <a:cxnLst>
                  <a:cxn ang="0">
                    <a:pos x="651" y="534"/>
                  </a:cxn>
                  <a:cxn ang="0">
                    <a:pos x="676" y="511"/>
                  </a:cxn>
                  <a:cxn ang="0">
                    <a:pos x="699" y="481"/>
                  </a:cxn>
                  <a:cxn ang="0">
                    <a:pos x="726" y="442"/>
                  </a:cxn>
                  <a:cxn ang="0">
                    <a:pos x="753" y="390"/>
                  </a:cxn>
                  <a:cxn ang="0">
                    <a:pos x="777" y="327"/>
                  </a:cxn>
                  <a:cxn ang="0">
                    <a:pos x="794" y="255"/>
                  </a:cxn>
                  <a:cxn ang="0">
                    <a:pos x="798" y="215"/>
                  </a:cxn>
                  <a:cxn ang="0">
                    <a:pos x="799" y="173"/>
                  </a:cxn>
                  <a:cxn ang="0">
                    <a:pos x="537" y="173"/>
                  </a:cxn>
                  <a:cxn ang="0">
                    <a:pos x="526" y="229"/>
                  </a:cxn>
                  <a:cxn ang="0">
                    <a:pos x="508" y="295"/>
                  </a:cxn>
                  <a:cxn ang="0">
                    <a:pos x="498" y="323"/>
                  </a:cxn>
                  <a:cxn ang="0">
                    <a:pos x="485" y="344"/>
                  </a:cxn>
                  <a:cxn ang="0">
                    <a:pos x="475" y="350"/>
                  </a:cxn>
                  <a:cxn ang="0">
                    <a:pos x="253" y="134"/>
                  </a:cxn>
                  <a:cxn ang="0">
                    <a:pos x="253" y="126"/>
                  </a:cxn>
                  <a:cxn ang="0">
                    <a:pos x="253" y="113"/>
                  </a:cxn>
                  <a:cxn ang="0">
                    <a:pos x="248" y="89"/>
                  </a:cxn>
                  <a:cxn ang="0">
                    <a:pos x="238" y="66"/>
                  </a:cxn>
                  <a:cxn ang="0">
                    <a:pos x="225" y="45"/>
                  </a:cxn>
                  <a:cxn ang="0">
                    <a:pos x="207" y="28"/>
                  </a:cxn>
                  <a:cxn ang="0">
                    <a:pos x="186" y="14"/>
                  </a:cxn>
                  <a:cxn ang="0">
                    <a:pos x="165" y="5"/>
                  </a:cxn>
                  <a:cxn ang="0">
                    <a:pos x="139" y="0"/>
                  </a:cxn>
                  <a:cxn ang="0">
                    <a:pos x="126" y="0"/>
                  </a:cxn>
                  <a:cxn ang="0">
                    <a:pos x="102" y="3"/>
                  </a:cxn>
                  <a:cxn ang="0">
                    <a:pos x="77" y="9"/>
                  </a:cxn>
                  <a:cxn ang="0">
                    <a:pos x="55" y="21"/>
                  </a:cxn>
                  <a:cxn ang="0">
                    <a:pos x="37" y="36"/>
                  </a:cxn>
                  <a:cxn ang="0">
                    <a:pos x="22" y="55"/>
                  </a:cxn>
                  <a:cxn ang="0">
                    <a:pos x="9" y="77"/>
                  </a:cxn>
                  <a:cxn ang="0">
                    <a:pos x="2" y="100"/>
                  </a:cxn>
                  <a:cxn ang="0">
                    <a:pos x="0" y="126"/>
                  </a:cxn>
                  <a:cxn ang="0">
                    <a:pos x="0" y="139"/>
                  </a:cxn>
                  <a:cxn ang="0">
                    <a:pos x="5" y="162"/>
                  </a:cxn>
                  <a:cxn ang="0">
                    <a:pos x="13" y="184"/>
                  </a:cxn>
                  <a:cxn ang="0">
                    <a:pos x="26" y="203"/>
                  </a:cxn>
                  <a:cxn ang="0">
                    <a:pos x="41" y="220"/>
                  </a:cxn>
                  <a:cxn ang="0">
                    <a:pos x="59" y="234"/>
                  </a:cxn>
                  <a:cxn ang="0">
                    <a:pos x="80" y="245"/>
                  </a:cxn>
                  <a:cxn ang="0">
                    <a:pos x="103" y="251"/>
                  </a:cxn>
                  <a:cxn ang="0">
                    <a:pos x="562" y="698"/>
                  </a:cxn>
                  <a:cxn ang="0">
                    <a:pos x="574" y="702"/>
                  </a:cxn>
                  <a:cxn ang="0">
                    <a:pos x="602" y="704"/>
                  </a:cxn>
                  <a:cxn ang="0">
                    <a:pos x="619" y="703"/>
                  </a:cxn>
                  <a:cxn ang="0">
                    <a:pos x="638" y="696"/>
                  </a:cxn>
                  <a:cxn ang="0">
                    <a:pos x="656" y="685"/>
                  </a:cxn>
                  <a:cxn ang="0">
                    <a:pos x="672" y="667"/>
                  </a:cxn>
                  <a:cxn ang="0">
                    <a:pos x="674" y="664"/>
                  </a:cxn>
                  <a:cxn ang="0">
                    <a:pos x="686" y="644"/>
                  </a:cxn>
                  <a:cxn ang="0">
                    <a:pos x="690" y="627"/>
                  </a:cxn>
                  <a:cxn ang="0">
                    <a:pos x="691" y="606"/>
                  </a:cxn>
                  <a:cxn ang="0">
                    <a:pos x="687" y="584"/>
                  </a:cxn>
                  <a:cxn ang="0">
                    <a:pos x="674" y="560"/>
                  </a:cxn>
                  <a:cxn ang="0">
                    <a:pos x="651" y="534"/>
                  </a:cxn>
                </a:cxnLst>
                <a:rect l="0" t="0" r="r" b="b"/>
                <a:pathLst>
                  <a:path w="799" h="704">
                    <a:moveTo>
                      <a:pt x="651" y="534"/>
                    </a:moveTo>
                    <a:lnTo>
                      <a:pt x="651" y="534"/>
                    </a:lnTo>
                    <a:lnTo>
                      <a:pt x="658" y="529"/>
                    </a:lnTo>
                    <a:lnTo>
                      <a:pt x="676" y="511"/>
                    </a:lnTo>
                    <a:lnTo>
                      <a:pt x="686" y="498"/>
                    </a:lnTo>
                    <a:lnTo>
                      <a:pt x="699" y="481"/>
                    </a:lnTo>
                    <a:lnTo>
                      <a:pt x="712" y="462"/>
                    </a:lnTo>
                    <a:lnTo>
                      <a:pt x="726" y="442"/>
                    </a:lnTo>
                    <a:lnTo>
                      <a:pt x="740" y="417"/>
                    </a:lnTo>
                    <a:lnTo>
                      <a:pt x="753" y="390"/>
                    </a:lnTo>
                    <a:lnTo>
                      <a:pt x="766" y="360"/>
                    </a:lnTo>
                    <a:lnTo>
                      <a:pt x="777" y="327"/>
                    </a:lnTo>
                    <a:lnTo>
                      <a:pt x="786" y="292"/>
                    </a:lnTo>
                    <a:lnTo>
                      <a:pt x="794" y="255"/>
                    </a:lnTo>
                    <a:lnTo>
                      <a:pt x="797" y="236"/>
                    </a:lnTo>
                    <a:lnTo>
                      <a:pt x="798" y="215"/>
                    </a:lnTo>
                    <a:lnTo>
                      <a:pt x="799" y="194"/>
                    </a:lnTo>
                    <a:lnTo>
                      <a:pt x="799" y="173"/>
                    </a:lnTo>
                    <a:lnTo>
                      <a:pt x="537" y="173"/>
                    </a:lnTo>
                    <a:lnTo>
                      <a:pt x="537" y="173"/>
                    </a:lnTo>
                    <a:lnTo>
                      <a:pt x="531" y="201"/>
                    </a:lnTo>
                    <a:lnTo>
                      <a:pt x="526" y="229"/>
                    </a:lnTo>
                    <a:lnTo>
                      <a:pt x="519" y="261"/>
                    </a:lnTo>
                    <a:lnTo>
                      <a:pt x="508" y="295"/>
                    </a:lnTo>
                    <a:lnTo>
                      <a:pt x="503" y="310"/>
                    </a:lnTo>
                    <a:lnTo>
                      <a:pt x="498" y="323"/>
                    </a:lnTo>
                    <a:lnTo>
                      <a:pt x="491" y="335"/>
                    </a:lnTo>
                    <a:lnTo>
                      <a:pt x="485" y="344"/>
                    </a:lnTo>
                    <a:lnTo>
                      <a:pt x="479" y="349"/>
                    </a:lnTo>
                    <a:lnTo>
                      <a:pt x="475" y="350"/>
                    </a:lnTo>
                    <a:lnTo>
                      <a:pt x="471" y="351"/>
                    </a:lnTo>
                    <a:lnTo>
                      <a:pt x="253" y="134"/>
                    </a:lnTo>
                    <a:lnTo>
                      <a:pt x="253" y="134"/>
                    </a:lnTo>
                    <a:lnTo>
                      <a:pt x="253" y="126"/>
                    </a:lnTo>
                    <a:lnTo>
                      <a:pt x="253" y="126"/>
                    </a:lnTo>
                    <a:lnTo>
                      <a:pt x="253" y="113"/>
                    </a:lnTo>
                    <a:lnTo>
                      <a:pt x="251" y="100"/>
                    </a:lnTo>
                    <a:lnTo>
                      <a:pt x="248" y="89"/>
                    </a:lnTo>
                    <a:lnTo>
                      <a:pt x="243" y="77"/>
                    </a:lnTo>
                    <a:lnTo>
                      <a:pt x="238" y="66"/>
                    </a:lnTo>
                    <a:lnTo>
                      <a:pt x="232" y="55"/>
                    </a:lnTo>
                    <a:lnTo>
                      <a:pt x="225" y="45"/>
                    </a:lnTo>
                    <a:lnTo>
                      <a:pt x="216" y="36"/>
                    </a:lnTo>
                    <a:lnTo>
                      <a:pt x="207" y="28"/>
                    </a:lnTo>
                    <a:lnTo>
                      <a:pt x="198" y="21"/>
                    </a:lnTo>
                    <a:lnTo>
                      <a:pt x="186" y="14"/>
                    </a:lnTo>
                    <a:lnTo>
                      <a:pt x="176" y="9"/>
                    </a:lnTo>
                    <a:lnTo>
                      <a:pt x="165" y="5"/>
                    </a:lnTo>
                    <a:lnTo>
                      <a:pt x="152" y="3"/>
                    </a:lnTo>
                    <a:lnTo>
                      <a:pt x="139" y="0"/>
                    </a:lnTo>
                    <a:lnTo>
                      <a:pt x="126" y="0"/>
                    </a:lnTo>
                    <a:lnTo>
                      <a:pt x="126" y="0"/>
                    </a:lnTo>
                    <a:lnTo>
                      <a:pt x="113" y="0"/>
                    </a:lnTo>
                    <a:lnTo>
                      <a:pt x="102" y="3"/>
                    </a:lnTo>
                    <a:lnTo>
                      <a:pt x="89" y="5"/>
                    </a:lnTo>
                    <a:lnTo>
                      <a:pt x="77" y="9"/>
                    </a:lnTo>
                    <a:lnTo>
                      <a:pt x="65" y="14"/>
                    </a:lnTo>
                    <a:lnTo>
                      <a:pt x="55" y="21"/>
                    </a:lnTo>
                    <a:lnTo>
                      <a:pt x="46" y="28"/>
                    </a:lnTo>
                    <a:lnTo>
                      <a:pt x="37" y="36"/>
                    </a:lnTo>
                    <a:lnTo>
                      <a:pt x="28" y="45"/>
                    </a:lnTo>
                    <a:lnTo>
                      <a:pt x="22" y="55"/>
                    </a:lnTo>
                    <a:lnTo>
                      <a:pt x="15" y="66"/>
                    </a:lnTo>
                    <a:lnTo>
                      <a:pt x="9" y="77"/>
                    </a:lnTo>
                    <a:lnTo>
                      <a:pt x="5" y="89"/>
                    </a:lnTo>
                    <a:lnTo>
                      <a:pt x="2" y="100"/>
                    </a:lnTo>
                    <a:lnTo>
                      <a:pt x="0" y="113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0" y="139"/>
                    </a:lnTo>
                    <a:lnTo>
                      <a:pt x="2" y="151"/>
                    </a:lnTo>
                    <a:lnTo>
                      <a:pt x="5" y="162"/>
                    </a:lnTo>
                    <a:lnTo>
                      <a:pt x="9" y="174"/>
                    </a:lnTo>
                    <a:lnTo>
                      <a:pt x="13" y="184"/>
                    </a:lnTo>
                    <a:lnTo>
                      <a:pt x="19" y="194"/>
                    </a:lnTo>
                    <a:lnTo>
                      <a:pt x="26" y="203"/>
                    </a:lnTo>
                    <a:lnTo>
                      <a:pt x="33" y="212"/>
                    </a:lnTo>
                    <a:lnTo>
                      <a:pt x="41" y="220"/>
                    </a:lnTo>
                    <a:lnTo>
                      <a:pt x="50" y="228"/>
                    </a:lnTo>
                    <a:lnTo>
                      <a:pt x="59" y="234"/>
                    </a:lnTo>
                    <a:lnTo>
                      <a:pt x="69" y="239"/>
                    </a:lnTo>
                    <a:lnTo>
                      <a:pt x="80" y="245"/>
                    </a:lnTo>
                    <a:lnTo>
                      <a:pt x="91" y="248"/>
                    </a:lnTo>
                    <a:lnTo>
                      <a:pt x="103" y="251"/>
                    </a:lnTo>
                    <a:lnTo>
                      <a:pt x="114" y="252"/>
                    </a:lnTo>
                    <a:lnTo>
                      <a:pt x="562" y="698"/>
                    </a:lnTo>
                    <a:lnTo>
                      <a:pt x="562" y="698"/>
                    </a:lnTo>
                    <a:lnTo>
                      <a:pt x="574" y="702"/>
                    </a:lnTo>
                    <a:lnTo>
                      <a:pt x="587" y="704"/>
                    </a:lnTo>
                    <a:lnTo>
                      <a:pt x="602" y="704"/>
                    </a:lnTo>
                    <a:lnTo>
                      <a:pt x="610" y="704"/>
                    </a:lnTo>
                    <a:lnTo>
                      <a:pt x="619" y="703"/>
                    </a:lnTo>
                    <a:lnTo>
                      <a:pt x="628" y="700"/>
                    </a:lnTo>
                    <a:lnTo>
                      <a:pt x="638" y="696"/>
                    </a:lnTo>
                    <a:lnTo>
                      <a:pt x="647" y="693"/>
                    </a:lnTo>
                    <a:lnTo>
                      <a:pt x="656" y="685"/>
                    </a:lnTo>
                    <a:lnTo>
                      <a:pt x="664" y="677"/>
                    </a:lnTo>
                    <a:lnTo>
                      <a:pt x="672" y="667"/>
                    </a:lnTo>
                    <a:lnTo>
                      <a:pt x="672" y="667"/>
                    </a:lnTo>
                    <a:lnTo>
                      <a:pt x="674" y="664"/>
                    </a:lnTo>
                    <a:lnTo>
                      <a:pt x="679" y="655"/>
                    </a:lnTo>
                    <a:lnTo>
                      <a:pt x="686" y="644"/>
                    </a:lnTo>
                    <a:lnTo>
                      <a:pt x="688" y="635"/>
                    </a:lnTo>
                    <a:lnTo>
                      <a:pt x="690" y="627"/>
                    </a:lnTo>
                    <a:lnTo>
                      <a:pt x="691" y="617"/>
                    </a:lnTo>
                    <a:lnTo>
                      <a:pt x="691" y="606"/>
                    </a:lnTo>
                    <a:lnTo>
                      <a:pt x="690" y="596"/>
                    </a:lnTo>
                    <a:lnTo>
                      <a:pt x="687" y="584"/>
                    </a:lnTo>
                    <a:lnTo>
                      <a:pt x="682" y="573"/>
                    </a:lnTo>
                    <a:lnTo>
                      <a:pt x="674" y="560"/>
                    </a:lnTo>
                    <a:lnTo>
                      <a:pt x="664" y="547"/>
                    </a:lnTo>
                    <a:lnTo>
                      <a:pt x="651" y="534"/>
                    </a:lnTo>
                    <a:lnTo>
                      <a:pt x="651" y="53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5453063" y="2647950"/>
            <a:ext cx="1791891" cy="1600200"/>
            <a:chOff x="5453063" y="2647950"/>
            <a:chExt cx="1791891" cy="1600200"/>
          </a:xfrm>
        </p:grpSpPr>
        <p:sp>
          <p:nvSpPr>
            <p:cNvPr id="59" name="Rectangle 9"/>
            <p:cNvSpPr>
              <a:spLocks noChangeArrowheads="1"/>
            </p:cNvSpPr>
            <p:nvPr/>
          </p:nvSpPr>
          <p:spPr bwMode="auto">
            <a:xfrm>
              <a:off x="5453063" y="2647950"/>
              <a:ext cx="1791891" cy="1600200"/>
            </a:xfrm>
            <a:prstGeom prst="rect">
              <a:avLst/>
            </a:prstGeom>
            <a:solidFill>
              <a:schemeClr val="bg1">
                <a:alpha val="34117"/>
              </a:schemeClr>
            </a:solidFill>
            <a:ln w="28575">
              <a:noFill/>
              <a:bevel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60" name="矩形 85"/>
            <p:cNvSpPr>
              <a:spLocks noChangeArrowheads="1"/>
            </p:cNvSpPr>
            <p:nvPr/>
          </p:nvSpPr>
          <p:spPr bwMode="auto">
            <a:xfrm>
              <a:off x="5491163" y="3893344"/>
              <a:ext cx="1715691" cy="271463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lIns="86406" tIns="43202" rIns="86406" bIns="43202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有家企业有限公司</a:t>
              </a:r>
              <a:endPara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grpSp>
          <p:nvGrpSpPr>
            <p:cNvPr id="61" name="组合 74"/>
            <p:cNvGrpSpPr/>
            <p:nvPr/>
          </p:nvGrpSpPr>
          <p:grpSpPr>
            <a:xfrm>
              <a:off x="5816700" y="2901599"/>
              <a:ext cx="1009650" cy="847725"/>
              <a:chOff x="7755600" y="3868798"/>
              <a:chExt cx="1346200" cy="1130300"/>
            </a:xfrm>
            <a:solidFill>
              <a:srgbClr val="FFD860"/>
            </a:solidFill>
          </p:grpSpPr>
          <p:sp>
            <p:nvSpPr>
              <p:cNvPr id="62" name="Freeform 61"/>
              <p:cNvSpPr>
                <a:spLocks/>
              </p:cNvSpPr>
              <p:nvPr/>
            </p:nvSpPr>
            <p:spPr bwMode="auto">
              <a:xfrm>
                <a:off x="8196769" y="4483284"/>
                <a:ext cx="125412" cy="120650"/>
              </a:xfrm>
              <a:custGeom>
                <a:avLst/>
                <a:gdLst/>
                <a:ahLst/>
                <a:cxnLst>
                  <a:cxn ang="0">
                    <a:pos x="119" y="0"/>
                  </a:cxn>
                  <a:cxn ang="0">
                    <a:pos x="93" y="3"/>
                  </a:cxn>
                  <a:cxn ang="0">
                    <a:pos x="70" y="9"/>
                  </a:cxn>
                  <a:cxn ang="0">
                    <a:pos x="50" y="19"/>
                  </a:cxn>
                  <a:cxn ang="0">
                    <a:pos x="32" y="32"/>
                  </a:cxn>
                  <a:cxn ang="0">
                    <a:pos x="20" y="48"/>
                  </a:cxn>
                  <a:cxn ang="0">
                    <a:pos x="9" y="67"/>
                  </a:cxn>
                  <a:cxn ang="0">
                    <a:pos x="3" y="88"/>
                  </a:cxn>
                  <a:cxn ang="0">
                    <a:pos x="0" y="111"/>
                  </a:cxn>
                  <a:cxn ang="0">
                    <a:pos x="2" y="124"/>
                  </a:cxn>
                  <a:cxn ang="0">
                    <a:pos x="5" y="148"/>
                  </a:cxn>
                  <a:cxn ang="0">
                    <a:pos x="13" y="170"/>
                  </a:cxn>
                  <a:cxn ang="0">
                    <a:pos x="26" y="188"/>
                  </a:cxn>
                  <a:cxn ang="0">
                    <a:pos x="41" y="203"/>
                  </a:cxn>
                  <a:cxn ang="0">
                    <a:pos x="59" y="215"/>
                  </a:cxn>
                  <a:cxn ang="0">
                    <a:pos x="81" y="224"/>
                  </a:cxn>
                  <a:cxn ang="0">
                    <a:pos x="106" y="228"/>
                  </a:cxn>
                  <a:cxn ang="0">
                    <a:pos x="119" y="229"/>
                  </a:cxn>
                  <a:cxn ang="0">
                    <a:pos x="142" y="227"/>
                  </a:cxn>
                  <a:cxn ang="0">
                    <a:pos x="164" y="220"/>
                  </a:cxn>
                  <a:cxn ang="0">
                    <a:pos x="183" y="210"/>
                  </a:cxn>
                  <a:cxn ang="0">
                    <a:pos x="201" y="196"/>
                  </a:cxn>
                  <a:cxn ang="0">
                    <a:pos x="215" y="179"/>
                  </a:cxn>
                  <a:cxn ang="0">
                    <a:pos x="227" y="158"/>
                  </a:cxn>
                  <a:cxn ang="0">
                    <a:pos x="233" y="136"/>
                  </a:cxn>
                  <a:cxn ang="0">
                    <a:pos x="236" y="111"/>
                  </a:cxn>
                  <a:cxn ang="0">
                    <a:pos x="236" y="99"/>
                  </a:cxn>
                  <a:cxn ang="0">
                    <a:pos x="231" y="77"/>
                  </a:cxn>
                  <a:cxn ang="0">
                    <a:pos x="222" y="57"/>
                  </a:cxn>
                  <a:cxn ang="0">
                    <a:pos x="209" y="40"/>
                  </a:cxn>
                  <a:cxn ang="0">
                    <a:pos x="192" y="24"/>
                  </a:cxn>
                  <a:cxn ang="0">
                    <a:pos x="174" y="13"/>
                  </a:cxn>
                  <a:cxn ang="0">
                    <a:pos x="152" y="5"/>
                  </a:cxn>
                  <a:cxn ang="0">
                    <a:pos x="130" y="1"/>
                  </a:cxn>
                  <a:cxn ang="0">
                    <a:pos x="119" y="0"/>
                  </a:cxn>
                </a:cxnLst>
                <a:rect l="0" t="0" r="r" b="b"/>
                <a:pathLst>
                  <a:path w="236" h="229">
                    <a:moveTo>
                      <a:pt x="119" y="0"/>
                    </a:moveTo>
                    <a:lnTo>
                      <a:pt x="119" y="0"/>
                    </a:lnTo>
                    <a:lnTo>
                      <a:pt x="106" y="1"/>
                    </a:lnTo>
                    <a:lnTo>
                      <a:pt x="93" y="3"/>
                    </a:lnTo>
                    <a:lnTo>
                      <a:pt x="81" y="5"/>
                    </a:lnTo>
                    <a:lnTo>
                      <a:pt x="70" y="9"/>
                    </a:lnTo>
                    <a:lnTo>
                      <a:pt x="59" y="13"/>
                    </a:lnTo>
                    <a:lnTo>
                      <a:pt x="50" y="19"/>
                    </a:lnTo>
                    <a:lnTo>
                      <a:pt x="41" y="24"/>
                    </a:lnTo>
                    <a:lnTo>
                      <a:pt x="32" y="32"/>
                    </a:lnTo>
                    <a:lnTo>
                      <a:pt x="26" y="40"/>
                    </a:lnTo>
                    <a:lnTo>
                      <a:pt x="20" y="48"/>
                    </a:lnTo>
                    <a:lnTo>
                      <a:pt x="13" y="57"/>
                    </a:lnTo>
                    <a:lnTo>
                      <a:pt x="9" y="67"/>
                    </a:lnTo>
                    <a:lnTo>
                      <a:pt x="5" y="77"/>
                    </a:lnTo>
                    <a:lnTo>
                      <a:pt x="3" y="88"/>
                    </a:lnTo>
                    <a:lnTo>
                      <a:pt x="2" y="99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24"/>
                    </a:lnTo>
                    <a:lnTo>
                      <a:pt x="3" y="136"/>
                    </a:lnTo>
                    <a:lnTo>
                      <a:pt x="5" y="148"/>
                    </a:lnTo>
                    <a:lnTo>
                      <a:pt x="9" y="158"/>
                    </a:lnTo>
                    <a:lnTo>
                      <a:pt x="13" y="170"/>
                    </a:lnTo>
                    <a:lnTo>
                      <a:pt x="20" y="179"/>
                    </a:lnTo>
                    <a:lnTo>
                      <a:pt x="26" y="188"/>
                    </a:lnTo>
                    <a:lnTo>
                      <a:pt x="32" y="196"/>
                    </a:lnTo>
                    <a:lnTo>
                      <a:pt x="41" y="203"/>
                    </a:lnTo>
                    <a:lnTo>
                      <a:pt x="50" y="210"/>
                    </a:lnTo>
                    <a:lnTo>
                      <a:pt x="59" y="215"/>
                    </a:lnTo>
                    <a:lnTo>
                      <a:pt x="70" y="220"/>
                    </a:lnTo>
                    <a:lnTo>
                      <a:pt x="81" y="224"/>
                    </a:lnTo>
                    <a:lnTo>
                      <a:pt x="93" y="227"/>
                    </a:lnTo>
                    <a:lnTo>
                      <a:pt x="106" y="228"/>
                    </a:lnTo>
                    <a:lnTo>
                      <a:pt x="119" y="229"/>
                    </a:lnTo>
                    <a:lnTo>
                      <a:pt x="119" y="229"/>
                    </a:lnTo>
                    <a:lnTo>
                      <a:pt x="130" y="228"/>
                    </a:lnTo>
                    <a:lnTo>
                      <a:pt x="142" y="227"/>
                    </a:lnTo>
                    <a:lnTo>
                      <a:pt x="152" y="224"/>
                    </a:lnTo>
                    <a:lnTo>
                      <a:pt x="164" y="220"/>
                    </a:lnTo>
                    <a:lnTo>
                      <a:pt x="174" y="215"/>
                    </a:lnTo>
                    <a:lnTo>
                      <a:pt x="183" y="210"/>
                    </a:lnTo>
                    <a:lnTo>
                      <a:pt x="192" y="203"/>
                    </a:lnTo>
                    <a:lnTo>
                      <a:pt x="201" y="196"/>
                    </a:lnTo>
                    <a:lnTo>
                      <a:pt x="209" y="188"/>
                    </a:lnTo>
                    <a:lnTo>
                      <a:pt x="215" y="179"/>
                    </a:lnTo>
                    <a:lnTo>
                      <a:pt x="222" y="170"/>
                    </a:lnTo>
                    <a:lnTo>
                      <a:pt x="227" y="158"/>
                    </a:lnTo>
                    <a:lnTo>
                      <a:pt x="231" y="148"/>
                    </a:lnTo>
                    <a:lnTo>
                      <a:pt x="233" y="136"/>
                    </a:lnTo>
                    <a:lnTo>
                      <a:pt x="236" y="124"/>
                    </a:lnTo>
                    <a:lnTo>
                      <a:pt x="236" y="111"/>
                    </a:lnTo>
                    <a:lnTo>
                      <a:pt x="236" y="111"/>
                    </a:lnTo>
                    <a:lnTo>
                      <a:pt x="236" y="99"/>
                    </a:lnTo>
                    <a:lnTo>
                      <a:pt x="233" y="88"/>
                    </a:lnTo>
                    <a:lnTo>
                      <a:pt x="231" y="77"/>
                    </a:lnTo>
                    <a:lnTo>
                      <a:pt x="227" y="67"/>
                    </a:lnTo>
                    <a:lnTo>
                      <a:pt x="222" y="57"/>
                    </a:lnTo>
                    <a:lnTo>
                      <a:pt x="215" y="48"/>
                    </a:lnTo>
                    <a:lnTo>
                      <a:pt x="209" y="40"/>
                    </a:lnTo>
                    <a:lnTo>
                      <a:pt x="201" y="32"/>
                    </a:lnTo>
                    <a:lnTo>
                      <a:pt x="192" y="24"/>
                    </a:lnTo>
                    <a:lnTo>
                      <a:pt x="183" y="19"/>
                    </a:lnTo>
                    <a:lnTo>
                      <a:pt x="174" y="13"/>
                    </a:lnTo>
                    <a:lnTo>
                      <a:pt x="164" y="9"/>
                    </a:lnTo>
                    <a:lnTo>
                      <a:pt x="152" y="5"/>
                    </a:lnTo>
                    <a:lnTo>
                      <a:pt x="142" y="3"/>
                    </a:lnTo>
                    <a:lnTo>
                      <a:pt x="130" y="1"/>
                    </a:lnTo>
                    <a:lnTo>
                      <a:pt x="119" y="0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3" name="Freeform 62"/>
              <p:cNvSpPr>
                <a:spLocks noEditPoints="1"/>
              </p:cNvSpPr>
              <p:nvPr/>
            </p:nvSpPr>
            <p:spPr bwMode="auto">
              <a:xfrm>
                <a:off x="7755600" y="3868798"/>
                <a:ext cx="1346200" cy="1130300"/>
              </a:xfrm>
              <a:custGeom>
                <a:avLst/>
                <a:gdLst/>
                <a:ahLst/>
                <a:cxnLst>
                  <a:cxn ang="0">
                    <a:pos x="2199" y="578"/>
                  </a:cxn>
                  <a:cxn ang="0">
                    <a:pos x="2136" y="313"/>
                  </a:cxn>
                  <a:cxn ang="0">
                    <a:pos x="1942" y="92"/>
                  </a:cxn>
                  <a:cxn ang="0">
                    <a:pos x="1642" y="0"/>
                  </a:cxn>
                  <a:cxn ang="0">
                    <a:pos x="1323" y="87"/>
                  </a:cxn>
                  <a:cxn ang="0">
                    <a:pos x="1140" y="266"/>
                  </a:cxn>
                  <a:cxn ang="0">
                    <a:pos x="1041" y="400"/>
                  </a:cxn>
                  <a:cxn ang="0">
                    <a:pos x="873" y="265"/>
                  </a:cxn>
                  <a:cxn ang="0">
                    <a:pos x="651" y="237"/>
                  </a:cxn>
                  <a:cxn ang="0">
                    <a:pos x="424" y="342"/>
                  </a:cxn>
                  <a:cxn ang="0">
                    <a:pos x="325" y="528"/>
                  </a:cxn>
                  <a:cxn ang="0">
                    <a:pos x="342" y="745"/>
                  </a:cxn>
                  <a:cxn ang="0">
                    <a:pos x="200" y="845"/>
                  </a:cxn>
                  <a:cxn ang="0">
                    <a:pos x="56" y="990"/>
                  </a:cxn>
                  <a:cxn ang="0">
                    <a:pos x="1" y="1246"/>
                  </a:cxn>
                  <a:cxn ang="0">
                    <a:pos x="47" y="1425"/>
                  </a:cxn>
                  <a:cxn ang="0">
                    <a:pos x="242" y="1602"/>
                  </a:cxn>
                  <a:cxn ang="0">
                    <a:pos x="516" y="1659"/>
                  </a:cxn>
                  <a:cxn ang="0">
                    <a:pos x="583" y="1820"/>
                  </a:cxn>
                  <a:cxn ang="0">
                    <a:pos x="671" y="1999"/>
                  </a:cxn>
                  <a:cxn ang="0">
                    <a:pos x="884" y="2126"/>
                  </a:cxn>
                  <a:cxn ang="0">
                    <a:pos x="1144" y="2109"/>
                  </a:cxn>
                  <a:cxn ang="0">
                    <a:pos x="1319" y="1986"/>
                  </a:cxn>
                  <a:cxn ang="0">
                    <a:pos x="1409" y="1822"/>
                  </a:cxn>
                  <a:cxn ang="0">
                    <a:pos x="1514" y="1937"/>
                  </a:cxn>
                  <a:cxn ang="0">
                    <a:pos x="1700" y="1974"/>
                  </a:cxn>
                  <a:cxn ang="0">
                    <a:pos x="1874" y="1892"/>
                  </a:cxn>
                  <a:cxn ang="0">
                    <a:pos x="1940" y="1754"/>
                  </a:cxn>
                  <a:cxn ang="0">
                    <a:pos x="2023" y="1668"/>
                  </a:cxn>
                  <a:cxn ang="0">
                    <a:pos x="2280" y="1627"/>
                  </a:cxn>
                  <a:cxn ang="0">
                    <a:pos x="2480" y="1448"/>
                  </a:cxn>
                  <a:cxn ang="0">
                    <a:pos x="2543" y="1149"/>
                  </a:cxn>
                  <a:cxn ang="0">
                    <a:pos x="2441" y="915"/>
                  </a:cxn>
                  <a:cxn ang="0">
                    <a:pos x="2240" y="788"/>
                  </a:cxn>
                  <a:cxn ang="0">
                    <a:pos x="1337" y="1309"/>
                  </a:cxn>
                  <a:cxn ang="0">
                    <a:pos x="1274" y="1486"/>
                  </a:cxn>
                  <a:cxn ang="0">
                    <a:pos x="1070" y="1526"/>
                  </a:cxn>
                  <a:cxn ang="0">
                    <a:pos x="944" y="1628"/>
                  </a:cxn>
                  <a:cxn ang="0">
                    <a:pos x="836" y="1517"/>
                  </a:cxn>
                  <a:cxn ang="0">
                    <a:pos x="693" y="1494"/>
                  </a:cxn>
                  <a:cxn ang="0">
                    <a:pos x="709" y="1345"/>
                  </a:cxn>
                  <a:cxn ang="0">
                    <a:pos x="693" y="1050"/>
                  </a:cxn>
                  <a:cxn ang="0">
                    <a:pos x="937" y="897"/>
                  </a:cxn>
                  <a:cxn ang="0">
                    <a:pos x="1211" y="974"/>
                  </a:cxn>
                  <a:cxn ang="0">
                    <a:pos x="1337" y="1210"/>
                  </a:cxn>
                  <a:cxn ang="0">
                    <a:pos x="1994" y="888"/>
                  </a:cxn>
                  <a:cxn ang="0">
                    <a:pos x="1919" y="1071"/>
                  </a:cxn>
                  <a:cxn ang="0">
                    <a:pos x="1753" y="1098"/>
                  </a:cxn>
                  <a:cxn ang="0">
                    <a:pos x="1666" y="1216"/>
                  </a:cxn>
                  <a:cxn ang="0">
                    <a:pos x="1494" y="1098"/>
                  </a:cxn>
                  <a:cxn ang="0">
                    <a:pos x="1392" y="1138"/>
                  </a:cxn>
                  <a:cxn ang="0">
                    <a:pos x="1377" y="981"/>
                  </a:cxn>
                  <a:cxn ang="0">
                    <a:pos x="1377" y="721"/>
                  </a:cxn>
                  <a:cxn ang="0">
                    <a:pos x="1541" y="587"/>
                  </a:cxn>
                  <a:cxn ang="0">
                    <a:pos x="1839" y="566"/>
                  </a:cxn>
                  <a:cxn ang="0">
                    <a:pos x="1894" y="768"/>
                  </a:cxn>
                </a:cxnLst>
                <a:rect l="0" t="0" r="r" b="b"/>
                <a:pathLst>
                  <a:path w="2544" h="2135">
                    <a:moveTo>
                      <a:pt x="2171" y="767"/>
                    </a:moveTo>
                    <a:lnTo>
                      <a:pt x="2171" y="767"/>
                    </a:lnTo>
                    <a:lnTo>
                      <a:pt x="2179" y="742"/>
                    </a:lnTo>
                    <a:lnTo>
                      <a:pt x="2185" y="717"/>
                    </a:lnTo>
                    <a:lnTo>
                      <a:pt x="2190" y="691"/>
                    </a:lnTo>
                    <a:lnTo>
                      <a:pt x="2194" y="663"/>
                    </a:lnTo>
                    <a:lnTo>
                      <a:pt x="2197" y="636"/>
                    </a:lnTo>
                    <a:lnTo>
                      <a:pt x="2198" y="607"/>
                    </a:lnTo>
                    <a:lnTo>
                      <a:pt x="2199" y="578"/>
                    </a:lnTo>
                    <a:lnTo>
                      <a:pt x="2198" y="548"/>
                    </a:lnTo>
                    <a:lnTo>
                      <a:pt x="2195" y="519"/>
                    </a:lnTo>
                    <a:lnTo>
                      <a:pt x="2191" y="489"/>
                    </a:lnTo>
                    <a:lnTo>
                      <a:pt x="2185" y="459"/>
                    </a:lnTo>
                    <a:lnTo>
                      <a:pt x="2179" y="430"/>
                    </a:lnTo>
                    <a:lnTo>
                      <a:pt x="2170" y="400"/>
                    </a:lnTo>
                    <a:lnTo>
                      <a:pt x="2161" y="370"/>
                    </a:lnTo>
                    <a:lnTo>
                      <a:pt x="2149" y="341"/>
                    </a:lnTo>
                    <a:lnTo>
                      <a:pt x="2136" y="313"/>
                    </a:lnTo>
                    <a:lnTo>
                      <a:pt x="2121" y="284"/>
                    </a:lnTo>
                    <a:lnTo>
                      <a:pt x="2104" y="257"/>
                    </a:lnTo>
                    <a:lnTo>
                      <a:pt x="2086" y="230"/>
                    </a:lnTo>
                    <a:lnTo>
                      <a:pt x="2067" y="204"/>
                    </a:lnTo>
                    <a:lnTo>
                      <a:pt x="2046" y="180"/>
                    </a:lnTo>
                    <a:lnTo>
                      <a:pt x="2022" y="156"/>
                    </a:lnTo>
                    <a:lnTo>
                      <a:pt x="1997" y="134"/>
                    </a:lnTo>
                    <a:lnTo>
                      <a:pt x="1970" y="112"/>
                    </a:lnTo>
                    <a:lnTo>
                      <a:pt x="1942" y="92"/>
                    </a:lnTo>
                    <a:lnTo>
                      <a:pt x="1911" y="74"/>
                    </a:lnTo>
                    <a:lnTo>
                      <a:pt x="1879" y="56"/>
                    </a:lnTo>
                    <a:lnTo>
                      <a:pt x="1844" y="42"/>
                    </a:lnTo>
                    <a:lnTo>
                      <a:pt x="1808" y="28"/>
                    </a:lnTo>
                    <a:lnTo>
                      <a:pt x="1769" y="17"/>
                    </a:lnTo>
                    <a:lnTo>
                      <a:pt x="1729" y="8"/>
                    </a:lnTo>
                    <a:lnTo>
                      <a:pt x="1687" y="0"/>
                    </a:lnTo>
                    <a:lnTo>
                      <a:pt x="1687" y="0"/>
                    </a:lnTo>
                    <a:lnTo>
                      <a:pt x="1642" y="0"/>
                    </a:lnTo>
                    <a:lnTo>
                      <a:pt x="1598" y="1"/>
                    </a:lnTo>
                    <a:lnTo>
                      <a:pt x="1557" y="5"/>
                    </a:lnTo>
                    <a:lnTo>
                      <a:pt x="1518" y="11"/>
                    </a:lnTo>
                    <a:lnTo>
                      <a:pt x="1481" y="19"/>
                    </a:lnTo>
                    <a:lnTo>
                      <a:pt x="1445" y="31"/>
                    </a:lnTo>
                    <a:lnTo>
                      <a:pt x="1411" y="42"/>
                    </a:lnTo>
                    <a:lnTo>
                      <a:pt x="1381" y="56"/>
                    </a:lnTo>
                    <a:lnTo>
                      <a:pt x="1351" y="72"/>
                    </a:lnTo>
                    <a:lnTo>
                      <a:pt x="1323" y="87"/>
                    </a:lnTo>
                    <a:lnTo>
                      <a:pt x="1296" y="105"/>
                    </a:lnTo>
                    <a:lnTo>
                      <a:pt x="1271" y="125"/>
                    </a:lnTo>
                    <a:lnTo>
                      <a:pt x="1248" y="144"/>
                    </a:lnTo>
                    <a:lnTo>
                      <a:pt x="1226" y="163"/>
                    </a:lnTo>
                    <a:lnTo>
                      <a:pt x="1207" y="184"/>
                    </a:lnTo>
                    <a:lnTo>
                      <a:pt x="1188" y="204"/>
                    </a:lnTo>
                    <a:lnTo>
                      <a:pt x="1171" y="225"/>
                    </a:lnTo>
                    <a:lnTo>
                      <a:pt x="1155" y="246"/>
                    </a:lnTo>
                    <a:lnTo>
                      <a:pt x="1140" y="266"/>
                    </a:lnTo>
                    <a:lnTo>
                      <a:pt x="1127" y="286"/>
                    </a:lnTo>
                    <a:lnTo>
                      <a:pt x="1105" y="323"/>
                    </a:lnTo>
                    <a:lnTo>
                      <a:pt x="1087" y="358"/>
                    </a:lnTo>
                    <a:lnTo>
                      <a:pt x="1074" y="386"/>
                    </a:lnTo>
                    <a:lnTo>
                      <a:pt x="1065" y="408"/>
                    </a:lnTo>
                    <a:lnTo>
                      <a:pt x="1059" y="427"/>
                    </a:lnTo>
                    <a:lnTo>
                      <a:pt x="1059" y="427"/>
                    </a:lnTo>
                    <a:lnTo>
                      <a:pt x="1051" y="414"/>
                    </a:lnTo>
                    <a:lnTo>
                      <a:pt x="1041" y="400"/>
                    </a:lnTo>
                    <a:lnTo>
                      <a:pt x="1027" y="382"/>
                    </a:lnTo>
                    <a:lnTo>
                      <a:pt x="1009" y="361"/>
                    </a:lnTo>
                    <a:lnTo>
                      <a:pt x="985" y="340"/>
                    </a:lnTo>
                    <a:lnTo>
                      <a:pt x="960" y="316"/>
                    </a:lnTo>
                    <a:lnTo>
                      <a:pt x="944" y="305"/>
                    </a:lnTo>
                    <a:lnTo>
                      <a:pt x="929" y="295"/>
                    </a:lnTo>
                    <a:lnTo>
                      <a:pt x="911" y="284"/>
                    </a:lnTo>
                    <a:lnTo>
                      <a:pt x="893" y="274"/>
                    </a:lnTo>
                    <a:lnTo>
                      <a:pt x="873" y="265"/>
                    </a:lnTo>
                    <a:lnTo>
                      <a:pt x="854" y="256"/>
                    </a:lnTo>
                    <a:lnTo>
                      <a:pt x="832" y="249"/>
                    </a:lnTo>
                    <a:lnTo>
                      <a:pt x="809" y="243"/>
                    </a:lnTo>
                    <a:lnTo>
                      <a:pt x="786" y="238"/>
                    </a:lnTo>
                    <a:lnTo>
                      <a:pt x="762" y="234"/>
                    </a:lnTo>
                    <a:lnTo>
                      <a:pt x="736" y="233"/>
                    </a:lnTo>
                    <a:lnTo>
                      <a:pt x="709" y="231"/>
                    </a:lnTo>
                    <a:lnTo>
                      <a:pt x="680" y="233"/>
                    </a:lnTo>
                    <a:lnTo>
                      <a:pt x="651" y="237"/>
                    </a:lnTo>
                    <a:lnTo>
                      <a:pt x="621" y="243"/>
                    </a:lnTo>
                    <a:lnTo>
                      <a:pt x="590" y="251"/>
                    </a:lnTo>
                    <a:lnTo>
                      <a:pt x="557" y="260"/>
                    </a:lnTo>
                    <a:lnTo>
                      <a:pt x="523" y="273"/>
                    </a:lnTo>
                    <a:lnTo>
                      <a:pt x="523" y="273"/>
                    </a:lnTo>
                    <a:lnTo>
                      <a:pt x="495" y="289"/>
                    </a:lnTo>
                    <a:lnTo>
                      <a:pt x="469" y="306"/>
                    </a:lnTo>
                    <a:lnTo>
                      <a:pt x="446" y="324"/>
                    </a:lnTo>
                    <a:lnTo>
                      <a:pt x="424" y="342"/>
                    </a:lnTo>
                    <a:lnTo>
                      <a:pt x="406" y="361"/>
                    </a:lnTo>
                    <a:lnTo>
                      <a:pt x="390" y="382"/>
                    </a:lnTo>
                    <a:lnTo>
                      <a:pt x="375" y="401"/>
                    </a:lnTo>
                    <a:lnTo>
                      <a:pt x="363" y="422"/>
                    </a:lnTo>
                    <a:lnTo>
                      <a:pt x="352" y="444"/>
                    </a:lnTo>
                    <a:lnTo>
                      <a:pt x="343" y="464"/>
                    </a:lnTo>
                    <a:lnTo>
                      <a:pt x="335" y="485"/>
                    </a:lnTo>
                    <a:lnTo>
                      <a:pt x="329" y="506"/>
                    </a:lnTo>
                    <a:lnTo>
                      <a:pt x="325" y="528"/>
                    </a:lnTo>
                    <a:lnTo>
                      <a:pt x="321" y="548"/>
                    </a:lnTo>
                    <a:lnTo>
                      <a:pt x="320" y="569"/>
                    </a:lnTo>
                    <a:lnTo>
                      <a:pt x="319" y="588"/>
                    </a:lnTo>
                    <a:lnTo>
                      <a:pt x="319" y="607"/>
                    </a:lnTo>
                    <a:lnTo>
                      <a:pt x="320" y="627"/>
                    </a:lnTo>
                    <a:lnTo>
                      <a:pt x="323" y="663"/>
                    </a:lnTo>
                    <a:lnTo>
                      <a:pt x="329" y="695"/>
                    </a:lnTo>
                    <a:lnTo>
                      <a:pt x="335" y="722"/>
                    </a:lnTo>
                    <a:lnTo>
                      <a:pt x="342" y="745"/>
                    </a:lnTo>
                    <a:lnTo>
                      <a:pt x="348" y="763"/>
                    </a:lnTo>
                    <a:lnTo>
                      <a:pt x="354" y="777"/>
                    </a:lnTo>
                    <a:lnTo>
                      <a:pt x="354" y="777"/>
                    </a:lnTo>
                    <a:lnTo>
                      <a:pt x="337" y="782"/>
                    </a:lnTo>
                    <a:lnTo>
                      <a:pt x="319" y="789"/>
                    </a:lnTo>
                    <a:lnTo>
                      <a:pt x="294" y="797"/>
                    </a:lnTo>
                    <a:lnTo>
                      <a:pt x="266" y="809"/>
                    </a:lnTo>
                    <a:lnTo>
                      <a:pt x="234" y="825"/>
                    </a:lnTo>
                    <a:lnTo>
                      <a:pt x="200" y="845"/>
                    </a:lnTo>
                    <a:lnTo>
                      <a:pt x="184" y="856"/>
                    </a:lnTo>
                    <a:lnTo>
                      <a:pt x="167" y="869"/>
                    </a:lnTo>
                    <a:lnTo>
                      <a:pt x="149" y="883"/>
                    </a:lnTo>
                    <a:lnTo>
                      <a:pt x="132" y="897"/>
                    </a:lnTo>
                    <a:lnTo>
                      <a:pt x="115" y="912"/>
                    </a:lnTo>
                    <a:lnTo>
                      <a:pt x="100" y="930"/>
                    </a:lnTo>
                    <a:lnTo>
                      <a:pt x="85" y="948"/>
                    </a:lnTo>
                    <a:lnTo>
                      <a:pt x="70" y="968"/>
                    </a:lnTo>
                    <a:lnTo>
                      <a:pt x="56" y="990"/>
                    </a:lnTo>
                    <a:lnTo>
                      <a:pt x="43" y="1011"/>
                    </a:lnTo>
                    <a:lnTo>
                      <a:pt x="33" y="1036"/>
                    </a:lnTo>
                    <a:lnTo>
                      <a:pt x="23" y="1062"/>
                    </a:lnTo>
                    <a:lnTo>
                      <a:pt x="15" y="1087"/>
                    </a:lnTo>
                    <a:lnTo>
                      <a:pt x="7" y="1117"/>
                    </a:lnTo>
                    <a:lnTo>
                      <a:pt x="3" y="1147"/>
                    </a:lnTo>
                    <a:lnTo>
                      <a:pt x="0" y="1178"/>
                    </a:lnTo>
                    <a:lnTo>
                      <a:pt x="0" y="1211"/>
                    </a:lnTo>
                    <a:lnTo>
                      <a:pt x="1" y="1246"/>
                    </a:lnTo>
                    <a:lnTo>
                      <a:pt x="1" y="1246"/>
                    </a:lnTo>
                    <a:lnTo>
                      <a:pt x="2" y="1268"/>
                    </a:lnTo>
                    <a:lnTo>
                      <a:pt x="5" y="1287"/>
                    </a:lnTo>
                    <a:lnTo>
                      <a:pt x="9" y="1308"/>
                    </a:lnTo>
                    <a:lnTo>
                      <a:pt x="12" y="1326"/>
                    </a:lnTo>
                    <a:lnTo>
                      <a:pt x="16" y="1344"/>
                    </a:lnTo>
                    <a:lnTo>
                      <a:pt x="21" y="1362"/>
                    </a:lnTo>
                    <a:lnTo>
                      <a:pt x="33" y="1395"/>
                    </a:lnTo>
                    <a:lnTo>
                      <a:pt x="47" y="1425"/>
                    </a:lnTo>
                    <a:lnTo>
                      <a:pt x="64" y="1453"/>
                    </a:lnTo>
                    <a:lnTo>
                      <a:pt x="82" y="1479"/>
                    </a:lnTo>
                    <a:lnTo>
                      <a:pt x="101" y="1503"/>
                    </a:lnTo>
                    <a:lnTo>
                      <a:pt x="122" y="1524"/>
                    </a:lnTo>
                    <a:lnTo>
                      <a:pt x="144" y="1543"/>
                    </a:lnTo>
                    <a:lnTo>
                      <a:pt x="168" y="1561"/>
                    </a:lnTo>
                    <a:lnTo>
                      <a:pt x="191" y="1577"/>
                    </a:lnTo>
                    <a:lnTo>
                      <a:pt x="217" y="1591"/>
                    </a:lnTo>
                    <a:lnTo>
                      <a:pt x="242" y="1602"/>
                    </a:lnTo>
                    <a:lnTo>
                      <a:pt x="267" y="1614"/>
                    </a:lnTo>
                    <a:lnTo>
                      <a:pt x="293" y="1623"/>
                    </a:lnTo>
                    <a:lnTo>
                      <a:pt x="319" y="1631"/>
                    </a:lnTo>
                    <a:lnTo>
                      <a:pt x="345" y="1638"/>
                    </a:lnTo>
                    <a:lnTo>
                      <a:pt x="369" y="1643"/>
                    </a:lnTo>
                    <a:lnTo>
                      <a:pt x="393" y="1647"/>
                    </a:lnTo>
                    <a:lnTo>
                      <a:pt x="440" y="1654"/>
                    </a:lnTo>
                    <a:lnTo>
                      <a:pt x="481" y="1658"/>
                    </a:lnTo>
                    <a:lnTo>
                      <a:pt x="516" y="1659"/>
                    </a:lnTo>
                    <a:lnTo>
                      <a:pt x="541" y="1659"/>
                    </a:lnTo>
                    <a:lnTo>
                      <a:pt x="565" y="1658"/>
                    </a:lnTo>
                    <a:lnTo>
                      <a:pt x="565" y="1658"/>
                    </a:lnTo>
                    <a:lnTo>
                      <a:pt x="565" y="1674"/>
                    </a:lnTo>
                    <a:lnTo>
                      <a:pt x="565" y="1694"/>
                    </a:lnTo>
                    <a:lnTo>
                      <a:pt x="566" y="1719"/>
                    </a:lnTo>
                    <a:lnTo>
                      <a:pt x="570" y="1749"/>
                    </a:lnTo>
                    <a:lnTo>
                      <a:pt x="575" y="1784"/>
                    </a:lnTo>
                    <a:lnTo>
                      <a:pt x="583" y="1820"/>
                    </a:lnTo>
                    <a:lnTo>
                      <a:pt x="589" y="1839"/>
                    </a:lnTo>
                    <a:lnTo>
                      <a:pt x="595" y="1860"/>
                    </a:lnTo>
                    <a:lnTo>
                      <a:pt x="602" y="1879"/>
                    </a:lnTo>
                    <a:lnTo>
                      <a:pt x="611" y="1900"/>
                    </a:lnTo>
                    <a:lnTo>
                      <a:pt x="620" y="1920"/>
                    </a:lnTo>
                    <a:lnTo>
                      <a:pt x="632" y="1939"/>
                    </a:lnTo>
                    <a:lnTo>
                      <a:pt x="643" y="1960"/>
                    </a:lnTo>
                    <a:lnTo>
                      <a:pt x="657" y="1979"/>
                    </a:lnTo>
                    <a:lnTo>
                      <a:pt x="671" y="1999"/>
                    </a:lnTo>
                    <a:lnTo>
                      <a:pt x="688" y="2017"/>
                    </a:lnTo>
                    <a:lnTo>
                      <a:pt x="706" y="2033"/>
                    </a:lnTo>
                    <a:lnTo>
                      <a:pt x="727" y="2050"/>
                    </a:lnTo>
                    <a:lnTo>
                      <a:pt x="747" y="2067"/>
                    </a:lnTo>
                    <a:lnTo>
                      <a:pt x="771" y="2081"/>
                    </a:lnTo>
                    <a:lnTo>
                      <a:pt x="796" y="2095"/>
                    </a:lnTo>
                    <a:lnTo>
                      <a:pt x="823" y="2107"/>
                    </a:lnTo>
                    <a:lnTo>
                      <a:pt x="853" y="2117"/>
                    </a:lnTo>
                    <a:lnTo>
                      <a:pt x="884" y="2126"/>
                    </a:lnTo>
                    <a:lnTo>
                      <a:pt x="884" y="2126"/>
                    </a:lnTo>
                    <a:lnTo>
                      <a:pt x="922" y="2133"/>
                    </a:lnTo>
                    <a:lnTo>
                      <a:pt x="960" y="2135"/>
                    </a:lnTo>
                    <a:lnTo>
                      <a:pt x="994" y="2135"/>
                    </a:lnTo>
                    <a:lnTo>
                      <a:pt x="1028" y="2134"/>
                    </a:lnTo>
                    <a:lnTo>
                      <a:pt x="1059" y="2131"/>
                    </a:lnTo>
                    <a:lnTo>
                      <a:pt x="1090" y="2125"/>
                    </a:lnTo>
                    <a:lnTo>
                      <a:pt x="1117" y="2118"/>
                    </a:lnTo>
                    <a:lnTo>
                      <a:pt x="1144" y="2109"/>
                    </a:lnTo>
                    <a:lnTo>
                      <a:pt x="1170" y="2099"/>
                    </a:lnTo>
                    <a:lnTo>
                      <a:pt x="1193" y="2088"/>
                    </a:lnTo>
                    <a:lnTo>
                      <a:pt x="1215" y="2076"/>
                    </a:lnTo>
                    <a:lnTo>
                      <a:pt x="1235" y="2062"/>
                    </a:lnTo>
                    <a:lnTo>
                      <a:pt x="1254" y="2048"/>
                    </a:lnTo>
                    <a:lnTo>
                      <a:pt x="1272" y="2033"/>
                    </a:lnTo>
                    <a:lnTo>
                      <a:pt x="1289" y="2018"/>
                    </a:lnTo>
                    <a:lnTo>
                      <a:pt x="1305" y="2001"/>
                    </a:lnTo>
                    <a:lnTo>
                      <a:pt x="1319" y="1986"/>
                    </a:lnTo>
                    <a:lnTo>
                      <a:pt x="1332" y="1969"/>
                    </a:lnTo>
                    <a:lnTo>
                      <a:pt x="1343" y="1954"/>
                    </a:lnTo>
                    <a:lnTo>
                      <a:pt x="1354" y="1938"/>
                    </a:lnTo>
                    <a:lnTo>
                      <a:pt x="1373" y="1907"/>
                    </a:lnTo>
                    <a:lnTo>
                      <a:pt x="1386" y="1880"/>
                    </a:lnTo>
                    <a:lnTo>
                      <a:pt x="1397" y="1857"/>
                    </a:lnTo>
                    <a:lnTo>
                      <a:pt x="1404" y="1839"/>
                    </a:lnTo>
                    <a:lnTo>
                      <a:pt x="1409" y="1822"/>
                    </a:lnTo>
                    <a:lnTo>
                      <a:pt x="1409" y="1822"/>
                    </a:lnTo>
                    <a:lnTo>
                      <a:pt x="1411" y="1829"/>
                    </a:lnTo>
                    <a:lnTo>
                      <a:pt x="1419" y="1846"/>
                    </a:lnTo>
                    <a:lnTo>
                      <a:pt x="1426" y="1857"/>
                    </a:lnTo>
                    <a:lnTo>
                      <a:pt x="1435" y="1869"/>
                    </a:lnTo>
                    <a:lnTo>
                      <a:pt x="1446" y="1883"/>
                    </a:lnTo>
                    <a:lnTo>
                      <a:pt x="1459" y="1897"/>
                    </a:lnTo>
                    <a:lnTo>
                      <a:pt x="1475" y="1910"/>
                    </a:lnTo>
                    <a:lnTo>
                      <a:pt x="1494" y="1924"/>
                    </a:lnTo>
                    <a:lnTo>
                      <a:pt x="1514" y="1937"/>
                    </a:lnTo>
                    <a:lnTo>
                      <a:pt x="1539" y="1948"/>
                    </a:lnTo>
                    <a:lnTo>
                      <a:pt x="1567" y="1960"/>
                    </a:lnTo>
                    <a:lnTo>
                      <a:pt x="1598" y="1968"/>
                    </a:lnTo>
                    <a:lnTo>
                      <a:pt x="1615" y="1972"/>
                    </a:lnTo>
                    <a:lnTo>
                      <a:pt x="1633" y="1974"/>
                    </a:lnTo>
                    <a:lnTo>
                      <a:pt x="1652" y="1976"/>
                    </a:lnTo>
                    <a:lnTo>
                      <a:pt x="1671" y="1977"/>
                    </a:lnTo>
                    <a:lnTo>
                      <a:pt x="1671" y="1977"/>
                    </a:lnTo>
                    <a:lnTo>
                      <a:pt x="1700" y="1974"/>
                    </a:lnTo>
                    <a:lnTo>
                      <a:pt x="1726" y="1969"/>
                    </a:lnTo>
                    <a:lnTo>
                      <a:pt x="1750" y="1964"/>
                    </a:lnTo>
                    <a:lnTo>
                      <a:pt x="1773" y="1956"/>
                    </a:lnTo>
                    <a:lnTo>
                      <a:pt x="1794" y="1948"/>
                    </a:lnTo>
                    <a:lnTo>
                      <a:pt x="1813" y="1938"/>
                    </a:lnTo>
                    <a:lnTo>
                      <a:pt x="1830" y="1928"/>
                    </a:lnTo>
                    <a:lnTo>
                      <a:pt x="1846" y="1916"/>
                    </a:lnTo>
                    <a:lnTo>
                      <a:pt x="1861" y="1905"/>
                    </a:lnTo>
                    <a:lnTo>
                      <a:pt x="1874" y="1892"/>
                    </a:lnTo>
                    <a:lnTo>
                      <a:pt x="1885" y="1879"/>
                    </a:lnTo>
                    <a:lnTo>
                      <a:pt x="1895" y="1866"/>
                    </a:lnTo>
                    <a:lnTo>
                      <a:pt x="1904" y="1852"/>
                    </a:lnTo>
                    <a:lnTo>
                      <a:pt x="1912" y="1838"/>
                    </a:lnTo>
                    <a:lnTo>
                      <a:pt x="1919" y="1824"/>
                    </a:lnTo>
                    <a:lnTo>
                      <a:pt x="1925" y="1809"/>
                    </a:lnTo>
                    <a:lnTo>
                      <a:pt x="1930" y="1795"/>
                    </a:lnTo>
                    <a:lnTo>
                      <a:pt x="1934" y="1781"/>
                    </a:lnTo>
                    <a:lnTo>
                      <a:pt x="1940" y="1754"/>
                    </a:lnTo>
                    <a:lnTo>
                      <a:pt x="1944" y="1728"/>
                    </a:lnTo>
                    <a:lnTo>
                      <a:pt x="1946" y="1707"/>
                    </a:lnTo>
                    <a:lnTo>
                      <a:pt x="1946" y="1687"/>
                    </a:lnTo>
                    <a:lnTo>
                      <a:pt x="1946" y="1673"/>
                    </a:lnTo>
                    <a:lnTo>
                      <a:pt x="1944" y="1660"/>
                    </a:lnTo>
                    <a:lnTo>
                      <a:pt x="1944" y="1660"/>
                    </a:lnTo>
                    <a:lnTo>
                      <a:pt x="1966" y="1664"/>
                    </a:lnTo>
                    <a:lnTo>
                      <a:pt x="1991" y="1667"/>
                    </a:lnTo>
                    <a:lnTo>
                      <a:pt x="2023" y="1668"/>
                    </a:lnTo>
                    <a:lnTo>
                      <a:pt x="2061" y="1669"/>
                    </a:lnTo>
                    <a:lnTo>
                      <a:pt x="2105" y="1667"/>
                    </a:lnTo>
                    <a:lnTo>
                      <a:pt x="2130" y="1664"/>
                    </a:lnTo>
                    <a:lnTo>
                      <a:pt x="2153" y="1661"/>
                    </a:lnTo>
                    <a:lnTo>
                      <a:pt x="2179" y="1658"/>
                    </a:lnTo>
                    <a:lnTo>
                      <a:pt x="2203" y="1651"/>
                    </a:lnTo>
                    <a:lnTo>
                      <a:pt x="2229" y="1645"/>
                    </a:lnTo>
                    <a:lnTo>
                      <a:pt x="2254" y="1637"/>
                    </a:lnTo>
                    <a:lnTo>
                      <a:pt x="2280" y="1627"/>
                    </a:lnTo>
                    <a:lnTo>
                      <a:pt x="2305" y="1615"/>
                    </a:lnTo>
                    <a:lnTo>
                      <a:pt x="2329" y="1602"/>
                    </a:lnTo>
                    <a:lnTo>
                      <a:pt x="2354" y="1587"/>
                    </a:lnTo>
                    <a:lnTo>
                      <a:pt x="2378" y="1569"/>
                    </a:lnTo>
                    <a:lnTo>
                      <a:pt x="2400" y="1549"/>
                    </a:lnTo>
                    <a:lnTo>
                      <a:pt x="2422" y="1528"/>
                    </a:lnTo>
                    <a:lnTo>
                      <a:pt x="2442" y="1504"/>
                    </a:lnTo>
                    <a:lnTo>
                      <a:pt x="2462" y="1477"/>
                    </a:lnTo>
                    <a:lnTo>
                      <a:pt x="2480" y="1448"/>
                    </a:lnTo>
                    <a:lnTo>
                      <a:pt x="2495" y="1417"/>
                    </a:lnTo>
                    <a:lnTo>
                      <a:pt x="2509" y="1381"/>
                    </a:lnTo>
                    <a:lnTo>
                      <a:pt x="2521" y="1344"/>
                    </a:lnTo>
                    <a:lnTo>
                      <a:pt x="2531" y="1302"/>
                    </a:lnTo>
                    <a:lnTo>
                      <a:pt x="2531" y="1302"/>
                    </a:lnTo>
                    <a:lnTo>
                      <a:pt x="2539" y="1261"/>
                    </a:lnTo>
                    <a:lnTo>
                      <a:pt x="2543" y="1223"/>
                    </a:lnTo>
                    <a:lnTo>
                      <a:pt x="2544" y="1185"/>
                    </a:lnTo>
                    <a:lnTo>
                      <a:pt x="2543" y="1149"/>
                    </a:lnTo>
                    <a:lnTo>
                      <a:pt x="2539" y="1117"/>
                    </a:lnTo>
                    <a:lnTo>
                      <a:pt x="2532" y="1085"/>
                    </a:lnTo>
                    <a:lnTo>
                      <a:pt x="2525" y="1055"/>
                    </a:lnTo>
                    <a:lnTo>
                      <a:pt x="2514" y="1028"/>
                    </a:lnTo>
                    <a:lnTo>
                      <a:pt x="2502" y="1002"/>
                    </a:lnTo>
                    <a:lnTo>
                      <a:pt x="2489" y="978"/>
                    </a:lnTo>
                    <a:lnTo>
                      <a:pt x="2475" y="955"/>
                    </a:lnTo>
                    <a:lnTo>
                      <a:pt x="2458" y="934"/>
                    </a:lnTo>
                    <a:lnTo>
                      <a:pt x="2441" y="915"/>
                    </a:lnTo>
                    <a:lnTo>
                      <a:pt x="2423" y="897"/>
                    </a:lnTo>
                    <a:lnTo>
                      <a:pt x="2405" y="880"/>
                    </a:lnTo>
                    <a:lnTo>
                      <a:pt x="2386" y="865"/>
                    </a:lnTo>
                    <a:lnTo>
                      <a:pt x="2366" y="852"/>
                    </a:lnTo>
                    <a:lnTo>
                      <a:pt x="2347" y="839"/>
                    </a:lnTo>
                    <a:lnTo>
                      <a:pt x="2328" y="827"/>
                    </a:lnTo>
                    <a:lnTo>
                      <a:pt x="2310" y="817"/>
                    </a:lnTo>
                    <a:lnTo>
                      <a:pt x="2274" y="800"/>
                    </a:lnTo>
                    <a:lnTo>
                      <a:pt x="2240" y="788"/>
                    </a:lnTo>
                    <a:lnTo>
                      <a:pt x="2212" y="779"/>
                    </a:lnTo>
                    <a:lnTo>
                      <a:pt x="2190" y="772"/>
                    </a:lnTo>
                    <a:lnTo>
                      <a:pt x="2171" y="767"/>
                    </a:lnTo>
                    <a:lnTo>
                      <a:pt x="2171" y="767"/>
                    </a:lnTo>
                    <a:close/>
                    <a:moveTo>
                      <a:pt x="1352" y="1297"/>
                    </a:moveTo>
                    <a:lnTo>
                      <a:pt x="1352" y="1297"/>
                    </a:lnTo>
                    <a:lnTo>
                      <a:pt x="1351" y="1300"/>
                    </a:lnTo>
                    <a:lnTo>
                      <a:pt x="1348" y="1302"/>
                    </a:lnTo>
                    <a:lnTo>
                      <a:pt x="1337" y="1309"/>
                    </a:lnTo>
                    <a:lnTo>
                      <a:pt x="1302" y="1324"/>
                    </a:lnTo>
                    <a:lnTo>
                      <a:pt x="1251" y="1345"/>
                    </a:lnTo>
                    <a:lnTo>
                      <a:pt x="1235" y="1392"/>
                    </a:lnTo>
                    <a:lnTo>
                      <a:pt x="1235" y="1392"/>
                    </a:lnTo>
                    <a:lnTo>
                      <a:pt x="1257" y="1439"/>
                    </a:lnTo>
                    <a:lnTo>
                      <a:pt x="1271" y="1472"/>
                    </a:lnTo>
                    <a:lnTo>
                      <a:pt x="1275" y="1483"/>
                    </a:lnTo>
                    <a:lnTo>
                      <a:pt x="1275" y="1485"/>
                    </a:lnTo>
                    <a:lnTo>
                      <a:pt x="1274" y="1486"/>
                    </a:lnTo>
                    <a:lnTo>
                      <a:pt x="1274" y="1486"/>
                    </a:lnTo>
                    <a:lnTo>
                      <a:pt x="1220" y="1549"/>
                    </a:lnTo>
                    <a:lnTo>
                      <a:pt x="1220" y="1549"/>
                    </a:lnTo>
                    <a:lnTo>
                      <a:pt x="1212" y="1548"/>
                    </a:lnTo>
                    <a:lnTo>
                      <a:pt x="1199" y="1543"/>
                    </a:lnTo>
                    <a:lnTo>
                      <a:pt x="1162" y="1530"/>
                    </a:lnTo>
                    <a:lnTo>
                      <a:pt x="1109" y="1510"/>
                    </a:lnTo>
                    <a:lnTo>
                      <a:pt x="1109" y="1510"/>
                    </a:lnTo>
                    <a:lnTo>
                      <a:pt x="1070" y="1526"/>
                    </a:lnTo>
                    <a:lnTo>
                      <a:pt x="1070" y="1526"/>
                    </a:lnTo>
                    <a:lnTo>
                      <a:pt x="1050" y="1577"/>
                    </a:lnTo>
                    <a:lnTo>
                      <a:pt x="1034" y="1613"/>
                    </a:lnTo>
                    <a:lnTo>
                      <a:pt x="1028" y="1624"/>
                    </a:lnTo>
                    <a:lnTo>
                      <a:pt x="1025" y="1627"/>
                    </a:lnTo>
                    <a:lnTo>
                      <a:pt x="1023" y="1628"/>
                    </a:lnTo>
                    <a:lnTo>
                      <a:pt x="1023" y="1628"/>
                    </a:lnTo>
                    <a:lnTo>
                      <a:pt x="944" y="1628"/>
                    </a:lnTo>
                    <a:lnTo>
                      <a:pt x="944" y="1628"/>
                    </a:lnTo>
                    <a:lnTo>
                      <a:pt x="943" y="1627"/>
                    </a:lnTo>
                    <a:lnTo>
                      <a:pt x="940" y="1624"/>
                    </a:lnTo>
                    <a:lnTo>
                      <a:pt x="934" y="1613"/>
                    </a:lnTo>
                    <a:lnTo>
                      <a:pt x="919" y="1577"/>
                    </a:lnTo>
                    <a:lnTo>
                      <a:pt x="898" y="1526"/>
                    </a:lnTo>
                    <a:lnTo>
                      <a:pt x="898" y="1526"/>
                    </a:lnTo>
                    <a:lnTo>
                      <a:pt x="850" y="1510"/>
                    </a:lnTo>
                    <a:lnTo>
                      <a:pt x="850" y="1510"/>
                    </a:lnTo>
                    <a:lnTo>
                      <a:pt x="836" y="1517"/>
                    </a:lnTo>
                    <a:lnTo>
                      <a:pt x="803" y="1533"/>
                    </a:lnTo>
                    <a:lnTo>
                      <a:pt x="785" y="1540"/>
                    </a:lnTo>
                    <a:lnTo>
                      <a:pt x="768" y="1547"/>
                    </a:lnTo>
                    <a:lnTo>
                      <a:pt x="755" y="1549"/>
                    </a:lnTo>
                    <a:lnTo>
                      <a:pt x="751" y="1551"/>
                    </a:lnTo>
                    <a:lnTo>
                      <a:pt x="749" y="1549"/>
                    </a:lnTo>
                    <a:lnTo>
                      <a:pt x="749" y="1549"/>
                    </a:lnTo>
                    <a:lnTo>
                      <a:pt x="693" y="1494"/>
                    </a:lnTo>
                    <a:lnTo>
                      <a:pt x="693" y="1494"/>
                    </a:lnTo>
                    <a:lnTo>
                      <a:pt x="693" y="1492"/>
                    </a:lnTo>
                    <a:lnTo>
                      <a:pt x="693" y="1488"/>
                    </a:lnTo>
                    <a:lnTo>
                      <a:pt x="696" y="1475"/>
                    </a:lnTo>
                    <a:lnTo>
                      <a:pt x="702" y="1458"/>
                    </a:lnTo>
                    <a:lnTo>
                      <a:pt x="710" y="1440"/>
                    </a:lnTo>
                    <a:lnTo>
                      <a:pt x="725" y="1407"/>
                    </a:lnTo>
                    <a:lnTo>
                      <a:pt x="733" y="1392"/>
                    </a:lnTo>
                    <a:lnTo>
                      <a:pt x="733" y="1392"/>
                    </a:lnTo>
                    <a:lnTo>
                      <a:pt x="709" y="1345"/>
                    </a:lnTo>
                    <a:lnTo>
                      <a:pt x="607" y="1306"/>
                    </a:lnTo>
                    <a:lnTo>
                      <a:pt x="607" y="1306"/>
                    </a:lnTo>
                    <a:lnTo>
                      <a:pt x="607" y="1219"/>
                    </a:lnTo>
                    <a:lnTo>
                      <a:pt x="709" y="1180"/>
                    </a:lnTo>
                    <a:lnTo>
                      <a:pt x="709" y="1180"/>
                    </a:lnTo>
                    <a:lnTo>
                      <a:pt x="733" y="1132"/>
                    </a:lnTo>
                    <a:lnTo>
                      <a:pt x="733" y="1132"/>
                    </a:lnTo>
                    <a:lnTo>
                      <a:pt x="709" y="1085"/>
                    </a:lnTo>
                    <a:lnTo>
                      <a:pt x="693" y="1050"/>
                    </a:lnTo>
                    <a:lnTo>
                      <a:pt x="688" y="1037"/>
                    </a:lnTo>
                    <a:lnTo>
                      <a:pt x="686" y="1031"/>
                    </a:lnTo>
                    <a:lnTo>
                      <a:pt x="686" y="1031"/>
                    </a:lnTo>
                    <a:lnTo>
                      <a:pt x="749" y="975"/>
                    </a:lnTo>
                    <a:lnTo>
                      <a:pt x="850" y="1015"/>
                    </a:lnTo>
                    <a:lnTo>
                      <a:pt x="850" y="1015"/>
                    </a:lnTo>
                    <a:lnTo>
                      <a:pt x="898" y="999"/>
                    </a:lnTo>
                    <a:lnTo>
                      <a:pt x="937" y="897"/>
                    </a:lnTo>
                    <a:lnTo>
                      <a:pt x="937" y="897"/>
                    </a:lnTo>
                    <a:lnTo>
                      <a:pt x="1023" y="897"/>
                    </a:lnTo>
                    <a:lnTo>
                      <a:pt x="1070" y="999"/>
                    </a:lnTo>
                    <a:lnTo>
                      <a:pt x="1070" y="999"/>
                    </a:lnTo>
                    <a:lnTo>
                      <a:pt x="1109" y="1015"/>
                    </a:lnTo>
                    <a:lnTo>
                      <a:pt x="1109" y="1015"/>
                    </a:lnTo>
                    <a:lnTo>
                      <a:pt x="1160" y="992"/>
                    </a:lnTo>
                    <a:lnTo>
                      <a:pt x="1195" y="978"/>
                    </a:lnTo>
                    <a:lnTo>
                      <a:pt x="1207" y="975"/>
                    </a:lnTo>
                    <a:lnTo>
                      <a:pt x="1211" y="974"/>
                    </a:lnTo>
                    <a:lnTo>
                      <a:pt x="1212" y="975"/>
                    </a:lnTo>
                    <a:lnTo>
                      <a:pt x="1212" y="975"/>
                    </a:lnTo>
                    <a:lnTo>
                      <a:pt x="1274" y="1031"/>
                    </a:lnTo>
                    <a:lnTo>
                      <a:pt x="1235" y="1132"/>
                    </a:lnTo>
                    <a:lnTo>
                      <a:pt x="1235" y="1132"/>
                    </a:lnTo>
                    <a:lnTo>
                      <a:pt x="1251" y="1180"/>
                    </a:lnTo>
                    <a:lnTo>
                      <a:pt x="1251" y="1180"/>
                    </a:lnTo>
                    <a:lnTo>
                      <a:pt x="1302" y="1197"/>
                    </a:lnTo>
                    <a:lnTo>
                      <a:pt x="1337" y="1210"/>
                    </a:lnTo>
                    <a:lnTo>
                      <a:pt x="1348" y="1215"/>
                    </a:lnTo>
                    <a:lnTo>
                      <a:pt x="1351" y="1217"/>
                    </a:lnTo>
                    <a:lnTo>
                      <a:pt x="1352" y="1219"/>
                    </a:lnTo>
                    <a:lnTo>
                      <a:pt x="1352" y="1219"/>
                    </a:lnTo>
                    <a:lnTo>
                      <a:pt x="1352" y="1297"/>
                    </a:lnTo>
                    <a:lnTo>
                      <a:pt x="1352" y="1297"/>
                    </a:lnTo>
                    <a:close/>
                    <a:moveTo>
                      <a:pt x="1996" y="885"/>
                    </a:moveTo>
                    <a:lnTo>
                      <a:pt x="1996" y="885"/>
                    </a:lnTo>
                    <a:lnTo>
                      <a:pt x="1994" y="888"/>
                    </a:lnTo>
                    <a:lnTo>
                      <a:pt x="1992" y="890"/>
                    </a:lnTo>
                    <a:lnTo>
                      <a:pt x="1980" y="897"/>
                    </a:lnTo>
                    <a:lnTo>
                      <a:pt x="1946" y="912"/>
                    </a:lnTo>
                    <a:lnTo>
                      <a:pt x="1894" y="933"/>
                    </a:lnTo>
                    <a:lnTo>
                      <a:pt x="1879" y="981"/>
                    </a:lnTo>
                    <a:lnTo>
                      <a:pt x="1879" y="981"/>
                    </a:lnTo>
                    <a:lnTo>
                      <a:pt x="1901" y="1027"/>
                    </a:lnTo>
                    <a:lnTo>
                      <a:pt x="1915" y="1060"/>
                    </a:lnTo>
                    <a:lnTo>
                      <a:pt x="1919" y="1071"/>
                    </a:lnTo>
                    <a:lnTo>
                      <a:pt x="1919" y="1073"/>
                    </a:lnTo>
                    <a:lnTo>
                      <a:pt x="1917" y="1075"/>
                    </a:lnTo>
                    <a:lnTo>
                      <a:pt x="1917" y="1075"/>
                    </a:lnTo>
                    <a:lnTo>
                      <a:pt x="1863" y="1138"/>
                    </a:lnTo>
                    <a:lnTo>
                      <a:pt x="1863" y="1138"/>
                    </a:lnTo>
                    <a:lnTo>
                      <a:pt x="1855" y="1136"/>
                    </a:lnTo>
                    <a:lnTo>
                      <a:pt x="1843" y="1131"/>
                    </a:lnTo>
                    <a:lnTo>
                      <a:pt x="1805" y="1118"/>
                    </a:lnTo>
                    <a:lnTo>
                      <a:pt x="1753" y="1098"/>
                    </a:lnTo>
                    <a:lnTo>
                      <a:pt x="1753" y="1098"/>
                    </a:lnTo>
                    <a:lnTo>
                      <a:pt x="1714" y="1114"/>
                    </a:lnTo>
                    <a:lnTo>
                      <a:pt x="1714" y="1114"/>
                    </a:lnTo>
                    <a:lnTo>
                      <a:pt x="1693" y="1165"/>
                    </a:lnTo>
                    <a:lnTo>
                      <a:pt x="1678" y="1201"/>
                    </a:lnTo>
                    <a:lnTo>
                      <a:pt x="1671" y="1212"/>
                    </a:lnTo>
                    <a:lnTo>
                      <a:pt x="1669" y="1215"/>
                    </a:lnTo>
                    <a:lnTo>
                      <a:pt x="1666" y="1216"/>
                    </a:lnTo>
                    <a:lnTo>
                      <a:pt x="1666" y="1216"/>
                    </a:lnTo>
                    <a:lnTo>
                      <a:pt x="1588" y="1216"/>
                    </a:lnTo>
                    <a:lnTo>
                      <a:pt x="1588" y="1216"/>
                    </a:lnTo>
                    <a:lnTo>
                      <a:pt x="1587" y="1215"/>
                    </a:lnTo>
                    <a:lnTo>
                      <a:pt x="1584" y="1212"/>
                    </a:lnTo>
                    <a:lnTo>
                      <a:pt x="1577" y="1201"/>
                    </a:lnTo>
                    <a:lnTo>
                      <a:pt x="1562" y="1165"/>
                    </a:lnTo>
                    <a:lnTo>
                      <a:pt x="1541" y="1114"/>
                    </a:lnTo>
                    <a:lnTo>
                      <a:pt x="1541" y="1114"/>
                    </a:lnTo>
                    <a:lnTo>
                      <a:pt x="1494" y="1098"/>
                    </a:lnTo>
                    <a:lnTo>
                      <a:pt x="1494" y="1098"/>
                    </a:lnTo>
                    <a:lnTo>
                      <a:pt x="1480" y="1105"/>
                    </a:lnTo>
                    <a:lnTo>
                      <a:pt x="1446" y="1121"/>
                    </a:lnTo>
                    <a:lnTo>
                      <a:pt x="1428" y="1129"/>
                    </a:lnTo>
                    <a:lnTo>
                      <a:pt x="1411" y="1135"/>
                    </a:lnTo>
                    <a:lnTo>
                      <a:pt x="1399" y="1138"/>
                    </a:lnTo>
                    <a:lnTo>
                      <a:pt x="1395" y="1139"/>
                    </a:lnTo>
                    <a:lnTo>
                      <a:pt x="1392" y="1138"/>
                    </a:lnTo>
                    <a:lnTo>
                      <a:pt x="1392" y="1138"/>
                    </a:lnTo>
                    <a:lnTo>
                      <a:pt x="1337" y="1082"/>
                    </a:lnTo>
                    <a:lnTo>
                      <a:pt x="1337" y="1082"/>
                    </a:lnTo>
                    <a:lnTo>
                      <a:pt x="1337" y="1080"/>
                    </a:lnTo>
                    <a:lnTo>
                      <a:pt x="1337" y="1076"/>
                    </a:lnTo>
                    <a:lnTo>
                      <a:pt x="1339" y="1063"/>
                    </a:lnTo>
                    <a:lnTo>
                      <a:pt x="1346" y="1046"/>
                    </a:lnTo>
                    <a:lnTo>
                      <a:pt x="1354" y="1028"/>
                    </a:lnTo>
                    <a:lnTo>
                      <a:pt x="1369" y="995"/>
                    </a:lnTo>
                    <a:lnTo>
                      <a:pt x="1377" y="981"/>
                    </a:lnTo>
                    <a:lnTo>
                      <a:pt x="1377" y="981"/>
                    </a:lnTo>
                    <a:lnTo>
                      <a:pt x="1352" y="933"/>
                    </a:lnTo>
                    <a:lnTo>
                      <a:pt x="1251" y="894"/>
                    </a:lnTo>
                    <a:lnTo>
                      <a:pt x="1251" y="894"/>
                    </a:lnTo>
                    <a:lnTo>
                      <a:pt x="1251" y="807"/>
                    </a:lnTo>
                    <a:lnTo>
                      <a:pt x="1352" y="768"/>
                    </a:lnTo>
                    <a:lnTo>
                      <a:pt x="1352" y="768"/>
                    </a:lnTo>
                    <a:lnTo>
                      <a:pt x="1377" y="721"/>
                    </a:lnTo>
                    <a:lnTo>
                      <a:pt x="1377" y="721"/>
                    </a:lnTo>
                    <a:lnTo>
                      <a:pt x="1352" y="673"/>
                    </a:lnTo>
                    <a:lnTo>
                      <a:pt x="1337" y="638"/>
                    </a:lnTo>
                    <a:lnTo>
                      <a:pt x="1332" y="625"/>
                    </a:lnTo>
                    <a:lnTo>
                      <a:pt x="1329" y="619"/>
                    </a:lnTo>
                    <a:lnTo>
                      <a:pt x="1329" y="619"/>
                    </a:lnTo>
                    <a:lnTo>
                      <a:pt x="1392" y="564"/>
                    </a:lnTo>
                    <a:lnTo>
                      <a:pt x="1494" y="603"/>
                    </a:lnTo>
                    <a:lnTo>
                      <a:pt x="1494" y="603"/>
                    </a:lnTo>
                    <a:lnTo>
                      <a:pt x="1541" y="587"/>
                    </a:lnTo>
                    <a:lnTo>
                      <a:pt x="1580" y="485"/>
                    </a:lnTo>
                    <a:lnTo>
                      <a:pt x="1580" y="485"/>
                    </a:lnTo>
                    <a:lnTo>
                      <a:pt x="1666" y="485"/>
                    </a:lnTo>
                    <a:lnTo>
                      <a:pt x="1714" y="587"/>
                    </a:lnTo>
                    <a:lnTo>
                      <a:pt x="1714" y="587"/>
                    </a:lnTo>
                    <a:lnTo>
                      <a:pt x="1753" y="603"/>
                    </a:lnTo>
                    <a:lnTo>
                      <a:pt x="1753" y="603"/>
                    </a:lnTo>
                    <a:lnTo>
                      <a:pt x="1804" y="580"/>
                    </a:lnTo>
                    <a:lnTo>
                      <a:pt x="1839" y="566"/>
                    </a:lnTo>
                    <a:lnTo>
                      <a:pt x="1850" y="564"/>
                    </a:lnTo>
                    <a:lnTo>
                      <a:pt x="1854" y="562"/>
                    </a:lnTo>
                    <a:lnTo>
                      <a:pt x="1855" y="564"/>
                    </a:lnTo>
                    <a:lnTo>
                      <a:pt x="1855" y="564"/>
                    </a:lnTo>
                    <a:lnTo>
                      <a:pt x="1917" y="619"/>
                    </a:lnTo>
                    <a:lnTo>
                      <a:pt x="1879" y="721"/>
                    </a:lnTo>
                    <a:lnTo>
                      <a:pt x="1879" y="721"/>
                    </a:lnTo>
                    <a:lnTo>
                      <a:pt x="1894" y="768"/>
                    </a:lnTo>
                    <a:lnTo>
                      <a:pt x="1894" y="768"/>
                    </a:lnTo>
                    <a:lnTo>
                      <a:pt x="1946" y="785"/>
                    </a:lnTo>
                    <a:lnTo>
                      <a:pt x="1980" y="798"/>
                    </a:lnTo>
                    <a:lnTo>
                      <a:pt x="1992" y="803"/>
                    </a:lnTo>
                    <a:lnTo>
                      <a:pt x="1994" y="806"/>
                    </a:lnTo>
                    <a:lnTo>
                      <a:pt x="1996" y="807"/>
                    </a:lnTo>
                    <a:lnTo>
                      <a:pt x="1996" y="807"/>
                    </a:lnTo>
                    <a:lnTo>
                      <a:pt x="1996" y="885"/>
                    </a:lnTo>
                    <a:lnTo>
                      <a:pt x="1996" y="88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4" name="Freeform 61"/>
              <p:cNvSpPr>
                <a:spLocks/>
              </p:cNvSpPr>
              <p:nvPr/>
            </p:nvSpPr>
            <p:spPr bwMode="auto">
              <a:xfrm>
                <a:off x="8553920" y="4257228"/>
                <a:ext cx="125412" cy="120650"/>
              </a:xfrm>
              <a:custGeom>
                <a:avLst/>
                <a:gdLst/>
                <a:ahLst/>
                <a:cxnLst>
                  <a:cxn ang="0">
                    <a:pos x="119" y="0"/>
                  </a:cxn>
                  <a:cxn ang="0">
                    <a:pos x="93" y="3"/>
                  </a:cxn>
                  <a:cxn ang="0">
                    <a:pos x="70" y="9"/>
                  </a:cxn>
                  <a:cxn ang="0">
                    <a:pos x="50" y="19"/>
                  </a:cxn>
                  <a:cxn ang="0">
                    <a:pos x="32" y="32"/>
                  </a:cxn>
                  <a:cxn ang="0">
                    <a:pos x="20" y="48"/>
                  </a:cxn>
                  <a:cxn ang="0">
                    <a:pos x="9" y="67"/>
                  </a:cxn>
                  <a:cxn ang="0">
                    <a:pos x="3" y="88"/>
                  </a:cxn>
                  <a:cxn ang="0">
                    <a:pos x="0" y="111"/>
                  </a:cxn>
                  <a:cxn ang="0">
                    <a:pos x="2" y="124"/>
                  </a:cxn>
                  <a:cxn ang="0">
                    <a:pos x="5" y="148"/>
                  </a:cxn>
                  <a:cxn ang="0">
                    <a:pos x="13" y="170"/>
                  </a:cxn>
                  <a:cxn ang="0">
                    <a:pos x="26" y="188"/>
                  </a:cxn>
                  <a:cxn ang="0">
                    <a:pos x="41" y="203"/>
                  </a:cxn>
                  <a:cxn ang="0">
                    <a:pos x="59" y="215"/>
                  </a:cxn>
                  <a:cxn ang="0">
                    <a:pos x="81" y="224"/>
                  </a:cxn>
                  <a:cxn ang="0">
                    <a:pos x="106" y="228"/>
                  </a:cxn>
                  <a:cxn ang="0">
                    <a:pos x="119" y="229"/>
                  </a:cxn>
                  <a:cxn ang="0">
                    <a:pos x="142" y="227"/>
                  </a:cxn>
                  <a:cxn ang="0">
                    <a:pos x="164" y="220"/>
                  </a:cxn>
                  <a:cxn ang="0">
                    <a:pos x="183" y="210"/>
                  </a:cxn>
                  <a:cxn ang="0">
                    <a:pos x="201" y="196"/>
                  </a:cxn>
                  <a:cxn ang="0">
                    <a:pos x="215" y="179"/>
                  </a:cxn>
                  <a:cxn ang="0">
                    <a:pos x="227" y="158"/>
                  </a:cxn>
                  <a:cxn ang="0">
                    <a:pos x="233" y="136"/>
                  </a:cxn>
                  <a:cxn ang="0">
                    <a:pos x="236" y="111"/>
                  </a:cxn>
                  <a:cxn ang="0">
                    <a:pos x="236" y="99"/>
                  </a:cxn>
                  <a:cxn ang="0">
                    <a:pos x="231" y="77"/>
                  </a:cxn>
                  <a:cxn ang="0">
                    <a:pos x="222" y="57"/>
                  </a:cxn>
                  <a:cxn ang="0">
                    <a:pos x="209" y="40"/>
                  </a:cxn>
                  <a:cxn ang="0">
                    <a:pos x="192" y="24"/>
                  </a:cxn>
                  <a:cxn ang="0">
                    <a:pos x="174" y="13"/>
                  </a:cxn>
                  <a:cxn ang="0">
                    <a:pos x="152" y="5"/>
                  </a:cxn>
                  <a:cxn ang="0">
                    <a:pos x="130" y="1"/>
                  </a:cxn>
                  <a:cxn ang="0">
                    <a:pos x="119" y="0"/>
                  </a:cxn>
                </a:cxnLst>
                <a:rect l="0" t="0" r="r" b="b"/>
                <a:pathLst>
                  <a:path w="236" h="229">
                    <a:moveTo>
                      <a:pt x="119" y="0"/>
                    </a:moveTo>
                    <a:lnTo>
                      <a:pt x="119" y="0"/>
                    </a:lnTo>
                    <a:lnTo>
                      <a:pt x="106" y="1"/>
                    </a:lnTo>
                    <a:lnTo>
                      <a:pt x="93" y="3"/>
                    </a:lnTo>
                    <a:lnTo>
                      <a:pt x="81" y="5"/>
                    </a:lnTo>
                    <a:lnTo>
                      <a:pt x="70" y="9"/>
                    </a:lnTo>
                    <a:lnTo>
                      <a:pt x="59" y="13"/>
                    </a:lnTo>
                    <a:lnTo>
                      <a:pt x="50" y="19"/>
                    </a:lnTo>
                    <a:lnTo>
                      <a:pt x="41" y="24"/>
                    </a:lnTo>
                    <a:lnTo>
                      <a:pt x="32" y="32"/>
                    </a:lnTo>
                    <a:lnTo>
                      <a:pt x="26" y="40"/>
                    </a:lnTo>
                    <a:lnTo>
                      <a:pt x="20" y="48"/>
                    </a:lnTo>
                    <a:lnTo>
                      <a:pt x="13" y="57"/>
                    </a:lnTo>
                    <a:lnTo>
                      <a:pt x="9" y="67"/>
                    </a:lnTo>
                    <a:lnTo>
                      <a:pt x="5" y="77"/>
                    </a:lnTo>
                    <a:lnTo>
                      <a:pt x="3" y="88"/>
                    </a:lnTo>
                    <a:lnTo>
                      <a:pt x="2" y="99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24"/>
                    </a:lnTo>
                    <a:lnTo>
                      <a:pt x="3" y="136"/>
                    </a:lnTo>
                    <a:lnTo>
                      <a:pt x="5" y="148"/>
                    </a:lnTo>
                    <a:lnTo>
                      <a:pt x="9" y="158"/>
                    </a:lnTo>
                    <a:lnTo>
                      <a:pt x="13" y="170"/>
                    </a:lnTo>
                    <a:lnTo>
                      <a:pt x="20" y="179"/>
                    </a:lnTo>
                    <a:lnTo>
                      <a:pt x="26" y="188"/>
                    </a:lnTo>
                    <a:lnTo>
                      <a:pt x="32" y="196"/>
                    </a:lnTo>
                    <a:lnTo>
                      <a:pt x="41" y="203"/>
                    </a:lnTo>
                    <a:lnTo>
                      <a:pt x="50" y="210"/>
                    </a:lnTo>
                    <a:lnTo>
                      <a:pt x="59" y="215"/>
                    </a:lnTo>
                    <a:lnTo>
                      <a:pt x="70" y="220"/>
                    </a:lnTo>
                    <a:lnTo>
                      <a:pt x="81" y="224"/>
                    </a:lnTo>
                    <a:lnTo>
                      <a:pt x="93" y="227"/>
                    </a:lnTo>
                    <a:lnTo>
                      <a:pt x="106" y="228"/>
                    </a:lnTo>
                    <a:lnTo>
                      <a:pt x="119" y="229"/>
                    </a:lnTo>
                    <a:lnTo>
                      <a:pt x="119" y="229"/>
                    </a:lnTo>
                    <a:lnTo>
                      <a:pt x="130" y="228"/>
                    </a:lnTo>
                    <a:lnTo>
                      <a:pt x="142" y="227"/>
                    </a:lnTo>
                    <a:lnTo>
                      <a:pt x="152" y="224"/>
                    </a:lnTo>
                    <a:lnTo>
                      <a:pt x="164" y="220"/>
                    </a:lnTo>
                    <a:lnTo>
                      <a:pt x="174" y="215"/>
                    </a:lnTo>
                    <a:lnTo>
                      <a:pt x="183" y="210"/>
                    </a:lnTo>
                    <a:lnTo>
                      <a:pt x="192" y="203"/>
                    </a:lnTo>
                    <a:lnTo>
                      <a:pt x="201" y="196"/>
                    </a:lnTo>
                    <a:lnTo>
                      <a:pt x="209" y="188"/>
                    </a:lnTo>
                    <a:lnTo>
                      <a:pt x="215" y="179"/>
                    </a:lnTo>
                    <a:lnTo>
                      <a:pt x="222" y="170"/>
                    </a:lnTo>
                    <a:lnTo>
                      <a:pt x="227" y="158"/>
                    </a:lnTo>
                    <a:lnTo>
                      <a:pt x="231" y="148"/>
                    </a:lnTo>
                    <a:lnTo>
                      <a:pt x="233" y="136"/>
                    </a:lnTo>
                    <a:lnTo>
                      <a:pt x="236" y="124"/>
                    </a:lnTo>
                    <a:lnTo>
                      <a:pt x="236" y="111"/>
                    </a:lnTo>
                    <a:lnTo>
                      <a:pt x="236" y="111"/>
                    </a:lnTo>
                    <a:lnTo>
                      <a:pt x="236" y="99"/>
                    </a:lnTo>
                    <a:lnTo>
                      <a:pt x="233" y="88"/>
                    </a:lnTo>
                    <a:lnTo>
                      <a:pt x="231" y="77"/>
                    </a:lnTo>
                    <a:lnTo>
                      <a:pt x="227" y="67"/>
                    </a:lnTo>
                    <a:lnTo>
                      <a:pt x="222" y="57"/>
                    </a:lnTo>
                    <a:lnTo>
                      <a:pt x="215" y="48"/>
                    </a:lnTo>
                    <a:lnTo>
                      <a:pt x="209" y="40"/>
                    </a:lnTo>
                    <a:lnTo>
                      <a:pt x="201" y="32"/>
                    </a:lnTo>
                    <a:lnTo>
                      <a:pt x="192" y="24"/>
                    </a:lnTo>
                    <a:lnTo>
                      <a:pt x="183" y="19"/>
                    </a:lnTo>
                    <a:lnTo>
                      <a:pt x="174" y="13"/>
                    </a:lnTo>
                    <a:lnTo>
                      <a:pt x="164" y="9"/>
                    </a:lnTo>
                    <a:lnTo>
                      <a:pt x="152" y="5"/>
                    </a:lnTo>
                    <a:lnTo>
                      <a:pt x="142" y="3"/>
                    </a:lnTo>
                    <a:lnTo>
                      <a:pt x="130" y="1"/>
                    </a:lnTo>
                    <a:lnTo>
                      <a:pt x="119" y="0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25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7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500"/>
                            </p:stCondLst>
                            <p:childTnLst>
                              <p:par>
                                <p:cTn id="9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25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750"/>
                            </p:stCondLst>
                            <p:childTnLst>
                              <p:par>
                                <p:cTn id="1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12" grpId="0" bldLvl="0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27"/>
          <p:cNvSpPr>
            <a:spLocks noChangeArrowheads="1"/>
          </p:cNvSpPr>
          <p:nvPr/>
        </p:nvSpPr>
        <p:spPr bwMode="auto">
          <a:xfrm>
            <a:off x="4000501" y="1162051"/>
            <a:ext cx="1212056" cy="907256"/>
          </a:xfrm>
          <a:custGeom>
            <a:avLst/>
            <a:gdLst>
              <a:gd name="T0" fmla="*/ 0 w 574972"/>
              <a:gd name="T1" fmla="*/ 0 h 399845"/>
              <a:gd name="T2" fmla="*/ 574972 w 574972"/>
              <a:gd name="T3" fmla="*/ 399845 h 399845"/>
            </a:gdLst>
            <a:ahLst/>
            <a:cxnLst/>
            <a:rect l="T0" t="T1" r="T2" b="T3"/>
            <a:pathLst>
              <a:path w="574972" h="399845">
                <a:moveTo>
                  <a:pt x="152941" y="323694"/>
                </a:moveTo>
                <a:lnTo>
                  <a:pt x="152941" y="399844"/>
                </a:lnTo>
                <a:lnTo>
                  <a:pt x="61228" y="399844"/>
                </a:lnTo>
                <a:lnTo>
                  <a:pt x="61228" y="398217"/>
                </a:lnTo>
                <a:lnTo>
                  <a:pt x="65606" y="394470"/>
                </a:lnTo>
                <a:cubicBezTo>
                  <a:pt x="121790" y="346388"/>
                  <a:pt x="121790" y="346388"/>
                  <a:pt x="121790" y="346388"/>
                </a:cubicBezTo>
                <a:cubicBezTo>
                  <a:pt x="145086" y="328444"/>
                  <a:pt x="145086" y="328444"/>
                  <a:pt x="145086" y="328444"/>
                </a:cubicBezTo>
                <a:cubicBezTo>
                  <a:pt x="147415" y="328444"/>
                  <a:pt x="147415" y="328444"/>
                  <a:pt x="147415" y="328444"/>
                </a:cubicBezTo>
                <a:close/>
                <a:moveTo>
                  <a:pt x="270881" y="219691"/>
                </a:moveTo>
                <a:lnTo>
                  <a:pt x="270881" y="399845"/>
                </a:lnTo>
                <a:lnTo>
                  <a:pt x="179168" y="399845"/>
                </a:lnTo>
                <a:lnTo>
                  <a:pt x="179168" y="296830"/>
                </a:lnTo>
                <a:lnTo>
                  <a:pt x="185489" y="291396"/>
                </a:lnTo>
                <a:cubicBezTo>
                  <a:pt x="216939" y="264361"/>
                  <a:pt x="216939" y="264361"/>
                  <a:pt x="216939" y="264361"/>
                </a:cubicBezTo>
                <a:cubicBezTo>
                  <a:pt x="226257" y="259235"/>
                  <a:pt x="226257" y="259235"/>
                  <a:pt x="226257" y="259235"/>
                </a:cubicBezTo>
                <a:cubicBezTo>
                  <a:pt x="240235" y="246418"/>
                  <a:pt x="240235" y="246418"/>
                  <a:pt x="240235" y="246418"/>
                </a:cubicBezTo>
                <a:cubicBezTo>
                  <a:pt x="263531" y="225912"/>
                  <a:pt x="263531" y="225912"/>
                  <a:pt x="263531" y="225912"/>
                </a:cubicBezTo>
                <a:close/>
                <a:moveTo>
                  <a:pt x="297108" y="209429"/>
                </a:moveTo>
                <a:lnTo>
                  <a:pt x="300913" y="213616"/>
                </a:lnTo>
                <a:cubicBezTo>
                  <a:pt x="309758" y="223349"/>
                  <a:pt x="309758" y="223349"/>
                  <a:pt x="309758" y="223349"/>
                </a:cubicBezTo>
                <a:cubicBezTo>
                  <a:pt x="333054" y="248982"/>
                  <a:pt x="333054" y="248982"/>
                  <a:pt x="333054" y="248982"/>
                </a:cubicBezTo>
                <a:cubicBezTo>
                  <a:pt x="342372" y="256672"/>
                  <a:pt x="342372" y="256672"/>
                  <a:pt x="342372" y="256672"/>
                </a:cubicBezTo>
                <a:cubicBezTo>
                  <a:pt x="344702" y="261799"/>
                  <a:pt x="344702" y="261799"/>
                  <a:pt x="344702" y="261799"/>
                </a:cubicBezTo>
                <a:cubicBezTo>
                  <a:pt x="351691" y="269489"/>
                  <a:pt x="363339" y="269489"/>
                  <a:pt x="370328" y="264362"/>
                </a:cubicBezTo>
                <a:cubicBezTo>
                  <a:pt x="379646" y="256672"/>
                  <a:pt x="379646" y="256672"/>
                  <a:pt x="379646" y="256672"/>
                </a:cubicBezTo>
                <a:lnTo>
                  <a:pt x="388821" y="248907"/>
                </a:lnTo>
                <a:lnTo>
                  <a:pt x="388821" y="399844"/>
                </a:lnTo>
                <a:lnTo>
                  <a:pt x="297108" y="399844"/>
                </a:lnTo>
                <a:close/>
                <a:moveTo>
                  <a:pt x="506761" y="139370"/>
                </a:moveTo>
                <a:lnTo>
                  <a:pt x="506761" y="399844"/>
                </a:lnTo>
                <a:lnTo>
                  <a:pt x="415048" y="399844"/>
                </a:lnTo>
                <a:lnTo>
                  <a:pt x="415048" y="222112"/>
                </a:lnTo>
                <a:lnTo>
                  <a:pt x="418375" y="219183"/>
                </a:lnTo>
                <a:cubicBezTo>
                  <a:pt x="428203" y="210532"/>
                  <a:pt x="428203" y="210532"/>
                  <a:pt x="428203" y="210532"/>
                </a:cubicBezTo>
                <a:cubicBezTo>
                  <a:pt x="458488" y="184898"/>
                  <a:pt x="458488" y="184898"/>
                  <a:pt x="458488" y="184898"/>
                </a:cubicBezTo>
                <a:cubicBezTo>
                  <a:pt x="474795" y="169518"/>
                  <a:pt x="487025" y="157984"/>
                  <a:pt x="496198" y="149332"/>
                </a:cubicBezTo>
                <a:close/>
                <a:moveTo>
                  <a:pt x="463151" y="0"/>
                </a:moveTo>
                <a:cubicBezTo>
                  <a:pt x="463151" y="0"/>
                  <a:pt x="463151" y="0"/>
                  <a:pt x="533039" y="0"/>
                </a:cubicBezTo>
                <a:cubicBezTo>
                  <a:pt x="533039" y="0"/>
                  <a:pt x="533039" y="0"/>
                  <a:pt x="554006" y="0"/>
                </a:cubicBezTo>
                <a:cubicBezTo>
                  <a:pt x="558665" y="0"/>
                  <a:pt x="563324" y="2563"/>
                  <a:pt x="567983" y="5127"/>
                </a:cubicBezTo>
                <a:cubicBezTo>
                  <a:pt x="572643" y="10253"/>
                  <a:pt x="574972" y="15380"/>
                  <a:pt x="574972" y="20506"/>
                </a:cubicBezTo>
                <a:lnTo>
                  <a:pt x="574972" y="117913"/>
                </a:lnTo>
                <a:cubicBezTo>
                  <a:pt x="574972" y="128166"/>
                  <a:pt x="565654" y="138419"/>
                  <a:pt x="554006" y="138419"/>
                </a:cubicBezTo>
                <a:cubicBezTo>
                  <a:pt x="542358" y="138419"/>
                  <a:pt x="535369" y="128166"/>
                  <a:pt x="535369" y="117913"/>
                </a:cubicBezTo>
                <a:cubicBezTo>
                  <a:pt x="535369" y="117913"/>
                  <a:pt x="535369" y="117913"/>
                  <a:pt x="535369" y="66646"/>
                </a:cubicBezTo>
                <a:cubicBezTo>
                  <a:pt x="535369" y="66646"/>
                  <a:pt x="535369" y="66646"/>
                  <a:pt x="533039" y="69209"/>
                </a:cubicBezTo>
                <a:cubicBezTo>
                  <a:pt x="533039" y="69209"/>
                  <a:pt x="533039" y="69209"/>
                  <a:pt x="467811" y="130729"/>
                </a:cubicBezTo>
                <a:cubicBezTo>
                  <a:pt x="467811" y="130729"/>
                  <a:pt x="467811" y="130729"/>
                  <a:pt x="437526" y="156362"/>
                </a:cubicBezTo>
                <a:cubicBezTo>
                  <a:pt x="437526" y="156362"/>
                  <a:pt x="437526" y="156362"/>
                  <a:pt x="414230" y="176869"/>
                </a:cubicBezTo>
                <a:cubicBezTo>
                  <a:pt x="414230" y="176869"/>
                  <a:pt x="414230" y="176869"/>
                  <a:pt x="383945" y="202502"/>
                </a:cubicBezTo>
                <a:cubicBezTo>
                  <a:pt x="383945" y="202502"/>
                  <a:pt x="383945" y="202502"/>
                  <a:pt x="374627" y="210192"/>
                </a:cubicBezTo>
                <a:cubicBezTo>
                  <a:pt x="367638" y="215319"/>
                  <a:pt x="355990" y="215319"/>
                  <a:pt x="349001" y="207629"/>
                </a:cubicBezTo>
                <a:cubicBezTo>
                  <a:pt x="349001" y="207629"/>
                  <a:pt x="349001" y="207629"/>
                  <a:pt x="346671" y="202502"/>
                </a:cubicBezTo>
                <a:cubicBezTo>
                  <a:pt x="346671" y="202502"/>
                  <a:pt x="346671" y="202502"/>
                  <a:pt x="337353" y="194812"/>
                </a:cubicBezTo>
                <a:cubicBezTo>
                  <a:pt x="337353" y="194812"/>
                  <a:pt x="337353" y="194812"/>
                  <a:pt x="314057" y="169179"/>
                </a:cubicBezTo>
                <a:cubicBezTo>
                  <a:pt x="314057" y="169179"/>
                  <a:pt x="314057" y="169179"/>
                  <a:pt x="293091" y="146109"/>
                </a:cubicBezTo>
                <a:cubicBezTo>
                  <a:pt x="293091" y="146109"/>
                  <a:pt x="293091" y="146109"/>
                  <a:pt x="262806" y="171742"/>
                </a:cubicBezTo>
                <a:cubicBezTo>
                  <a:pt x="262806" y="171742"/>
                  <a:pt x="262806" y="171742"/>
                  <a:pt x="239510" y="192249"/>
                </a:cubicBezTo>
                <a:cubicBezTo>
                  <a:pt x="239510" y="192249"/>
                  <a:pt x="239510" y="192249"/>
                  <a:pt x="225532" y="205065"/>
                </a:cubicBezTo>
                <a:cubicBezTo>
                  <a:pt x="225532" y="205065"/>
                  <a:pt x="225532" y="205065"/>
                  <a:pt x="216214" y="210192"/>
                </a:cubicBezTo>
                <a:cubicBezTo>
                  <a:pt x="216214" y="210192"/>
                  <a:pt x="216214" y="210192"/>
                  <a:pt x="141666" y="274275"/>
                </a:cubicBezTo>
                <a:cubicBezTo>
                  <a:pt x="141666" y="274275"/>
                  <a:pt x="141666" y="274275"/>
                  <a:pt x="139337" y="274275"/>
                </a:cubicBezTo>
                <a:cubicBezTo>
                  <a:pt x="139337" y="274275"/>
                  <a:pt x="139337" y="274275"/>
                  <a:pt x="116041" y="292218"/>
                </a:cubicBezTo>
                <a:cubicBezTo>
                  <a:pt x="116041" y="292218"/>
                  <a:pt x="116041" y="292218"/>
                  <a:pt x="32175" y="363992"/>
                </a:cubicBezTo>
                <a:cubicBezTo>
                  <a:pt x="29845" y="366555"/>
                  <a:pt x="25186" y="366555"/>
                  <a:pt x="22856" y="366555"/>
                </a:cubicBezTo>
                <a:cubicBezTo>
                  <a:pt x="15868" y="369118"/>
                  <a:pt x="8879" y="366555"/>
                  <a:pt x="4220" y="358865"/>
                </a:cubicBezTo>
                <a:cubicBezTo>
                  <a:pt x="-2769" y="348612"/>
                  <a:pt x="-440" y="335795"/>
                  <a:pt x="6549" y="328105"/>
                </a:cubicBezTo>
                <a:cubicBezTo>
                  <a:pt x="6549" y="328105"/>
                  <a:pt x="6549" y="328105"/>
                  <a:pt x="18197" y="317851"/>
                </a:cubicBezTo>
                <a:cubicBezTo>
                  <a:pt x="18197" y="317851"/>
                  <a:pt x="18197" y="317851"/>
                  <a:pt x="116041" y="238389"/>
                </a:cubicBezTo>
                <a:cubicBezTo>
                  <a:pt x="116041" y="238389"/>
                  <a:pt x="116041" y="238389"/>
                  <a:pt x="139337" y="220445"/>
                </a:cubicBezTo>
                <a:cubicBezTo>
                  <a:pt x="139337" y="220445"/>
                  <a:pt x="139337" y="220445"/>
                  <a:pt x="141666" y="217882"/>
                </a:cubicBezTo>
                <a:cubicBezTo>
                  <a:pt x="141666" y="217882"/>
                  <a:pt x="141666" y="217882"/>
                  <a:pt x="216214" y="156362"/>
                </a:cubicBezTo>
                <a:cubicBezTo>
                  <a:pt x="216214" y="156362"/>
                  <a:pt x="216214" y="156362"/>
                  <a:pt x="223203" y="148672"/>
                </a:cubicBezTo>
                <a:cubicBezTo>
                  <a:pt x="223203" y="148672"/>
                  <a:pt x="223203" y="148672"/>
                  <a:pt x="239510" y="138419"/>
                </a:cubicBezTo>
                <a:cubicBezTo>
                  <a:pt x="239510" y="138419"/>
                  <a:pt x="239510" y="138419"/>
                  <a:pt x="262806" y="117913"/>
                </a:cubicBezTo>
                <a:cubicBezTo>
                  <a:pt x="262806" y="117913"/>
                  <a:pt x="262806" y="117913"/>
                  <a:pt x="283772" y="99969"/>
                </a:cubicBezTo>
                <a:cubicBezTo>
                  <a:pt x="293091" y="92279"/>
                  <a:pt x="302409" y="94843"/>
                  <a:pt x="309398" y="102533"/>
                </a:cubicBezTo>
                <a:cubicBezTo>
                  <a:pt x="309398" y="102533"/>
                  <a:pt x="309398" y="102533"/>
                  <a:pt x="314057" y="107659"/>
                </a:cubicBezTo>
                <a:cubicBezTo>
                  <a:pt x="314057" y="107659"/>
                  <a:pt x="314057" y="107659"/>
                  <a:pt x="337353" y="133292"/>
                </a:cubicBezTo>
                <a:cubicBezTo>
                  <a:pt x="337353" y="133292"/>
                  <a:pt x="337353" y="133292"/>
                  <a:pt x="346671" y="140982"/>
                </a:cubicBezTo>
                <a:cubicBezTo>
                  <a:pt x="346671" y="140982"/>
                  <a:pt x="346671" y="140982"/>
                  <a:pt x="365308" y="161489"/>
                </a:cubicBezTo>
                <a:cubicBezTo>
                  <a:pt x="365308" y="161489"/>
                  <a:pt x="365308" y="161489"/>
                  <a:pt x="383945" y="146109"/>
                </a:cubicBezTo>
                <a:cubicBezTo>
                  <a:pt x="383945" y="146109"/>
                  <a:pt x="383945" y="146109"/>
                  <a:pt x="414230" y="120476"/>
                </a:cubicBezTo>
                <a:cubicBezTo>
                  <a:pt x="414230" y="120476"/>
                  <a:pt x="414230" y="120476"/>
                  <a:pt x="437526" y="99969"/>
                </a:cubicBezTo>
                <a:cubicBezTo>
                  <a:pt x="437526" y="99969"/>
                  <a:pt x="437526" y="99969"/>
                  <a:pt x="477129" y="61520"/>
                </a:cubicBezTo>
                <a:cubicBezTo>
                  <a:pt x="477129" y="61520"/>
                  <a:pt x="477129" y="61520"/>
                  <a:pt x="498095" y="43576"/>
                </a:cubicBezTo>
                <a:cubicBezTo>
                  <a:pt x="498095" y="43576"/>
                  <a:pt x="498095" y="43576"/>
                  <a:pt x="486447" y="43576"/>
                </a:cubicBezTo>
                <a:cubicBezTo>
                  <a:pt x="486447" y="43576"/>
                  <a:pt x="486447" y="43576"/>
                  <a:pt x="463151" y="43576"/>
                </a:cubicBezTo>
                <a:cubicBezTo>
                  <a:pt x="460822" y="43576"/>
                  <a:pt x="458492" y="43576"/>
                  <a:pt x="456163" y="41013"/>
                </a:cubicBezTo>
                <a:cubicBezTo>
                  <a:pt x="449174" y="38450"/>
                  <a:pt x="442185" y="30760"/>
                  <a:pt x="442185" y="20506"/>
                </a:cubicBezTo>
                <a:cubicBezTo>
                  <a:pt x="442185" y="12816"/>
                  <a:pt x="446844" y="5127"/>
                  <a:pt x="453833" y="2563"/>
                </a:cubicBezTo>
                <a:cubicBezTo>
                  <a:pt x="453833" y="2563"/>
                  <a:pt x="456163" y="2563"/>
                  <a:pt x="456163" y="2563"/>
                </a:cubicBezTo>
                <a:cubicBezTo>
                  <a:pt x="458492" y="0"/>
                  <a:pt x="460822" y="0"/>
                  <a:pt x="463151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" name="TextBox 18"/>
          <p:cNvSpPr>
            <a:spLocks noChangeArrowheads="1"/>
          </p:cNvSpPr>
          <p:nvPr/>
        </p:nvSpPr>
        <p:spPr bwMode="auto">
          <a:xfrm>
            <a:off x="3456385" y="2214563"/>
            <a:ext cx="2231231" cy="34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PART  04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" name="文本框 8"/>
          <p:cNvSpPr>
            <a:spLocks noChangeArrowheads="1"/>
          </p:cNvSpPr>
          <p:nvPr/>
        </p:nvSpPr>
        <p:spPr bwMode="auto">
          <a:xfrm>
            <a:off x="3142060" y="2519363"/>
            <a:ext cx="2859881" cy="70019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 algn="ctr"/>
            <a:r>
              <a:rPr lang="zh-CN" altLang="en-US" sz="4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展望未来</a:t>
            </a:r>
            <a:endParaRPr lang="en-US" sz="4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5" name="矩形 51"/>
          <p:cNvSpPr>
            <a:spLocks noChangeArrowheads="1"/>
          </p:cNvSpPr>
          <p:nvPr/>
        </p:nvSpPr>
        <p:spPr bwMode="auto">
          <a:xfrm>
            <a:off x="3312319" y="3311129"/>
            <a:ext cx="2537222" cy="39171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Look Ahead</a:t>
            </a:r>
            <a:endParaRPr lang="zh-CN" altLang="en-US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" name="直接连接符 23"/>
          <p:cNvSpPr>
            <a:spLocks noChangeShapeType="1"/>
          </p:cNvSpPr>
          <p:nvPr/>
        </p:nvSpPr>
        <p:spPr bwMode="auto">
          <a:xfrm>
            <a:off x="3589735" y="3271838"/>
            <a:ext cx="1965722" cy="0"/>
          </a:xfrm>
          <a:prstGeom prst="line">
            <a:avLst/>
          </a:prstGeom>
          <a:noFill/>
          <a:ln w="1905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2" grpId="1" bldLvl="0" animBg="1" autoUpdateAnimBg="0"/>
      <p:bldP spid="3" grpId="0" bldLvl="0" autoUpdateAnimBg="0"/>
      <p:bldP spid="4" grpId="0" bldLvl="0" autoUpdateAnimBg="0"/>
      <p:bldP spid="5" grpId="0" bldLvl="0" autoUpdateAnimBg="0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6"/>
          <p:cNvSpPr>
            <a:spLocks noChangeArrowheads="1"/>
          </p:cNvSpPr>
          <p:nvPr/>
        </p:nvSpPr>
        <p:spPr bwMode="auto">
          <a:xfrm rot="-5400000">
            <a:off x="39886" y="2694980"/>
            <a:ext cx="2584847" cy="183356"/>
          </a:xfrm>
          <a:prstGeom prst="rightArrow">
            <a:avLst>
              <a:gd name="adj1" fmla="val 28481"/>
              <a:gd name="adj2" fmla="val 87195"/>
            </a:avLst>
          </a:prstGeom>
          <a:solidFill>
            <a:schemeClr val="bg1"/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" name="右箭头 7"/>
          <p:cNvSpPr>
            <a:spLocks noChangeArrowheads="1"/>
          </p:cNvSpPr>
          <p:nvPr/>
        </p:nvSpPr>
        <p:spPr bwMode="auto">
          <a:xfrm>
            <a:off x="1319213" y="3964782"/>
            <a:ext cx="4860131" cy="183356"/>
          </a:xfrm>
          <a:prstGeom prst="rightArrow">
            <a:avLst>
              <a:gd name="adj1" fmla="val 28481"/>
              <a:gd name="adj2" fmla="val 87128"/>
            </a:avLst>
          </a:prstGeom>
          <a:solidFill>
            <a:schemeClr val="bg1"/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1588294" y="3627835"/>
            <a:ext cx="450056" cy="451247"/>
          </a:xfrm>
          <a:prstGeom prst="rect">
            <a:avLst/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2334817" y="3245644"/>
            <a:ext cx="448865" cy="833438"/>
          </a:xfrm>
          <a:prstGeom prst="rect">
            <a:avLst/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6" name="矩形 10"/>
          <p:cNvSpPr>
            <a:spLocks noChangeArrowheads="1"/>
          </p:cNvSpPr>
          <p:nvPr/>
        </p:nvSpPr>
        <p:spPr bwMode="auto">
          <a:xfrm>
            <a:off x="3080148" y="2922984"/>
            <a:ext cx="448865" cy="1156097"/>
          </a:xfrm>
          <a:prstGeom prst="rect">
            <a:avLst/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7" name="矩形 11"/>
          <p:cNvSpPr>
            <a:spLocks noChangeArrowheads="1"/>
          </p:cNvSpPr>
          <p:nvPr/>
        </p:nvSpPr>
        <p:spPr bwMode="auto">
          <a:xfrm>
            <a:off x="3826669" y="2825354"/>
            <a:ext cx="448866" cy="1253728"/>
          </a:xfrm>
          <a:prstGeom prst="rect">
            <a:avLst/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8" name="矩形 12"/>
          <p:cNvSpPr>
            <a:spLocks noChangeArrowheads="1"/>
          </p:cNvSpPr>
          <p:nvPr/>
        </p:nvSpPr>
        <p:spPr bwMode="auto">
          <a:xfrm>
            <a:off x="4572001" y="2644379"/>
            <a:ext cx="450056" cy="1434703"/>
          </a:xfrm>
          <a:prstGeom prst="rect">
            <a:avLst/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9" name="矩形 13"/>
          <p:cNvSpPr>
            <a:spLocks noChangeArrowheads="1"/>
          </p:cNvSpPr>
          <p:nvPr/>
        </p:nvSpPr>
        <p:spPr bwMode="auto">
          <a:xfrm>
            <a:off x="5318523" y="2355056"/>
            <a:ext cx="448865" cy="1724025"/>
          </a:xfrm>
          <a:prstGeom prst="rect">
            <a:avLst/>
          </a:prstGeom>
          <a:solidFill>
            <a:srgbClr val="BFBFBF">
              <a:alpha val="39999"/>
            </a:srgb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5318523" y="2355056"/>
            <a:ext cx="448865" cy="1676400"/>
          </a:xfrm>
          <a:prstGeom prst="rect">
            <a:avLst/>
          </a:prstGeom>
          <a:solidFill>
            <a:schemeClr val="bg1">
              <a:alpha val="89018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1" name="右箭头 15"/>
          <p:cNvSpPr>
            <a:spLocks noChangeArrowheads="1"/>
          </p:cNvSpPr>
          <p:nvPr/>
        </p:nvSpPr>
        <p:spPr bwMode="auto">
          <a:xfrm rot="-1109557">
            <a:off x="1488282" y="2303860"/>
            <a:ext cx="4413647" cy="354806"/>
          </a:xfrm>
          <a:prstGeom prst="rightArrow">
            <a:avLst>
              <a:gd name="adj1" fmla="val 52352"/>
              <a:gd name="adj2" fmla="val 115297"/>
            </a:avLst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2" name="文本框 16"/>
          <p:cNvSpPr>
            <a:spLocks noChangeArrowheads="1"/>
          </p:cNvSpPr>
          <p:nvPr/>
        </p:nvSpPr>
        <p:spPr bwMode="auto">
          <a:xfrm>
            <a:off x="1575198" y="4188619"/>
            <a:ext cx="4594848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项目一        项目二         项目三          项目四         项目五          项目六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7"/>
          <p:cNvSpPr>
            <a:spLocks noChangeArrowheads="1"/>
          </p:cNvSpPr>
          <p:nvPr/>
        </p:nvSpPr>
        <p:spPr bwMode="auto">
          <a:xfrm>
            <a:off x="996553" y="2118122"/>
            <a:ext cx="300038" cy="108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点击输入文字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8"/>
          <p:cNvSpPr>
            <a:spLocks noChangeArrowheads="1"/>
          </p:cNvSpPr>
          <p:nvPr/>
        </p:nvSpPr>
        <p:spPr bwMode="auto">
          <a:xfrm>
            <a:off x="5393531" y="2407913"/>
            <a:ext cx="300038" cy="108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85"/>
          <p:cNvSpPr>
            <a:spLocks noChangeArrowheads="1"/>
          </p:cNvSpPr>
          <p:nvPr/>
        </p:nvSpPr>
        <p:spPr bwMode="auto">
          <a:xfrm>
            <a:off x="6524625" y="2014538"/>
            <a:ext cx="1557338" cy="34885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86406" tIns="43202" rIns="86406" bIns="43202">
            <a:spAutoFit/>
          </a:bodyPr>
          <a:lstStyle/>
          <a:p>
            <a:pPr algn="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添加主要观点</a:t>
            </a:r>
            <a:endParaRPr lang="zh-CN" alt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" name="文本框 13"/>
          <p:cNvSpPr>
            <a:spLocks noChangeArrowheads="1"/>
          </p:cNvSpPr>
          <p:nvPr/>
        </p:nvSpPr>
        <p:spPr bwMode="auto">
          <a:xfrm>
            <a:off x="6360319" y="2363391"/>
            <a:ext cx="1743075" cy="128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7" rIns="68576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3293269" y="422672"/>
            <a:ext cx="1985963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18" name="文本框 37"/>
          <p:cNvSpPr>
            <a:spLocks noChangeArrowheads="1"/>
          </p:cNvSpPr>
          <p:nvPr/>
        </p:nvSpPr>
        <p:spPr bwMode="auto">
          <a:xfrm>
            <a:off x="531137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Title</a:t>
            </a:r>
            <a:endParaRPr lang="zh-CN" altLang="en-US" sz="1200" baseline="-3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9" name="组合 23"/>
          <p:cNvGrpSpPr>
            <a:grpSpLocks/>
          </p:cNvGrpSpPr>
          <p:nvPr/>
        </p:nvGrpSpPr>
        <p:grpSpPr bwMode="auto">
          <a:xfrm>
            <a:off x="2884885" y="464344"/>
            <a:ext cx="197644" cy="295275"/>
            <a:chOff x="0" y="0"/>
            <a:chExt cx="213756" cy="427512"/>
          </a:xfrm>
        </p:grpSpPr>
        <p:sp>
          <p:nvSpPr>
            <p:cNvPr id="20" name="直接连接符 2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直接连接符 2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5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25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12" grpId="0"/>
      <p:bldP spid="13" grpId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>
            <a:grpSpLocks/>
          </p:cNvGrpSpPr>
          <p:nvPr/>
        </p:nvGrpSpPr>
        <p:grpSpPr bwMode="auto">
          <a:xfrm>
            <a:off x="4040981" y="1127522"/>
            <a:ext cx="1062038" cy="1022747"/>
            <a:chOff x="0" y="0"/>
            <a:chExt cx="312738" cy="301626"/>
          </a:xfrm>
          <a:solidFill>
            <a:schemeClr val="bg1"/>
          </a:solidFill>
        </p:grpSpPr>
        <p:sp>
          <p:nvSpPr>
            <p:cNvPr id="3" name="Freeform 252"/>
            <p:cNvSpPr>
              <a:spLocks noChangeArrowheads="1"/>
            </p:cNvSpPr>
            <p:nvPr/>
          </p:nvSpPr>
          <p:spPr bwMode="auto">
            <a:xfrm>
              <a:off x="49213" y="682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7"/>
                <a:gd name="T55" fmla="*/ 0 h 62"/>
                <a:gd name="T56" fmla="*/ 57 w 57"/>
                <a:gd name="T57" fmla="*/ 62 h 6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4" name="Freeform 253"/>
            <p:cNvSpPr>
              <a:spLocks noChangeArrowheads="1"/>
            </p:cNvSpPr>
            <p:nvPr/>
          </p:nvSpPr>
          <p:spPr bwMode="auto">
            <a:xfrm>
              <a:off x="0" y="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3"/>
                <a:gd name="T52" fmla="*/ 0 h 45"/>
                <a:gd name="T53" fmla="*/ 83 w 8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sp>
        <p:nvSpPr>
          <p:cNvPr id="5" name="TextBox 18"/>
          <p:cNvSpPr>
            <a:spLocks noChangeArrowheads="1"/>
          </p:cNvSpPr>
          <p:nvPr/>
        </p:nvSpPr>
        <p:spPr bwMode="auto">
          <a:xfrm>
            <a:off x="3456385" y="2235994"/>
            <a:ext cx="2231231" cy="34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PART  01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" name="文本框 8"/>
          <p:cNvSpPr>
            <a:spLocks noChangeArrowheads="1"/>
          </p:cNvSpPr>
          <p:nvPr/>
        </p:nvSpPr>
        <p:spPr bwMode="auto">
          <a:xfrm>
            <a:off x="3142060" y="2540794"/>
            <a:ext cx="2859881" cy="70019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 algn="ctr"/>
            <a:r>
              <a:rPr lang="zh-CN" altLang="en-US" sz="4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关于我们</a:t>
            </a:r>
          </a:p>
        </p:txBody>
      </p:sp>
      <p:sp>
        <p:nvSpPr>
          <p:cNvPr id="7" name="矩形 51"/>
          <p:cNvSpPr>
            <a:spLocks noChangeArrowheads="1"/>
          </p:cNvSpPr>
          <p:nvPr/>
        </p:nvSpPr>
        <p:spPr bwMode="auto">
          <a:xfrm>
            <a:off x="3871913" y="3324225"/>
            <a:ext cx="1398985" cy="39171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About Us</a:t>
            </a:r>
            <a:endParaRPr lang="zh-CN" altLang="en-US" sz="2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" name="直接连接符 4"/>
          <p:cNvSpPr>
            <a:spLocks noChangeShapeType="1"/>
          </p:cNvSpPr>
          <p:nvPr/>
        </p:nvSpPr>
        <p:spPr bwMode="auto">
          <a:xfrm>
            <a:off x="3589735" y="3293269"/>
            <a:ext cx="1965722" cy="0"/>
          </a:xfrm>
          <a:prstGeom prst="line">
            <a:avLst/>
          </a:prstGeom>
          <a:noFill/>
          <a:ln w="1905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6" grpId="0" bldLvl="0" autoUpdateAnimBg="0"/>
      <p:bldP spid="7" grpId="0" bldLvl="0" autoUpdateAnimBg="0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>
            <a:grpSpLocks/>
          </p:cNvGrpSpPr>
          <p:nvPr/>
        </p:nvGrpSpPr>
        <p:grpSpPr bwMode="auto">
          <a:xfrm>
            <a:off x="953691" y="1009650"/>
            <a:ext cx="3009900" cy="3724275"/>
            <a:chOff x="0" y="0"/>
            <a:chExt cx="4013321" cy="4966128"/>
          </a:xfrm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3"/>
            <a:srcRect l="5353" t="8440" r="6203" b="10136"/>
            <a:stretch>
              <a:fillRect/>
            </a:stretch>
          </p:blipFill>
          <p:spPr bwMode="auto">
            <a:xfrm>
              <a:off x="0" y="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589697" y="589534"/>
              <a:ext cx="2838784" cy="3697941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5" name="矩形 22"/>
          <p:cNvSpPr>
            <a:spLocks noChangeArrowheads="1"/>
          </p:cNvSpPr>
          <p:nvPr/>
        </p:nvSpPr>
        <p:spPr bwMode="auto">
          <a:xfrm>
            <a:off x="4323160" y="1569244"/>
            <a:ext cx="2568178" cy="354806"/>
          </a:xfrm>
          <a:prstGeom prst="rect">
            <a:avLst/>
          </a:prstGeom>
          <a:solidFill>
            <a:schemeClr val="bg1">
              <a:alpha val="25098"/>
            </a:schemeClr>
          </a:solidFill>
          <a:ln w="12700">
            <a:noFill/>
            <a:bevel/>
            <a:headEnd/>
            <a:tailEnd/>
          </a:ln>
        </p:spPr>
        <p:txBody>
          <a:bodyPr lIns="51435" tIns="25718" rIns="51435" bIns="25718" anchor="ctr"/>
          <a:lstStyle/>
          <a:p>
            <a:pPr algn="ctr"/>
            <a:endParaRPr lang="zh-CN" altLang="zh-CN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6" name="TextBox 32"/>
          <p:cNvSpPr>
            <a:spLocks noChangeArrowheads="1"/>
          </p:cNvSpPr>
          <p:nvPr/>
        </p:nvSpPr>
        <p:spPr bwMode="auto">
          <a:xfrm>
            <a:off x="4363642" y="1631157"/>
            <a:ext cx="2268140" cy="23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5" tIns="25718" rIns="51435" bIns="25718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在此添加您的描述说明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7" name="矩形 24"/>
          <p:cNvSpPr>
            <a:spLocks noChangeArrowheads="1"/>
          </p:cNvSpPr>
          <p:nvPr/>
        </p:nvSpPr>
        <p:spPr bwMode="auto">
          <a:xfrm>
            <a:off x="4323160" y="1980010"/>
            <a:ext cx="2822972" cy="354806"/>
          </a:xfrm>
          <a:prstGeom prst="rect">
            <a:avLst/>
          </a:prstGeom>
          <a:solidFill>
            <a:schemeClr val="bg1">
              <a:alpha val="45097"/>
            </a:schemeClr>
          </a:solidFill>
          <a:ln w="12700">
            <a:noFill/>
            <a:bevel/>
            <a:headEnd/>
            <a:tailEnd/>
          </a:ln>
        </p:spPr>
        <p:txBody>
          <a:bodyPr lIns="51435" tIns="25718" rIns="51435" bIns="25718" anchor="ctr"/>
          <a:lstStyle/>
          <a:p>
            <a:pPr algn="ctr"/>
            <a:endParaRPr lang="zh-CN" altLang="zh-CN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8" name="TextBox 34"/>
          <p:cNvSpPr>
            <a:spLocks noChangeArrowheads="1"/>
          </p:cNvSpPr>
          <p:nvPr/>
        </p:nvSpPr>
        <p:spPr bwMode="auto">
          <a:xfrm>
            <a:off x="4363641" y="2043113"/>
            <a:ext cx="2375297" cy="235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5" tIns="25718" rIns="51435" bIns="25718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在此添加您的描述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9" name="矩形 26"/>
          <p:cNvSpPr>
            <a:spLocks noChangeArrowheads="1"/>
          </p:cNvSpPr>
          <p:nvPr/>
        </p:nvSpPr>
        <p:spPr bwMode="auto">
          <a:xfrm>
            <a:off x="4323160" y="2390776"/>
            <a:ext cx="2822972" cy="354806"/>
          </a:xfrm>
          <a:prstGeom prst="rect">
            <a:avLst/>
          </a:prstGeom>
          <a:solidFill>
            <a:schemeClr val="bg1">
              <a:alpha val="25098"/>
            </a:schemeClr>
          </a:solidFill>
          <a:ln w="12700">
            <a:noFill/>
            <a:bevel/>
            <a:headEnd/>
            <a:tailEnd/>
          </a:ln>
        </p:spPr>
        <p:txBody>
          <a:bodyPr lIns="51435" tIns="25718" rIns="51435" bIns="25718" anchor="ctr"/>
          <a:lstStyle/>
          <a:p>
            <a:pPr algn="ctr"/>
            <a:endParaRPr lang="zh-CN" altLang="zh-CN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0" name="TextBox 36"/>
          <p:cNvSpPr>
            <a:spLocks noChangeArrowheads="1"/>
          </p:cNvSpPr>
          <p:nvPr/>
        </p:nvSpPr>
        <p:spPr bwMode="auto">
          <a:xfrm>
            <a:off x="4363642" y="2453879"/>
            <a:ext cx="2544365" cy="23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5" tIns="25718" rIns="51435" bIns="25718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在此添加您的小标签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1" name="矩形 28"/>
          <p:cNvSpPr>
            <a:spLocks noChangeArrowheads="1"/>
          </p:cNvSpPr>
          <p:nvPr/>
        </p:nvSpPr>
        <p:spPr bwMode="auto">
          <a:xfrm>
            <a:off x="4323160" y="2801542"/>
            <a:ext cx="3240881" cy="354806"/>
          </a:xfrm>
          <a:prstGeom prst="rect">
            <a:avLst/>
          </a:prstGeom>
          <a:solidFill>
            <a:schemeClr val="bg1">
              <a:alpha val="45097"/>
            </a:schemeClr>
          </a:solidFill>
          <a:ln w="12700">
            <a:noFill/>
            <a:bevel/>
            <a:headEnd/>
            <a:tailEnd/>
          </a:ln>
        </p:spPr>
        <p:txBody>
          <a:bodyPr lIns="51435" tIns="25718" rIns="51435" bIns="25718" anchor="ctr"/>
          <a:lstStyle/>
          <a:p>
            <a:pPr algn="ctr"/>
            <a:endParaRPr lang="zh-CN" altLang="zh-CN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2" name="TextBox 38"/>
          <p:cNvSpPr>
            <a:spLocks noChangeArrowheads="1"/>
          </p:cNvSpPr>
          <p:nvPr/>
        </p:nvSpPr>
        <p:spPr bwMode="auto">
          <a:xfrm>
            <a:off x="4363642" y="2864644"/>
            <a:ext cx="2859881" cy="235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5" tIns="25718" rIns="51435" bIns="25718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在此添加您的描述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3" name="矩形 30"/>
          <p:cNvSpPr>
            <a:spLocks noChangeArrowheads="1"/>
          </p:cNvSpPr>
          <p:nvPr/>
        </p:nvSpPr>
        <p:spPr bwMode="auto">
          <a:xfrm>
            <a:off x="4323160" y="1158479"/>
            <a:ext cx="3082528" cy="353615"/>
          </a:xfrm>
          <a:prstGeom prst="rect">
            <a:avLst/>
          </a:prstGeom>
          <a:solidFill>
            <a:schemeClr val="bg1">
              <a:alpha val="45097"/>
            </a:schemeClr>
          </a:solidFill>
          <a:ln w="12700">
            <a:noFill/>
            <a:bevel/>
            <a:headEnd/>
            <a:tailEnd/>
          </a:ln>
        </p:spPr>
        <p:txBody>
          <a:bodyPr lIns="51435" tIns="25718" rIns="51435" bIns="25718" anchor="ctr"/>
          <a:lstStyle/>
          <a:p>
            <a:pPr algn="ctr"/>
            <a:endParaRPr lang="zh-CN" altLang="zh-CN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4" name="TextBox 40"/>
          <p:cNvSpPr>
            <a:spLocks noChangeArrowheads="1"/>
          </p:cNvSpPr>
          <p:nvPr/>
        </p:nvSpPr>
        <p:spPr bwMode="auto">
          <a:xfrm>
            <a:off x="4363641" y="1221582"/>
            <a:ext cx="2327672" cy="235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5" tIns="25718" rIns="51435" bIns="25718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在此添加您的小标签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5" name="矩形 32"/>
          <p:cNvSpPr>
            <a:spLocks noChangeArrowheads="1"/>
          </p:cNvSpPr>
          <p:nvPr/>
        </p:nvSpPr>
        <p:spPr bwMode="auto">
          <a:xfrm>
            <a:off x="4323159" y="3212307"/>
            <a:ext cx="2185988" cy="354806"/>
          </a:xfrm>
          <a:prstGeom prst="rect">
            <a:avLst/>
          </a:prstGeom>
          <a:solidFill>
            <a:schemeClr val="bg1">
              <a:alpha val="25098"/>
            </a:schemeClr>
          </a:solidFill>
          <a:ln w="12700">
            <a:noFill/>
            <a:bevel/>
            <a:headEnd/>
            <a:tailEnd/>
          </a:ln>
        </p:spPr>
        <p:txBody>
          <a:bodyPr lIns="51435" tIns="25718" rIns="51435" bIns="25718" anchor="ctr"/>
          <a:lstStyle/>
          <a:p>
            <a:pPr algn="ctr"/>
            <a:endParaRPr lang="zh-CN" altLang="zh-CN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6" name="TextBox 42"/>
          <p:cNvSpPr>
            <a:spLocks noChangeArrowheads="1"/>
          </p:cNvSpPr>
          <p:nvPr/>
        </p:nvSpPr>
        <p:spPr bwMode="auto">
          <a:xfrm>
            <a:off x="4363641" y="3262313"/>
            <a:ext cx="1825228" cy="235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5" tIns="25718" rIns="51435" bIns="25718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在此添加您的小标签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7" name="矩形 34"/>
          <p:cNvSpPr>
            <a:spLocks noChangeArrowheads="1"/>
          </p:cNvSpPr>
          <p:nvPr/>
        </p:nvSpPr>
        <p:spPr bwMode="auto">
          <a:xfrm>
            <a:off x="4266010" y="3783807"/>
            <a:ext cx="1010525" cy="33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6" tIns="34289" rIns="68576" bIns="34289">
            <a:spAutoFit/>
          </a:bodyPr>
          <a:lstStyle/>
          <a:p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4255294" y="4070747"/>
            <a:ext cx="1857375" cy="67864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36"/>
          <p:cNvSpPr>
            <a:spLocks noChangeArrowheads="1"/>
          </p:cNvSpPr>
          <p:nvPr/>
        </p:nvSpPr>
        <p:spPr bwMode="auto">
          <a:xfrm>
            <a:off x="6235303" y="3783807"/>
            <a:ext cx="1010525" cy="33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6" tIns="34289" rIns="68576" bIns="34289">
            <a:spAutoFit/>
          </a:bodyPr>
          <a:lstStyle/>
          <a:p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0" name="矩形 37"/>
          <p:cNvSpPr>
            <a:spLocks noChangeArrowheads="1"/>
          </p:cNvSpPr>
          <p:nvPr/>
        </p:nvSpPr>
        <p:spPr bwMode="auto">
          <a:xfrm>
            <a:off x="6224588" y="4070747"/>
            <a:ext cx="1857375" cy="67864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3293269" y="422672"/>
            <a:ext cx="1985963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22" name="文本框 37"/>
          <p:cNvSpPr>
            <a:spLocks noChangeArrowheads="1"/>
          </p:cNvSpPr>
          <p:nvPr/>
        </p:nvSpPr>
        <p:spPr bwMode="auto">
          <a:xfrm>
            <a:off x="531137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Title</a:t>
            </a:r>
            <a:endParaRPr lang="zh-CN" altLang="en-US" sz="1200" baseline="-3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3" name="组合 40"/>
          <p:cNvGrpSpPr>
            <a:grpSpLocks/>
          </p:cNvGrpSpPr>
          <p:nvPr/>
        </p:nvGrpSpPr>
        <p:grpSpPr bwMode="auto">
          <a:xfrm>
            <a:off x="2884885" y="464344"/>
            <a:ext cx="197644" cy="295275"/>
            <a:chOff x="0" y="0"/>
            <a:chExt cx="213756" cy="427512"/>
          </a:xfrm>
        </p:grpSpPr>
        <p:sp>
          <p:nvSpPr>
            <p:cNvPr id="24" name="直接连接符 41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直接连接符 42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3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35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6" grpId="0" bldLvl="0" autoUpdateAnimBg="0"/>
      <p:bldP spid="7" grpId="0" bldLvl="0" animBg="1" autoUpdateAnimBg="0"/>
      <p:bldP spid="8" grpId="0" bldLvl="0" autoUpdateAnimBg="0"/>
      <p:bldP spid="9" grpId="0" bldLvl="0" animBg="1" autoUpdateAnimBg="0"/>
      <p:bldP spid="10" grpId="0" bldLvl="0" autoUpdateAnimBg="0"/>
      <p:bldP spid="11" grpId="0" bldLvl="0" animBg="1" autoUpdateAnimBg="0"/>
      <p:bldP spid="12" grpId="0" bldLvl="0" autoUpdateAnimBg="0"/>
      <p:bldP spid="13" grpId="0" bldLvl="0" animBg="1" autoUpdateAnimBg="0"/>
      <p:bldP spid="14" grpId="0" bldLvl="0" autoUpdateAnimBg="0"/>
      <p:bldP spid="15" grpId="0" bldLvl="0" animBg="1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2864644" y="1310878"/>
            <a:ext cx="1918097" cy="681038"/>
            <a:chOff x="0" y="0"/>
            <a:chExt cx="2636520" cy="1447800"/>
          </a:xfrm>
        </p:grpSpPr>
        <p:sp>
          <p:nvSpPr>
            <p:cNvPr id="3" name="任意多边形 5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" name="文本框 24"/>
            <p:cNvSpPr>
              <a:spLocks noChangeArrowheads="1"/>
            </p:cNvSpPr>
            <p:nvPr/>
          </p:nvSpPr>
          <p:spPr bwMode="auto">
            <a:xfrm>
              <a:off x="304995" y="380399"/>
              <a:ext cx="2230360" cy="687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输入内容</a:t>
              </a:r>
              <a:endParaRPr lang="zh-CN" altLang="en-US" sz="1500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262063" y="1310878"/>
            <a:ext cx="1918097" cy="681038"/>
            <a:chOff x="0" y="0"/>
            <a:chExt cx="2636520" cy="1447800"/>
          </a:xfrm>
        </p:grpSpPr>
        <p:sp>
          <p:nvSpPr>
            <p:cNvPr id="6" name="任意多边形 4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7" name="文本框 25"/>
            <p:cNvSpPr>
              <a:spLocks noChangeArrowheads="1"/>
            </p:cNvSpPr>
            <p:nvPr/>
          </p:nvSpPr>
          <p:spPr bwMode="auto">
            <a:xfrm>
              <a:off x="272839" y="331324"/>
              <a:ext cx="2293960" cy="785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输入内容</a:t>
              </a:r>
              <a:endParaRPr lang="zh-CN" altLang="en-US" sz="1500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8" name="组合 23"/>
          <p:cNvGrpSpPr>
            <a:grpSpLocks/>
          </p:cNvGrpSpPr>
          <p:nvPr/>
        </p:nvGrpSpPr>
        <p:grpSpPr bwMode="auto">
          <a:xfrm>
            <a:off x="6072188" y="1310878"/>
            <a:ext cx="1916906" cy="681038"/>
            <a:chOff x="0" y="0"/>
            <a:chExt cx="2636520" cy="1447800"/>
          </a:xfrm>
        </p:grpSpPr>
        <p:sp>
          <p:nvSpPr>
            <p:cNvPr id="9" name="任意多边形 7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0" name="文本框 26"/>
            <p:cNvSpPr>
              <a:spLocks noChangeArrowheads="1"/>
            </p:cNvSpPr>
            <p:nvPr/>
          </p:nvSpPr>
          <p:spPr bwMode="auto">
            <a:xfrm>
              <a:off x="311563" y="380399"/>
              <a:ext cx="2230360" cy="687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输入内容</a:t>
              </a:r>
              <a:endParaRPr lang="zh-CN" altLang="en-US" sz="1500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1" name="组合 22"/>
          <p:cNvGrpSpPr>
            <a:grpSpLocks/>
          </p:cNvGrpSpPr>
          <p:nvPr/>
        </p:nvGrpSpPr>
        <p:grpSpPr bwMode="auto">
          <a:xfrm>
            <a:off x="4468416" y="1310878"/>
            <a:ext cx="1918097" cy="681038"/>
            <a:chOff x="0" y="0"/>
            <a:chExt cx="2636520" cy="1447800"/>
          </a:xfrm>
        </p:grpSpPr>
        <p:sp>
          <p:nvSpPr>
            <p:cNvPr id="12" name="任意多边形 6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3" name="文本框 27"/>
            <p:cNvSpPr>
              <a:spLocks noChangeArrowheads="1"/>
            </p:cNvSpPr>
            <p:nvPr/>
          </p:nvSpPr>
          <p:spPr bwMode="auto">
            <a:xfrm>
              <a:off x="330619" y="331328"/>
              <a:ext cx="2205655" cy="785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输入内容</a:t>
              </a:r>
              <a:endParaRPr lang="zh-CN" altLang="en-US" sz="1500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950119" y="3795713"/>
            <a:ext cx="7219950" cy="72942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本图表的综合描述说明，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32"/>
          <p:cNvSpPr>
            <a:spLocks noChangeArrowheads="1"/>
          </p:cNvSpPr>
          <p:nvPr/>
        </p:nvSpPr>
        <p:spPr bwMode="auto">
          <a:xfrm>
            <a:off x="1503921" y="2200275"/>
            <a:ext cx="1010520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296592" y="2559844"/>
            <a:ext cx="1431131" cy="108490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34"/>
          <p:cNvSpPr>
            <a:spLocks noChangeArrowheads="1"/>
          </p:cNvSpPr>
          <p:nvPr/>
        </p:nvSpPr>
        <p:spPr bwMode="auto">
          <a:xfrm>
            <a:off x="3183892" y="2200275"/>
            <a:ext cx="1010520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3007519" y="2559844"/>
            <a:ext cx="1406129" cy="108490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36"/>
          <p:cNvSpPr>
            <a:spLocks noChangeArrowheads="1"/>
          </p:cNvSpPr>
          <p:nvPr/>
        </p:nvSpPr>
        <p:spPr bwMode="auto">
          <a:xfrm>
            <a:off x="4861483" y="2200275"/>
            <a:ext cx="1010520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4693444" y="2559844"/>
            <a:ext cx="1419225" cy="108490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38"/>
          <p:cNvSpPr>
            <a:spLocks noChangeArrowheads="1"/>
          </p:cNvSpPr>
          <p:nvPr/>
        </p:nvSpPr>
        <p:spPr bwMode="auto">
          <a:xfrm>
            <a:off x="6540859" y="2200275"/>
            <a:ext cx="1010520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6392466" y="2559844"/>
            <a:ext cx="1406128" cy="108490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直接连接符 8"/>
          <p:cNvSpPr>
            <a:spLocks noChangeShapeType="1"/>
          </p:cNvSpPr>
          <p:nvPr/>
        </p:nvSpPr>
        <p:spPr bwMode="auto">
          <a:xfrm>
            <a:off x="1062038" y="3693319"/>
            <a:ext cx="7019925" cy="1191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3293269" y="422672"/>
            <a:ext cx="1985963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25" name="文本框 37"/>
          <p:cNvSpPr>
            <a:spLocks noChangeArrowheads="1"/>
          </p:cNvSpPr>
          <p:nvPr/>
        </p:nvSpPr>
        <p:spPr bwMode="auto">
          <a:xfrm>
            <a:off x="531137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Title</a:t>
            </a:r>
            <a:endParaRPr lang="zh-CN" altLang="en-US" sz="1200" baseline="-3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6" name="组合 45"/>
          <p:cNvGrpSpPr>
            <a:grpSpLocks/>
          </p:cNvGrpSpPr>
          <p:nvPr/>
        </p:nvGrpSpPr>
        <p:grpSpPr bwMode="auto">
          <a:xfrm>
            <a:off x="2884885" y="464344"/>
            <a:ext cx="197644" cy="295275"/>
            <a:chOff x="0" y="0"/>
            <a:chExt cx="213756" cy="427512"/>
          </a:xfrm>
        </p:grpSpPr>
        <p:sp>
          <p:nvSpPr>
            <p:cNvPr id="27" name="直接连接符 46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直接连接符 47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0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0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animBg="1"/>
      <p:bldP spid="24" grpId="0" bldLvl="0" autoUpdateAnimBg="0"/>
      <p:bldP spid="25" grpId="0" bldLvl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1876425" y="1790700"/>
            <a:ext cx="1475185" cy="1475185"/>
            <a:chOff x="0" y="0"/>
            <a:chExt cx="2052000" cy="2052000"/>
          </a:xfrm>
          <a:solidFill>
            <a:schemeClr val="bg1"/>
          </a:solidFill>
        </p:grpSpPr>
        <p:grpSp>
          <p:nvGrpSpPr>
            <p:cNvPr id="3" name="组合 13"/>
            <p:cNvGrpSpPr>
              <a:grpSpLocks/>
            </p:cNvGrpSpPr>
            <p:nvPr/>
          </p:nvGrpSpPr>
          <p:grpSpPr bwMode="auto">
            <a:xfrm>
              <a:off x="660270" y="774000"/>
              <a:ext cx="605333" cy="504000"/>
              <a:chOff x="0" y="0"/>
              <a:chExt cx="360363" cy="300038"/>
            </a:xfrm>
            <a:grpFill/>
          </p:grpSpPr>
          <p:sp>
            <p:nvSpPr>
              <p:cNvPr id="4" name="Freeform 342"/>
              <p:cNvSpPr>
                <a:spLocks noChangeArrowheads="1"/>
              </p:cNvSpPr>
              <p:nvPr/>
            </p:nvSpPr>
            <p:spPr bwMode="auto">
              <a:xfrm>
                <a:off x="53975" y="52388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9"/>
                  <a:gd name="T49" fmla="*/ 0 h 123"/>
                  <a:gd name="T50" fmla="*/ 159 w 159"/>
                  <a:gd name="T51" fmla="*/ 123 h 12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5" name="Freeform 343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7"/>
                  <a:gd name="T31" fmla="*/ 0 h 189"/>
                  <a:gd name="T32" fmla="*/ 227 w 227"/>
                  <a:gd name="T33" fmla="*/ 189 h 1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</p:grpSp>
      </p:grpSp>
      <p:grpSp>
        <p:nvGrpSpPr>
          <p:cNvPr id="6" name="组合 32"/>
          <p:cNvGrpSpPr>
            <a:grpSpLocks noChangeAspect="1"/>
          </p:cNvGrpSpPr>
          <p:nvPr/>
        </p:nvGrpSpPr>
        <p:grpSpPr bwMode="auto">
          <a:xfrm>
            <a:off x="3171825" y="1790700"/>
            <a:ext cx="1473994" cy="1475185"/>
            <a:chOff x="0" y="0"/>
            <a:chExt cx="2052000" cy="2052000"/>
          </a:xfrm>
          <a:solidFill>
            <a:schemeClr val="bg1"/>
          </a:solidFill>
        </p:grpSpPr>
        <p:sp>
          <p:nvSpPr>
            <p:cNvPr id="7" name="Freeform 195"/>
            <p:cNvSpPr>
              <a:spLocks noChangeAspect="1" noEditPoints="1" noChangeArrowheads="1"/>
            </p:cNvSpPr>
            <p:nvPr/>
          </p:nvSpPr>
          <p:spPr bwMode="auto">
            <a:xfrm>
              <a:off x="660938" y="756000"/>
              <a:ext cx="667061" cy="540000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52"/>
                <a:gd name="T64" fmla="*/ 0 h 204"/>
                <a:gd name="T65" fmla="*/ 252 w 252"/>
                <a:gd name="T66" fmla="*/ 204 h 2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8" name="组合 33"/>
          <p:cNvGrpSpPr>
            <a:grpSpLocks/>
          </p:cNvGrpSpPr>
          <p:nvPr/>
        </p:nvGrpSpPr>
        <p:grpSpPr bwMode="auto">
          <a:xfrm>
            <a:off x="4520804" y="1790700"/>
            <a:ext cx="1473994" cy="1475185"/>
            <a:chOff x="0" y="0"/>
            <a:chExt cx="2052000" cy="2052000"/>
          </a:xfrm>
          <a:solidFill>
            <a:schemeClr val="bg1"/>
          </a:solidFill>
        </p:grpSpPr>
        <p:grpSp>
          <p:nvGrpSpPr>
            <p:cNvPr id="9" name="组合 21"/>
            <p:cNvGrpSpPr>
              <a:grpSpLocks/>
            </p:cNvGrpSpPr>
            <p:nvPr/>
          </p:nvGrpSpPr>
          <p:grpSpPr bwMode="auto">
            <a:xfrm>
              <a:off x="690001" y="774000"/>
              <a:ext cx="671999" cy="504000"/>
              <a:chOff x="0" y="0"/>
              <a:chExt cx="400050" cy="300038"/>
            </a:xfrm>
            <a:grpFill/>
          </p:grpSpPr>
          <p:sp>
            <p:nvSpPr>
              <p:cNvPr id="10" name="Rectangle 426"/>
              <p:cNvSpPr>
                <a:spLocks noChangeArrowheads="1"/>
              </p:cNvSpPr>
              <p:nvPr/>
            </p:nvSpPr>
            <p:spPr bwMode="auto">
              <a:xfrm>
                <a:off x="71437" y="171450"/>
                <a:ext cx="31750" cy="69850"/>
              </a:xfrm>
              <a:prstGeom prst="rect">
                <a:avLst/>
              </a:prstGeom>
              <a:grpFill/>
              <a:ln w="9525" cmpd="sng">
                <a:noFill/>
                <a:miter lim="800000"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11" name="Rectangle 427"/>
              <p:cNvSpPr>
                <a:spLocks noChangeArrowheads="1"/>
              </p:cNvSpPr>
              <p:nvPr/>
            </p:nvSpPr>
            <p:spPr bwMode="auto">
              <a:xfrm>
                <a:off x="127000" y="92075"/>
                <a:ext cx="33338" cy="149225"/>
              </a:xfrm>
              <a:prstGeom prst="rect">
                <a:avLst/>
              </a:prstGeom>
              <a:grpFill/>
              <a:ln w="9525" cmpd="sng">
                <a:noFill/>
                <a:miter lim="800000"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12" name="Rectangle 428"/>
              <p:cNvSpPr>
                <a:spLocks noChangeArrowheads="1"/>
              </p:cNvSpPr>
              <p:nvPr/>
            </p:nvSpPr>
            <p:spPr bwMode="auto">
              <a:xfrm>
                <a:off x="182562" y="127000"/>
                <a:ext cx="33338" cy="114300"/>
              </a:xfrm>
              <a:prstGeom prst="rect">
                <a:avLst/>
              </a:prstGeom>
              <a:grpFill/>
              <a:ln w="9525" cmpd="sng">
                <a:noFill/>
                <a:miter lim="800000"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13" name="Rectangle 429"/>
              <p:cNvSpPr>
                <a:spLocks noChangeArrowheads="1"/>
              </p:cNvSpPr>
              <p:nvPr/>
            </p:nvSpPr>
            <p:spPr bwMode="auto">
              <a:xfrm>
                <a:off x="239712" y="204788"/>
                <a:ext cx="31750" cy="36513"/>
              </a:xfrm>
              <a:prstGeom prst="rect">
                <a:avLst/>
              </a:prstGeom>
              <a:grpFill/>
              <a:ln w="9525" cmpd="sng">
                <a:noFill/>
                <a:miter lim="800000"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14" name="Rectangle 430"/>
              <p:cNvSpPr>
                <a:spLocks noChangeArrowheads="1"/>
              </p:cNvSpPr>
              <p:nvPr/>
            </p:nvSpPr>
            <p:spPr bwMode="auto">
              <a:xfrm>
                <a:off x="295275" y="63500"/>
                <a:ext cx="33338" cy="177800"/>
              </a:xfrm>
              <a:prstGeom prst="rect">
                <a:avLst/>
              </a:prstGeom>
              <a:grpFill/>
              <a:ln w="9525" cmpd="sng">
                <a:noFill/>
                <a:miter lim="800000"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15" name="Freeform 43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2"/>
                  <a:gd name="T31" fmla="*/ 0 h 189"/>
                  <a:gd name="T32" fmla="*/ 252 w 252"/>
                  <a:gd name="T33" fmla="*/ 189 h 1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</p:grpSp>
      </p:grpSp>
      <p:grpSp>
        <p:nvGrpSpPr>
          <p:cNvPr id="16" name="组合 34"/>
          <p:cNvGrpSpPr>
            <a:grpSpLocks/>
          </p:cNvGrpSpPr>
          <p:nvPr/>
        </p:nvGrpSpPr>
        <p:grpSpPr bwMode="auto">
          <a:xfrm>
            <a:off x="5836444" y="1790700"/>
            <a:ext cx="1475185" cy="1475185"/>
            <a:chOff x="0" y="0"/>
            <a:chExt cx="2052000" cy="2052000"/>
          </a:xfrm>
          <a:solidFill>
            <a:schemeClr val="bg1"/>
          </a:solidFill>
        </p:grpSpPr>
        <p:grpSp>
          <p:nvGrpSpPr>
            <p:cNvPr id="17" name="组合 28"/>
            <p:cNvGrpSpPr>
              <a:grpSpLocks/>
            </p:cNvGrpSpPr>
            <p:nvPr/>
          </p:nvGrpSpPr>
          <p:grpSpPr bwMode="auto">
            <a:xfrm>
              <a:off x="714705" y="774000"/>
              <a:ext cx="622590" cy="504000"/>
              <a:chOff x="0" y="0"/>
              <a:chExt cx="400050" cy="323850"/>
            </a:xfrm>
            <a:grpFill/>
          </p:grpSpPr>
          <p:sp>
            <p:nvSpPr>
              <p:cNvPr id="18" name="Freeform 36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2"/>
                  <a:gd name="T31" fmla="*/ 0 h 204"/>
                  <a:gd name="T32" fmla="*/ 252 w 252"/>
                  <a:gd name="T33" fmla="*/ 204 h 20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19" name="Oval 368"/>
              <p:cNvSpPr>
                <a:spLocks noChangeArrowheads="1"/>
              </p:cNvSpPr>
              <p:nvPr/>
            </p:nvSpPr>
            <p:spPr bwMode="auto">
              <a:xfrm>
                <a:off x="57150" y="53975"/>
                <a:ext cx="42863" cy="42863"/>
              </a:xfrm>
              <a:prstGeom prst="ellipse">
                <a:avLst/>
              </a:pr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0" name="Oval 369"/>
              <p:cNvSpPr>
                <a:spLocks noChangeArrowheads="1"/>
              </p:cNvSpPr>
              <p:nvPr/>
            </p:nvSpPr>
            <p:spPr bwMode="auto">
              <a:xfrm>
                <a:off x="301625" y="53975"/>
                <a:ext cx="39688" cy="42863"/>
              </a:xfrm>
              <a:prstGeom prst="ellipse">
                <a:avLst/>
              </a:pr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1" name="Oval 370"/>
              <p:cNvSpPr>
                <a:spLocks noChangeArrowheads="1"/>
              </p:cNvSpPr>
              <p:nvPr/>
            </p:nvSpPr>
            <p:spPr bwMode="auto">
              <a:xfrm>
                <a:off x="57150" y="227012"/>
                <a:ext cx="42863" cy="41275"/>
              </a:xfrm>
              <a:prstGeom prst="ellipse">
                <a:avLst/>
              </a:pr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2" name="Oval 371"/>
              <p:cNvSpPr>
                <a:spLocks noChangeArrowheads="1"/>
              </p:cNvSpPr>
              <p:nvPr/>
            </p:nvSpPr>
            <p:spPr bwMode="auto">
              <a:xfrm>
                <a:off x="301625" y="227012"/>
                <a:ext cx="39688" cy="41275"/>
              </a:xfrm>
              <a:prstGeom prst="ellipse">
                <a:avLst/>
              </a:pr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3" name="Freeform 372"/>
              <p:cNvSpPr>
                <a:spLocks noEditPoints="1" noChangeArrowheads="1"/>
              </p:cNvSpPr>
              <p:nvPr/>
            </p:nvSpPr>
            <p:spPr bwMode="auto">
              <a:xfrm>
                <a:off x="146050" y="84137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9"/>
                  <a:gd name="T31" fmla="*/ 0 h 98"/>
                  <a:gd name="T32" fmla="*/ 69 w 69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</p:grpSp>
      </p:grpSp>
      <p:sp>
        <p:nvSpPr>
          <p:cNvPr id="24" name="矩形 39"/>
          <p:cNvSpPr>
            <a:spLocks noChangeArrowheads="1"/>
          </p:cNvSpPr>
          <p:nvPr/>
        </p:nvSpPr>
        <p:spPr bwMode="auto">
          <a:xfrm>
            <a:off x="3630724" y="3434954"/>
            <a:ext cx="1882553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点击添加主要观点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3293269" y="422672"/>
            <a:ext cx="1985963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26" name="文本框 37"/>
          <p:cNvSpPr>
            <a:spLocks noChangeArrowheads="1"/>
          </p:cNvSpPr>
          <p:nvPr/>
        </p:nvSpPr>
        <p:spPr bwMode="auto">
          <a:xfrm>
            <a:off x="531137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Title</a:t>
            </a:r>
            <a:endParaRPr lang="zh-CN" altLang="en-US" sz="1200" baseline="-3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7" name="组合 44"/>
          <p:cNvGrpSpPr>
            <a:grpSpLocks/>
          </p:cNvGrpSpPr>
          <p:nvPr/>
        </p:nvGrpSpPr>
        <p:grpSpPr bwMode="auto">
          <a:xfrm>
            <a:off x="2884885" y="464344"/>
            <a:ext cx="197644" cy="295275"/>
            <a:chOff x="0" y="0"/>
            <a:chExt cx="213756" cy="427512"/>
          </a:xfrm>
        </p:grpSpPr>
        <p:sp>
          <p:nvSpPr>
            <p:cNvPr id="28" name="直接连接符 45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直接连接符 46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127523" y="1069182"/>
            <a:ext cx="6888956" cy="50936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127523" y="3824287"/>
            <a:ext cx="6888956" cy="72942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9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utoUpdateAnimBg="0"/>
      <p:bldP spid="25" grpId="0" bldLvl="0" autoUpdateAnimBg="0"/>
      <p:bldP spid="26" grpId="0" bldLvl="0" autoUpdateAnimBg="0"/>
      <p:bldP spid="30" grpId="0" bldLvl="0" autoUpdateAnimBg="0"/>
      <p:bldP spid="31" grpId="0" bldLvl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2531269"/>
            <a:ext cx="5054204" cy="276225"/>
          </a:xfrm>
          <a:prstGeom prst="rect">
            <a:avLst/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" name="文本框 3"/>
          <p:cNvSpPr>
            <a:spLocks noChangeArrowheads="1"/>
          </p:cNvSpPr>
          <p:nvPr/>
        </p:nvSpPr>
        <p:spPr bwMode="auto">
          <a:xfrm>
            <a:off x="4667714" y="1497806"/>
            <a:ext cx="870609" cy="106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2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4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01</a:t>
            </a:r>
            <a:endParaRPr lang="zh-CN" altLang="en-US" sz="4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214813" y="1071563"/>
            <a:ext cx="1734741" cy="1735931"/>
            <a:chOff x="0" y="0"/>
            <a:chExt cx="1970470" cy="1970470"/>
          </a:xfrm>
        </p:grpSpPr>
        <p:sp>
          <p:nvSpPr>
            <p:cNvPr id="5" name="任意多边形 4"/>
            <p:cNvSpPr>
              <a:spLocks noChangeArrowheads="1"/>
            </p:cNvSpPr>
            <p:nvPr/>
          </p:nvSpPr>
          <p:spPr bwMode="auto">
            <a:xfrm>
              <a:off x="0" y="0"/>
              <a:ext cx="1970470" cy="1523844"/>
            </a:xfrm>
            <a:custGeom>
              <a:avLst/>
              <a:gdLst>
                <a:gd name="T0" fmla="*/ 985235 w 1970470"/>
                <a:gd name="T1" fmla="*/ 0 h 1523844"/>
                <a:gd name="T2" fmla="*/ 1970470 w 1970470"/>
                <a:gd name="T3" fmla="*/ 985235 h 1523844"/>
                <a:gd name="T4" fmla="*/ 1851557 w 1970470"/>
                <a:gd name="T5" fmla="*/ 1454856 h 1523844"/>
                <a:gd name="T6" fmla="*/ 1809646 w 1970470"/>
                <a:gd name="T7" fmla="*/ 1523844 h 1523844"/>
                <a:gd name="T8" fmla="*/ 1380307 w 1970470"/>
                <a:gd name="T9" fmla="*/ 1523844 h 1523844"/>
                <a:gd name="T10" fmla="*/ 1458954 w 1970470"/>
                <a:gd name="T11" fmla="*/ 1458954 h 1523844"/>
                <a:gd name="T12" fmla="*/ 1655175 w 1970470"/>
                <a:gd name="T13" fmla="*/ 985235 h 1523844"/>
                <a:gd name="T14" fmla="*/ 985235 w 1970470"/>
                <a:gd name="T15" fmla="*/ 315295 h 1523844"/>
                <a:gd name="T16" fmla="*/ 315295 w 1970470"/>
                <a:gd name="T17" fmla="*/ 985235 h 1523844"/>
                <a:gd name="T18" fmla="*/ 511516 w 1970470"/>
                <a:gd name="T19" fmla="*/ 1458954 h 1523844"/>
                <a:gd name="T20" fmla="*/ 590163 w 1970470"/>
                <a:gd name="T21" fmla="*/ 1523844 h 1523844"/>
                <a:gd name="T22" fmla="*/ 160824 w 1970470"/>
                <a:gd name="T23" fmla="*/ 1523844 h 1523844"/>
                <a:gd name="T24" fmla="*/ 118913 w 1970470"/>
                <a:gd name="T25" fmla="*/ 1454856 h 1523844"/>
                <a:gd name="T26" fmla="*/ 0 w 1970470"/>
                <a:gd name="T27" fmla="*/ 985235 h 1523844"/>
                <a:gd name="T28" fmla="*/ 985235 w 1970470"/>
                <a:gd name="T29" fmla="*/ 0 h 15238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0470"/>
                <a:gd name="T46" fmla="*/ 0 h 1523844"/>
                <a:gd name="T47" fmla="*/ 1970470 w 1970470"/>
                <a:gd name="T48" fmla="*/ 1523844 h 15238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6" name="任意多边形 5"/>
            <p:cNvSpPr>
              <a:spLocks noChangeArrowheads="1"/>
            </p:cNvSpPr>
            <p:nvPr/>
          </p:nvSpPr>
          <p:spPr bwMode="auto">
            <a:xfrm>
              <a:off x="160824" y="1523844"/>
              <a:ext cx="1648822" cy="446626"/>
            </a:xfrm>
            <a:custGeom>
              <a:avLst/>
              <a:gdLst>
                <a:gd name="T0" fmla="*/ 0 w 1648822"/>
                <a:gd name="T1" fmla="*/ 0 h 446626"/>
                <a:gd name="T2" fmla="*/ 429339 w 1648822"/>
                <a:gd name="T3" fmla="*/ 0 h 446626"/>
                <a:gd name="T4" fmla="*/ 449841 w 1648822"/>
                <a:gd name="T5" fmla="*/ 16916 h 446626"/>
                <a:gd name="T6" fmla="*/ 824411 w 1648822"/>
                <a:gd name="T7" fmla="*/ 131331 h 446626"/>
                <a:gd name="T8" fmla="*/ 1198981 w 1648822"/>
                <a:gd name="T9" fmla="*/ 16916 h 446626"/>
                <a:gd name="T10" fmla="*/ 1219483 w 1648822"/>
                <a:gd name="T11" fmla="*/ 0 h 446626"/>
                <a:gd name="T12" fmla="*/ 1648822 w 1648822"/>
                <a:gd name="T13" fmla="*/ 0 h 446626"/>
                <a:gd name="T14" fmla="*/ 1641383 w 1648822"/>
                <a:gd name="T15" fmla="*/ 12245 h 446626"/>
                <a:gd name="T16" fmla="*/ 824411 w 1648822"/>
                <a:gd name="T17" fmla="*/ 446626 h 446626"/>
                <a:gd name="T18" fmla="*/ 7439 w 1648822"/>
                <a:gd name="T19" fmla="*/ 12245 h 446626"/>
                <a:gd name="T20" fmla="*/ 0 w 1648822"/>
                <a:gd name="T21" fmla="*/ 0 h 4466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48822"/>
                <a:gd name="T34" fmla="*/ 0 h 446626"/>
                <a:gd name="T35" fmla="*/ 1648822 w 1648822"/>
                <a:gd name="T36" fmla="*/ 446626 h 4466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 flipV="1">
            <a:off x="0" y="3058717"/>
            <a:ext cx="3446860" cy="277415"/>
          </a:xfrm>
          <a:prstGeom prst="rect">
            <a:avLst/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8" name="文本框 16"/>
          <p:cNvSpPr>
            <a:spLocks noChangeArrowheads="1"/>
          </p:cNvSpPr>
          <p:nvPr/>
        </p:nvSpPr>
        <p:spPr bwMode="auto">
          <a:xfrm>
            <a:off x="3019889" y="3471863"/>
            <a:ext cx="870609" cy="106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2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4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02</a:t>
            </a:r>
            <a:endParaRPr lang="zh-CN" altLang="en-US" sz="4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 flipV="1">
            <a:off x="2590801" y="3058717"/>
            <a:ext cx="1735931" cy="1734740"/>
            <a:chOff x="0" y="0"/>
            <a:chExt cx="1970470" cy="1970470"/>
          </a:xfrm>
        </p:grpSpPr>
        <p:sp>
          <p:nvSpPr>
            <p:cNvPr id="10" name="任意多边形 9"/>
            <p:cNvSpPr>
              <a:spLocks noChangeArrowheads="1"/>
            </p:cNvSpPr>
            <p:nvPr/>
          </p:nvSpPr>
          <p:spPr bwMode="auto">
            <a:xfrm>
              <a:off x="0" y="0"/>
              <a:ext cx="1970470" cy="1523844"/>
            </a:xfrm>
            <a:custGeom>
              <a:avLst/>
              <a:gdLst>
                <a:gd name="T0" fmla="*/ 985235 w 1970470"/>
                <a:gd name="T1" fmla="*/ 0 h 1523844"/>
                <a:gd name="T2" fmla="*/ 1970470 w 1970470"/>
                <a:gd name="T3" fmla="*/ 985235 h 1523844"/>
                <a:gd name="T4" fmla="*/ 1851557 w 1970470"/>
                <a:gd name="T5" fmla="*/ 1454856 h 1523844"/>
                <a:gd name="T6" fmla="*/ 1809646 w 1970470"/>
                <a:gd name="T7" fmla="*/ 1523844 h 1523844"/>
                <a:gd name="T8" fmla="*/ 1380307 w 1970470"/>
                <a:gd name="T9" fmla="*/ 1523844 h 1523844"/>
                <a:gd name="T10" fmla="*/ 1458954 w 1970470"/>
                <a:gd name="T11" fmla="*/ 1458954 h 1523844"/>
                <a:gd name="T12" fmla="*/ 1655175 w 1970470"/>
                <a:gd name="T13" fmla="*/ 985235 h 1523844"/>
                <a:gd name="T14" fmla="*/ 985235 w 1970470"/>
                <a:gd name="T15" fmla="*/ 315295 h 1523844"/>
                <a:gd name="T16" fmla="*/ 315295 w 1970470"/>
                <a:gd name="T17" fmla="*/ 985235 h 1523844"/>
                <a:gd name="T18" fmla="*/ 511516 w 1970470"/>
                <a:gd name="T19" fmla="*/ 1458954 h 1523844"/>
                <a:gd name="T20" fmla="*/ 590163 w 1970470"/>
                <a:gd name="T21" fmla="*/ 1523844 h 1523844"/>
                <a:gd name="T22" fmla="*/ 160824 w 1970470"/>
                <a:gd name="T23" fmla="*/ 1523844 h 1523844"/>
                <a:gd name="T24" fmla="*/ 118913 w 1970470"/>
                <a:gd name="T25" fmla="*/ 1454856 h 1523844"/>
                <a:gd name="T26" fmla="*/ 0 w 1970470"/>
                <a:gd name="T27" fmla="*/ 985235 h 1523844"/>
                <a:gd name="T28" fmla="*/ 985235 w 1970470"/>
                <a:gd name="T29" fmla="*/ 0 h 15238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0470"/>
                <a:gd name="T46" fmla="*/ 0 h 1523844"/>
                <a:gd name="T47" fmla="*/ 1970470 w 1970470"/>
                <a:gd name="T48" fmla="*/ 1523844 h 15238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1" name="任意多边形 10"/>
            <p:cNvSpPr>
              <a:spLocks noChangeArrowheads="1"/>
            </p:cNvSpPr>
            <p:nvPr/>
          </p:nvSpPr>
          <p:spPr bwMode="auto">
            <a:xfrm>
              <a:off x="160824" y="1523844"/>
              <a:ext cx="1648822" cy="446626"/>
            </a:xfrm>
            <a:custGeom>
              <a:avLst/>
              <a:gdLst>
                <a:gd name="T0" fmla="*/ 0 w 1648822"/>
                <a:gd name="T1" fmla="*/ 0 h 446626"/>
                <a:gd name="T2" fmla="*/ 429339 w 1648822"/>
                <a:gd name="T3" fmla="*/ 0 h 446626"/>
                <a:gd name="T4" fmla="*/ 449841 w 1648822"/>
                <a:gd name="T5" fmla="*/ 16916 h 446626"/>
                <a:gd name="T6" fmla="*/ 824411 w 1648822"/>
                <a:gd name="T7" fmla="*/ 131331 h 446626"/>
                <a:gd name="T8" fmla="*/ 1198981 w 1648822"/>
                <a:gd name="T9" fmla="*/ 16916 h 446626"/>
                <a:gd name="T10" fmla="*/ 1219483 w 1648822"/>
                <a:gd name="T11" fmla="*/ 0 h 446626"/>
                <a:gd name="T12" fmla="*/ 1648822 w 1648822"/>
                <a:gd name="T13" fmla="*/ 0 h 446626"/>
                <a:gd name="T14" fmla="*/ 1641383 w 1648822"/>
                <a:gd name="T15" fmla="*/ 12245 h 446626"/>
                <a:gd name="T16" fmla="*/ 824411 w 1648822"/>
                <a:gd name="T17" fmla="*/ 446626 h 446626"/>
                <a:gd name="T18" fmla="*/ 7439 w 1648822"/>
                <a:gd name="T19" fmla="*/ 12245 h 446626"/>
                <a:gd name="T20" fmla="*/ 0 w 1648822"/>
                <a:gd name="T21" fmla="*/ 0 h 4466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48822"/>
                <a:gd name="T34" fmla="*/ 0 h 446626"/>
                <a:gd name="T35" fmla="*/ 1648822 w 1648822"/>
                <a:gd name="T36" fmla="*/ 446626 h 4466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 flipV="1">
            <a:off x="5243512" y="3058717"/>
            <a:ext cx="3900488" cy="277415"/>
          </a:xfrm>
          <a:prstGeom prst="rect">
            <a:avLst/>
          </a:prstGeom>
          <a:solidFill>
            <a:schemeClr val="bg1">
              <a:alpha val="39999"/>
            </a:schemeClr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3" name="文本框 24"/>
          <p:cNvSpPr>
            <a:spLocks noChangeArrowheads="1"/>
          </p:cNvSpPr>
          <p:nvPr/>
        </p:nvSpPr>
        <p:spPr bwMode="auto">
          <a:xfrm>
            <a:off x="4889170" y="3483769"/>
            <a:ext cx="870609" cy="106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2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4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03</a:t>
            </a:r>
            <a:endParaRPr lang="zh-CN" altLang="en-US" sz="4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 flipV="1">
            <a:off x="4424363" y="3058717"/>
            <a:ext cx="1734741" cy="1734740"/>
            <a:chOff x="0" y="0"/>
            <a:chExt cx="1970470" cy="1970470"/>
          </a:xfrm>
        </p:grpSpPr>
        <p:sp>
          <p:nvSpPr>
            <p:cNvPr id="15" name="任意多边形 14"/>
            <p:cNvSpPr>
              <a:spLocks noChangeArrowheads="1"/>
            </p:cNvSpPr>
            <p:nvPr/>
          </p:nvSpPr>
          <p:spPr bwMode="auto">
            <a:xfrm>
              <a:off x="0" y="0"/>
              <a:ext cx="1970470" cy="1523844"/>
            </a:xfrm>
            <a:custGeom>
              <a:avLst/>
              <a:gdLst>
                <a:gd name="T0" fmla="*/ 985235 w 1970470"/>
                <a:gd name="T1" fmla="*/ 0 h 1523844"/>
                <a:gd name="T2" fmla="*/ 1970470 w 1970470"/>
                <a:gd name="T3" fmla="*/ 985235 h 1523844"/>
                <a:gd name="T4" fmla="*/ 1851557 w 1970470"/>
                <a:gd name="T5" fmla="*/ 1454856 h 1523844"/>
                <a:gd name="T6" fmla="*/ 1809646 w 1970470"/>
                <a:gd name="T7" fmla="*/ 1523844 h 1523844"/>
                <a:gd name="T8" fmla="*/ 1380307 w 1970470"/>
                <a:gd name="T9" fmla="*/ 1523844 h 1523844"/>
                <a:gd name="T10" fmla="*/ 1458954 w 1970470"/>
                <a:gd name="T11" fmla="*/ 1458954 h 1523844"/>
                <a:gd name="T12" fmla="*/ 1655175 w 1970470"/>
                <a:gd name="T13" fmla="*/ 985235 h 1523844"/>
                <a:gd name="T14" fmla="*/ 985235 w 1970470"/>
                <a:gd name="T15" fmla="*/ 315295 h 1523844"/>
                <a:gd name="T16" fmla="*/ 315295 w 1970470"/>
                <a:gd name="T17" fmla="*/ 985235 h 1523844"/>
                <a:gd name="T18" fmla="*/ 511516 w 1970470"/>
                <a:gd name="T19" fmla="*/ 1458954 h 1523844"/>
                <a:gd name="T20" fmla="*/ 590163 w 1970470"/>
                <a:gd name="T21" fmla="*/ 1523844 h 1523844"/>
                <a:gd name="T22" fmla="*/ 160824 w 1970470"/>
                <a:gd name="T23" fmla="*/ 1523844 h 1523844"/>
                <a:gd name="T24" fmla="*/ 118913 w 1970470"/>
                <a:gd name="T25" fmla="*/ 1454856 h 1523844"/>
                <a:gd name="T26" fmla="*/ 0 w 1970470"/>
                <a:gd name="T27" fmla="*/ 985235 h 1523844"/>
                <a:gd name="T28" fmla="*/ 985235 w 1970470"/>
                <a:gd name="T29" fmla="*/ 0 h 15238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0470"/>
                <a:gd name="T46" fmla="*/ 0 h 1523844"/>
                <a:gd name="T47" fmla="*/ 1970470 w 1970470"/>
                <a:gd name="T48" fmla="*/ 1523844 h 15238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6" name="任意多边形 15"/>
            <p:cNvSpPr>
              <a:spLocks noChangeArrowheads="1"/>
            </p:cNvSpPr>
            <p:nvPr/>
          </p:nvSpPr>
          <p:spPr bwMode="auto">
            <a:xfrm>
              <a:off x="160824" y="1523844"/>
              <a:ext cx="1648822" cy="446626"/>
            </a:xfrm>
            <a:custGeom>
              <a:avLst/>
              <a:gdLst>
                <a:gd name="T0" fmla="*/ 0 w 1648822"/>
                <a:gd name="T1" fmla="*/ 0 h 446626"/>
                <a:gd name="T2" fmla="*/ 429339 w 1648822"/>
                <a:gd name="T3" fmla="*/ 0 h 446626"/>
                <a:gd name="T4" fmla="*/ 449841 w 1648822"/>
                <a:gd name="T5" fmla="*/ 16916 h 446626"/>
                <a:gd name="T6" fmla="*/ 824411 w 1648822"/>
                <a:gd name="T7" fmla="*/ 131331 h 446626"/>
                <a:gd name="T8" fmla="*/ 1198981 w 1648822"/>
                <a:gd name="T9" fmla="*/ 16916 h 446626"/>
                <a:gd name="T10" fmla="*/ 1219483 w 1648822"/>
                <a:gd name="T11" fmla="*/ 0 h 446626"/>
                <a:gd name="T12" fmla="*/ 1648822 w 1648822"/>
                <a:gd name="T13" fmla="*/ 0 h 446626"/>
                <a:gd name="T14" fmla="*/ 1641383 w 1648822"/>
                <a:gd name="T15" fmla="*/ 12245 h 446626"/>
                <a:gd name="T16" fmla="*/ 824411 w 1648822"/>
                <a:gd name="T17" fmla="*/ 446626 h 446626"/>
                <a:gd name="T18" fmla="*/ 7439 w 1648822"/>
                <a:gd name="T19" fmla="*/ 12245 h 446626"/>
                <a:gd name="T20" fmla="*/ 0 w 1648822"/>
                <a:gd name="T21" fmla="*/ 0 h 4466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48822"/>
                <a:gd name="T34" fmla="*/ 0 h 446626"/>
                <a:gd name="T35" fmla="*/ 1648822 w 1648822"/>
                <a:gd name="T36" fmla="*/ 446626 h 4466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17" name="TextBox 59"/>
          <p:cNvSpPr>
            <a:spLocks noChangeArrowheads="1"/>
          </p:cNvSpPr>
          <p:nvPr/>
        </p:nvSpPr>
        <p:spPr bwMode="auto">
          <a:xfrm flipH="1">
            <a:off x="1980010" y="1406128"/>
            <a:ext cx="1941909" cy="30003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r" eaLnBrk="0" hangingPunct="0"/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点击此处输入内容</a:t>
            </a:r>
            <a:endParaRPr 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014412" y="1685926"/>
            <a:ext cx="2976563" cy="8412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9" name="TextBox 59"/>
          <p:cNvSpPr>
            <a:spLocks noChangeArrowheads="1"/>
          </p:cNvSpPr>
          <p:nvPr/>
        </p:nvSpPr>
        <p:spPr bwMode="auto">
          <a:xfrm flipH="1">
            <a:off x="6179344" y="3451622"/>
            <a:ext cx="1940719" cy="30003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 eaLnBrk="0" hangingPunct="0"/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点击此处输入内容</a:t>
            </a:r>
            <a:endParaRPr 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0" name="矩形 17"/>
          <p:cNvSpPr>
            <a:spLocks noChangeArrowheads="1"/>
          </p:cNvSpPr>
          <p:nvPr/>
        </p:nvSpPr>
        <p:spPr bwMode="auto">
          <a:xfrm>
            <a:off x="6329363" y="3740943"/>
            <a:ext cx="1940719" cy="8412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1" name="TextBox 59"/>
          <p:cNvSpPr>
            <a:spLocks noChangeArrowheads="1"/>
          </p:cNvSpPr>
          <p:nvPr/>
        </p:nvSpPr>
        <p:spPr bwMode="auto">
          <a:xfrm flipH="1">
            <a:off x="673894" y="3429000"/>
            <a:ext cx="1941910" cy="30003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 eaLnBrk="0" hangingPunct="0"/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点击输入内容</a:t>
            </a:r>
            <a:endParaRPr 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2" name="矩形 17"/>
          <p:cNvSpPr>
            <a:spLocks noChangeArrowheads="1"/>
          </p:cNvSpPr>
          <p:nvPr/>
        </p:nvSpPr>
        <p:spPr bwMode="auto">
          <a:xfrm>
            <a:off x="1014412" y="3718323"/>
            <a:ext cx="1395413" cy="8412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3293269" y="422672"/>
            <a:ext cx="1985963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24" name="文本框 37"/>
          <p:cNvSpPr>
            <a:spLocks noChangeArrowheads="1"/>
          </p:cNvSpPr>
          <p:nvPr/>
        </p:nvSpPr>
        <p:spPr bwMode="auto">
          <a:xfrm>
            <a:off x="531137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Title</a:t>
            </a:r>
            <a:endParaRPr lang="zh-CN" altLang="en-US" sz="1200" baseline="-3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5" name="组合 32"/>
          <p:cNvGrpSpPr>
            <a:grpSpLocks/>
          </p:cNvGrpSpPr>
          <p:nvPr/>
        </p:nvGrpSpPr>
        <p:grpSpPr bwMode="auto">
          <a:xfrm>
            <a:off x="2884885" y="464344"/>
            <a:ext cx="197644" cy="295275"/>
            <a:chOff x="0" y="0"/>
            <a:chExt cx="213756" cy="427512"/>
          </a:xfrm>
        </p:grpSpPr>
        <p:sp>
          <p:nvSpPr>
            <p:cNvPr id="26" name="直接连接符 3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直接连接符 3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/>
      <p:bldP spid="7" grpId="0" bldLvl="0" animBg="1" autoUpdateAnimBg="0"/>
      <p:bldP spid="8" grpId="0"/>
      <p:bldP spid="12" grpId="0" bldLvl="0" animBg="1" autoUpdateAnimBg="0"/>
      <p:bldP spid="13" grpId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293269" y="422672"/>
            <a:ext cx="1985963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3" name="文本框 37"/>
          <p:cNvSpPr>
            <a:spLocks noChangeArrowheads="1"/>
          </p:cNvSpPr>
          <p:nvPr/>
        </p:nvSpPr>
        <p:spPr bwMode="auto">
          <a:xfrm>
            <a:off x="531137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Title</a:t>
            </a:r>
            <a:endParaRPr lang="zh-CN" altLang="en-US" sz="1200" baseline="-3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884885" y="464344"/>
            <a:ext cx="197644" cy="295275"/>
            <a:chOff x="0" y="0"/>
            <a:chExt cx="213756" cy="427512"/>
          </a:xfrm>
        </p:grpSpPr>
        <p:sp>
          <p:nvSpPr>
            <p:cNvPr id="5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16"/>
          <p:cNvGrpSpPr>
            <a:grpSpLocks/>
          </p:cNvGrpSpPr>
          <p:nvPr/>
        </p:nvGrpSpPr>
        <p:grpSpPr bwMode="auto">
          <a:xfrm>
            <a:off x="5450681" y="1341835"/>
            <a:ext cx="1466850" cy="260747"/>
            <a:chOff x="0" y="0"/>
            <a:chExt cx="1957146" cy="347067"/>
          </a:xfrm>
          <a:solidFill>
            <a:schemeClr val="bg1"/>
          </a:solidFill>
        </p:grpSpPr>
        <p:sp>
          <p:nvSpPr>
            <p:cNvPr id="8" name="Straight Arrow Connector 25"/>
            <p:cNvSpPr>
              <a:spLocks noChangeShapeType="1"/>
            </p:cNvSpPr>
            <p:nvPr/>
          </p:nvSpPr>
          <p:spPr bwMode="auto">
            <a:xfrm>
              <a:off x="0" y="173534"/>
              <a:ext cx="1766584" cy="1"/>
            </a:xfrm>
            <a:prstGeom prst="straightConnector1">
              <a:avLst/>
            </a:prstGeom>
            <a:grp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Oval 27"/>
            <p:cNvSpPr>
              <a:spLocks noChangeArrowheads="1"/>
            </p:cNvSpPr>
            <p:nvPr/>
          </p:nvSpPr>
          <p:spPr bwMode="auto">
            <a:xfrm>
              <a:off x="1612059" y="0"/>
              <a:ext cx="345087" cy="347067"/>
            </a:xfrm>
            <a:prstGeom prst="ellipse">
              <a:avLst/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0" name="组合 15"/>
          <p:cNvGrpSpPr>
            <a:grpSpLocks/>
          </p:cNvGrpSpPr>
          <p:nvPr/>
        </p:nvGrpSpPr>
        <p:grpSpPr bwMode="auto">
          <a:xfrm>
            <a:off x="6075760" y="3579019"/>
            <a:ext cx="841772" cy="635794"/>
            <a:chOff x="0" y="0"/>
            <a:chExt cx="1122813" cy="848625"/>
          </a:xfrm>
          <a:solidFill>
            <a:schemeClr val="bg1"/>
          </a:solidFill>
        </p:grpSpPr>
        <p:sp>
          <p:nvSpPr>
            <p:cNvPr id="11" name="Straight Arrow Connector 42"/>
            <p:cNvSpPr>
              <a:spLocks noChangeShapeType="1"/>
            </p:cNvSpPr>
            <p:nvPr/>
          </p:nvSpPr>
          <p:spPr bwMode="auto">
            <a:xfrm>
              <a:off x="535223" y="675092"/>
              <a:ext cx="394904" cy="1"/>
            </a:xfrm>
            <a:prstGeom prst="straightConnector1">
              <a:avLst/>
            </a:prstGeom>
            <a:grp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Straight Connector 45"/>
            <p:cNvSpPr>
              <a:spLocks noChangeShapeType="1"/>
            </p:cNvSpPr>
            <p:nvPr/>
          </p:nvSpPr>
          <p:spPr bwMode="auto">
            <a:xfrm flipH="1" flipV="1">
              <a:off x="0" y="0"/>
              <a:ext cx="535223" cy="675092"/>
            </a:xfrm>
            <a:prstGeom prst="line">
              <a:avLst/>
            </a:prstGeom>
            <a:grp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Oval 34"/>
            <p:cNvSpPr>
              <a:spLocks noChangeArrowheads="1"/>
            </p:cNvSpPr>
            <p:nvPr/>
          </p:nvSpPr>
          <p:spPr bwMode="auto">
            <a:xfrm>
              <a:off x="777726" y="501558"/>
              <a:ext cx="345087" cy="347067"/>
            </a:xfrm>
            <a:prstGeom prst="ellipse">
              <a:avLst/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4" name="组合 17"/>
          <p:cNvGrpSpPr>
            <a:grpSpLocks/>
          </p:cNvGrpSpPr>
          <p:nvPr/>
        </p:nvGrpSpPr>
        <p:grpSpPr bwMode="auto">
          <a:xfrm>
            <a:off x="5974556" y="2188369"/>
            <a:ext cx="942975" cy="731044"/>
            <a:chOff x="0" y="0"/>
            <a:chExt cx="1258787" cy="975500"/>
          </a:xfrm>
          <a:solidFill>
            <a:schemeClr val="bg1"/>
          </a:solidFill>
        </p:grpSpPr>
        <p:sp>
          <p:nvSpPr>
            <p:cNvPr id="15" name="Straight Arrow Connector 38"/>
            <p:cNvSpPr>
              <a:spLocks noChangeShapeType="1"/>
            </p:cNvSpPr>
            <p:nvPr/>
          </p:nvSpPr>
          <p:spPr bwMode="auto">
            <a:xfrm>
              <a:off x="494871" y="0"/>
              <a:ext cx="572172" cy="765754"/>
            </a:xfrm>
            <a:prstGeom prst="straightConnector1">
              <a:avLst/>
            </a:prstGeom>
            <a:grp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Straight Connector 41"/>
            <p:cNvSpPr>
              <a:spLocks noChangeShapeType="1"/>
            </p:cNvSpPr>
            <p:nvPr/>
          </p:nvSpPr>
          <p:spPr bwMode="auto">
            <a:xfrm flipH="1">
              <a:off x="0" y="0"/>
              <a:ext cx="494871" cy="1"/>
            </a:xfrm>
            <a:prstGeom prst="line">
              <a:avLst/>
            </a:prstGeom>
            <a:grp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Oval 36"/>
            <p:cNvSpPr>
              <a:spLocks noChangeArrowheads="1"/>
            </p:cNvSpPr>
            <p:nvPr/>
          </p:nvSpPr>
          <p:spPr bwMode="auto">
            <a:xfrm>
              <a:off x="913700" y="628433"/>
              <a:ext cx="345087" cy="347067"/>
            </a:xfrm>
            <a:prstGeom prst="ellipse">
              <a:avLst/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8" name="组合 9"/>
          <p:cNvGrpSpPr>
            <a:grpSpLocks/>
          </p:cNvGrpSpPr>
          <p:nvPr/>
        </p:nvGrpSpPr>
        <p:grpSpPr bwMode="auto">
          <a:xfrm>
            <a:off x="2318147" y="1377554"/>
            <a:ext cx="1042988" cy="333375"/>
            <a:chOff x="0" y="0"/>
            <a:chExt cx="1390391" cy="444014"/>
          </a:xfrm>
          <a:solidFill>
            <a:schemeClr val="bg1"/>
          </a:solidFill>
        </p:grpSpPr>
        <p:sp>
          <p:nvSpPr>
            <p:cNvPr id="19" name="Straight Arrow Connector 70"/>
            <p:cNvSpPr>
              <a:spLocks noChangeShapeType="1"/>
            </p:cNvSpPr>
            <p:nvPr/>
          </p:nvSpPr>
          <p:spPr bwMode="auto">
            <a:xfrm flipH="1">
              <a:off x="89829" y="173534"/>
              <a:ext cx="781837" cy="1"/>
            </a:xfrm>
            <a:prstGeom prst="straightConnector1">
              <a:avLst/>
            </a:prstGeom>
            <a:grp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Straight Connector 72"/>
            <p:cNvSpPr>
              <a:spLocks noChangeShapeType="1"/>
            </p:cNvSpPr>
            <p:nvPr/>
          </p:nvSpPr>
          <p:spPr bwMode="auto">
            <a:xfrm>
              <a:off x="871666" y="173534"/>
              <a:ext cx="518725" cy="270480"/>
            </a:xfrm>
            <a:prstGeom prst="line">
              <a:avLst/>
            </a:prstGeom>
            <a:grp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Oval 48"/>
            <p:cNvSpPr>
              <a:spLocks noChangeArrowheads="1"/>
            </p:cNvSpPr>
            <p:nvPr/>
          </p:nvSpPr>
          <p:spPr bwMode="auto">
            <a:xfrm>
              <a:off x="0" y="0"/>
              <a:ext cx="345087" cy="347067"/>
            </a:xfrm>
            <a:prstGeom prst="ellipse">
              <a:avLst/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2" name="组合 14"/>
          <p:cNvGrpSpPr>
            <a:grpSpLocks/>
          </p:cNvGrpSpPr>
          <p:nvPr/>
        </p:nvGrpSpPr>
        <p:grpSpPr bwMode="auto">
          <a:xfrm>
            <a:off x="2318148" y="3783807"/>
            <a:ext cx="1110853" cy="431006"/>
            <a:chOff x="0" y="0"/>
            <a:chExt cx="1481420" cy="575242"/>
          </a:xfrm>
          <a:solidFill>
            <a:schemeClr val="bg1"/>
          </a:solidFill>
        </p:grpSpPr>
        <p:sp>
          <p:nvSpPr>
            <p:cNvPr id="23" name="Straight Arrow Connector 57"/>
            <p:cNvSpPr>
              <a:spLocks noChangeShapeType="1"/>
            </p:cNvSpPr>
            <p:nvPr/>
          </p:nvSpPr>
          <p:spPr bwMode="auto">
            <a:xfrm flipH="1">
              <a:off x="172543" y="401709"/>
              <a:ext cx="1052726" cy="1"/>
            </a:xfrm>
            <a:prstGeom prst="straightConnector1">
              <a:avLst/>
            </a:prstGeom>
            <a:grp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Straight Connector 60"/>
            <p:cNvSpPr>
              <a:spLocks noChangeShapeType="1"/>
            </p:cNvSpPr>
            <p:nvPr/>
          </p:nvSpPr>
          <p:spPr bwMode="auto">
            <a:xfrm flipH="1">
              <a:off x="1225268" y="0"/>
              <a:ext cx="256152" cy="401711"/>
            </a:xfrm>
            <a:prstGeom prst="line">
              <a:avLst/>
            </a:prstGeom>
            <a:grp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Oval 50"/>
            <p:cNvSpPr>
              <a:spLocks noChangeArrowheads="1"/>
            </p:cNvSpPr>
            <p:nvPr/>
          </p:nvSpPr>
          <p:spPr bwMode="auto">
            <a:xfrm>
              <a:off x="0" y="228175"/>
              <a:ext cx="345087" cy="347067"/>
            </a:xfrm>
            <a:prstGeom prst="ellipse">
              <a:avLst/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6" name="组合 12"/>
          <p:cNvGrpSpPr>
            <a:grpSpLocks/>
          </p:cNvGrpSpPr>
          <p:nvPr/>
        </p:nvGrpSpPr>
        <p:grpSpPr bwMode="auto">
          <a:xfrm>
            <a:off x="2318147" y="2259807"/>
            <a:ext cx="1785938" cy="659606"/>
            <a:chOff x="0" y="0"/>
            <a:chExt cx="2382016" cy="879473"/>
          </a:xfrm>
          <a:solidFill>
            <a:schemeClr val="bg1"/>
          </a:solidFill>
        </p:grpSpPr>
        <p:sp>
          <p:nvSpPr>
            <p:cNvPr id="27" name="Straight Arrow Connector 62"/>
            <p:cNvSpPr>
              <a:spLocks noChangeShapeType="1"/>
            </p:cNvSpPr>
            <p:nvPr/>
          </p:nvSpPr>
          <p:spPr bwMode="auto">
            <a:xfrm flipH="1">
              <a:off x="188483" y="0"/>
              <a:ext cx="683241" cy="705113"/>
            </a:xfrm>
            <a:prstGeom prst="straightConnector1">
              <a:avLst/>
            </a:prstGeom>
            <a:grp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Straight Connector 64"/>
            <p:cNvSpPr>
              <a:spLocks noChangeShapeType="1"/>
            </p:cNvSpPr>
            <p:nvPr/>
          </p:nvSpPr>
          <p:spPr bwMode="auto">
            <a:xfrm flipH="1">
              <a:off x="871666" y="4152"/>
              <a:ext cx="1510350" cy="1"/>
            </a:xfrm>
            <a:prstGeom prst="line">
              <a:avLst/>
            </a:prstGeom>
            <a:grp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Oval 52"/>
            <p:cNvSpPr>
              <a:spLocks noChangeArrowheads="1"/>
            </p:cNvSpPr>
            <p:nvPr/>
          </p:nvSpPr>
          <p:spPr bwMode="auto">
            <a:xfrm>
              <a:off x="0" y="532406"/>
              <a:ext cx="345087" cy="347067"/>
            </a:xfrm>
            <a:prstGeom prst="ellipse">
              <a:avLst/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30" name="TextBox 59"/>
          <p:cNvSpPr>
            <a:spLocks noChangeArrowheads="1"/>
          </p:cNvSpPr>
          <p:nvPr/>
        </p:nvSpPr>
        <p:spPr bwMode="auto">
          <a:xfrm flipH="1">
            <a:off x="228600" y="1297781"/>
            <a:ext cx="1940719" cy="30003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r" eaLnBrk="0" hangingPunct="0"/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输入内容</a:t>
            </a:r>
            <a:endParaRPr 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1" name="矩形 17"/>
          <p:cNvSpPr>
            <a:spLocks noChangeArrowheads="1"/>
          </p:cNvSpPr>
          <p:nvPr/>
        </p:nvSpPr>
        <p:spPr bwMode="auto">
          <a:xfrm>
            <a:off x="802481" y="1569244"/>
            <a:ext cx="1366838" cy="7429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32" name="TextBox 59"/>
          <p:cNvSpPr>
            <a:spLocks noChangeArrowheads="1"/>
          </p:cNvSpPr>
          <p:nvPr/>
        </p:nvSpPr>
        <p:spPr bwMode="auto">
          <a:xfrm flipH="1">
            <a:off x="228600" y="2593181"/>
            <a:ext cx="1940719" cy="30003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r" eaLnBrk="0" hangingPunct="0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输入内容</a:t>
            </a:r>
            <a:endParaRPr 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3" name="矩形 17"/>
          <p:cNvSpPr>
            <a:spLocks noChangeArrowheads="1"/>
          </p:cNvSpPr>
          <p:nvPr/>
        </p:nvSpPr>
        <p:spPr bwMode="auto">
          <a:xfrm>
            <a:off x="802481" y="2864644"/>
            <a:ext cx="1366838" cy="7429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34" name="TextBox 59"/>
          <p:cNvSpPr>
            <a:spLocks noChangeArrowheads="1"/>
          </p:cNvSpPr>
          <p:nvPr/>
        </p:nvSpPr>
        <p:spPr bwMode="auto">
          <a:xfrm flipH="1">
            <a:off x="228600" y="3893344"/>
            <a:ext cx="1940719" cy="30003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r" eaLnBrk="0" hangingPunct="0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输入内容</a:t>
            </a:r>
            <a:endParaRPr 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5" name="矩形 17"/>
          <p:cNvSpPr>
            <a:spLocks noChangeArrowheads="1"/>
          </p:cNvSpPr>
          <p:nvPr/>
        </p:nvSpPr>
        <p:spPr bwMode="auto">
          <a:xfrm>
            <a:off x="802481" y="4164807"/>
            <a:ext cx="1366838" cy="57707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在此录入上述图表的描述说明，在此录入图表的描述说明。</a:t>
            </a:r>
            <a:endParaRPr lang="zh-CN" alt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36" name="矩形 17"/>
          <p:cNvSpPr>
            <a:spLocks noChangeArrowheads="1"/>
          </p:cNvSpPr>
          <p:nvPr/>
        </p:nvSpPr>
        <p:spPr bwMode="auto">
          <a:xfrm>
            <a:off x="7030641" y="1545431"/>
            <a:ext cx="1366838" cy="7429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37" name="矩形 17"/>
          <p:cNvSpPr>
            <a:spLocks noChangeArrowheads="1"/>
          </p:cNvSpPr>
          <p:nvPr/>
        </p:nvSpPr>
        <p:spPr bwMode="auto">
          <a:xfrm>
            <a:off x="7030641" y="2870597"/>
            <a:ext cx="1366838" cy="7429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38" name="矩形 17"/>
          <p:cNvSpPr>
            <a:spLocks noChangeArrowheads="1"/>
          </p:cNvSpPr>
          <p:nvPr/>
        </p:nvSpPr>
        <p:spPr bwMode="auto">
          <a:xfrm>
            <a:off x="7030641" y="4181475"/>
            <a:ext cx="1366838" cy="57707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在此录入上述图表的综合描述说明，在此录入。</a:t>
            </a:r>
            <a:endParaRPr lang="zh-CN" alt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39" name="组合 7"/>
          <p:cNvGrpSpPr>
            <a:grpSpLocks/>
          </p:cNvGrpSpPr>
          <p:nvPr/>
        </p:nvGrpSpPr>
        <p:grpSpPr bwMode="auto">
          <a:xfrm>
            <a:off x="2845594" y="2364582"/>
            <a:ext cx="1495425" cy="1498997"/>
            <a:chOff x="0" y="0"/>
            <a:chExt cx="1993900" cy="1998133"/>
          </a:xfrm>
        </p:grpSpPr>
        <p:sp>
          <p:nvSpPr>
            <p:cNvPr id="40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993900" cy="1998133"/>
            </a:xfrm>
            <a:custGeom>
              <a:avLst/>
              <a:gdLst>
                <a:gd name="T0" fmla="*/ 1911432 w 1088"/>
                <a:gd name="T1" fmla="*/ 929407 h 1090"/>
                <a:gd name="T2" fmla="*/ 1898603 w 1088"/>
                <a:gd name="T3" fmla="*/ 834083 h 1090"/>
                <a:gd name="T4" fmla="*/ 1876612 w 1088"/>
                <a:gd name="T5" fmla="*/ 740592 h 1090"/>
                <a:gd name="T6" fmla="*/ 1845457 w 1088"/>
                <a:gd name="T7" fmla="*/ 650768 h 1090"/>
                <a:gd name="T8" fmla="*/ 1803306 w 1088"/>
                <a:gd name="T9" fmla="*/ 562777 h 1090"/>
                <a:gd name="T10" fmla="*/ 1753825 w 1088"/>
                <a:gd name="T11" fmla="*/ 482118 h 1090"/>
                <a:gd name="T12" fmla="*/ 1695181 w 1088"/>
                <a:gd name="T13" fmla="*/ 405126 h 1090"/>
                <a:gd name="T14" fmla="*/ 1631039 w 1088"/>
                <a:gd name="T15" fmla="*/ 335466 h 1090"/>
                <a:gd name="T16" fmla="*/ 1557734 w 1088"/>
                <a:gd name="T17" fmla="*/ 273139 h 1090"/>
                <a:gd name="T18" fmla="*/ 1478931 w 1088"/>
                <a:gd name="T19" fmla="*/ 218145 h 1090"/>
                <a:gd name="T20" fmla="*/ 1394630 w 1088"/>
                <a:gd name="T21" fmla="*/ 170483 h 1090"/>
                <a:gd name="T22" fmla="*/ 1306664 w 1088"/>
                <a:gd name="T23" fmla="*/ 133820 h 1090"/>
                <a:gd name="T24" fmla="*/ 1215033 w 1088"/>
                <a:gd name="T25" fmla="*/ 106323 h 1090"/>
                <a:gd name="T26" fmla="*/ 1119736 w 1088"/>
                <a:gd name="T27" fmla="*/ 87991 h 1090"/>
                <a:gd name="T28" fmla="*/ 1024439 w 1088"/>
                <a:gd name="T29" fmla="*/ 80659 h 1090"/>
                <a:gd name="T30" fmla="*/ 929143 w 1088"/>
                <a:gd name="T31" fmla="*/ 82492 h 1090"/>
                <a:gd name="T32" fmla="*/ 833846 w 1088"/>
                <a:gd name="T33" fmla="*/ 95324 h 1090"/>
                <a:gd name="T34" fmla="*/ 740382 w 1088"/>
                <a:gd name="T35" fmla="*/ 117322 h 1090"/>
                <a:gd name="T36" fmla="*/ 648750 w 1088"/>
                <a:gd name="T37" fmla="*/ 148485 h 1090"/>
                <a:gd name="T38" fmla="*/ 562617 w 1088"/>
                <a:gd name="T39" fmla="*/ 190648 h 1090"/>
                <a:gd name="T40" fmla="*/ 480149 w 1088"/>
                <a:gd name="T41" fmla="*/ 240143 h 1090"/>
                <a:gd name="T42" fmla="*/ 405011 w 1088"/>
                <a:gd name="T43" fmla="*/ 298803 h 1090"/>
                <a:gd name="T44" fmla="*/ 333538 w 1088"/>
                <a:gd name="T45" fmla="*/ 364797 h 1090"/>
                <a:gd name="T46" fmla="*/ 271229 w 1088"/>
                <a:gd name="T47" fmla="*/ 436290 h 1090"/>
                <a:gd name="T48" fmla="*/ 216250 w 1088"/>
                <a:gd name="T49" fmla="*/ 516948 h 1090"/>
                <a:gd name="T50" fmla="*/ 170434 w 1088"/>
                <a:gd name="T51" fmla="*/ 601273 h 1090"/>
                <a:gd name="T52" fmla="*/ 133782 w 1088"/>
                <a:gd name="T53" fmla="*/ 689264 h 1090"/>
                <a:gd name="T54" fmla="*/ 106292 w 1088"/>
                <a:gd name="T55" fmla="*/ 780922 h 1090"/>
                <a:gd name="T56" fmla="*/ 87966 w 1088"/>
                <a:gd name="T57" fmla="*/ 876245 h 1090"/>
                <a:gd name="T58" fmla="*/ 80636 w 1088"/>
                <a:gd name="T59" fmla="*/ 971569 h 1090"/>
                <a:gd name="T60" fmla="*/ 82468 w 1088"/>
                <a:gd name="T61" fmla="*/ 1066893 h 1090"/>
                <a:gd name="T62" fmla="*/ 95297 w 1088"/>
                <a:gd name="T63" fmla="*/ 1162217 h 1090"/>
                <a:gd name="T64" fmla="*/ 117288 w 1088"/>
                <a:gd name="T65" fmla="*/ 1257540 h 1090"/>
                <a:gd name="T66" fmla="*/ 148443 w 1088"/>
                <a:gd name="T67" fmla="*/ 1347365 h 1090"/>
                <a:gd name="T68" fmla="*/ 190593 w 1088"/>
                <a:gd name="T69" fmla="*/ 1433523 h 1090"/>
                <a:gd name="T70" fmla="*/ 240074 w 1088"/>
                <a:gd name="T71" fmla="*/ 1516014 h 1090"/>
                <a:gd name="T72" fmla="*/ 298718 w 1088"/>
                <a:gd name="T73" fmla="*/ 1593007 h 1090"/>
                <a:gd name="T74" fmla="*/ 362860 w 1088"/>
                <a:gd name="T75" fmla="*/ 1662666 h 1090"/>
                <a:gd name="T76" fmla="*/ 436166 w 1088"/>
                <a:gd name="T77" fmla="*/ 1724993 h 1090"/>
                <a:gd name="T78" fmla="*/ 514969 w 1088"/>
                <a:gd name="T79" fmla="*/ 1779988 h 1090"/>
                <a:gd name="T80" fmla="*/ 599270 w 1088"/>
                <a:gd name="T81" fmla="*/ 1825817 h 1090"/>
                <a:gd name="T82" fmla="*/ 687236 w 1088"/>
                <a:gd name="T83" fmla="*/ 1864313 h 1090"/>
                <a:gd name="T84" fmla="*/ 778867 w 1088"/>
                <a:gd name="T85" fmla="*/ 1891810 h 1090"/>
                <a:gd name="T86" fmla="*/ 874164 w 1088"/>
                <a:gd name="T87" fmla="*/ 1908309 h 1090"/>
                <a:gd name="T88" fmla="*/ 969461 w 1088"/>
                <a:gd name="T89" fmla="*/ 1917474 h 1090"/>
                <a:gd name="T90" fmla="*/ 1064757 w 1088"/>
                <a:gd name="T91" fmla="*/ 1915641 h 1090"/>
                <a:gd name="T92" fmla="*/ 1160054 w 1088"/>
                <a:gd name="T93" fmla="*/ 1902809 h 1090"/>
                <a:gd name="T94" fmla="*/ 1253518 w 1088"/>
                <a:gd name="T95" fmla="*/ 1880811 h 1090"/>
                <a:gd name="T96" fmla="*/ 1345149 w 1088"/>
                <a:gd name="T97" fmla="*/ 1849648 h 1090"/>
                <a:gd name="T98" fmla="*/ 1431283 w 1088"/>
                <a:gd name="T99" fmla="*/ 1807485 h 1090"/>
                <a:gd name="T100" fmla="*/ 1513751 w 1088"/>
                <a:gd name="T101" fmla="*/ 1757990 h 1090"/>
                <a:gd name="T102" fmla="*/ 1588889 w 1088"/>
                <a:gd name="T103" fmla="*/ 1699329 h 1090"/>
                <a:gd name="T104" fmla="*/ 1658529 w 1088"/>
                <a:gd name="T105" fmla="*/ 1633336 h 1090"/>
                <a:gd name="T106" fmla="*/ 1722671 w 1088"/>
                <a:gd name="T107" fmla="*/ 1560010 h 1090"/>
                <a:gd name="T108" fmla="*/ 1775817 w 1088"/>
                <a:gd name="T109" fmla="*/ 1481185 h 1090"/>
                <a:gd name="T110" fmla="*/ 1823465 w 1088"/>
                <a:gd name="T111" fmla="*/ 1396860 h 1090"/>
                <a:gd name="T112" fmla="*/ 1860118 w 1088"/>
                <a:gd name="T113" fmla="*/ 1308869 h 1090"/>
                <a:gd name="T114" fmla="*/ 1887608 w 1088"/>
                <a:gd name="T115" fmla="*/ 1217211 h 1090"/>
                <a:gd name="T116" fmla="*/ 1905934 w 1088"/>
                <a:gd name="T117" fmla="*/ 1121887 h 1090"/>
                <a:gd name="T118" fmla="*/ 1913264 w 1088"/>
                <a:gd name="T119" fmla="*/ 1026564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41" name="Group 97"/>
            <p:cNvGrpSpPr>
              <a:grpSpLocks/>
            </p:cNvGrpSpPr>
            <p:nvPr/>
          </p:nvGrpSpPr>
          <p:grpSpPr bwMode="auto">
            <a:xfrm>
              <a:off x="601129" y="535046"/>
              <a:ext cx="835377" cy="851864"/>
              <a:chOff x="0" y="0"/>
              <a:chExt cx="379359" cy="386846"/>
            </a:xfrm>
          </p:grpSpPr>
          <p:sp>
            <p:nvSpPr>
              <p:cNvPr id="42" name="Freeform 36"/>
              <p:cNvSpPr>
                <a:spLocks noEditPoints="1" noChangeArrowheads="1"/>
              </p:cNvSpPr>
              <p:nvPr/>
            </p:nvSpPr>
            <p:spPr bwMode="auto">
              <a:xfrm>
                <a:off x="117301" y="0"/>
                <a:ext cx="262058" cy="262058"/>
              </a:xfrm>
              <a:custGeom>
                <a:avLst/>
                <a:gdLst>
                  <a:gd name="T0" fmla="*/ 215617 w 79"/>
                  <a:gd name="T1" fmla="*/ 46441 h 79"/>
                  <a:gd name="T2" fmla="*/ 46441 w 79"/>
                  <a:gd name="T3" fmla="*/ 46441 h 79"/>
                  <a:gd name="T4" fmla="*/ 36489 w 79"/>
                  <a:gd name="T5" fmla="*/ 208983 h 79"/>
                  <a:gd name="T6" fmla="*/ 36489 w 79"/>
                  <a:gd name="T7" fmla="*/ 208983 h 79"/>
                  <a:gd name="T8" fmla="*/ 56392 w 79"/>
                  <a:gd name="T9" fmla="*/ 225569 h 79"/>
                  <a:gd name="T10" fmla="*/ 212300 w 79"/>
                  <a:gd name="T11" fmla="*/ 215617 h 79"/>
                  <a:gd name="T12" fmla="*/ 215617 w 79"/>
                  <a:gd name="T13" fmla="*/ 46441 h 79"/>
                  <a:gd name="T14" fmla="*/ 192397 w 79"/>
                  <a:gd name="T15" fmla="*/ 195714 h 79"/>
                  <a:gd name="T16" fmla="*/ 66344 w 79"/>
                  <a:gd name="T17" fmla="*/ 195714 h 79"/>
                  <a:gd name="T18" fmla="*/ 66344 w 79"/>
                  <a:gd name="T19" fmla="*/ 69661 h 79"/>
                  <a:gd name="T20" fmla="*/ 192397 w 79"/>
                  <a:gd name="T21" fmla="*/ 69661 h 79"/>
                  <a:gd name="T22" fmla="*/ 192397 w 79"/>
                  <a:gd name="T23" fmla="*/ 195714 h 7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9"/>
                  <a:gd name="T37" fmla="*/ 0 h 79"/>
                  <a:gd name="T38" fmla="*/ 79 w 79"/>
                  <a:gd name="T39" fmla="*/ 79 h 7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3" name="Freeform 37"/>
              <p:cNvSpPr>
                <a:spLocks noChangeArrowheads="1"/>
              </p:cNvSpPr>
              <p:nvPr/>
            </p:nvSpPr>
            <p:spPr bwMode="auto">
              <a:xfrm>
                <a:off x="0" y="222124"/>
                <a:ext cx="159730" cy="164722"/>
              </a:xfrm>
              <a:custGeom>
                <a:avLst/>
                <a:gdLst>
                  <a:gd name="T0" fmla="*/ 0 w 64"/>
                  <a:gd name="T1" fmla="*/ 129781 h 66"/>
                  <a:gd name="T2" fmla="*/ 29949 w 64"/>
                  <a:gd name="T3" fmla="*/ 164722 h 66"/>
                  <a:gd name="T4" fmla="*/ 159730 w 64"/>
                  <a:gd name="T5" fmla="*/ 19966 h 66"/>
                  <a:gd name="T6" fmla="*/ 137268 w 64"/>
                  <a:gd name="T7" fmla="*/ 0 h 66"/>
                  <a:gd name="T8" fmla="*/ 0 w 64"/>
                  <a:gd name="T9" fmla="*/ 129781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66"/>
                  <a:gd name="T17" fmla="*/ 64 w 64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4" name="Freeform 38"/>
              <p:cNvSpPr>
                <a:spLocks noChangeArrowheads="1"/>
              </p:cNvSpPr>
              <p:nvPr/>
            </p:nvSpPr>
            <p:spPr bwMode="auto">
              <a:xfrm>
                <a:off x="252073" y="87352"/>
                <a:ext cx="99831" cy="119797"/>
              </a:xfrm>
              <a:custGeom>
                <a:avLst/>
                <a:gdLst>
                  <a:gd name="T0" fmla="*/ 53243 w 30"/>
                  <a:gd name="T1" fmla="*/ 0 h 36"/>
                  <a:gd name="T2" fmla="*/ 0 w 30"/>
                  <a:gd name="T3" fmla="*/ 113142 h 36"/>
                  <a:gd name="T4" fmla="*/ 19966 w 30"/>
                  <a:gd name="T5" fmla="*/ 119797 h 36"/>
                  <a:gd name="T6" fmla="*/ 53243 w 30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"/>
                  <a:gd name="T13" fmla="*/ 0 h 36"/>
                  <a:gd name="T14" fmla="*/ 30 w 30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45" name="组合 72"/>
          <p:cNvGrpSpPr>
            <a:grpSpLocks/>
          </p:cNvGrpSpPr>
          <p:nvPr/>
        </p:nvGrpSpPr>
        <p:grpSpPr bwMode="auto">
          <a:xfrm>
            <a:off x="5201841" y="1812132"/>
            <a:ext cx="806053" cy="807244"/>
            <a:chOff x="6935788" y="2416175"/>
            <a:chExt cx="1074737" cy="1076325"/>
          </a:xfrm>
        </p:grpSpPr>
        <p:sp>
          <p:nvSpPr>
            <p:cNvPr id="46" name="Freeform 10"/>
            <p:cNvSpPr>
              <a:spLocks noEditPoints="1" noChangeArrowheads="1"/>
            </p:cNvSpPr>
            <p:nvPr/>
          </p:nvSpPr>
          <p:spPr bwMode="auto">
            <a:xfrm>
              <a:off x="6935788" y="2416175"/>
              <a:ext cx="1074737" cy="1076325"/>
            </a:xfrm>
            <a:custGeom>
              <a:avLst/>
              <a:gdLst>
                <a:gd name="T0" fmla="*/ 1030286 w 1088"/>
                <a:gd name="T1" fmla="*/ 500639 h 1090"/>
                <a:gd name="T2" fmla="*/ 1023371 w 1088"/>
                <a:gd name="T3" fmla="*/ 449292 h 1090"/>
                <a:gd name="T4" fmla="*/ 1011517 w 1088"/>
                <a:gd name="T5" fmla="*/ 398931 h 1090"/>
                <a:gd name="T6" fmla="*/ 994724 w 1088"/>
                <a:gd name="T7" fmla="*/ 350546 h 1090"/>
                <a:gd name="T8" fmla="*/ 972005 w 1088"/>
                <a:gd name="T9" fmla="*/ 303148 h 1090"/>
                <a:gd name="T10" fmla="*/ 945334 w 1088"/>
                <a:gd name="T11" fmla="*/ 259700 h 1090"/>
                <a:gd name="T12" fmla="*/ 913724 w 1088"/>
                <a:gd name="T13" fmla="*/ 218227 h 1090"/>
                <a:gd name="T14" fmla="*/ 879151 w 1088"/>
                <a:gd name="T15" fmla="*/ 180704 h 1090"/>
                <a:gd name="T16" fmla="*/ 839638 w 1088"/>
                <a:gd name="T17" fmla="*/ 147131 h 1090"/>
                <a:gd name="T18" fmla="*/ 797162 w 1088"/>
                <a:gd name="T19" fmla="*/ 117507 h 1090"/>
                <a:gd name="T20" fmla="*/ 751723 w 1088"/>
                <a:gd name="T21" fmla="*/ 91833 h 1090"/>
                <a:gd name="T22" fmla="*/ 704308 w 1088"/>
                <a:gd name="T23" fmla="*/ 72084 h 1090"/>
                <a:gd name="T24" fmla="*/ 654918 w 1088"/>
                <a:gd name="T25" fmla="*/ 57272 h 1090"/>
                <a:gd name="T26" fmla="*/ 603552 w 1088"/>
                <a:gd name="T27" fmla="*/ 47398 h 1090"/>
                <a:gd name="T28" fmla="*/ 552186 w 1088"/>
                <a:gd name="T29" fmla="*/ 43448 h 1090"/>
                <a:gd name="T30" fmla="*/ 500819 w 1088"/>
                <a:gd name="T31" fmla="*/ 44435 h 1090"/>
                <a:gd name="T32" fmla="*/ 449453 w 1088"/>
                <a:gd name="T33" fmla="*/ 51348 h 1090"/>
                <a:gd name="T34" fmla="*/ 399075 w 1088"/>
                <a:gd name="T35" fmla="*/ 63197 h 1090"/>
                <a:gd name="T36" fmla="*/ 349685 w 1088"/>
                <a:gd name="T37" fmla="*/ 79984 h 1090"/>
                <a:gd name="T38" fmla="*/ 303258 w 1088"/>
                <a:gd name="T39" fmla="*/ 102695 h 1090"/>
                <a:gd name="T40" fmla="*/ 258806 w 1088"/>
                <a:gd name="T41" fmla="*/ 129356 h 1090"/>
                <a:gd name="T42" fmla="*/ 218306 w 1088"/>
                <a:gd name="T43" fmla="*/ 160955 h 1090"/>
                <a:gd name="T44" fmla="*/ 179781 w 1088"/>
                <a:gd name="T45" fmla="*/ 196503 h 1090"/>
                <a:gd name="T46" fmla="*/ 146196 w 1088"/>
                <a:gd name="T47" fmla="*/ 235014 h 1090"/>
                <a:gd name="T48" fmla="*/ 116562 w 1088"/>
                <a:gd name="T49" fmla="*/ 278462 h 1090"/>
                <a:gd name="T50" fmla="*/ 91866 w 1088"/>
                <a:gd name="T51" fmla="*/ 323885 h 1090"/>
                <a:gd name="T52" fmla="*/ 72110 w 1088"/>
                <a:gd name="T53" fmla="*/ 371283 h 1090"/>
                <a:gd name="T54" fmla="*/ 57293 w 1088"/>
                <a:gd name="T55" fmla="*/ 420655 h 1090"/>
                <a:gd name="T56" fmla="*/ 47415 w 1088"/>
                <a:gd name="T57" fmla="*/ 472003 h 1090"/>
                <a:gd name="T58" fmla="*/ 43464 w 1088"/>
                <a:gd name="T59" fmla="*/ 523351 h 1090"/>
                <a:gd name="T60" fmla="*/ 44451 w 1088"/>
                <a:gd name="T61" fmla="*/ 574698 h 1090"/>
                <a:gd name="T62" fmla="*/ 51366 w 1088"/>
                <a:gd name="T63" fmla="*/ 626046 h 1090"/>
                <a:gd name="T64" fmla="*/ 63220 w 1088"/>
                <a:gd name="T65" fmla="*/ 677393 h 1090"/>
                <a:gd name="T66" fmla="*/ 80013 w 1088"/>
                <a:gd name="T67" fmla="*/ 725779 h 1090"/>
                <a:gd name="T68" fmla="*/ 102732 w 1088"/>
                <a:gd name="T69" fmla="*/ 772189 h 1090"/>
                <a:gd name="T70" fmla="*/ 129403 w 1088"/>
                <a:gd name="T71" fmla="*/ 816624 h 1090"/>
                <a:gd name="T72" fmla="*/ 161013 w 1088"/>
                <a:gd name="T73" fmla="*/ 858097 h 1090"/>
                <a:gd name="T74" fmla="*/ 195586 w 1088"/>
                <a:gd name="T75" fmla="*/ 895621 h 1090"/>
                <a:gd name="T76" fmla="*/ 235099 w 1088"/>
                <a:gd name="T77" fmla="*/ 929194 h 1090"/>
                <a:gd name="T78" fmla="*/ 277575 w 1088"/>
                <a:gd name="T79" fmla="*/ 958818 h 1090"/>
                <a:gd name="T80" fmla="*/ 323014 w 1088"/>
                <a:gd name="T81" fmla="*/ 983504 h 1090"/>
                <a:gd name="T82" fmla="*/ 370429 w 1088"/>
                <a:gd name="T83" fmla="*/ 1004241 h 1090"/>
                <a:gd name="T84" fmla="*/ 419819 w 1088"/>
                <a:gd name="T85" fmla="*/ 1019053 h 1090"/>
                <a:gd name="T86" fmla="*/ 471185 w 1088"/>
                <a:gd name="T87" fmla="*/ 1027940 h 1090"/>
                <a:gd name="T88" fmla="*/ 522551 w 1088"/>
                <a:gd name="T89" fmla="*/ 1032877 h 1090"/>
                <a:gd name="T90" fmla="*/ 573917 w 1088"/>
                <a:gd name="T91" fmla="*/ 1031890 h 1090"/>
                <a:gd name="T92" fmla="*/ 625284 w 1088"/>
                <a:gd name="T93" fmla="*/ 1024977 h 1090"/>
                <a:gd name="T94" fmla="*/ 675662 w 1088"/>
                <a:gd name="T95" fmla="*/ 1013128 h 1090"/>
                <a:gd name="T96" fmla="*/ 725052 w 1088"/>
                <a:gd name="T97" fmla="*/ 996341 h 1090"/>
                <a:gd name="T98" fmla="*/ 771479 w 1088"/>
                <a:gd name="T99" fmla="*/ 973630 h 1090"/>
                <a:gd name="T100" fmla="*/ 815931 w 1088"/>
                <a:gd name="T101" fmla="*/ 946968 h 1090"/>
                <a:gd name="T102" fmla="*/ 856431 w 1088"/>
                <a:gd name="T103" fmla="*/ 915370 h 1090"/>
                <a:gd name="T104" fmla="*/ 893968 w 1088"/>
                <a:gd name="T105" fmla="*/ 879821 h 1090"/>
                <a:gd name="T106" fmla="*/ 928541 w 1088"/>
                <a:gd name="T107" fmla="*/ 840323 h 1090"/>
                <a:gd name="T108" fmla="*/ 957187 w 1088"/>
                <a:gd name="T109" fmla="*/ 797863 h 1090"/>
                <a:gd name="T110" fmla="*/ 982870 w 1088"/>
                <a:gd name="T111" fmla="*/ 752440 h 1090"/>
                <a:gd name="T112" fmla="*/ 1002627 w 1088"/>
                <a:gd name="T113" fmla="*/ 705042 h 1090"/>
                <a:gd name="T114" fmla="*/ 1017444 w 1088"/>
                <a:gd name="T115" fmla="*/ 655669 h 1090"/>
                <a:gd name="T116" fmla="*/ 1027322 w 1088"/>
                <a:gd name="T117" fmla="*/ 604322 h 1090"/>
                <a:gd name="T118" fmla="*/ 1031273 w 1088"/>
                <a:gd name="T119" fmla="*/ 552974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47" name="Group 105"/>
            <p:cNvGrpSpPr>
              <a:grpSpLocks/>
            </p:cNvGrpSpPr>
            <p:nvPr/>
          </p:nvGrpSpPr>
          <p:grpSpPr bwMode="auto">
            <a:xfrm>
              <a:off x="7200483" y="2701608"/>
              <a:ext cx="578751" cy="529304"/>
              <a:chOff x="0" y="0"/>
              <a:chExt cx="411805" cy="376863"/>
            </a:xfrm>
            <a:solidFill>
              <a:srgbClr val="FFD860"/>
            </a:solidFill>
          </p:grpSpPr>
          <p:sp>
            <p:nvSpPr>
              <p:cNvPr id="48" name="Oval 52"/>
              <p:cNvSpPr>
                <a:spLocks noChangeArrowheads="1"/>
              </p:cNvSpPr>
              <p:nvPr/>
            </p:nvSpPr>
            <p:spPr bwMode="auto">
              <a:xfrm>
                <a:off x="47419" y="299494"/>
                <a:ext cx="44924" cy="42429"/>
              </a:xfrm>
              <a:prstGeom prst="ellipse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" name="Oval 53"/>
              <p:cNvSpPr>
                <a:spLocks noChangeArrowheads="1"/>
              </p:cNvSpPr>
              <p:nvPr/>
            </p:nvSpPr>
            <p:spPr bwMode="auto">
              <a:xfrm>
                <a:off x="22462" y="349409"/>
                <a:ext cx="24958" cy="27454"/>
              </a:xfrm>
              <a:prstGeom prst="ellipse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50" name="Freeform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4"/>
                  <a:gd name="T58" fmla="*/ 0 h 88"/>
                  <a:gd name="T59" fmla="*/ 124 w 124"/>
                  <a:gd name="T60" fmla="*/ 88 h 8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51" name="组合 6"/>
          <p:cNvGrpSpPr>
            <a:grpSpLocks/>
          </p:cNvGrpSpPr>
          <p:nvPr/>
        </p:nvGrpSpPr>
        <p:grpSpPr bwMode="auto">
          <a:xfrm>
            <a:off x="4019550" y="1612107"/>
            <a:ext cx="1151335" cy="1154906"/>
            <a:chOff x="0" y="0"/>
            <a:chExt cx="1535131" cy="1538389"/>
          </a:xfrm>
        </p:grpSpPr>
        <p:sp>
          <p:nvSpPr>
            <p:cNvPr id="52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535131" cy="1538389"/>
            </a:xfrm>
            <a:custGeom>
              <a:avLst/>
              <a:gdLst>
                <a:gd name="T0" fmla="*/ 1471638 w 1088"/>
                <a:gd name="T1" fmla="*/ 715562 h 1090"/>
                <a:gd name="T2" fmla="*/ 1461761 w 1088"/>
                <a:gd name="T3" fmla="*/ 642171 h 1090"/>
                <a:gd name="T4" fmla="*/ 1444829 w 1088"/>
                <a:gd name="T5" fmla="*/ 570192 h 1090"/>
                <a:gd name="T6" fmla="*/ 1420842 w 1088"/>
                <a:gd name="T7" fmla="*/ 501035 h 1090"/>
                <a:gd name="T8" fmla="*/ 1388390 w 1088"/>
                <a:gd name="T9" fmla="*/ 433289 h 1090"/>
                <a:gd name="T10" fmla="*/ 1350294 w 1088"/>
                <a:gd name="T11" fmla="*/ 371189 h 1090"/>
                <a:gd name="T12" fmla="*/ 1305143 w 1088"/>
                <a:gd name="T13" fmla="*/ 311912 h 1090"/>
                <a:gd name="T14" fmla="*/ 1255760 w 1088"/>
                <a:gd name="T15" fmla="*/ 258280 h 1090"/>
                <a:gd name="T16" fmla="*/ 1199321 w 1088"/>
                <a:gd name="T17" fmla="*/ 210294 h 1090"/>
                <a:gd name="T18" fmla="*/ 1138649 w 1088"/>
                <a:gd name="T19" fmla="*/ 167953 h 1090"/>
                <a:gd name="T20" fmla="*/ 1073745 w 1088"/>
                <a:gd name="T21" fmla="*/ 131257 h 1090"/>
                <a:gd name="T22" fmla="*/ 1006019 w 1088"/>
                <a:gd name="T23" fmla="*/ 103030 h 1090"/>
                <a:gd name="T24" fmla="*/ 935470 w 1088"/>
                <a:gd name="T25" fmla="*/ 81859 h 1090"/>
                <a:gd name="T26" fmla="*/ 862100 w 1088"/>
                <a:gd name="T27" fmla="*/ 67746 h 1090"/>
                <a:gd name="T28" fmla="*/ 788730 w 1088"/>
                <a:gd name="T29" fmla="*/ 62100 h 1090"/>
                <a:gd name="T30" fmla="*/ 715360 w 1088"/>
                <a:gd name="T31" fmla="*/ 63511 h 1090"/>
                <a:gd name="T32" fmla="*/ 641989 w 1088"/>
                <a:gd name="T33" fmla="*/ 73391 h 1090"/>
                <a:gd name="T34" fmla="*/ 570030 w 1088"/>
                <a:gd name="T35" fmla="*/ 90327 h 1090"/>
                <a:gd name="T36" fmla="*/ 499482 w 1088"/>
                <a:gd name="T37" fmla="*/ 114321 h 1090"/>
                <a:gd name="T38" fmla="*/ 433167 w 1088"/>
                <a:gd name="T39" fmla="*/ 146782 h 1090"/>
                <a:gd name="T40" fmla="*/ 369673 w 1088"/>
                <a:gd name="T41" fmla="*/ 184889 h 1090"/>
                <a:gd name="T42" fmla="*/ 311823 w 1088"/>
                <a:gd name="T43" fmla="*/ 230053 h 1090"/>
                <a:gd name="T44" fmla="*/ 256796 w 1088"/>
                <a:gd name="T45" fmla="*/ 280862 h 1090"/>
                <a:gd name="T46" fmla="*/ 208823 w 1088"/>
                <a:gd name="T47" fmla="*/ 335905 h 1090"/>
                <a:gd name="T48" fmla="*/ 166494 w 1088"/>
                <a:gd name="T49" fmla="*/ 398005 h 1090"/>
                <a:gd name="T50" fmla="*/ 131220 w 1088"/>
                <a:gd name="T51" fmla="*/ 462928 h 1090"/>
                <a:gd name="T52" fmla="*/ 103001 w 1088"/>
                <a:gd name="T53" fmla="*/ 530674 h 1090"/>
                <a:gd name="T54" fmla="*/ 81836 w 1088"/>
                <a:gd name="T55" fmla="*/ 601242 h 1090"/>
                <a:gd name="T56" fmla="*/ 67726 w 1088"/>
                <a:gd name="T57" fmla="*/ 674633 h 1090"/>
                <a:gd name="T58" fmla="*/ 62082 w 1088"/>
                <a:gd name="T59" fmla="*/ 748024 h 1090"/>
                <a:gd name="T60" fmla="*/ 63493 w 1088"/>
                <a:gd name="T61" fmla="*/ 821415 h 1090"/>
                <a:gd name="T62" fmla="*/ 73370 w 1088"/>
                <a:gd name="T63" fmla="*/ 894806 h 1090"/>
                <a:gd name="T64" fmla="*/ 90302 w 1088"/>
                <a:gd name="T65" fmla="*/ 968197 h 1090"/>
                <a:gd name="T66" fmla="*/ 114288 w 1088"/>
                <a:gd name="T67" fmla="*/ 1037354 h 1090"/>
                <a:gd name="T68" fmla="*/ 146740 w 1088"/>
                <a:gd name="T69" fmla="*/ 1103688 h 1090"/>
                <a:gd name="T70" fmla="*/ 184837 w 1088"/>
                <a:gd name="T71" fmla="*/ 1167200 h 1090"/>
                <a:gd name="T72" fmla="*/ 229987 w 1088"/>
                <a:gd name="T73" fmla="*/ 1226477 h 1090"/>
                <a:gd name="T74" fmla="*/ 279371 w 1088"/>
                <a:gd name="T75" fmla="*/ 1280109 h 1090"/>
                <a:gd name="T76" fmla="*/ 335810 w 1088"/>
                <a:gd name="T77" fmla="*/ 1328095 h 1090"/>
                <a:gd name="T78" fmla="*/ 396481 w 1088"/>
                <a:gd name="T79" fmla="*/ 1370436 h 1090"/>
                <a:gd name="T80" fmla="*/ 461386 w 1088"/>
                <a:gd name="T81" fmla="*/ 1405720 h 1090"/>
                <a:gd name="T82" fmla="*/ 529112 w 1088"/>
                <a:gd name="T83" fmla="*/ 1435359 h 1090"/>
                <a:gd name="T84" fmla="*/ 599660 w 1088"/>
                <a:gd name="T85" fmla="*/ 1456530 h 1090"/>
                <a:gd name="T86" fmla="*/ 673031 w 1088"/>
                <a:gd name="T87" fmla="*/ 1469232 h 1090"/>
                <a:gd name="T88" fmla="*/ 746401 w 1088"/>
                <a:gd name="T89" fmla="*/ 1476289 h 1090"/>
                <a:gd name="T90" fmla="*/ 819771 w 1088"/>
                <a:gd name="T91" fmla="*/ 1474878 h 1090"/>
                <a:gd name="T92" fmla="*/ 893141 w 1088"/>
                <a:gd name="T93" fmla="*/ 1464998 h 1090"/>
                <a:gd name="T94" fmla="*/ 965101 w 1088"/>
                <a:gd name="T95" fmla="*/ 1448062 h 1090"/>
                <a:gd name="T96" fmla="*/ 1035649 w 1088"/>
                <a:gd name="T97" fmla="*/ 1424068 h 1090"/>
                <a:gd name="T98" fmla="*/ 1101964 w 1088"/>
                <a:gd name="T99" fmla="*/ 1391607 h 1090"/>
                <a:gd name="T100" fmla="*/ 1165458 w 1088"/>
                <a:gd name="T101" fmla="*/ 1353500 h 1090"/>
                <a:gd name="T102" fmla="*/ 1223307 w 1088"/>
                <a:gd name="T103" fmla="*/ 1308336 h 1090"/>
                <a:gd name="T104" fmla="*/ 1276924 w 1088"/>
                <a:gd name="T105" fmla="*/ 1257527 h 1090"/>
                <a:gd name="T106" fmla="*/ 1326308 w 1088"/>
                <a:gd name="T107" fmla="*/ 1201072 h 1090"/>
                <a:gd name="T108" fmla="*/ 1367226 w 1088"/>
                <a:gd name="T109" fmla="*/ 1140384 h 1090"/>
                <a:gd name="T110" fmla="*/ 1403911 w 1088"/>
                <a:gd name="T111" fmla="*/ 1075461 h 1090"/>
                <a:gd name="T112" fmla="*/ 1432130 w 1088"/>
                <a:gd name="T113" fmla="*/ 1007715 h 1090"/>
                <a:gd name="T114" fmla="*/ 1453295 w 1088"/>
                <a:gd name="T115" fmla="*/ 937147 h 1090"/>
                <a:gd name="T116" fmla="*/ 1467405 w 1088"/>
                <a:gd name="T117" fmla="*/ 863756 h 1090"/>
                <a:gd name="T118" fmla="*/ 1473049 w 1088"/>
                <a:gd name="T119" fmla="*/ 790365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53" name="Freeform 55"/>
            <p:cNvSpPr>
              <a:spLocks noEditPoints="1" noChangeArrowheads="1"/>
            </p:cNvSpPr>
            <p:nvPr/>
          </p:nvSpPr>
          <p:spPr bwMode="auto">
            <a:xfrm>
              <a:off x="440098" y="453779"/>
              <a:ext cx="643516" cy="673448"/>
            </a:xfrm>
            <a:custGeom>
              <a:avLst/>
              <a:gdLst>
                <a:gd name="T0" fmla="*/ 414045 w 129"/>
                <a:gd name="T1" fmla="*/ 458942 h 135"/>
                <a:gd name="T2" fmla="*/ 633539 w 129"/>
                <a:gd name="T3" fmla="*/ 129701 h 135"/>
                <a:gd name="T4" fmla="*/ 633539 w 129"/>
                <a:gd name="T5" fmla="*/ 104759 h 135"/>
                <a:gd name="T6" fmla="*/ 583654 w 129"/>
                <a:gd name="T7" fmla="*/ 49885 h 135"/>
                <a:gd name="T8" fmla="*/ 558711 w 129"/>
                <a:gd name="T9" fmla="*/ 49885 h 135"/>
                <a:gd name="T10" fmla="*/ 533769 w 129"/>
                <a:gd name="T11" fmla="*/ 79816 h 135"/>
                <a:gd name="T12" fmla="*/ 503838 w 129"/>
                <a:gd name="T13" fmla="*/ 79816 h 135"/>
                <a:gd name="T14" fmla="*/ 503838 w 129"/>
                <a:gd name="T15" fmla="*/ 0 h 135"/>
                <a:gd name="T16" fmla="*/ 134689 w 129"/>
                <a:gd name="T17" fmla="*/ 0 h 135"/>
                <a:gd name="T18" fmla="*/ 134689 w 129"/>
                <a:gd name="T19" fmla="*/ 79816 h 135"/>
                <a:gd name="T20" fmla="*/ 109747 w 129"/>
                <a:gd name="T21" fmla="*/ 79816 h 135"/>
                <a:gd name="T22" fmla="*/ 84804 w 129"/>
                <a:gd name="T23" fmla="*/ 49885 h 135"/>
                <a:gd name="T24" fmla="*/ 59862 w 129"/>
                <a:gd name="T25" fmla="*/ 49885 h 135"/>
                <a:gd name="T26" fmla="*/ 4988 w 129"/>
                <a:gd name="T27" fmla="*/ 104759 h 135"/>
                <a:gd name="T28" fmla="*/ 4988 w 129"/>
                <a:gd name="T29" fmla="*/ 129701 h 135"/>
                <a:gd name="T30" fmla="*/ 229471 w 129"/>
                <a:gd name="T31" fmla="*/ 458942 h 135"/>
                <a:gd name="T32" fmla="*/ 294321 w 129"/>
                <a:gd name="T33" fmla="*/ 488873 h 135"/>
                <a:gd name="T34" fmla="*/ 294321 w 129"/>
                <a:gd name="T35" fmla="*/ 513816 h 135"/>
                <a:gd name="T36" fmla="*/ 269379 w 129"/>
                <a:gd name="T37" fmla="*/ 528781 h 135"/>
                <a:gd name="T38" fmla="*/ 294321 w 129"/>
                <a:gd name="T39" fmla="*/ 538758 h 135"/>
                <a:gd name="T40" fmla="*/ 294321 w 129"/>
                <a:gd name="T41" fmla="*/ 568689 h 135"/>
                <a:gd name="T42" fmla="*/ 269379 w 129"/>
                <a:gd name="T43" fmla="*/ 593632 h 135"/>
                <a:gd name="T44" fmla="*/ 239448 w 129"/>
                <a:gd name="T45" fmla="*/ 618574 h 135"/>
                <a:gd name="T46" fmla="*/ 214505 w 129"/>
                <a:gd name="T47" fmla="*/ 643517 h 135"/>
                <a:gd name="T48" fmla="*/ 244436 w 129"/>
                <a:gd name="T49" fmla="*/ 673448 h 135"/>
                <a:gd name="T50" fmla="*/ 399080 w 129"/>
                <a:gd name="T51" fmla="*/ 673448 h 135"/>
                <a:gd name="T52" fmla="*/ 424022 w 129"/>
                <a:gd name="T53" fmla="*/ 643517 h 135"/>
                <a:gd name="T54" fmla="*/ 399080 w 129"/>
                <a:gd name="T55" fmla="*/ 618574 h 135"/>
                <a:gd name="T56" fmla="*/ 369149 w 129"/>
                <a:gd name="T57" fmla="*/ 593632 h 135"/>
                <a:gd name="T58" fmla="*/ 344206 w 129"/>
                <a:gd name="T59" fmla="*/ 568689 h 135"/>
                <a:gd name="T60" fmla="*/ 344206 w 129"/>
                <a:gd name="T61" fmla="*/ 538758 h 135"/>
                <a:gd name="T62" fmla="*/ 374137 w 129"/>
                <a:gd name="T63" fmla="*/ 528781 h 135"/>
                <a:gd name="T64" fmla="*/ 344206 w 129"/>
                <a:gd name="T65" fmla="*/ 513816 h 135"/>
                <a:gd name="T66" fmla="*/ 344206 w 129"/>
                <a:gd name="T67" fmla="*/ 488873 h 135"/>
                <a:gd name="T68" fmla="*/ 414045 w 129"/>
                <a:gd name="T69" fmla="*/ 458942 h 135"/>
                <a:gd name="T70" fmla="*/ 503838 w 129"/>
                <a:gd name="T71" fmla="*/ 104759 h 135"/>
                <a:gd name="T72" fmla="*/ 533769 w 129"/>
                <a:gd name="T73" fmla="*/ 104759 h 135"/>
                <a:gd name="T74" fmla="*/ 558711 w 129"/>
                <a:gd name="T75" fmla="*/ 79816 h 135"/>
                <a:gd name="T76" fmla="*/ 583654 w 129"/>
                <a:gd name="T77" fmla="*/ 104759 h 135"/>
                <a:gd name="T78" fmla="*/ 583654 w 129"/>
                <a:gd name="T79" fmla="*/ 129701 h 135"/>
                <a:gd name="T80" fmla="*/ 453953 w 129"/>
                <a:gd name="T81" fmla="*/ 354184 h 135"/>
                <a:gd name="T82" fmla="*/ 503838 w 129"/>
                <a:gd name="T83" fmla="*/ 104759 h 135"/>
                <a:gd name="T84" fmla="*/ 179586 w 129"/>
                <a:gd name="T85" fmla="*/ 359172 h 135"/>
                <a:gd name="T86" fmla="*/ 49885 w 129"/>
                <a:gd name="T87" fmla="*/ 134690 h 135"/>
                <a:gd name="T88" fmla="*/ 49885 w 129"/>
                <a:gd name="T89" fmla="*/ 109747 h 135"/>
                <a:gd name="T90" fmla="*/ 74827 w 129"/>
                <a:gd name="T91" fmla="*/ 84805 h 135"/>
                <a:gd name="T92" fmla="*/ 99770 w 129"/>
                <a:gd name="T93" fmla="*/ 109747 h 135"/>
                <a:gd name="T94" fmla="*/ 129701 w 129"/>
                <a:gd name="T95" fmla="*/ 109747 h 135"/>
                <a:gd name="T96" fmla="*/ 179586 w 129"/>
                <a:gd name="T97" fmla="*/ 359172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9"/>
                <a:gd name="T148" fmla="*/ 0 h 135"/>
                <a:gd name="T149" fmla="*/ 129 w 129"/>
                <a:gd name="T150" fmla="*/ 135 h 13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54" name="组合 73"/>
          <p:cNvGrpSpPr>
            <a:grpSpLocks/>
          </p:cNvGrpSpPr>
          <p:nvPr/>
        </p:nvGrpSpPr>
        <p:grpSpPr bwMode="auto">
          <a:xfrm>
            <a:off x="5303044" y="2619375"/>
            <a:ext cx="1141810" cy="1153716"/>
            <a:chOff x="7070725" y="3492500"/>
            <a:chExt cx="1522413" cy="1538288"/>
          </a:xfrm>
        </p:grpSpPr>
        <p:sp>
          <p:nvSpPr>
            <p:cNvPr id="55" name="Freeform 11"/>
            <p:cNvSpPr>
              <a:spLocks noChangeArrowheads="1"/>
            </p:cNvSpPr>
            <p:nvPr/>
          </p:nvSpPr>
          <p:spPr bwMode="auto">
            <a:xfrm>
              <a:off x="7070725" y="3492500"/>
              <a:ext cx="1522413" cy="1538288"/>
            </a:xfrm>
            <a:custGeom>
              <a:avLst/>
              <a:gdLst>
                <a:gd name="T0" fmla="*/ 1360728 w 1064"/>
                <a:gd name="T1" fmla="*/ 818421 h 1077"/>
                <a:gd name="T2" fmla="*/ 1339265 w 1064"/>
                <a:gd name="T3" fmla="*/ 725580 h 1077"/>
                <a:gd name="T4" fmla="*/ 1489504 w 1064"/>
                <a:gd name="T5" fmla="*/ 684160 h 1077"/>
                <a:gd name="T6" fmla="*/ 1405084 w 1064"/>
                <a:gd name="T7" fmla="*/ 605603 h 1077"/>
                <a:gd name="T8" fmla="*/ 1290617 w 1064"/>
                <a:gd name="T9" fmla="*/ 529902 h 1077"/>
                <a:gd name="T10" fmla="*/ 1416531 w 1064"/>
                <a:gd name="T11" fmla="*/ 439919 h 1077"/>
                <a:gd name="T12" fmla="*/ 1309218 w 1064"/>
                <a:gd name="T13" fmla="*/ 394213 h 1077"/>
                <a:gd name="T14" fmla="*/ 1176150 w 1064"/>
                <a:gd name="T15" fmla="*/ 364219 h 1077"/>
                <a:gd name="T16" fmla="*/ 1264862 w 1064"/>
                <a:gd name="T17" fmla="*/ 235671 h 1077"/>
                <a:gd name="T18" fmla="*/ 1148964 w 1064"/>
                <a:gd name="T19" fmla="*/ 229958 h 1077"/>
                <a:gd name="T20" fmla="*/ 1013034 w 1064"/>
                <a:gd name="T21" fmla="*/ 245669 h 1077"/>
                <a:gd name="T22" fmla="*/ 1051667 w 1064"/>
                <a:gd name="T23" fmla="*/ 95697 h 1077"/>
                <a:gd name="T24" fmla="*/ 941492 w 1064"/>
                <a:gd name="T25" fmla="*/ 129976 h 1077"/>
                <a:gd name="T26" fmla="*/ 818440 w 1064"/>
                <a:gd name="T27" fmla="*/ 191393 h 1077"/>
                <a:gd name="T28" fmla="*/ 804132 w 1064"/>
                <a:gd name="T29" fmla="*/ 37136 h 1077"/>
                <a:gd name="T30" fmla="*/ 711127 w 1064"/>
                <a:gd name="T31" fmla="*/ 107123 h 1077"/>
                <a:gd name="T32" fmla="*/ 618122 w 1064"/>
                <a:gd name="T33" fmla="*/ 205676 h 1077"/>
                <a:gd name="T34" fmla="*/ 550873 w 1064"/>
                <a:gd name="T35" fmla="*/ 65702 h 1077"/>
                <a:gd name="T36" fmla="*/ 487916 w 1064"/>
                <a:gd name="T37" fmla="*/ 164255 h 1077"/>
                <a:gd name="T38" fmla="*/ 433544 w 1064"/>
                <a:gd name="T39" fmla="*/ 289947 h 1077"/>
                <a:gd name="T40" fmla="*/ 323370 w 1064"/>
                <a:gd name="T41" fmla="*/ 179967 h 1077"/>
                <a:gd name="T42" fmla="*/ 297615 w 1064"/>
                <a:gd name="T43" fmla="*/ 294231 h 1077"/>
                <a:gd name="T44" fmla="*/ 290460 w 1064"/>
                <a:gd name="T45" fmla="*/ 429921 h 1077"/>
                <a:gd name="T46" fmla="*/ 148807 w 1064"/>
                <a:gd name="T47" fmla="*/ 365647 h 1077"/>
                <a:gd name="T48" fmla="*/ 163116 w 1064"/>
                <a:gd name="T49" fmla="*/ 481340 h 1077"/>
                <a:gd name="T50" fmla="*/ 203179 w 1064"/>
                <a:gd name="T51" fmla="*/ 611316 h 1077"/>
                <a:gd name="T52" fmla="*/ 47218 w 1064"/>
                <a:gd name="T53" fmla="*/ 599889 h 1077"/>
                <a:gd name="T54" fmla="*/ 100159 w 1064"/>
                <a:gd name="T55" fmla="*/ 702728 h 1077"/>
                <a:gd name="T56" fmla="*/ 180286 w 1064"/>
                <a:gd name="T57" fmla="*/ 768430 h 1077"/>
                <a:gd name="T58" fmla="*/ 100159 w 1064"/>
                <a:gd name="T59" fmla="*/ 835560 h 1077"/>
                <a:gd name="T60" fmla="*/ 47218 w 1064"/>
                <a:gd name="T61" fmla="*/ 938398 h 1077"/>
                <a:gd name="T62" fmla="*/ 203179 w 1064"/>
                <a:gd name="T63" fmla="*/ 925544 h 1077"/>
                <a:gd name="T64" fmla="*/ 163116 w 1064"/>
                <a:gd name="T65" fmla="*/ 1056948 h 1077"/>
                <a:gd name="T66" fmla="*/ 148807 w 1064"/>
                <a:gd name="T67" fmla="*/ 1172641 h 1077"/>
                <a:gd name="T68" fmla="*/ 290460 w 1064"/>
                <a:gd name="T69" fmla="*/ 1106939 h 1077"/>
                <a:gd name="T70" fmla="*/ 297615 w 1064"/>
                <a:gd name="T71" fmla="*/ 1244056 h 1077"/>
                <a:gd name="T72" fmla="*/ 323370 w 1064"/>
                <a:gd name="T73" fmla="*/ 1356893 h 1077"/>
                <a:gd name="T74" fmla="*/ 433544 w 1064"/>
                <a:gd name="T75" fmla="*/ 1248341 h 1077"/>
                <a:gd name="T76" fmla="*/ 487916 w 1064"/>
                <a:gd name="T77" fmla="*/ 1374032 h 1077"/>
                <a:gd name="T78" fmla="*/ 550873 w 1064"/>
                <a:gd name="T79" fmla="*/ 1471158 h 1077"/>
                <a:gd name="T80" fmla="*/ 618122 w 1064"/>
                <a:gd name="T81" fmla="*/ 1331183 h 1077"/>
                <a:gd name="T82" fmla="*/ 711127 w 1064"/>
                <a:gd name="T83" fmla="*/ 1431165 h 1077"/>
                <a:gd name="T84" fmla="*/ 804132 w 1064"/>
                <a:gd name="T85" fmla="*/ 1501152 h 1077"/>
                <a:gd name="T86" fmla="*/ 818440 w 1064"/>
                <a:gd name="T87" fmla="*/ 1346894 h 1077"/>
                <a:gd name="T88" fmla="*/ 941492 w 1064"/>
                <a:gd name="T89" fmla="*/ 1408312 h 1077"/>
                <a:gd name="T90" fmla="*/ 1051667 w 1064"/>
                <a:gd name="T91" fmla="*/ 1442591 h 1077"/>
                <a:gd name="T92" fmla="*/ 1013034 w 1064"/>
                <a:gd name="T93" fmla="*/ 1292619 h 1077"/>
                <a:gd name="T94" fmla="*/ 1148964 w 1064"/>
                <a:gd name="T95" fmla="*/ 1308330 h 1077"/>
                <a:gd name="T96" fmla="*/ 1264862 w 1064"/>
                <a:gd name="T97" fmla="*/ 1301189 h 1077"/>
                <a:gd name="T98" fmla="*/ 1176150 w 1064"/>
                <a:gd name="T99" fmla="*/ 1174069 h 1077"/>
                <a:gd name="T100" fmla="*/ 1309218 w 1064"/>
                <a:gd name="T101" fmla="*/ 1142646 h 1077"/>
                <a:gd name="T102" fmla="*/ 1416531 w 1064"/>
                <a:gd name="T103" fmla="*/ 1096941 h 1077"/>
                <a:gd name="T104" fmla="*/ 1290617 w 1064"/>
                <a:gd name="T105" fmla="*/ 1006957 h 1077"/>
                <a:gd name="T106" fmla="*/ 1405084 w 1064"/>
                <a:gd name="T107" fmla="*/ 932685 h 1077"/>
                <a:gd name="T108" fmla="*/ 1489504 w 1064"/>
                <a:gd name="T109" fmla="*/ 854128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56" name="Group 101"/>
            <p:cNvGrpSpPr>
              <a:grpSpLocks/>
            </p:cNvGrpSpPr>
            <p:nvPr/>
          </p:nvGrpSpPr>
          <p:grpSpPr bwMode="auto">
            <a:xfrm>
              <a:off x="7546206" y="3976036"/>
              <a:ext cx="571452" cy="571215"/>
              <a:chOff x="0" y="0"/>
              <a:chExt cx="406813" cy="406813"/>
            </a:xfrm>
            <a:solidFill>
              <a:srgbClr val="FFD860"/>
            </a:solidFill>
          </p:grpSpPr>
          <p:sp>
            <p:nvSpPr>
              <p:cNvPr id="57" name="Freeform 3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22"/>
                  <a:gd name="T127" fmla="*/ 0 h 122"/>
                  <a:gd name="T128" fmla="*/ 122 w 122"/>
                  <a:gd name="T129" fmla="*/ 122 h 12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58" name="Freeform 40"/>
              <p:cNvSpPr>
                <a:spLocks noEditPoints="1" noChangeArrowheads="1"/>
              </p:cNvSpPr>
              <p:nvPr/>
            </p:nvSpPr>
            <p:spPr bwMode="auto">
              <a:xfrm>
                <a:off x="154739" y="99832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6"/>
                  <a:gd name="T43" fmla="*/ 0 h 53"/>
                  <a:gd name="T44" fmla="*/ 36 w 36"/>
                  <a:gd name="T45" fmla="*/ 53 h 5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59" name="Oval 41"/>
              <p:cNvSpPr>
                <a:spLocks noChangeArrowheads="1"/>
              </p:cNvSpPr>
              <p:nvPr/>
            </p:nvSpPr>
            <p:spPr bwMode="auto">
              <a:xfrm>
                <a:off x="199663" y="197168"/>
                <a:ext cx="9983" cy="9983"/>
              </a:xfrm>
              <a:prstGeom prst="ellipse">
                <a:avLst/>
              </a:pr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60" name="组合 10"/>
          <p:cNvGrpSpPr>
            <a:grpSpLocks/>
          </p:cNvGrpSpPr>
          <p:nvPr/>
        </p:nvGrpSpPr>
        <p:grpSpPr bwMode="auto">
          <a:xfrm>
            <a:off x="4876800" y="1044179"/>
            <a:ext cx="760810" cy="767953"/>
            <a:chOff x="0" y="0"/>
            <a:chExt cx="1013883" cy="1024880"/>
          </a:xfrm>
        </p:grpSpPr>
        <p:sp>
          <p:nvSpPr>
            <p:cNvPr id="61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3883" cy="1024880"/>
            </a:xfrm>
            <a:custGeom>
              <a:avLst/>
              <a:gdLst>
                <a:gd name="T0" fmla="*/ 906205 w 1064"/>
                <a:gd name="T1" fmla="*/ 545270 h 1077"/>
                <a:gd name="T2" fmla="*/ 891912 w 1064"/>
                <a:gd name="T3" fmla="*/ 483416 h 1077"/>
                <a:gd name="T4" fmla="*/ 991966 w 1064"/>
                <a:gd name="T5" fmla="*/ 455819 h 1077"/>
                <a:gd name="T6" fmla="*/ 935745 w 1064"/>
                <a:gd name="T7" fmla="*/ 403481 h 1077"/>
                <a:gd name="T8" fmla="*/ 859513 w 1064"/>
                <a:gd name="T9" fmla="*/ 353046 h 1077"/>
                <a:gd name="T10" fmla="*/ 943368 w 1064"/>
                <a:gd name="T11" fmla="*/ 293095 h 1077"/>
                <a:gd name="T12" fmla="*/ 871901 w 1064"/>
                <a:gd name="T13" fmla="*/ 262643 h 1077"/>
                <a:gd name="T14" fmla="*/ 783282 w 1064"/>
                <a:gd name="T15" fmla="*/ 242660 h 1077"/>
                <a:gd name="T16" fmla="*/ 842361 w 1064"/>
                <a:gd name="T17" fmla="*/ 157015 h 1077"/>
                <a:gd name="T18" fmla="*/ 765177 w 1064"/>
                <a:gd name="T19" fmla="*/ 153209 h 1077"/>
                <a:gd name="T20" fmla="*/ 674651 w 1064"/>
                <a:gd name="T21" fmla="*/ 163676 h 1077"/>
                <a:gd name="T22" fmla="*/ 700380 w 1064"/>
                <a:gd name="T23" fmla="*/ 63758 h 1077"/>
                <a:gd name="T24" fmla="*/ 627007 w 1064"/>
                <a:gd name="T25" fmla="*/ 86596 h 1077"/>
                <a:gd name="T26" fmla="*/ 545057 w 1064"/>
                <a:gd name="T27" fmla="*/ 127515 h 1077"/>
                <a:gd name="T28" fmla="*/ 535528 w 1064"/>
                <a:gd name="T29" fmla="*/ 24742 h 1077"/>
                <a:gd name="T30" fmla="*/ 473590 w 1064"/>
                <a:gd name="T31" fmla="*/ 71370 h 1077"/>
                <a:gd name="T32" fmla="*/ 411652 w 1064"/>
                <a:gd name="T33" fmla="*/ 137031 h 1077"/>
                <a:gd name="T34" fmla="*/ 366866 w 1064"/>
                <a:gd name="T35" fmla="*/ 43774 h 1077"/>
                <a:gd name="T36" fmla="*/ 324938 w 1064"/>
                <a:gd name="T37" fmla="*/ 109435 h 1077"/>
                <a:gd name="T38" fmla="*/ 288728 w 1064"/>
                <a:gd name="T39" fmla="*/ 193176 h 1077"/>
                <a:gd name="T40" fmla="*/ 215355 w 1064"/>
                <a:gd name="T41" fmla="*/ 119902 h 1077"/>
                <a:gd name="T42" fmla="*/ 198203 w 1064"/>
                <a:gd name="T43" fmla="*/ 196031 h 1077"/>
                <a:gd name="T44" fmla="*/ 193438 w 1064"/>
                <a:gd name="T45" fmla="*/ 286433 h 1077"/>
                <a:gd name="T46" fmla="*/ 99101 w 1064"/>
                <a:gd name="T47" fmla="*/ 243611 h 1077"/>
                <a:gd name="T48" fmla="*/ 108630 w 1064"/>
                <a:gd name="T49" fmla="*/ 320691 h 1077"/>
                <a:gd name="T50" fmla="*/ 135311 w 1064"/>
                <a:gd name="T51" fmla="*/ 407287 h 1077"/>
                <a:gd name="T52" fmla="*/ 31446 w 1064"/>
                <a:gd name="T53" fmla="*/ 399675 h 1077"/>
                <a:gd name="T54" fmla="*/ 66703 w 1064"/>
                <a:gd name="T55" fmla="*/ 468190 h 1077"/>
                <a:gd name="T56" fmla="*/ 120065 w 1064"/>
                <a:gd name="T57" fmla="*/ 511964 h 1077"/>
                <a:gd name="T58" fmla="*/ 66703 w 1064"/>
                <a:gd name="T59" fmla="*/ 556690 h 1077"/>
                <a:gd name="T60" fmla="*/ 31446 w 1064"/>
                <a:gd name="T61" fmla="*/ 625205 h 1077"/>
                <a:gd name="T62" fmla="*/ 135311 w 1064"/>
                <a:gd name="T63" fmla="*/ 616641 h 1077"/>
                <a:gd name="T64" fmla="*/ 108630 w 1064"/>
                <a:gd name="T65" fmla="*/ 704189 h 1077"/>
                <a:gd name="T66" fmla="*/ 99101 w 1064"/>
                <a:gd name="T67" fmla="*/ 781269 h 1077"/>
                <a:gd name="T68" fmla="*/ 193438 w 1064"/>
                <a:gd name="T69" fmla="*/ 737495 h 1077"/>
                <a:gd name="T70" fmla="*/ 198203 w 1064"/>
                <a:gd name="T71" fmla="*/ 828849 h 1077"/>
                <a:gd name="T72" fmla="*/ 215355 w 1064"/>
                <a:gd name="T73" fmla="*/ 904026 h 1077"/>
                <a:gd name="T74" fmla="*/ 288728 w 1064"/>
                <a:gd name="T75" fmla="*/ 831704 h 1077"/>
                <a:gd name="T76" fmla="*/ 324938 w 1064"/>
                <a:gd name="T77" fmla="*/ 915445 h 1077"/>
                <a:gd name="T78" fmla="*/ 366866 w 1064"/>
                <a:gd name="T79" fmla="*/ 980155 h 1077"/>
                <a:gd name="T80" fmla="*/ 411652 w 1064"/>
                <a:gd name="T81" fmla="*/ 886897 h 1077"/>
                <a:gd name="T82" fmla="*/ 473590 w 1064"/>
                <a:gd name="T83" fmla="*/ 953509 h 1077"/>
                <a:gd name="T84" fmla="*/ 535528 w 1064"/>
                <a:gd name="T85" fmla="*/ 1000138 h 1077"/>
                <a:gd name="T86" fmla="*/ 545057 w 1064"/>
                <a:gd name="T87" fmla="*/ 897365 h 1077"/>
                <a:gd name="T88" fmla="*/ 627007 w 1064"/>
                <a:gd name="T89" fmla="*/ 938284 h 1077"/>
                <a:gd name="T90" fmla="*/ 700380 w 1064"/>
                <a:gd name="T91" fmla="*/ 961122 h 1077"/>
                <a:gd name="T92" fmla="*/ 674651 w 1064"/>
                <a:gd name="T93" fmla="*/ 861204 h 1077"/>
                <a:gd name="T94" fmla="*/ 765177 w 1064"/>
                <a:gd name="T95" fmla="*/ 871671 h 1077"/>
                <a:gd name="T96" fmla="*/ 842361 w 1064"/>
                <a:gd name="T97" fmla="*/ 866913 h 1077"/>
                <a:gd name="T98" fmla="*/ 783282 w 1064"/>
                <a:gd name="T99" fmla="*/ 782220 h 1077"/>
                <a:gd name="T100" fmla="*/ 871901 w 1064"/>
                <a:gd name="T101" fmla="*/ 761285 h 1077"/>
                <a:gd name="T102" fmla="*/ 943368 w 1064"/>
                <a:gd name="T103" fmla="*/ 730834 h 1077"/>
                <a:gd name="T104" fmla="*/ 859513 w 1064"/>
                <a:gd name="T105" fmla="*/ 670882 h 1077"/>
                <a:gd name="T106" fmla="*/ 935745 w 1064"/>
                <a:gd name="T107" fmla="*/ 621399 h 1077"/>
                <a:gd name="T108" fmla="*/ 991966 w 1064"/>
                <a:gd name="T109" fmla="*/ 569061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62" name="Freeform 62"/>
            <p:cNvSpPr>
              <a:spLocks noEditPoints="1" noChangeArrowheads="1"/>
            </p:cNvSpPr>
            <p:nvPr/>
          </p:nvSpPr>
          <p:spPr bwMode="auto">
            <a:xfrm>
              <a:off x="372489" y="331300"/>
              <a:ext cx="268908" cy="362280"/>
            </a:xfrm>
            <a:custGeom>
              <a:avLst/>
              <a:gdLst>
                <a:gd name="T0" fmla="*/ 268908 w 108"/>
                <a:gd name="T1" fmla="*/ 362280 h 145"/>
                <a:gd name="T2" fmla="*/ 0 w 108"/>
                <a:gd name="T3" fmla="*/ 362280 h 145"/>
                <a:gd name="T4" fmla="*/ 0 w 108"/>
                <a:gd name="T5" fmla="*/ 339794 h 145"/>
                <a:gd name="T6" fmla="*/ 32369 w 108"/>
                <a:gd name="T7" fmla="*/ 312310 h 145"/>
                <a:gd name="T8" fmla="*/ 239029 w 108"/>
                <a:gd name="T9" fmla="*/ 312310 h 145"/>
                <a:gd name="T10" fmla="*/ 268908 w 108"/>
                <a:gd name="T11" fmla="*/ 337295 h 145"/>
                <a:gd name="T12" fmla="*/ 268908 w 108"/>
                <a:gd name="T13" fmla="*/ 362280 h 145"/>
                <a:gd name="T14" fmla="*/ 39838 w 108"/>
                <a:gd name="T15" fmla="*/ 289824 h 145"/>
                <a:gd name="T16" fmla="*/ 59757 w 108"/>
                <a:gd name="T17" fmla="*/ 227362 h 145"/>
                <a:gd name="T18" fmla="*/ 211641 w 108"/>
                <a:gd name="T19" fmla="*/ 227362 h 145"/>
                <a:gd name="T20" fmla="*/ 229070 w 108"/>
                <a:gd name="T21" fmla="*/ 289824 h 145"/>
                <a:gd name="T22" fmla="*/ 39838 w 108"/>
                <a:gd name="T23" fmla="*/ 289824 h 145"/>
                <a:gd name="T24" fmla="*/ 69717 w 108"/>
                <a:gd name="T25" fmla="*/ 189885 h 145"/>
                <a:gd name="T26" fmla="*/ 89636 w 108"/>
                <a:gd name="T27" fmla="*/ 127423 h 145"/>
                <a:gd name="T28" fmla="*/ 179272 w 108"/>
                <a:gd name="T29" fmla="*/ 127423 h 145"/>
                <a:gd name="T30" fmla="*/ 199191 w 108"/>
                <a:gd name="T31" fmla="*/ 189885 h 145"/>
                <a:gd name="T32" fmla="*/ 69717 w 108"/>
                <a:gd name="T33" fmla="*/ 189885 h 145"/>
                <a:gd name="T34" fmla="*/ 119515 w 108"/>
                <a:gd name="T35" fmla="*/ 29982 h 145"/>
                <a:gd name="T36" fmla="*/ 149393 w 108"/>
                <a:gd name="T37" fmla="*/ 29982 h 145"/>
                <a:gd name="T38" fmla="*/ 166823 w 108"/>
                <a:gd name="T39" fmla="*/ 92444 h 145"/>
                <a:gd name="T40" fmla="*/ 102085 w 108"/>
                <a:gd name="T41" fmla="*/ 92444 h 145"/>
                <a:gd name="T42" fmla="*/ 119515 w 108"/>
                <a:gd name="T43" fmla="*/ 29982 h 1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8"/>
                <a:gd name="T67" fmla="*/ 0 h 145"/>
                <a:gd name="T68" fmla="*/ 108 w 108"/>
                <a:gd name="T69" fmla="*/ 145 h 14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63" name="组合 8"/>
          <p:cNvGrpSpPr>
            <a:grpSpLocks/>
          </p:cNvGrpSpPr>
          <p:nvPr/>
        </p:nvGrpSpPr>
        <p:grpSpPr bwMode="auto">
          <a:xfrm>
            <a:off x="3259932" y="1404938"/>
            <a:ext cx="759619" cy="769144"/>
            <a:chOff x="0" y="0"/>
            <a:chExt cx="1013883" cy="1024880"/>
          </a:xfrm>
        </p:grpSpPr>
        <p:sp>
          <p:nvSpPr>
            <p:cNvPr id="64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3883" cy="1024880"/>
            </a:xfrm>
            <a:custGeom>
              <a:avLst/>
              <a:gdLst>
                <a:gd name="T0" fmla="*/ 906205 w 1064"/>
                <a:gd name="T1" fmla="*/ 545270 h 1077"/>
                <a:gd name="T2" fmla="*/ 891912 w 1064"/>
                <a:gd name="T3" fmla="*/ 483416 h 1077"/>
                <a:gd name="T4" fmla="*/ 991966 w 1064"/>
                <a:gd name="T5" fmla="*/ 455819 h 1077"/>
                <a:gd name="T6" fmla="*/ 935745 w 1064"/>
                <a:gd name="T7" fmla="*/ 403481 h 1077"/>
                <a:gd name="T8" fmla="*/ 859513 w 1064"/>
                <a:gd name="T9" fmla="*/ 353046 h 1077"/>
                <a:gd name="T10" fmla="*/ 943368 w 1064"/>
                <a:gd name="T11" fmla="*/ 293095 h 1077"/>
                <a:gd name="T12" fmla="*/ 871901 w 1064"/>
                <a:gd name="T13" fmla="*/ 262643 h 1077"/>
                <a:gd name="T14" fmla="*/ 783282 w 1064"/>
                <a:gd name="T15" fmla="*/ 242660 h 1077"/>
                <a:gd name="T16" fmla="*/ 842361 w 1064"/>
                <a:gd name="T17" fmla="*/ 157015 h 1077"/>
                <a:gd name="T18" fmla="*/ 765177 w 1064"/>
                <a:gd name="T19" fmla="*/ 153209 h 1077"/>
                <a:gd name="T20" fmla="*/ 674651 w 1064"/>
                <a:gd name="T21" fmla="*/ 163676 h 1077"/>
                <a:gd name="T22" fmla="*/ 700380 w 1064"/>
                <a:gd name="T23" fmla="*/ 63758 h 1077"/>
                <a:gd name="T24" fmla="*/ 627007 w 1064"/>
                <a:gd name="T25" fmla="*/ 86596 h 1077"/>
                <a:gd name="T26" fmla="*/ 545057 w 1064"/>
                <a:gd name="T27" fmla="*/ 127515 h 1077"/>
                <a:gd name="T28" fmla="*/ 535528 w 1064"/>
                <a:gd name="T29" fmla="*/ 24742 h 1077"/>
                <a:gd name="T30" fmla="*/ 473590 w 1064"/>
                <a:gd name="T31" fmla="*/ 71370 h 1077"/>
                <a:gd name="T32" fmla="*/ 411652 w 1064"/>
                <a:gd name="T33" fmla="*/ 137031 h 1077"/>
                <a:gd name="T34" fmla="*/ 366866 w 1064"/>
                <a:gd name="T35" fmla="*/ 43774 h 1077"/>
                <a:gd name="T36" fmla="*/ 324938 w 1064"/>
                <a:gd name="T37" fmla="*/ 109435 h 1077"/>
                <a:gd name="T38" fmla="*/ 288728 w 1064"/>
                <a:gd name="T39" fmla="*/ 193176 h 1077"/>
                <a:gd name="T40" fmla="*/ 215355 w 1064"/>
                <a:gd name="T41" fmla="*/ 119902 h 1077"/>
                <a:gd name="T42" fmla="*/ 198203 w 1064"/>
                <a:gd name="T43" fmla="*/ 196031 h 1077"/>
                <a:gd name="T44" fmla="*/ 193438 w 1064"/>
                <a:gd name="T45" fmla="*/ 286433 h 1077"/>
                <a:gd name="T46" fmla="*/ 99101 w 1064"/>
                <a:gd name="T47" fmla="*/ 243611 h 1077"/>
                <a:gd name="T48" fmla="*/ 108630 w 1064"/>
                <a:gd name="T49" fmla="*/ 320691 h 1077"/>
                <a:gd name="T50" fmla="*/ 135311 w 1064"/>
                <a:gd name="T51" fmla="*/ 407287 h 1077"/>
                <a:gd name="T52" fmla="*/ 31446 w 1064"/>
                <a:gd name="T53" fmla="*/ 399675 h 1077"/>
                <a:gd name="T54" fmla="*/ 66703 w 1064"/>
                <a:gd name="T55" fmla="*/ 468190 h 1077"/>
                <a:gd name="T56" fmla="*/ 120065 w 1064"/>
                <a:gd name="T57" fmla="*/ 511964 h 1077"/>
                <a:gd name="T58" fmla="*/ 66703 w 1064"/>
                <a:gd name="T59" fmla="*/ 556690 h 1077"/>
                <a:gd name="T60" fmla="*/ 31446 w 1064"/>
                <a:gd name="T61" fmla="*/ 625205 h 1077"/>
                <a:gd name="T62" fmla="*/ 135311 w 1064"/>
                <a:gd name="T63" fmla="*/ 616641 h 1077"/>
                <a:gd name="T64" fmla="*/ 108630 w 1064"/>
                <a:gd name="T65" fmla="*/ 704189 h 1077"/>
                <a:gd name="T66" fmla="*/ 99101 w 1064"/>
                <a:gd name="T67" fmla="*/ 781269 h 1077"/>
                <a:gd name="T68" fmla="*/ 193438 w 1064"/>
                <a:gd name="T69" fmla="*/ 737495 h 1077"/>
                <a:gd name="T70" fmla="*/ 198203 w 1064"/>
                <a:gd name="T71" fmla="*/ 828849 h 1077"/>
                <a:gd name="T72" fmla="*/ 215355 w 1064"/>
                <a:gd name="T73" fmla="*/ 904026 h 1077"/>
                <a:gd name="T74" fmla="*/ 288728 w 1064"/>
                <a:gd name="T75" fmla="*/ 831704 h 1077"/>
                <a:gd name="T76" fmla="*/ 324938 w 1064"/>
                <a:gd name="T77" fmla="*/ 915445 h 1077"/>
                <a:gd name="T78" fmla="*/ 366866 w 1064"/>
                <a:gd name="T79" fmla="*/ 980155 h 1077"/>
                <a:gd name="T80" fmla="*/ 411652 w 1064"/>
                <a:gd name="T81" fmla="*/ 886897 h 1077"/>
                <a:gd name="T82" fmla="*/ 473590 w 1064"/>
                <a:gd name="T83" fmla="*/ 953509 h 1077"/>
                <a:gd name="T84" fmla="*/ 535528 w 1064"/>
                <a:gd name="T85" fmla="*/ 1000138 h 1077"/>
                <a:gd name="T86" fmla="*/ 545057 w 1064"/>
                <a:gd name="T87" fmla="*/ 897365 h 1077"/>
                <a:gd name="T88" fmla="*/ 627007 w 1064"/>
                <a:gd name="T89" fmla="*/ 938284 h 1077"/>
                <a:gd name="T90" fmla="*/ 700380 w 1064"/>
                <a:gd name="T91" fmla="*/ 961122 h 1077"/>
                <a:gd name="T92" fmla="*/ 674651 w 1064"/>
                <a:gd name="T93" fmla="*/ 861204 h 1077"/>
                <a:gd name="T94" fmla="*/ 765177 w 1064"/>
                <a:gd name="T95" fmla="*/ 871671 h 1077"/>
                <a:gd name="T96" fmla="*/ 842361 w 1064"/>
                <a:gd name="T97" fmla="*/ 866913 h 1077"/>
                <a:gd name="T98" fmla="*/ 783282 w 1064"/>
                <a:gd name="T99" fmla="*/ 782220 h 1077"/>
                <a:gd name="T100" fmla="*/ 871901 w 1064"/>
                <a:gd name="T101" fmla="*/ 761285 h 1077"/>
                <a:gd name="T102" fmla="*/ 943368 w 1064"/>
                <a:gd name="T103" fmla="*/ 730834 h 1077"/>
                <a:gd name="T104" fmla="*/ 859513 w 1064"/>
                <a:gd name="T105" fmla="*/ 670882 h 1077"/>
                <a:gd name="T106" fmla="*/ 935745 w 1064"/>
                <a:gd name="T107" fmla="*/ 621399 h 1077"/>
                <a:gd name="T108" fmla="*/ 991966 w 1064"/>
                <a:gd name="T109" fmla="*/ 569061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65" name="任意多边形 60"/>
            <p:cNvSpPr>
              <a:spLocks noChangeArrowheads="1"/>
            </p:cNvSpPr>
            <p:nvPr/>
          </p:nvSpPr>
          <p:spPr bwMode="auto">
            <a:xfrm>
              <a:off x="256904" y="256226"/>
              <a:ext cx="500074" cy="485133"/>
            </a:xfrm>
            <a:custGeom>
              <a:avLst/>
              <a:gdLst>
                <a:gd name="T0" fmla="*/ 253080 w 853662"/>
                <a:gd name="T1" fmla="*/ 107430 h 828157"/>
                <a:gd name="T2" fmla="*/ 423473 w 853662"/>
                <a:gd name="T3" fmla="*/ 265822 h 828157"/>
                <a:gd name="T4" fmla="*/ 423473 w 853662"/>
                <a:gd name="T5" fmla="*/ 466857 h 828157"/>
                <a:gd name="T6" fmla="*/ 417387 w 853662"/>
                <a:gd name="T7" fmla="*/ 485133 h 828157"/>
                <a:gd name="T8" fmla="*/ 399131 w 853662"/>
                <a:gd name="T9" fmla="*/ 485133 h 828157"/>
                <a:gd name="T10" fmla="*/ 307850 w 853662"/>
                <a:gd name="T11" fmla="*/ 485133 h 828157"/>
                <a:gd name="T12" fmla="*/ 301764 w 853662"/>
                <a:gd name="T13" fmla="*/ 485133 h 828157"/>
                <a:gd name="T14" fmla="*/ 295678 w 853662"/>
                <a:gd name="T15" fmla="*/ 479041 h 828157"/>
                <a:gd name="T16" fmla="*/ 295678 w 853662"/>
                <a:gd name="T17" fmla="*/ 381569 h 828157"/>
                <a:gd name="T18" fmla="*/ 204397 w 853662"/>
                <a:gd name="T19" fmla="*/ 381569 h 828157"/>
                <a:gd name="T20" fmla="*/ 204397 w 853662"/>
                <a:gd name="T21" fmla="*/ 479041 h 828157"/>
                <a:gd name="T22" fmla="*/ 204397 w 853662"/>
                <a:gd name="T23" fmla="*/ 485133 h 828157"/>
                <a:gd name="T24" fmla="*/ 192226 w 853662"/>
                <a:gd name="T25" fmla="*/ 485133 h 828157"/>
                <a:gd name="T26" fmla="*/ 100944 w 853662"/>
                <a:gd name="T27" fmla="*/ 485133 h 828157"/>
                <a:gd name="T28" fmla="*/ 88774 w 853662"/>
                <a:gd name="T29" fmla="*/ 485133 h 828157"/>
                <a:gd name="T30" fmla="*/ 76603 w 853662"/>
                <a:gd name="T31" fmla="*/ 466857 h 828157"/>
                <a:gd name="T32" fmla="*/ 76603 w 853662"/>
                <a:gd name="T33" fmla="*/ 265822 h 828157"/>
                <a:gd name="T34" fmla="*/ 250037 w 853662"/>
                <a:gd name="T35" fmla="*/ 0 h 828157"/>
                <a:gd name="T36" fmla="*/ 271382 w 853662"/>
                <a:gd name="T37" fmla="*/ 9164 h 828157"/>
                <a:gd name="T38" fmla="*/ 356760 w 853662"/>
                <a:gd name="T39" fmla="*/ 88587 h 828157"/>
                <a:gd name="T40" fmla="*/ 356760 w 853662"/>
                <a:gd name="T41" fmla="*/ 21383 h 828157"/>
                <a:gd name="T42" fmla="*/ 368958 w 853662"/>
                <a:gd name="T43" fmla="*/ 9164 h 828157"/>
                <a:gd name="T44" fmla="*/ 399450 w 853662"/>
                <a:gd name="T45" fmla="*/ 9164 h 828157"/>
                <a:gd name="T46" fmla="*/ 411647 w 853662"/>
                <a:gd name="T47" fmla="*/ 21383 h 828157"/>
                <a:gd name="T48" fmla="*/ 411647 w 853662"/>
                <a:gd name="T49" fmla="*/ 137463 h 828157"/>
                <a:gd name="T50" fmla="*/ 490927 w 853662"/>
                <a:gd name="T51" fmla="*/ 210777 h 828157"/>
                <a:gd name="T52" fmla="*/ 490927 w 853662"/>
                <a:gd name="T53" fmla="*/ 259653 h 828157"/>
                <a:gd name="T54" fmla="*/ 448237 w 853662"/>
                <a:gd name="T55" fmla="*/ 259653 h 828157"/>
                <a:gd name="T56" fmla="*/ 253086 w 853662"/>
                <a:gd name="T57" fmla="*/ 76368 h 828157"/>
                <a:gd name="T58" fmla="*/ 57935 w 853662"/>
                <a:gd name="T59" fmla="*/ 259653 h 828157"/>
                <a:gd name="T60" fmla="*/ 33541 w 853662"/>
                <a:gd name="T61" fmla="*/ 265763 h 828157"/>
                <a:gd name="T62" fmla="*/ 9147 w 853662"/>
                <a:gd name="T63" fmla="*/ 259653 h 828157"/>
                <a:gd name="T64" fmla="*/ 9147 w 853662"/>
                <a:gd name="T65" fmla="*/ 210777 h 828157"/>
                <a:gd name="T66" fmla="*/ 228692 w 853662"/>
                <a:gd name="T67" fmla="*/ 9164 h 828157"/>
                <a:gd name="T68" fmla="*/ 250037 w 853662"/>
                <a:gd name="T69" fmla="*/ 0 h 82815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53662"/>
                <a:gd name="T106" fmla="*/ 0 h 828157"/>
                <a:gd name="T107" fmla="*/ 853662 w 853662"/>
                <a:gd name="T108" fmla="*/ 828157 h 82815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53662" h="828157">
                  <a:moveTo>
                    <a:pt x="432026" y="183391"/>
                  </a:moveTo>
                  <a:cubicBezTo>
                    <a:pt x="432026" y="183391"/>
                    <a:pt x="432026" y="183391"/>
                    <a:pt x="722898" y="453777"/>
                  </a:cubicBezTo>
                  <a:cubicBezTo>
                    <a:pt x="722898" y="453777"/>
                    <a:pt x="722898" y="453777"/>
                    <a:pt x="722898" y="796959"/>
                  </a:cubicBezTo>
                  <a:cubicBezTo>
                    <a:pt x="722898" y="817758"/>
                    <a:pt x="712510" y="828157"/>
                    <a:pt x="712510" y="828157"/>
                  </a:cubicBezTo>
                  <a:cubicBezTo>
                    <a:pt x="702122" y="828157"/>
                    <a:pt x="691733" y="828157"/>
                    <a:pt x="681345" y="828157"/>
                  </a:cubicBezTo>
                  <a:cubicBezTo>
                    <a:pt x="681345" y="828157"/>
                    <a:pt x="681345" y="828157"/>
                    <a:pt x="525521" y="828157"/>
                  </a:cubicBezTo>
                  <a:cubicBezTo>
                    <a:pt x="525521" y="828157"/>
                    <a:pt x="515133" y="828157"/>
                    <a:pt x="515133" y="828157"/>
                  </a:cubicBezTo>
                  <a:cubicBezTo>
                    <a:pt x="515133" y="828157"/>
                    <a:pt x="504744" y="817758"/>
                    <a:pt x="504744" y="817758"/>
                  </a:cubicBezTo>
                  <a:cubicBezTo>
                    <a:pt x="504744" y="817758"/>
                    <a:pt x="504744" y="817758"/>
                    <a:pt x="504744" y="651366"/>
                  </a:cubicBezTo>
                  <a:cubicBezTo>
                    <a:pt x="504744" y="651366"/>
                    <a:pt x="504744" y="651366"/>
                    <a:pt x="348920" y="651366"/>
                  </a:cubicBezTo>
                  <a:cubicBezTo>
                    <a:pt x="348920" y="651366"/>
                    <a:pt x="348920" y="651366"/>
                    <a:pt x="348920" y="817758"/>
                  </a:cubicBezTo>
                  <a:cubicBezTo>
                    <a:pt x="348920" y="817758"/>
                    <a:pt x="348920" y="828157"/>
                    <a:pt x="348920" y="828157"/>
                  </a:cubicBezTo>
                  <a:cubicBezTo>
                    <a:pt x="338532" y="828157"/>
                    <a:pt x="338532" y="828157"/>
                    <a:pt x="328144" y="828157"/>
                  </a:cubicBezTo>
                  <a:cubicBezTo>
                    <a:pt x="328144" y="828157"/>
                    <a:pt x="328144" y="828157"/>
                    <a:pt x="172319" y="828157"/>
                  </a:cubicBezTo>
                  <a:cubicBezTo>
                    <a:pt x="161931" y="828157"/>
                    <a:pt x="161931" y="828157"/>
                    <a:pt x="151543" y="828157"/>
                  </a:cubicBezTo>
                  <a:cubicBezTo>
                    <a:pt x="141155" y="828157"/>
                    <a:pt x="130766" y="817758"/>
                    <a:pt x="130766" y="796959"/>
                  </a:cubicBezTo>
                  <a:cubicBezTo>
                    <a:pt x="130766" y="796959"/>
                    <a:pt x="130766" y="796959"/>
                    <a:pt x="130766" y="453777"/>
                  </a:cubicBezTo>
                  <a:close/>
                  <a:moveTo>
                    <a:pt x="426831" y="0"/>
                  </a:moveTo>
                  <a:cubicBezTo>
                    <a:pt x="439845" y="0"/>
                    <a:pt x="452858" y="5214"/>
                    <a:pt x="463268" y="15644"/>
                  </a:cubicBezTo>
                  <a:cubicBezTo>
                    <a:pt x="463268" y="15644"/>
                    <a:pt x="463268" y="15644"/>
                    <a:pt x="609015" y="151225"/>
                  </a:cubicBezTo>
                  <a:cubicBezTo>
                    <a:pt x="609015" y="151225"/>
                    <a:pt x="609015" y="151225"/>
                    <a:pt x="609015" y="36502"/>
                  </a:cubicBezTo>
                  <a:cubicBezTo>
                    <a:pt x="609015" y="26073"/>
                    <a:pt x="619426" y="15644"/>
                    <a:pt x="629837" y="15644"/>
                  </a:cubicBezTo>
                  <a:cubicBezTo>
                    <a:pt x="629837" y="15644"/>
                    <a:pt x="629837" y="15644"/>
                    <a:pt x="681889" y="15644"/>
                  </a:cubicBezTo>
                  <a:cubicBezTo>
                    <a:pt x="692300" y="15644"/>
                    <a:pt x="702710" y="26073"/>
                    <a:pt x="702710" y="36502"/>
                  </a:cubicBezTo>
                  <a:cubicBezTo>
                    <a:pt x="702710" y="36502"/>
                    <a:pt x="702710" y="36502"/>
                    <a:pt x="702710" y="234660"/>
                  </a:cubicBezTo>
                  <a:cubicBezTo>
                    <a:pt x="702710" y="234660"/>
                    <a:pt x="702710" y="234660"/>
                    <a:pt x="838047" y="359812"/>
                  </a:cubicBezTo>
                  <a:cubicBezTo>
                    <a:pt x="858868" y="380670"/>
                    <a:pt x="858868" y="411958"/>
                    <a:pt x="838047" y="443246"/>
                  </a:cubicBezTo>
                  <a:cubicBezTo>
                    <a:pt x="827637" y="464105"/>
                    <a:pt x="785995" y="464105"/>
                    <a:pt x="765173" y="443246"/>
                  </a:cubicBezTo>
                  <a:cubicBezTo>
                    <a:pt x="765173" y="443246"/>
                    <a:pt x="765173" y="443246"/>
                    <a:pt x="432036" y="130366"/>
                  </a:cubicBezTo>
                  <a:cubicBezTo>
                    <a:pt x="432036" y="130366"/>
                    <a:pt x="432036" y="130366"/>
                    <a:pt x="98899" y="443246"/>
                  </a:cubicBezTo>
                  <a:cubicBezTo>
                    <a:pt x="88489" y="453676"/>
                    <a:pt x="67667" y="453676"/>
                    <a:pt x="57257" y="453676"/>
                  </a:cubicBezTo>
                  <a:cubicBezTo>
                    <a:pt x="46846" y="453676"/>
                    <a:pt x="26025" y="453676"/>
                    <a:pt x="15615" y="443246"/>
                  </a:cubicBezTo>
                  <a:cubicBezTo>
                    <a:pt x="-5206" y="411958"/>
                    <a:pt x="-5206" y="380670"/>
                    <a:pt x="15615" y="359812"/>
                  </a:cubicBezTo>
                  <a:cubicBezTo>
                    <a:pt x="15615" y="359812"/>
                    <a:pt x="15615" y="359812"/>
                    <a:pt x="390394" y="15644"/>
                  </a:cubicBezTo>
                  <a:cubicBezTo>
                    <a:pt x="400805" y="5214"/>
                    <a:pt x="413818" y="0"/>
                    <a:pt x="426831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sp>
        <p:nvSpPr>
          <p:cNvPr id="66" name="Freeform 6"/>
          <p:cNvSpPr>
            <a:spLocks noEditPoints="1" noChangeArrowheads="1"/>
          </p:cNvSpPr>
          <p:nvPr/>
        </p:nvSpPr>
        <p:spPr bwMode="auto">
          <a:xfrm>
            <a:off x="4061223" y="3177779"/>
            <a:ext cx="1410890" cy="1502569"/>
          </a:xfrm>
          <a:custGeom>
            <a:avLst/>
            <a:gdLst>
              <a:gd name="T0" fmla="*/ 1460525 w 957"/>
              <a:gd name="T1" fmla="*/ 614777 h 1020"/>
              <a:gd name="T2" fmla="*/ 1486079 w 957"/>
              <a:gd name="T3" fmla="*/ 840653 h 1020"/>
              <a:gd name="T4" fmla="*/ 1383862 w 957"/>
              <a:gd name="T5" fmla="*/ 1007605 h 1020"/>
              <a:gd name="T6" fmla="*/ 1423176 w 957"/>
              <a:gd name="T7" fmla="*/ 669773 h 1020"/>
              <a:gd name="T8" fmla="*/ 1383862 w 957"/>
              <a:gd name="T9" fmla="*/ 298550 h 1020"/>
              <a:gd name="T10" fmla="*/ 1873324 w 957"/>
              <a:gd name="T11" fmla="*/ 1816832 h 1020"/>
              <a:gd name="T12" fmla="*/ 1383862 w 957"/>
              <a:gd name="T13" fmla="*/ 2003425 h 1020"/>
              <a:gd name="T14" fmla="*/ 939611 w 957"/>
              <a:gd name="T15" fmla="*/ 31426 h 1020"/>
              <a:gd name="T16" fmla="*/ 1383862 w 957"/>
              <a:gd name="T17" fmla="*/ 604956 h 1020"/>
              <a:gd name="T18" fmla="*/ 1334719 w 957"/>
              <a:gd name="T19" fmla="*/ 970286 h 1020"/>
              <a:gd name="T20" fmla="*/ 1383862 w 957"/>
              <a:gd name="T21" fmla="*/ 1007605 h 1020"/>
              <a:gd name="T22" fmla="*/ 1307199 w 957"/>
              <a:gd name="T23" fmla="*/ 1111705 h 1020"/>
              <a:gd name="T24" fmla="*/ 1344548 w 957"/>
              <a:gd name="T25" fmla="*/ 1420075 h 1020"/>
              <a:gd name="T26" fmla="*/ 1383862 w 957"/>
              <a:gd name="T27" fmla="*/ 2003425 h 1020"/>
              <a:gd name="T28" fmla="*/ 939611 w 957"/>
              <a:gd name="T29" fmla="*/ 1932716 h 1020"/>
              <a:gd name="T30" fmla="*/ 969096 w 957"/>
              <a:gd name="T31" fmla="*/ 1903254 h 1020"/>
              <a:gd name="T32" fmla="*/ 939611 w 957"/>
              <a:gd name="T33" fmla="*/ 1875756 h 1020"/>
              <a:gd name="T34" fmla="*/ 943542 w 957"/>
              <a:gd name="T35" fmla="*/ 1856114 h 1020"/>
              <a:gd name="T36" fmla="*/ 943542 w 957"/>
              <a:gd name="T37" fmla="*/ 1799154 h 1020"/>
              <a:gd name="T38" fmla="*/ 939611 w 957"/>
              <a:gd name="T39" fmla="*/ 1769692 h 1020"/>
              <a:gd name="T40" fmla="*/ 1157805 w 957"/>
              <a:gd name="T41" fmla="*/ 1302226 h 1020"/>
              <a:gd name="T42" fmla="*/ 941576 w 957"/>
              <a:gd name="T43" fmla="*/ 1392577 h 1020"/>
              <a:gd name="T44" fmla="*/ 939611 w 957"/>
              <a:gd name="T45" fmla="*/ 1204019 h 1020"/>
              <a:gd name="T46" fmla="*/ 1020205 w 957"/>
              <a:gd name="T47" fmla="*/ 1233481 h 1020"/>
              <a:gd name="T48" fmla="*/ 939611 w 957"/>
              <a:gd name="T49" fmla="*/ 1005641 h 1020"/>
              <a:gd name="T50" fmla="*/ 1153874 w 957"/>
              <a:gd name="T51" fmla="*/ 985999 h 1020"/>
              <a:gd name="T52" fmla="*/ 1305233 w 957"/>
              <a:gd name="T53" fmla="*/ 626561 h 1020"/>
              <a:gd name="T54" fmla="*/ 939611 w 957"/>
              <a:gd name="T55" fmla="*/ 31426 h 1020"/>
              <a:gd name="T56" fmla="*/ 776457 w 957"/>
              <a:gd name="T57" fmla="*/ 68745 h 1020"/>
              <a:gd name="T58" fmla="*/ 939611 w 957"/>
              <a:gd name="T59" fmla="*/ 31426 h 1020"/>
              <a:gd name="T60" fmla="*/ 835428 w 957"/>
              <a:gd name="T61" fmla="*/ 400685 h 1020"/>
              <a:gd name="T62" fmla="*/ 577920 w 957"/>
              <a:gd name="T63" fmla="*/ 557816 h 1020"/>
              <a:gd name="T64" fmla="*/ 711588 w 957"/>
              <a:gd name="T65" fmla="*/ 993856 h 1020"/>
              <a:gd name="T66" fmla="*/ 937645 w 957"/>
              <a:gd name="T67" fmla="*/ 938860 h 1020"/>
              <a:gd name="T68" fmla="*/ 939611 w 957"/>
              <a:gd name="T69" fmla="*/ 1005641 h 1020"/>
              <a:gd name="T70" fmla="*/ 860982 w 957"/>
              <a:gd name="T71" fmla="*/ 1233481 h 1020"/>
              <a:gd name="T72" fmla="*/ 939611 w 957"/>
              <a:gd name="T73" fmla="*/ 1392577 h 1020"/>
              <a:gd name="T74" fmla="*/ 727314 w 957"/>
              <a:gd name="T75" fmla="*/ 1306155 h 1020"/>
              <a:gd name="T76" fmla="*/ 939611 w 957"/>
              <a:gd name="T77" fmla="*/ 1769692 h 1020"/>
              <a:gd name="T78" fmla="*/ 939611 w 957"/>
              <a:gd name="T79" fmla="*/ 1799154 h 1020"/>
              <a:gd name="T80" fmla="*/ 939611 w 957"/>
              <a:gd name="T81" fmla="*/ 1856114 h 1020"/>
              <a:gd name="T82" fmla="*/ 916022 w 957"/>
              <a:gd name="T83" fmla="*/ 1903254 h 1020"/>
              <a:gd name="T84" fmla="*/ 939611 w 957"/>
              <a:gd name="T85" fmla="*/ 2003425 h 1020"/>
              <a:gd name="T86" fmla="*/ 497325 w 957"/>
              <a:gd name="T87" fmla="*/ 1433824 h 1020"/>
              <a:gd name="T88" fmla="*/ 672274 w 957"/>
              <a:gd name="T89" fmla="*/ 1257051 h 1020"/>
              <a:gd name="T90" fmla="*/ 520914 w 957"/>
              <a:gd name="T91" fmla="*/ 1019390 h 1020"/>
              <a:gd name="T92" fmla="*/ 497325 w 957"/>
              <a:gd name="T93" fmla="*/ 936896 h 1020"/>
              <a:gd name="T94" fmla="*/ 542537 w 957"/>
              <a:gd name="T95" fmla="*/ 669773 h 1020"/>
              <a:gd name="T96" fmla="*/ 497325 w 957"/>
              <a:gd name="T97" fmla="*/ 280872 h 1020"/>
              <a:gd name="T98" fmla="*/ 420663 w 957"/>
              <a:gd name="T99" fmla="*/ 614777 h 1020"/>
              <a:gd name="T100" fmla="*/ 497325 w 957"/>
              <a:gd name="T101" fmla="*/ 608884 h 1020"/>
              <a:gd name="T102" fmla="*/ 497325 w 957"/>
              <a:gd name="T103" fmla="*/ 936896 h 1020"/>
              <a:gd name="T104" fmla="*/ 446217 w 957"/>
              <a:gd name="T105" fmla="*/ 962430 h 1020"/>
              <a:gd name="T106" fmla="*/ 391177 w 957"/>
              <a:gd name="T107" fmla="*/ 705127 h 1020"/>
              <a:gd name="T108" fmla="*/ 497325 w 957"/>
              <a:gd name="T109" fmla="*/ 2003425 h 1020"/>
              <a:gd name="T110" fmla="*/ 5897 w 957"/>
              <a:gd name="T111" fmla="*/ 1816832 h 1020"/>
              <a:gd name="T112" fmla="*/ 497325 w 957"/>
              <a:gd name="T113" fmla="*/ 2003425 h 102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7"/>
              <a:gd name="T172" fmla="*/ 0 h 1020"/>
              <a:gd name="T173" fmla="*/ 957 w 957"/>
              <a:gd name="T174" fmla="*/ 1020 h 102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5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25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25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  <p:bldP spid="36" grpId="0" bldLvl="0" autoUpdateAnimBg="0"/>
      <p:bldP spid="37" grpId="0" bldLvl="0" autoUpdateAnimBg="0"/>
      <p:bldP spid="38" grpId="0" bldLvl="0" autoUpdateAnimBg="0"/>
      <p:bldP spid="66" grpId="0" bldLvl="0" animBg="1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113235" y="2419350"/>
            <a:ext cx="2964656" cy="332185"/>
            <a:chOff x="0" y="0"/>
            <a:chExt cx="3952876" cy="441648"/>
          </a:xfrm>
        </p:grpSpPr>
        <p:sp>
          <p:nvSpPr>
            <p:cNvPr id="3" name="圆角矩形 2"/>
            <p:cNvSpPr>
              <a:spLocks noChangeArrowheads="1"/>
            </p:cNvSpPr>
            <p:nvPr/>
          </p:nvSpPr>
          <p:spPr bwMode="auto">
            <a:xfrm>
              <a:off x="1004888" y="0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" name="圆角矩形 3"/>
            <p:cNvSpPr>
              <a:spLocks noChangeArrowheads="1"/>
            </p:cNvSpPr>
            <p:nvPr/>
          </p:nvSpPr>
          <p:spPr bwMode="auto">
            <a:xfrm>
              <a:off x="0" y="0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" name="圆角矩形 4"/>
            <p:cNvSpPr>
              <a:spLocks noChangeArrowheads="1"/>
            </p:cNvSpPr>
            <p:nvPr/>
          </p:nvSpPr>
          <p:spPr bwMode="auto">
            <a:xfrm>
              <a:off x="3128963" y="13023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6" name="文本框 34"/>
            <p:cNvSpPr>
              <a:spLocks noChangeArrowheads="1"/>
            </p:cNvSpPr>
            <p:nvPr/>
          </p:nvSpPr>
          <p:spPr bwMode="auto">
            <a:xfrm>
              <a:off x="1157180" y="45035"/>
              <a:ext cx="1648045" cy="368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7" name="文本框 37"/>
            <p:cNvSpPr>
              <a:spLocks noChangeArrowheads="1"/>
            </p:cNvSpPr>
            <p:nvPr/>
          </p:nvSpPr>
          <p:spPr bwMode="auto">
            <a:xfrm>
              <a:off x="3128962" y="43112"/>
              <a:ext cx="823914" cy="368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60%</a:t>
              </a:r>
              <a:endParaRPr lang="zh-CN" altLang="en-US" sz="1000" baseline="-30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8" name="文本框 41"/>
            <p:cNvSpPr>
              <a:spLocks noChangeArrowheads="1"/>
            </p:cNvSpPr>
            <p:nvPr/>
          </p:nvSpPr>
          <p:spPr bwMode="auto">
            <a:xfrm>
              <a:off x="0" y="30087"/>
              <a:ext cx="823914" cy="368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40%</a:t>
              </a:r>
              <a:endParaRPr lang="zh-CN" altLang="en-US" sz="1000" baseline="-30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9" name="组合 6"/>
          <p:cNvGrpSpPr>
            <a:grpSpLocks/>
          </p:cNvGrpSpPr>
          <p:nvPr/>
        </p:nvGrpSpPr>
        <p:grpSpPr bwMode="auto">
          <a:xfrm>
            <a:off x="1113235" y="2957512"/>
            <a:ext cx="2964656" cy="325041"/>
            <a:chOff x="0" y="0"/>
            <a:chExt cx="3952876" cy="433388"/>
          </a:xfrm>
        </p:grpSpPr>
        <p:sp>
          <p:nvSpPr>
            <p:cNvPr id="10" name="圆角矩形 7"/>
            <p:cNvSpPr>
              <a:spLocks noChangeArrowheads="1"/>
            </p:cNvSpPr>
            <p:nvPr/>
          </p:nvSpPr>
          <p:spPr bwMode="auto">
            <a:xfrm>
              <a:off x="1004888" y="0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1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2" name="圆角矩形 9"/>
            <p:cNvSpPr>
              <a:spLocks noChangeArrowheads="1"/>
            </p:cNvSpPr>
            <p:nvPr/>
          </p:nvSpPr>
          <p:spPr bwMode="auto">
            <a:xfrm>
              <a:off x="3128963" y="4763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3" name="文本框 32"/>
            <p:cNvSpPr>
              <a:spLocks noChangeArrowheads="1"/>
            </p:cNvSpPr>
            <p:nvPr/>
          </p:nvSpPr>
          <p:spPr bwMode="auto">
            <a:xfrm>
              <a:off x="1157180" y="45035"/>
              <a:ext cx="164804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2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4" name="文本框 38"/>
            <p:cNvSpPr>
              <a:spLocks noChangeArrowheads="1"/>
            </p:cNvSpPr>
            <p:nvPr/>
          </p:nvSpPr>
          <p:spPr bwMode="auto">
            <a:xfrm>
              <a:off x="3128962" y="34853"/>
              <a:ext cx="82391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70%</a:t>
              </a:r>
              <a:endParaRPr lang="zh-CN" altLang="en-US" sz="1000" baseline="-30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5" name="文本框 42"/>
            <p:cNvSpPr>
              <a:spLocks noChangeArrowheads="1"/>
            </p:cNvSpPr>
            <p:nvPr/>
          </p:nvSpPr>
          <p:spPr bwMode="auto">
            <a:xfrm>
              <a:off x="0" y="30088"/>
              <a:ext cx="82391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30%</a:t>
              </a:r>
              <a:endParaRPr lang="zh-CN" altLang="en-US" sz="1000" baseline="-30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6" name="组合 16"/>
          <p:cNvGrpSpPr>
            <a:grpSpLocks/>
          </p:cNvGrpSpPr>
          <p:nvPr/>
        </p:nvGrpSpPr>
        <p:grpSpPr bwMode="auto">
          <a:xfrm>
            <a:off x="1113235" y="3488531"/>
            <a:ext cx="2964656" cy="325041"/>
            <a:chOff x="0" y="0"/>
            <a:chExt cx="3952876" cy="433388"/>
          </a:xfrm>
        </p:grpSpPr>
        <p:sp>
          <p:nvSpPr>
            <p:cNvPr id="17" name="圆角矩形 10"/>
            <p:cNvSpPr>
              <a:spLocks noChangeArrowheads="1"/>
            </p:cNvSpPr>
            <p:nvPr/>
          </p:nvSpPr>
          <p:spPr bwMode="auto">
            <a:xfrm>
              <a:off x="1004888" y="0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8" name="圆角矩形 11"/>
            <p:cNvSpPr>
              <a:spLocks noChangeArrowheads="1"/>
            </p:cNvSpPr>
            <p:nvPr/>
          </p:nvSpPr>
          <p:spPr bwMode="auto">
            <a:xfrm>
              <a:off x="0" y="0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9" name="圆角矩形 12"/>
            <p:cNvSpPr>
              <a:spLocks noChangeArrowheads="1"/>
            </p:cNvSpPr>
            <p:nvPr/>
          </p:nvSpPr>
          <p:spPr bwMode="auto">
            <a:xfrm>
              <a:off x="3128963" y="4763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0" name="文本框 33"/>
            <p:cNvSpPr>
              <a:spLocks noChangeArrowheads="1"/>
            </p:cNvSpPr>
            <p:nvPr/>
          </p:nvSpPr>
          <p:spPr bwMode="auto">
            <a:xfrm>
              <a:off x="1157180" y="45035"/>
              <a:ext cx="164804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1" name="文本框 39"/>
            <p:cNvSpPr>
              <a:spLocks noChangeArrowheads="1"/>
            </p:cNvSpPr>
            <p:nvPr/>
          </p:nvSpPr>
          <p:spPr bwMode="auto">
            <a:xfrm>
              <a:off x="3128962" y="34853"/>
              <a:ext cx="82391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20%</a:t>
              </a:r>
              <a:endParaRPr lang="zh-CN" altLang="en-US" sz="1000" baseline="-30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2" name="文本框 43"/>
            <p:cNvSpPr>
              <a:spLocks noChangeArrowheads="1"/>
            </p:cNvSpPr>
            <p:nvPr/>
          </p:nvSpPr>
          <p:spPr bwMode="auto">
            <a:xfrm>
              <a:off x="0" y="30091"/>
              <a:ext cx="82391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80%</a:t>
              </a:r>
              <a:endParaRPr lang="zh-CN" altLang="en-US" sz="1000" baseline="-30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3" name="组合 17"/>
          <p:cNvGrpSpPr>
            <a:grpSpLocks/>
          </p:cNvGrpSpPr>
          <p:nvPr/>
        </p:nvGrpSpPr>
        <p:grpSpPr bwMode="auto">
          <a:xfrm>
            <a:off x="1113235" y="4019550"/>
            <a:ext cx="2964656" cy="323850"/>
            <a:chOff x="0" y="0"/>
            <a:chExt cx="3952876" cy="431007"/>
          </a:xfrm>
        </p:grpSpPr>
        <p:sp>
          <p:nvSpPr>
            <p:cNvPr id="24" name="圆角矩形 13"/>
            <p:cNvSpPr>
              <a:spLocks noChangeArrowheads="1"/>
            </p:cNvSpPr>
            <p:nvPr/>
          </p:nvSpPr>
          <p:spPr bwMode="auto">
            <a:xfrm>
              <a:off x="1004888" y="0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5" name="圆角矩形 14"/>
            <p:cNvSpPr>
              <a:spLocks noChangeArrowheads="1"/>
            </p:cNvSpPr>
            <p:nvPr/>
          </p:nvSpPr>
          <p:spPr bwMode="auto">
            <a:xfrm>
              <a:off x="0" y="0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6" name="圆角矩形 15"/>
            <p:cNvSpPr>
              <a:spLocks noChangeArrowheads="1"/>
            </p:cNvSpPr>
            <p:nvPr/>
          </p:nvSpPr>
          <p:spPr bwMode="auto">
            <a:xfrm>
              <a:off x="3128963" y="2382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7" name="文本框 35"/>
            <p:cNvSpPr>
              <a:spLocks noChangeArrowheads="1"/>
            </p:cNvSpPr>
            <p:nvPr/>
          </p:nvSpPr>
          <p:spPr bwMode="auto">
            <a:xfrm>
              <a:off x="1157180" y="45034"/>
              <a:ext cx="1648045" cy="368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" name="文本框 40"/>
            <p:cNvSpPr>
              <a:spLocks noChangeArrowheads="1"/>
            </p:cNvSpPr>
            <p:nvPr/>
          </p:nvSpPr>
          <p:spPr bwMode="auto">
            <a:xfrm>
              <a:off x="3128962" y="32472"/>
              <a:ext cx="823914" cy="368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50%</a:t>
              </a:r>
              <a:endParaRPr lang="zh-CN" altLang="en-US" sz="1000" baseline="-30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9" name="文本框 44"/>
            <p:cNvSpPr>
              <a:spLocks noChangeArrowheads="1"/>
            </p:cNvSpPr>
            <p:nvPr/>
          </p:nvSpPr>
          <p:spPr bwMode="auto">
            <a:xfrm>
              <a:off x="0" y="30089"/>
              <a:ext cx="823914" cy="368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50%</a:t>
              </a:r>
              <a:endParaRPr lang="zh-CN" altLang="en-US" sz="1000" baseline="-30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050132" y="1196578"/>
            <a:ext cx="7131844" cy="94948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48"/>
          <p:cNvSpPr>
            <a:spLocks noChangeArrowheads="1"/>
          </p:cNvSpPr>
          <p:nvPr/>
        </p:nvSpPr>
        <p:spPr bwMode="auto">
          <a:xfrm>
            <a:off x="4455319" y="2350294"/>
            <a:ext cx="1163241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4455319" y="2665810"/>
            <a:ext cx="1793081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50"/>
          <p:cNvSpPr>
            <a:spLocks noChangeArrowheads="1"/>
          </p:cNvSpPr>
          <p:nvPr/>
        </p:nvSpPr>
        <p:spPr bwMode="auto">
          <a:xfrm>
            <a:off x="6362700" y="2350294"/>
            <a:ext cx="1163241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6362701" y="2665810"/>
            <a:ext cx="1775222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54"/>
          <p:cNvSpPr>
            <a:spLocks noChangeArrowheads="1"/>
          </p:cNvSpPr>
          <p:nvPr/>
        </p:nvSpPr>
        <p:spPr bwMode="auto">
          <a:xfrm>
            <a:off x="4455319" y="3463529"/>
            <a:ext cx="1163241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4455319" y="3779044"/>
            <a:ext cx="1793081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56"/>
          <p:cNvSpPr>
            <a:spLocks noChangeArrowheads="1"/>
          </p:cNvSpPr>
          <p:nvPr/>
        </p:nvSpPr>
        <p:spPr bwMode="auto">
          <a:xfrm>
            <a:off x="6362700" y="3463529"/>
            <a:ext cx="1163241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6362701" y="3779044"/>
            <a:ext cx="1775222" cy="6786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3293269" y="422672"/>
            <a:ext cx="1985963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40" name="文本框 37"/>
          <p:cNvSpPr>
            <a:spLocks noChangeArrowheads="1"/>
          </p:cNvSpPr>
          <p:nvPr/>
        </p:nvSpPr>
        <p:spPr bwMode="auto">
          <a:xfrm>
            <a:off x="531137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Title</a:t>
            </a:r>
            <a:endParaRPr lang="zh-CN" altLang="en-US" sz="1200" baseline="-3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41" name="组合 61"/>
          <p:cNvGrpSpPr>
            <a:grpSpLocks/>
          </p:cNvGrpSpPr>
          <p:nvPr/>
        </p:nvGrpSpPr>
        <p:grpSpPr bwMode="auto">
          <a:xfrm>
            <a:off x="2884885" y="464344"/>
            <a:ext cx="197644" cy="295275"/>
            <a:chOff x="0" y="0"/>
            <a:chExt cx="213756" cy="427512"/>
          </a:xfrm>
        </p:grpSpPr>
        <p:sp>
          <p:nvSpPr>
            <p:cNvPr id="42" name="直接连接符 6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直接连接符 6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9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3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8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300"/>
                            </p:stCondLst>
                            <p:childTnLst>
                              <p:par>
                                <p:cTn id="4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0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utoUpdateAnimBg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 bldLvl="0" autoUpdateAnimBg="0"/>
      <p:bldP spid="40" grpId="0" bldLvl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>
            <a:spLocks noChangeArrowheads="1"/>
          </p:cNvSpPr>
          <p:nvPr/>
        </p:nvSpPr>
        <p:spPr bwMode="auto">
          <a:xfrm>
            <a:off x="5955506" y="3848100"/>
            <a:ext cx="1506141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7" rIns="68576" bIns="34287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添加标题</a:t>
            </a:r>
            <a:endParaRPr lang="zh-CN" altLang="en-US" sz="1500" baseline="-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" name="文本框 8"/>
          <p:cNvSpPr>
            <a:spLocks noChangeArrowheads="1"/>
          </p:cNvSpPr>
          <p:nvPr/>
        </p:nvSpPr>
        <p:spPr bwMode="auto">
          <a:xfrm>
            <a:off x="5536407" y="4130279"/>
            <a:ext cx="2718197" cy="47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7" rIns="68576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9"/>
          <p:cNvSpPr>
            <a:spLocks noChangeArrowheads="1"/>
          </p:cNvSpPr>
          <p:nvPr/>
        </p:nvSpPr>
        <p:spPr bwMode="auto">
          <a:xfrm>
            <a:off x="5532835" y="3771900"/>
            <a:ext cx="560006" cy="438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6" tIns="34287" rIns="68576" bIns="34287">
            <a:spAutoFit/>
          </a:bodyPr>
          <a:lstStyle/>
          <a:p>
            <a:r>
              <a:rPr lang="en-US" altLang="zh-CN" sz="36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03</a:t>
            </a:r>
            <a:endParaRPr lang="zh-CN" altLang="en-US" sz="3600" baseline="-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" name="文本框 12"/>
          <p:cNvSpPr>
            <a:spLocks noChangeArrowheads="1"/>
          </p:cNvSpPr>
          <p:nvPr/>
        </p:nvSpPr>
        <p:spPr bwMode="auto">
          <a:xfrm>
            <a:off x="5994797" y="1371600"/>
            <a:ext cx="1608534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7" rIns="68576" bIns="34287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添加标题</a:t>
            </a:r>
            <a:endParaRPr lang="zh-CN" altLang="en-US" sz="1500" baseline="-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" name="文本框 13"/>
          <p:cNvSpPr>
            <a:spLocks noChangeArrowheads="1"/>
          </p:cNvSpPr>
          <p:nvPr/>
        </p:nvSpPr>
        <p:spPr bwMode="auto">
          <a:xfrm>
            <a:off x="5536407" y="1652588"/>
            <a:ext cx="2718197" cy="47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7" rIns="68576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14"/>
          <p:cNvSpPr>
            <a:spLocks noChangeArrowheads="1"/>
          </p:cNvSpPr>
          <p:nvPr/>
        </p:nvSpPr>
        <p:spPr bwMode="auto">
          <a:xfrm>
            <a:off x="5532835" y="1295400"/>
            <a:ext cx="560006" cy="438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6" tIns="34287" rIns="68576" bIns="34287">
            <a:spAutoFit/>
          </a:bodyPr>
          <a:lstStyle/>
          <a:p>
            <a:r>
              <a:rPr lang="en-US" altLang="zh-CN" sz="36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02</a:t>
            </a:r>
            <a:endParaRPr lang="zh-CN" altLang="en-US" sz="3600" baseline="-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" name="文本框 16"/>
          <p:cNvSpPr>
            <a:spLocks noChangeArrowheads="1"/>
          </p:cNvSpPr>
          <p:nvPr/>
        </p:nvSpPr>
        <p:spPr bwMode="auto">
          <a:xfrm>
            <a:off x="1514475" y="3848100"/>
            <a:ext cx="163711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7" rIns="68576" bIns="34287">
            <a:spAutoFit/>
          </a:bodyPr>
          <a:lstStyle/>
          <a:p>
            <a:pPr algn="r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添加标题</a:t>
            </a:r>
            <a:endParaRPr lang="zh-CN" altLang="en-US" sz="1500" baseline="-3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" name="文本框 17"/>
          <p:cNvSpPr>
            <a:spLocks noChangeArrowheads="1"/>
          </p:cNvSpPr>
          <p:nvPr/>
        </p:nvSpPr>
        <p:spPr bwMode="auto">
          <a:xfrm>
            <a:off x="876300" y="4126706"/>
            <a:ext cx="2712244" cy="47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7" rIns="68576" bIns="34287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18"/>
          <p:cNvSpPr>
            <a:spLocks noChangeArrowheads="1"/>
          </p:cNvSpPr>
          <p:nvPr/>
        </p:nvSpPr>
        <p:spPr bwMode="auto">
          <a:xfrm>
            <a:off x="2983707" y="3768329"/>
            <a:ext cx="622697" cy="438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6" tIns="34287" rIns="68576" bIns="34287">
            <a:spAutoFit/>
          </a:bodyPr>
          <a:lstStyle/>
          <a:p>
            <a:pPr algn="r"/>
            <a:r>
              <a:rPr lang="en-US" altLang="zh-CN" sz="36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04</a:t>
            </a:r>
            <a:endParaRPr lang="zh-CN" altLang="en-US" sz="3600" baseline="-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" name="文本框 20"/>
          <p:cNvSpPr>
            <a:spLocks noChangeArrowheads="1"/>
          </p:cNvSpPr>
          <p:nvPr/>
        </p:nvSpPr>
        <p:spPr bwMode="auto">
          <a:xfrm>
            <a:off x="1774031" y="1371600"/>
            <a:ext cx="137160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7" rIns="68576" bIns="34287">
            <a:spAutoFit/>
          </a:bodyPr>
          <a:lstStyle/>
          <a:p>
            <a:pPr algn="r"/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添加标题</a:t>
            </a:r>
            <a:endParaRPr lang="zh-CN" altLang="en-US" sz="1500" baseline="-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文本框 21"/>
          <p:cNvSpPr>
            <a:spLocks noChangeArrowheads="1"/>
          </p:cNvSpPr>
          <p:nvPr/>
        </p:nvSpPr>
        <p:spPr bwMode="auto">
          <a:xfrm>
            <a:off x="876300" y="1649016"/>
            <a:ext cx="2712244" cy="47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7" rIns="68576" bIns="34287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22"/>
          <p:cNvSpPr>
            <a:spLocks noChangeArrowheads="1"/>
          </p:cNvSpPr>
          <p:nvPr/>
        </p:nvSpPr>
        <p:spPr bwMode="auto">
          <a:xfrm>
            <a:off x="2983707" y="1290638"/>
            <a:ext cx="608409" cy="438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6" tIns="34287" rIns="68576" bIns="34287">
            <a:spAutoFit/>
          </a:bodyPr>
          <a:lstStyle/>
          <a:p>
            <a:pPr algn="r"/>
            <a:r>
              <a:rPr lang="en-US" altLang="zh-CN" sz="3600" baseline="-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01</a:t>
            </a:r>
            <a:endParaRPr lang="zh-CN" altLang="en-US" sz="3600" baseline="-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4" name="组合 6"/>
          <p:cNvGrpSpPr>
            <a:grpSpLocks/>
          </p:cNvGrpSpPr>
          <p:nvPr/>
        </p:nvGrpSpPr>
        <p:grpSpPr bwMode="auto">
          <a:xfrm>
            <a:off x="3854053" y="1121568"/>
            <a:ext cx="1422797" cy="1423988"/>
            <a:chOff x="0" y="0"/>
            <a:chExt cx="1897870" cy="1897870"/>
          </a:xfrm>
        </p:grpSpPr>
        <p:grpSp>
          <p:nvGrpSpPr>
            <p:cNvPr id="15" name="组合 30"/>
            <p:cNvGrpSpPr>
              <a:grpSpLocks/>
            </p:cNvGrpSpPr>
            <p:nvPr/>
          </p:nvGrpSpPr>
          <p:grpSpPr bwMode="auto">
            <a:xfrm>
              <a:off x="780319" y="184226"/>
              <a:ext cx="337232" cy="540000"/>
              <a:chOff x="0" y="0"/>
              <a:chExt cx="250825" cy="401638"/>
            </a:xfrm>
          </p:grpSpPr>
          <p:sp>
            <p:nvSpPr>
              <p:cNvPr id="16" name="Freeform 550"/>
              <p:cNvSpPr>
                <a:spLocks noChangeArrowheads="1"/>
              </p:cNvSpPr>
              <p:nvPr/>
            </p:nvSpPr>
            <p:spPr bwMode="auto">
              <a:xfrm>
                <a:off x="0" y="111125"/>
                <a:ext cx="250825" cy="290513"/>
              </a:xfrm>
              <a:custGeom>
                <a:avLst/>
                <a:gdLst>
                  <a:gd name="T0" fmla="*/ 250825 w 180"/>
                  <a:gd name="T1" fmla="*/ 94521 h 209"/>
                  <a:gd name="T2" fmla="*/ 250825 w 180"/>
                  <a:gd name="T3" fmla="*/ 20850 h 209"/>
                  <a:gd name="T4" fmla="*/ 217382 w 180"/>
                  <a:gd name="T5" fmla="*/ 20850 h 209"/>
                  <a:gd name="T6" fmla="*/ 217382 w 180"/>
                  <a:gd name="T7" fmla="*/ 94521 h 209"/>
                  <a:gd name="T8" fmla="*/ 128199 w 180"/>
                  <a:gd name="T9" fmla="*/ 183482 h 209"/>
                  <a:gd name="T10" fmla="*/ 126806 w 180"/>
                  <a:gd name="T11" fmla="*/ 183482 h 209"/>
                  <a:gd name="T12" fmla="*/ 125413 w 180"/>
                  <a:gd name="T13" fmla="*/ 183482 h 209"/>
                  <a:gd name="T14" fmla="*/ 125413 w 180"/>
                  <a:gd name="T15" fmla="*/ 183482 h 209"/>
                  <a:gd name="T16" fmla="*/ 124019 w 180"/>
                  <a:gd name="T17" fmla="*/ 183482 h 209"/>
                  <a:gd name="T18" fmla="*/ 33443 w 180"/>
                  <a:gd name="T19" fmla="*/ 94521 h 209"/>
                  <a:gd name="T20" fmla="*/ 33443 w 180"/>
                  <a:gd name="T21" fmla="*/ 20850 h 209"/>
                  <a:gd name="T22" fmla="*/ 0 w 180"/>
                  <a:gd name="T23" fmla="*/ 20850 h 209"/>
                  <a:gd name="T24" fmla="*/ 0 w 180"/>
                  <a:gd name="T25" fmla="*/ 94521 h 209"/>
                  <a:gd name="T26" fmla="*/ 105904 w 180"/>
                  <a:gd name="T27" fmla="*/ 216842 h 209"/>
                  <a:gd name="T28" fmla="*/ 105904 w 180"/>
                  <a:gd name="T29" fmla="*/ 269663 h 209"/>
                  <a:gd name="T30" fmla="*/ 30656 w 180"/>
                  <a:gd name="T31" fmla="*/ 290513 h 209"/>
                  <a:gd name="T32" fmla="*/ 221562 w 180"/>
                  <a:gd name="T33" fmla="*/ 290513 h 209"/>
                  <a:gd name="T34" fmla="*/ 144921 w 180"/>
                  <a:gd name="T35" fmla="*/ 268273 h 209"/>
                  <a:gd name="T36" fmla="*/ 144921 w 180"/>
                  <a:gd name="T37" fmla="*/ 216842 h 209"/>
                  <a:gd name="T38" fmla="*/ 250825 w 180"/>
                  <a:gd name="T39" fmla="*/ 94521 h 20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80"/>
                  <a:gd name="T61" fmla="*/ 0 h 209"/>
                  <a:gd name="T62" fmla="*/ 180 w 180"/>
                  <a:gd name="T63" fmla="*/ 209 h 20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17" name="Freeform 551"/>
              <p:cNvSpPr>
                <a:spLocks noChangeArrowheads="1"/>
              </p:cNvSpPr>
              <p:nvPr/>
            </p:nvSpPr>
            <p:spPr bwMode="auto">
              <a:xfrm>
                <a:off x="65087" y="0"/>
                <a:ext cx="120650" cy="263525"/>
              </a:xfrm>
              <a:custGeom>
                <a:avLst/>
                <a:gdLst>
                  <a:gd name="T0" fmla="*/ 59632 w 87"/>
                  <a:gd name="T1" fmla="*/ 263525 h 190"/>
                  <a:gd name="T2" fmla="*/ 59632 w 87"/>
                  <a:gd name="T3" fmla="*/ 263525 h 190"/>
                  <a:gd name="T4" fmla="*/ 61018 w 87"/>
                  <a:gd name="T5" fmla="*/ 263525 h 190"/>
                  <a:gd name="T6" fmla="*/ 120650 w 87"/>
                  <a:gd name="T7" fmla="*/ 203885 h 190"/>
                  <a:gd name="T8" fmla="*/ 120650 w 87"/>
                  <a:gd name="T9" fmla="*/ 59640 h 190"/>
                  <a:gd name="T10" fmla="*/ 61018 w 87"/>
                  <a:gd name="T11" fmla="*/ 0 h 190"/>
                  <a:gd name="T12" fmla="*/ 59632 w 87"/>
                  <a:gd name="T13" fmla="*/ 0 h 190"/>
                  <a:gd name="T14" fmla="*/ 59632 w 87"/>
                  <a:gd name="T15" fmla="*/ 0 h 190"/>
                  <a:gd name="T16" fmla="*/ 0 w 87"/>
                  <a:gd name="T17" fmla="*/ 59640 h 190"/>
                  <a:gd name="T18" fmla="*/ 0 w 87"/>
                  <a:gd name="T19" fmla="*/ 203885 h 190"/>
                  <a:gd name="T20" fmla="*/ 59632 w 87"/>
                  <a:gd name="T21" fmla="*/ 263525 h 19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7"/>
                  <a:gd name="T34" fmla="*/ 0 h 190"/>
                  <a:gd name="T35" fmla="*/ 87 w 87"/>
                  <a:gd name="T36" fmla="*/ 190 h 19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</p:grpSp>
      </p:grpSp>
      <p:grpSp>
        <p:nvGrpSpPr>
          <p:cNvPr id="18" name="组合 49"/>
          <p:cNvGrpSpPr>
            <a:grpSpLocks/>
          </p:cNvGrpSpPr>
          <p:nvPr/>
        </p:nvGrpSpPr>
        <p:grpSpPr bwMode="auto">
          <a:xfrm>
            <a:off x="3854053" y="3249217"/>
            <a:ext cx="1422797" cy="1477565"/>
            <a:chOff x="0" y="0"/>
            <a:chExt cx="1897870" cy="1969070"/>
          </a:xfrm>
        </p:grpSpPr>
        <p:grpSp>
          <p:nvGrpSpPr>
            <p:cNvPr id="19" name="组合 27"/>
            <p:cNvGrpSpPr>
              <a:grpSpLocks/>
            </p:cNvGrpSpPr>
            <p:nvPr/>
          </p:nvGrpSpPr>
          <p:grpSpPr bwMode="auto">
            <a:xfrm>
              <a:off x="686435" y="0"/>
              <a:ext cx="525001" cy="540000"/>
              <a:chOff x="0" y="0"/>
              <a:chExt cx="388938" cy="400050"/>
            </a:xfrm>
          </p:grpSpPr>
          <p:sp>
            <p:nvSpPr>
              <p:cNvPr id="20" name="Freeform 405"/>
              <p:cNvSpPr>
                <a:spLocks noChangeArrowheads="1"/>
              </p:cNvSpPr>
              <p:nvPr/>
            </p:nvSpPr>
            <p:spPr bwMode="auto">
              <a:xfrm>
                <a:off x="98425" y="0"/>
                <a:ext cx="127000" cy="125413"/>
              </a:xfrm>
              <a:custGeom>
                <a:avLst/>
                <a:gdLst>
                  <a:gd name="T0" fmla="*/ 62802 w 91"/>
                  <a:gd name="T1" fmla="*/ 125413 h 91"/>
                  <a:gd name="T2" fmla="*/ 78154 w 91"/>
                  <a:gd name="T3" fmla="*/ 124035 h 91"/>
                  <a:gd name="T4" fmla="*/ 57220 w 91"/>
                  <a:gd name="T5" fmla="*/ 106119 h 91"/>
                  <a:gd name="T6" fmla="*/ 43264 w 91"/>
                  <a:gd name="T7" fmla="*/ 82690 h 91"/>
                  <a:gd name="T8" fmla="*/ 51637 w 91"/>
                  <a:gd name="T9" fmla="*/ 55127 h 91"/>
                  <a:gd name="T10" fmla="*/ 80945 w 91"/>
                  <a:gd name="T11" fmla="*/ 42723 h 91"/>
                  <a:gd name="T12" fmla="*/ 103275 w 91"/>
                  <a:gd name="T13" fmla="*/ 50992 h 91"/>
                  <a:gd name="T14" fmla="*/ 127000 w 91"/>
                  <a:gd name="T15" fmla="*/ 68908 h 91"/>
                  <a:gd name="T16" fmla="*/ 127000 w 91"/>
                  <a:gd name="T17" fmla="*/ 63396 h 91"/>
                  <a:gd name="T18" fmla="*/ 62802 w 91"/>
                  <a:gd name="T19" fmla="*/ 0 h 91"/>
                  <a:gd name="T20" fmla="*/ 0 w 91"/>
                  <a:gd name="T21" fmla="*/ 63396 h 91"/>
                  <a:gd name="T22" fmla="*/ 62802 w 91"/>
                  <a:gd name="T23" fmla="*/ 125413 h 9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1"/>
                  <a:gd name="T37" fmla="*/ 0 h 91"/>
                  <a:gd name="T38" fmla="*/ 91 w 91"/>
                  <a:gd name="T39" fmla="*/ 91 h 9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1" name="Freeform 407"/>
              <p:cNvSpPr>
                <a:spLocks noChangeArrowheads="1"/>
              </p:cNvSpPr>
              <p:nvPr/>
            </p:nvSpPr>
            <p:spPr bwMode="auto">
              <a:xfrm>
                <a:off x="161925" y="63500"/>
                <a:ext cx="227013" cy="198438"/>
              </a:xfrm>
              <a:custGeom>
                <a:avLst/>
                <a:gdLst>
                  <a:gd name="T0" fmla="*/ 144843 w 163"/>
                  <a:gd name="T1" fmla="*/ 36080 h 143"/>
                  <a:gd name="T2" fmla="*/ 110025 w 163"/>
                  <a:gd name="T3" fmla="*/ 43018 h 143"/>
                  <a:gd name="T4" fmla="*/ 91919 w 163"/>
                  <a:gd name="T5" fmla="*/ 55507 h 143"/>
                  <a:gd name="T6" fmla="*/ 27854 w 163"/>
                  <a:gd name="T7" fmla="*/ 2775 h 143"/>
                  <a:gd name="T8" fmla="*/ 18105 w 163"/>
                  <a:gd name="T9" fmla="*/ 0 h 143"/>
                  <a:gd name="T10" fmla="*/ 5571 w 163"/>
                  <a:gd name="T11" fmla="*/ 5551 h 143"/>
                  <a:gd name="T12" fmla="*/ 6964 w 163"/>
                  <a:gd name="T13" fmla="*/ 27754 h 143"/>
                  <a:gd name="T14" fmla="*/ 72421 w 163"/>
                  <a:gd name="T15" fmla="*/ 80485 h 143"/>
                  <a:gd name="T16" fmla="*/ 64065 w 163"/>
                  <a:gd name="T17" fmla="*/ 101301 h 143"/>
                  <a:gd name="T18" fmla="*/ 62672 w 163"/>
                  <a:gd name="T19" fmla="*/ 112402 h 143"/>
                  <a:gd name="T20" fmla="*/ 101668 w 163"/>
                  <a:gd name="T21" fmla="*/ 91587 h 143"/>
                  <a:gd name="T22" fmla="*/ 123952 w 163"/>
                  <a:gd name="T23" fmla="*/ 86036 h 143"/>
                  <a:gd name="T24" fmla="*/ 165733 w 163"/>
                  <a:gd name="T25" fmla="*/ 109627 h 143"/>
                  <a:gd name="T26" fmla="*/ 147628 w 163"/>
                  <a:gd name="T27" fmla="*/ 173460 h 143"/>
                  <a:gd name="T28" fmla="*/ 114203 w 163"/>
                  <a:gd name="T29" fmla="*/ 192887 h 143"/>
                  <a:gd name="T30" fmla="*/ 144843 w 163"/>
                  <a:gd name="T31" fmla="*/ 198438 h 143"/>
                  <a:gd name="T32" fmla="*/ 227013 w 163"/>
                  <a:gd name="T33" fmla="*/ 116565 h 143"/>
                  <a:gd name="T34" fmla="*/ 144843 w 163"/>
                  <a:gd name="T35" fmla="*/ 36080 h 14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63"/>
                  <a:gd name="T55" fmla="*/ 0 h 143"/>
                  <a:gd name="T56" fmla="*/ 163 w 163"/>
                  <a:gd name="T57" fmla="*/ 143 h 14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2" name="Freeform 408"/>
              <p:cNvSpPr>
                <a:spLocks noChangeArrowheads="1"/>
              </p:cNvSpPr>
              <p:nvPr/>
            </p:nvSpPr>
            <p:spPr bwMode="auto">
              <a:xfrm>
                <a:off x="0" y="169862"/>
                <a:ext cx="315913" cy="230188"/>
              </a:xfrm>
              <a:custGeom>
                <a:avLst/>
                <a:gdLst>
                  <a:gd name="T0" fmla="*/ 211536 w 227"/>
                  <a:gd name="T1" fmla="*/ 96260 h 165"/>
                  <a:gd name="T2" fmla="*/ 299213 w 227"/>
                  <a:gd name="T3" fmla="*/ 48828 h 165"/>
                  <a:gd name="T4" fmla="*/ 308955 w 227"/>
                  <a:gd name="T5" fmla="*/ 12556 h 165"/>
                  <a:gd name="T6" fmla="*/ 285296 w 227"/>
                  <a:gd name="T7" fmla="*/ 0 h 165"/>
                  <a:gd name="T8" fmla="*/ 272771 w 227"/>
                  <a:gd name="T9" fmla="*/ 2790 h 165"/>
                  <a:gd name="T10" fmla="*/ 187878 w 227"/>
                  <a:gd name="T11" fmla="*/ 50223 h 165"/>
                  <a:gd name="T12" fmla="*/ 171178 w 227"/>
                  <a:gd name="T13" fmla="*/ 36272 h 165"/>
                  <a:gd name="T14" fmla="*/ 107160 w 227"/>
                  <a:gd name="T15" fmla="*/ 15346 h 165"/>
                  <a:gd name="T16" fmla="*/ 0 w 227"/>
                  <a:gd name="T17" fmla="*/ 122767 h 165"/>
                  <a:gd name="T18" fmla="*/ 107160 w 227"/>
                  <a:gd name="T19" fmla="*/ 230188 h 165"/>
                  <a:gd name="T20" fmla="*/ 215712 w 227"/>
                  <a:gd name="T21" fmla="*/ 122767 h 165"/>
                  <a:gd name="T22" fmla="*/ 214320 w 227"/>
                  <a:gd name="T23" fmla="*/ 118582 h 165"/>
                  <a:gd name="T24" fmla="*/ 211536 w 227"/>
                  <a:gd name="T25" fmla="*/ 96260 h 16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7"/>
                  <a:gd name="T40" fmla="*/ 0 h 165"/>
                  <a:gd name="T41" fmla="*/ 227 w 227"/>
                  <a:gd name="T42" fmla="*/ 165 h 16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</p:grpSp>
      </p:grpSp>
      <p:grpSp>
        <p:nvGrpSpPr>
          <p:cNvPr id="23" name="组合 23"/>
          <p:cNvGrpSpPr>
            <a:grpSpLocks/>
          </p:cNvGrpSpPr>
          <p:nvPr/>
        </p:nvGrpSpPr>
        <p:grpSpPr bwMode="auto">
          <a:xfrm>
            <a:off x="5041106" y="2209801"/>
            <a:ext cx="1423988" cy="1422797"/>
            <a:chOff x="0" y="0"/>
            <a:chExt cx="1897870" cy="1897870"/>
          </a:xfrm>
        </p:grpSpPr>
        <p:grpSp>
          <p:nvGrpSpPr>
            <p:cNvPr id="24" name="组合 34"/>
            <p:cNvGrpSpPr>
              <a:grpSpLocks/>
            </p:cNvGrpSpPr>
            <p:nvPr/>
          </p:nvGrpSpPr>
          <p:grpSpPr bwMode="auto">
            <a:xfrm>
              <a:off x="1401737" y="678935"/>
              <a:ext cx="318025" cy="540000"/>
              <a:chOff x="0" y="0"/>
              <a:chExt cx="236538" cy="401638"/>
            </a:xfrm>
          </p:grpSpPr>
          <p:sp>
            <p:nvSpPr>
              <p:cNvPr id="25" name="Freeform 49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36538" cy="320675"/>
              </a:xfrm>
              <a:custGeom>
                <a:avLst/>
                <a:gdLst>
                  <a:gd name="T0" fmla="*/ 119660 w 170"/>
                  <a:gd name="T1" fmla="*/ 0 h 230"/>
                  <a:gd name="T2" fmla="*/ 118269 w 170"/>
                  <a:gd name="T3" fmla="*/ 0 h 230"/>
                  <a:gd name="T4" fmla="*/ 116878 w 170"/>
                  <a:gd name="T5" fmla="*/ 0 h 230"/>
                  <a:gd name="T6" fmla="*/ 0 w 170"/>
                  <a:gd name="T7" fmla="*/ 133847 h 230"/>
                  <a:gd name="T8" fmla="*/ 69570 w 170"/>
                  <a:gd name="T9" fmla="*/ 320675 h 230"/>
                  <a:gd name="T10" fmla="*/ 166968 w 170"/>
                  <a:gd name="T11" fmla="*/ 320675 h 230"/>
                  <a:gd name="T12" fmla="*/ 236538 w 170"/>
                  <a:gd name="T13" fmla="*/ 133847 h 230"/>
                  <a:gd name="T14" fmla="*/ 119660 w 170"/>
                  <a:gd name="T15" fmla="*/ 0 h 230"/>
                  <a:gd name="T16" fmla="*/ 146097 w 170"/>
                  <a:gd name="T17" fmla="*/ 292790 h 230"/>
                  <a:gd name="T18" fmla="*/ 134966 w 170"/>
                  <a:gd name="T19" fmla="*/ 292790 h 230"/>
                  <a:gd name="T20" fmla="*/ 134966 w 170"/>
                  <a:gd name="T21" fmla="*/ 221684 h 230"/>
                  <a:gd name="T22" fmla="*/ 101572 w 170"/>
                  <a:gd name="T23" fmla="*/ 221684 h 230"/>
                  <a:gd name="T24" fmla="*/ 101572 w 170"/>
                  <a:gd name="T25" fmla="*/ 292790 h 230"/>
                  <a:gd name="T26" fmla="*/ 90441 w 170"/>
                  <a:gd name="T27" fmla="*/ 292790 h 230"/>
                  <a:gd name="T28" fmla="*/ 68179 w 170"/>
                  <a:gd name="T29" fmla="*/ 245386 h 230"/>
                  <a:gd name="T30" fmla="*/ 27828 w 170"/>
                  <a:gd name="T31" fmla="*/ 133847 h 230"/>
                  <a:gd name="T32" fmla="*/ 68179 w 170"/>
                  <a:gd name="T33" fmla="*/ 41827 h 230"/>
                  <a:gd name="T34" fmla="*/ 116878 w 170"/>
                  <a:gd name="T35" fmla="*/ 27885 h 230"/>
                  <a:gd name="T36" fmla="*/ 116878 w 170"/>
                  <a:gd name="T37" fmla="*/ 27885 h 230"/>
                  <a:gd name="T38" fmla="*/ 118269 w 170"/>
                  <a:gd name="T39" fmla="*/ 27885 h 230"/>
                  <a:gd name="T40" fmla="*/ 119660 w 170"/>
                  <a:gd name="T41" fmla="*/ 27885 h 230"/>
                  <a:gd name="T42" fmla="*/ 119660 w 170"/>
                  <a:gd name="T43" fmla="*/ 27885 h 230"/>
                  <a:gd name="T44" fmla="*/ 168359 w 170"/>
                  <a:gd name="T45" fmla="*/ 41827 h 230"/>
                  <a:gd name="T46" fmla="*/ 208710 w 170"/>
                  <a:gd name="T47" fmla="*/ 133847 h 230"/>
                  <a:gd name="T48" fmla="*/ 168359 w 170"/>
                  <a:gd name="T49" fmla="*/ 245386 h 230"/>
                  <a:gd name="T50" fmla="*/ 146097 w 170"/>
                  <a:gd name="T51" fmla="*/ 292790 h 23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0"/>
                  <a:gd name="T79" fmla="*/ 0 h 230"/>
                  <a:gd name="T80" fmla="*/ 170 w 170"/>
                  <a:gd name="T81" fmla="*/ 230 h 23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0" h="230">
                    <a:moveTo>
                      <a:pt x="86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4" y="0"/>
                      <a:pt x="84" y="0"/>
                    </a:cubicBezTo>
                    <a:cubicBezTo>
                      <a:pt x="74" y="0"/>
                      <a:pt x="0" y="3"/>
                      <a:pt x="0" y="96"/>
                    </a:cubicBezTo>
                    <a:cubicBezTo>
                      <a:pt x="0" y="136"/>
                      <a:pt x="50" y="210"/>
                      <a:pt x="50" y="230"/>
                    </a:cubicBezTo>
                    <a:cubicBezTo>
                      <a:pt x="120" y="230"/>
                      <a:pt x="120" y="230"/>
                      <a:pt x="120" y="230"/>
                    </a:cubicBezTo>
                    <a:cubicBezTo>
                      <a:pt x="120" y="210"/>
                      <a:pt x="170" y="136"/>
                      <a:pt x="170" y="96"/>
                    </a:cubicBezTo>
                    <a:cubicBezTo>
                      <a:pt x="170" y="3"/>
                      <a:pt x="96" y="0"/>
                      <a:pt x="86" y="0"/>
                    </a:cubicBezTo>
                    <a:close/>
                    <a:moveTo>
                      <a:pt x="105" y="210"/>
                    </a:moveTo>
                    <a:cubicBezTo>
                      <a:pt x="97" y="210"/>
                      <a:pt x="97" y="210"/>
                      <a:pt x="97" y="210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73" y="159"/>
                      <a:pt x="73" y="159"/>
                      <a:pt x="73" y="159"/>
                    </a:cubicBezTo>
                    <a:cubicBezTo>
                      <a:pt x="73" y="210"/>
                      <a:pt x="73" y="210"/>
                      <a:pt x="73" y="210"/>
                    </a:cubicBezTo>
                    <a:cubicBezTo>
                      <a:pt x="65" y="210"/>
                      <a:pt x="65" y="210"/>
                      <a:pt x="65" y="210"/>
                    </a:cubicBezTo>
                    <a:cubicBezTo>
                      <a:pt x="62" y="201"/>
                      <a:pt x="56" y="190"/>
                      <a:pt x="49" y="176"/>
                    </a:cubicBezTo>
                    <a:cubicBezTo>
                      <a:pt x="37" y="150"/>
                      <a:pt x="20" y="115"/>
                      <a:pt x="20" y="96"/>
                    </a:cubicBezTo>
                    <a:cubicBezTo>
                      <a:pt x="20" y="64"/>
                      <a:pt x="30" y="42"/>
                      <a:pt x="49" y="30"/>
                    </a:cubicBezTo>
                    <a:cubicBezTo>
                      <a:pt x="65" y="20"/>
                      <a:pt x="82" y="20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8" y="20"/>
                      <a:pt x="105" y="20"/>
                      <a:pt x="121" y="30"/>
                    </a:cubicBezTo>
                    <a:cubicBezTo>
                      <a:pt x="140" y="42"/>
                      <a:pt x="150" y="64"/>
                      <a:pt x="150" y="96"/>
                    </a:cubicBezTo>
                    <a:cubicBezTo>
                      <a:pt x="150" y="115"/>
                      <a:pt x="133" y="150"/>
                      <a:pt x="121" y="176"/>
                    </a:cubicBezTo>
                    <a:cubicBezTo>
                      <a:pt x="114" y="190"/>
                      <a:pt x="108" y="201"/>
                      <a:pt x="105" y="21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6" name="Rectangle 493"/>
              <p:cNvSpPr>
                <a:spLocks noChangeArrowheads="1"/>
              </p:cNvSpPr>
              <p:nvPr/>
            </p:nvSpPr>
            <p:spPr bwMode="auto">
              <a:xfrm>
                <a:off x="69850" y="334962"/>
                <a:ext cx="98425" cy="26988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7" name="Rectangle 494"/>
              <p:cNvSpPr>
                <a:spLocks noChangeArrowheads="1"/>
              </p:cNvSpPr>
              <p:nvPr/>
            </p:nvSpPr>
            <p:spPr bwMode="auto">
              <a:xfrm>
                <a:off x="95250" y="374650"/>
                <a:ext cx="49213" cy="26988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</p:grpSp>
      </p:grpSp>
      <p:grpSp>
        <p:nvGrpSpPr>
          <p:cNvPr id="28" name="组合 53"/>
          <p:cNvGrpSpPr>
            <a:grpSpLocks/>
          </p:cNvGrpSpPr>
          <p:nvPr/>
        </p:nvGrpSpPr>
        <p:grpSpPr bwMode="auto">
          <a:xfrm>
            <a:off x="2665810" y="2209801"/>
            <a:ext cx="1423988" cy="1422797"/>
            <a:chOff x="0" y="0"/>
            <a:chExt cx="1897870" cy="1897870"/>
          </a:xfrm>
        </p:grpSpPr>
        <p:sp>
          <p:nvSpPr>
            <p:cNvPr id="29" name="Freeform 169"/>
            <p:cNvSpPr>
              <a:spLocks noChangeAspect="1" noChangeArrowheads="1"/>
            </p:cNvSpPr>
            <p:nvPr/>
          </p:nvSpPr>
          <p:spPr bwMode="auto">
            <a:xfrm>
              <a:off x="211267" y="678935"/>
              <a:ext cx="360000" cy="540000"/>
            </a:xfrm>
            <a:custGeom>
              <a:avLst/>
              <a:gdLst>
                <a:gd name="T0" fmla="*/ 270000 w 192"/>
                <a:gd name="T1" fmla="*/ 360000 h 288"/>
                <a:gd name="T2" fmla="*/ 243750 w 192"/>
                <a:gd name="T3" fmla="*/ 363750 h 288"/>
                <a:gd name="T4" fmla="*/ 225000 w 192"/>
                <a:gd name="T5" fmla="*/ 360000 h 288"/>
                <a:gd name="T6" fmla="*/ 180000 w 192"/>
                <a:gd name="T7" fmla="*/ 313125 h 288"/>
                <a:gd name="T8" fmla="*/ 176250 w 192"/>
                <a:gd name="T9" fmla="*/ 296250 h 288"/>
                <a:gd name="T10" fmla="*/ 180000 w 192"/>
                <a:gd name="T11" fmla="*/ 270000 h 288"/>
                <a:gd name="T12" fmla="*/ 176250 w 192"/>
                <a:gd name="T13" fmla="*/ 245625 h 288"/>
                <a:gd name="T14" fmla="*/ 180000 w 192"/>
                <a:gd name="T15" fmla="*/ 226875 h 288"/>
                <a:gd name="T16" fmla="*/ 226875 w 192"/>
                <a:gd name="T17" fmla="*/ 180000 h 288"/>
                <a:gd name="T18" fmla="*/ 245625 w 192"/>
                <a:gd name="T19" fmla="*/ 176250 h 288"/>
                <a:gd name="T20" fmla="*/ 270000 w 192"/>
                <a:gd name="T21" fmla="*/ 180000 h 288"/>
                <a:gd name="T22" fmla="*/ 360000 w 192"/>
                <a:gd name="T23" fmla="*/ 90000 h 288"/>
                <a:gd name="T24" fmla="*/ 270000 w 192"/>
                <a:gd name="T25" fmla="*/ 0 h 288"/>
                <a:gd name="T26" fmla="*/ 180000 w 192"/>
                <a:gd name="T27" fmla="*/ 90000 h 288"/>
                <a:gd name="T28" fmla="*/ 183750 w 192"/>
                <a:gd name="T29" fmla="*/ 116250 h 288"/>
                <a:gd name="T30" fmla="*/ 180000 w 192"/>
                <a:gd name="T31" fmla="*/ 133125 h 288"/>
                <a:gd name="T32" fmla="*/ 133125 w 192"/>
                <a:gd name="T33" fmla="*/ 180000 h 288"/>
                <a:gd name="T34" fmla="*/ 116250 w 192"/>
                <a:gd name="T35" fmla="*/ 183750 h 288"/>
                <a:gd name="T36" fmla="*/ 90000 w 192"/>
                <a:gd name="T37" fmla="*/ 180000 h 288"/>
                <a:gd name="T38" fmla="*/ 0 w 192"/>
                <a:gd name="T39" fmla="*/ 270000 h 288"/>
                <a:gd name="T40" fmla="*/ 90000 w 192"/>
                <a:gd name="T41" fmla="*/ 360000 h 288"/>
                <a:gd name="T42" fmla="*/ 112500 w 192"/>
                <a:gd name="T43" fmla="*/ 356250 h 288"/>
                <a:gd name="T44" fmla="*/ 131250 w 192"/>
                <a:gd name="T45" fmla="*/ 360000 h 288"/>
                <a:gd name="T46" fmla="*/ 178125 w 192"/>
                <a:gd name="T47" fmla="*/ 408750 h 288"/>
                <a:gd name="T48" fmla="*/ 183750 w 192"/>
                <a:gd name="T49" fmla="*/ 425625 h 288"/>
                <a:gd name="T50" fmla="*/ 180000 w 192"/>
                <a:gd name="T51" fmla="*/ 450000 h 288"/>
                <a:gd name="T52" fmla="*/ 270000 w 192"/>
                <a:gd name="T53" fmla="*/ 540000 h 288"/>
                <a:gd name="T54" fmla="*/ 360000 w 192"/>
                <a:gd name="T55" fmla="*/ 450000 h 288"/>
                <a:gd name="T56" fmla="*/ 270000 w 192"/>
                <a:gd name="T57" fmla="*/ 360000 h 28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92"/>
                <a:gd name="T88" fmla="*/ 0 h 288"/>
                <a:gd name="T89" fmla="*/ 192 w 192"/>
                <a:gd name="T90" fmla="*/ 288 h 28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30" name="矩形 56"/>
          <p:cNvSpPr>
            <a:spLocks noChangeArrowheads="1"/>
          </p:cNvSpPr>
          <p:nvPr/>
        </p:nvSpPr>
        <p:spPr bwMode="auto">
          <a:xfrm>
            <a:off x="3093244" y="2519363"/>
            <a:ext cx="1010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3103960" y="2781300"/>
            <a:ext cx="1091803" cy="60960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在此录入图表的描述说明，在此录入图表的说明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58"/>
          <p:cNvSpPr>
            <a:spLocks noChangeArrowheads="1"/>
          </p:cNvSpPr>
          <p:nvPr/>
        </p:nvSpPr>
        <p:spPr bwMode="auto">
          <a:xfrm>
            <a:off x="5059288" y="2519363"/>
            <a:ext cx="1010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4979194" y="2781300"/>
            <a:ext cx="1090613" cy="60960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在此录入图表的描述说明，在此录入图表的说明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62"/>
          <p:cNvSpPr>
            <a:spLocks noChangeArrowheads="1"/>
          </p:cNvSpPr>
          <p:nvPr/>
        </p:nvSpPr>
        <p:spPr bwMode="auto">
          <a:xfrm>
            <a:off x="4060192" y="1662113"/>
            <a:ext cx="1010520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4056460" y="1925241"/>
            <a:ext cx="1017984" cy="60960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在此录入图表的说明，在此录入图表的说明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64"/>
          <p:cNvSpPr>
            <a:spLocks noChangeArrowheads="1"/>
          </p:cNvSpPr>
          <p:nvPr/>
        </p:nvSpPr>
        <p:spPr bwMode="auto">
          <a:xfrm>
            <a:off x="4066740" y="3695700"/>
            <a:ext cx="1010520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4026694" y="3979069"/>
            <a:ext cx="1090613" cy="60960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在此录入图表的描述说明，在此录入图表的说明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"/>
          <p:cNvSpPr>
            <a:spLocks noChangeArrowheads="1"/>
          </p:cNvSpPr>
          <p:nvPr/>
        </p:nvSpPr>
        <p:spPr bwMode="auto">
          <a:xfrm>
            <a:off x="3293269" y="422672"/>
            <a:ext cx="1985963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39" name="文本框 37"/>
          <p:cNvSpPr>
            <a:spLocks noChangeArrowheads="1"/>
          </p:cNvSpPr>
          <p:nvPr/>
        </p:nvSpPr>
        <p:spPr bwMode="auto">
          <a:xfrm>
            <a:off x="531137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Title</a:t>
            </a:r>
            <a:endParaRPr lang="zh-CN" altLang="en-US" sz="1200" baseline="-3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40" name="组合 51"/>
          <p:cNvGrpSpPr>
            <a:grpSpLocks/>
          </p:cNvGrpSpPr>
          <p:nvPr/>
        </p:nvGrpSpPr>
        <p:grpSpPr bwMode="auto">
          <a:xfrm>
            <a:off x="2884885" y="464344"/>
            <a:ext cx="197644" cy="295275"/>
            <a:chOff x="0" y="0"/>
            <a:chExt cx="213756" cy="427512"/>
          </a:xfrm>
        </p:grpSpPr>
        <p:sp>
          <p:nvSpPr>
            <p:cNvPr id="41" name="直接连接符 5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直接连接符 5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6" presetClass="entr" presetSubtype="2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4" grpId="0" bldLvl="0" autoUpdateAnimBg="0"/>
      <p:bldP spid="5" grpId="0" bldLvl="0" autoUpdateAnimBg="0"/>
      <p:bldP spid="6" grpId="0" bldLvl="0" autoUpdateAnimBg="0"/>
      <p:bldP spid="7" grpId="0" bldLvl="0" autoUpdateAnimBg="0"/>
      <p:bldP spid="8" grpId="0" bldLvl="0" autoUpdateAnimBg="0"/>
      <p:bldP spid="9" grpId="0" bldLvl="0" autoUpdateAnimBg="0"/>
      <p:bldP spid="10" grpId="0" bldLvl="0" autoUpdateAnimBg="0"/>
      <p:bldP spid="11" grpId="0" bldLvl="0" autoUpdateAnimBg="0"/>
      <p:bldP spid="12" grpId="0" bldLvl="0" autoUpdateAnimBg="0"/>
      <p:bldP spid="13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  <p:bldP spid="36" grpId="0" bldLvl="0" autoUpdateAnimBg="0"/>
      <p:bldP spid="37" grpId="0" bldLvl="0" autoUpdateAnimBg="0"/>
      <p:bldP spid="38" grpId="0" bldLvl="0" autoUpdateAnimBg="0"/>
      <p:bldP spid="39" grpId="0" bldLvl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1135" y="2871788"/>
            <a:ext cx="2421731" cy="1460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14"/>
          <p:cNvGrpSpPr>
            <a:grpSpLocks/>
          </p:cNvGrpSpPr>
          <p:nvPr/>
        </p:nvGrpSpPr>
        <p:grpSpPr bwMode="auto">
          <a:xfrm>
            <a:off x="4212431" y="1819276"/>
            <a:ext cx="609600" cy="726281"/>
            <a:chOff x="5616575" y="2425700"/>
            <a:chExt cx="812800" cy="968375"/>
          </a:xfrm>
        </p:grpSpPr>
        <p:sp>
          <p:nvSpPr>
            <p:cNvPr id="4" name="Freeform 9"/>
            <p:cNvSpPr>
              <a:spLocks noChangeArrowheads="1"/>
            </p:cNvSpPr>
            <p:nvPr/>
          </p:nvSpPr>
          <p:spPr bwMode="auto">
            <a:xfrm rot="10213821">
              <a:off x="5616575" y="2425700"/>
              <a:ext cx="812800" cy="968375"/>
            </a:xfrm>
            <a:custGeom>
              <a:avLst/>
              <a:gdLst>
                <a:gd name="T0" fmla="*/ 462314 w 596"/>
                <a:gd name="T1" fmla="*/ 157071 h 709"/>
                <a:gd name="T2" fmla="*/ 812800 w 596"/>
                <a:gd name="T3" fmla="*/ 559991 h 709"/>
                <a:gd name="T4" fmla="*/ 406400 w 596"/>
                <a:gd name="T5" fmla="*/ 968375 h 709"/>
                <a:gd name="T6" fmla="*/ 0 w 596"/>
                <a:gd name="T7" fmla="*/ 559991 h 709"/>
                <a:gd name="T8" fmla="*/ 347758 w 596"/>
                <a:gd name="T9" fmla="*/ 157071 h 709"/>
                <a:gd name="T10" fmla="*/ 403672 w 596"/>
                <a:gd name="T11" fmla="*/ 0 h 709"/>
                <a:gd name="T12" fmla="*/ 462314 w 596"/>
                <a:gd name="T13" fmla="*/ 157071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chemeClr val="bg1">
                <a:alpha val="54117"/>
              </a:schemeClr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5" name="Group 31"/>
            <p:cNvGrpSpPr>
              <a:grpSpLocks/>
            </p:cNvGrpSpPr>
            <p:nvPr/>
          </p:nvGrpSpPr>
          <p:grpSpPr bwMode="auto">
            <a:xfrm>
              <a:off x="5814395" y="2611303"/>
              <a:ext cx="409017" cy="395498"/>
              <a:chOff x="0" y="0"/>
              <a:chExt cx="439257" cy="424283"/>
            </a:xfrm>
            <a:solidFill>
              <a:srgbClr val="FFD860"/>
            </a:solidFill>
          </p:grpSpPr>
          <p:sp>
            <p:nvSpPr>
              <p:cNvPr id="6" name="Rectangle 18"/>
              <p:cNvSpPr>
                <a:spLocks noChangeArrowheads="1"/>
              </p:cNvSpPr>
              <p:nvPr/>
            </p:nvSpPr>
            <p:spPr bwMode="auto">
              <a:xfrm>
                <a:off x="157234" y="169713"/>
                <a:ext cx="47421" cy="44924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" name="Rectangle 19"/>
              <p:cNvSpPr>
                <a:spLocks noChangeArrowheads="1"/>
              </p:cNvSpPr>
              <p:nvPr/>
            </p:nvSpPr>
            <p:spPr bwMode="auto">
              <a:xfrm>
                <a:off x="232107" y="169713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" name="Rectangle 20"/>
              <p:cNvSpPr>
                <a:spLocks noChangeArrowheads="1"/>
              </p:cNvSpPr>
              <p:nvPr/>
            </p:nvSpPr>
            <p:spPr bwMode="auto">
              <a:xfrm>
                <a:off x="309477" y="169713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" name="Rectangle 21"/>
              <p:cNvSpPr>
                <a:spLocks noChangeArrowheads="1"/>
              </p:cNvSpPr>
              <p:nvPr/>
            </p:nvSpPr>
            <p:spPr bwMode="auto">
              <a:xfrm>
                <a:off x="157234" y="237099"/>
                <a:ext cx="47421" cy="47421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" name="Rectangle 22"/>
              <p:cNvSpPr>
                <a:spLocks noChangeArrowheads="1"/>
              </p:cNvSpPr>
              <p:nvPr/>
            </p:nvSpPr>
            <p:spPr bwMode="auto">
              <a:xfrm>
                <a:off x="232107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" name="Rectangle 23"/>
              <p:cNvSpPr>
                <a:spLocks noChangeArrowheads="1"/>
              </p:cNvSpPr>
              <p:nvPr/>
            </p:nvSpPr>
            <p:spPr bwMode="auto">
              <a:xfrm>
                <a:off x="309477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2" name="Rectangle 24"/>
              <p:cNvSpPr>
                <a:spLocks noChangeArrowheads="1"/>
              </p:cNvSpPr>
              <p:nvPr/>
            </p:nvSpPr>
            <p:spPr bwMode="auto">
              <a:xfrm>
                <a:off x="157234" y="309477"/>
                <a:ext cx="47421" cy="44924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3" name="Rectangle 25"/>
              <p:cNvSpPr>
                <a:spLocks noChangeArrowheads="1"/>
              </p:cNvSpPr>
              <p:nvPr/>
            </p:nvSpPr>
            <p:spPr bwMode="auto">
              <a:xfrm>
                <a:off x="79865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" name="Rectangle 26"/>
              <p:cNvSpPr>
                <a:spLocks noChangeArrowheads="1"/>
              </p:cNvSpPr>
              <p:nvPr/>
            </p:nvSpPr>
            <p:spPr bwMode="auto">
              <a:xfrm>
                <a:off x="79865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" name="Rectangle 27"/>
              <p:cNvSpPr>
                <a:spLocks noChangeArrowheads="1"/>
              </p:cNvSpPr>
              <p:nvPr/>
            </p:nvSpPr>
            <p:spPr bwMode="auto">
              <a:xfrm>
                <a:off x="232107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6" name="Rectangle 28"/>
              <p:cNvSpPr>
                <a:spLocks noChangeArrowheads="1"/>
              </p:cNvSpPr>
              <p:nvPr/>
            </p:nvSpPr>
            <p:spPr bwMode="auto">
              <a:xfrm>
                <a:off x="309477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7" name="Freeform 29"/>
              <p:cNvSpPr>
                <a:spLocks noEditPoints="1" noChangeArrowheads="1"/>
              </p:cNvSpPr>
              <p:nvPr/>
            </p:nvSpPr>
            <p:spPr bwMode="auto">
              <a:xfrm>
                <a:off x="0" y="29950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76"/>
                  <a:gd name="T61" fmla="*/ 0 h 158"/>
                  <a:gd name="T62" fmla="*/ 176 w 176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" name="Rectangle 30"/>
              <p:cNvSpPr>
                <a:spLocks noChangeArrowheads="1"/>
              </p:cNvSpPr>
              <p:nvPr/>
            </p:nvSpPr>
            <p:spPr bwMode="auto">
              <a:xfrm>
                <a:off x="82360" y="0"/>
                <a:ext cx="37438" cy="59899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9" name="Rectangle 31"/>
              <p:cNvSpPr>
                <a:spLocks noChangeArrowheads="1"/>
              </p:cNvSpPr>
              <p:nvPr/>
            </p:nvSpPr>
            <p:spPr bwMode="auto">
              <a:xfrm>
                <a:off x="329443" y="0"/>
                <a:ext cx="34941" cy="59899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0" name="组合 151"/>
          <p:cNvGrpSpPr>
            <a:grpSpLocks/>
          </p:cNvGrpSpPr>
          <p:nvPr/>
        </p:nvGrpSpPr>
        <p:grpSpPr bwMode="auto">
          <a:xfrm>
            <a:off x="3819526" y="1094185"/>
            <a:ext cx="754856" cy="758428"/>
            <a:chOff x="0" y="0"/>
            <a:chExt cx="1005867" cy="1011639"/>
          </a:xfrm>
        </p:grpSpPr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0" y="0"/>
              <a:ext cx="1005867" cy="1011639"/>
            </a:xfrm>
            <a:prstGeom prst="ellipse">
              <a:avLst/>
            </a:prstGeom>
            <a:solidFill>
              <a:schemeClr val="bg1">
                <a:alpha val="34117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2" name="Freeform 35"/>
            <p:cNvSpPr>
              <a:spLocks noEditPoints="1" noChangeArrowheads="1"/>
            </p:cNvSpPr>
            <p:nvPr/>
          </p:nvSpPr>
          <p:spPr bwMode="auto">
            <a:xfrm>
              <a:off x="148518" y="235156"/>
              <a:ext cx="732467" cy="494153"/>
            </a:xfrm>
            <a:custGeom>
              <a:avLst/>
              <a:gdLst>
                <a:gd name="T0" fmla="*/ 629828 w 157"/>
                <a:gd name="T1" fmla="*/ 214444 h 106"/>
                <a:gd name="T2" fmla="*/ 634494 w 157"/>
                <a:gd name="T3" fmla="*/ 172487 h 106"/>
                <a:gd name="T4" fmla="*/ 461874 w 157"/>
                <a:gd name="T5" fmla="*/ 0 h 106"/>
                <a:gd name="T6" fmla="*/ 340574 w 157"/>
                <a:gd name="T7" fmla="*/ 83913 h 106"/>
                <a:gd name="T8" fmla="*/ 209943 w 157"/>
                <a:gd name="T9" fmla="*/ 37295 h 106"/>
                <a:gd name="T10" fmla="*/ 88643 w 157"/>
                <a:gd name="T11" fmla="*/ 181811 h 106"/>
                <a:gd name="T12" fmla="*/ 93308 w 157"/>
                <a:gd name="T13" fmla="*/ 219106 h 106"/>
                <a:gd name="T14" fmla="*/ 0 w 157"/>
                <a:gd name="T15" fmla="*/ 349637 h 106"/>
                <a:gd name="T16" fmla="*/ 144627 w 157"/>
                <a:gd name="T17" fmla="*/ 494153 h 106"/>
                <a:gd name="T18" fmla="*/ 587840 w 157"/>
                <a:gd name="T19" fmla="*/ 494153 h 106"/>
                <a:gd name="T20" fmla="*/ 732467 w 157"/>
                <a:gd name="T21" fmla="*/ 349637 h 106"/>
                <a:gd name="T22" fmla="*/ 629828 w 157"/>
                <a:gd name="T23" fmla="*/ 214444 h 106"/>
                <a:gd name="T24" fmla="*/ 559847 w 157"/>
                <a:gd name="T25" fmla="*/ 466182 h 106"/>
                <a:gd name="T26" fmla="*/ 368566 w 157"/>
                <a:gd name="T27" fmla="*/ 466182 h 106"/>
                <a:gd name="T28" fmla="*/ 480536 w 157"/>
                <a:gd name="T29" fmla="*/ 349637 h 106"/>
                <a:gd name="T30" fmla="*/ 475870 w 157"/>
                <a:gd name="T31" fmla="*/ 335651 h 106"/>
                <a:gd name="T32" fmla="*/ 429216 w 157"/>
                <a:gd name="T33" fmla="*/ 335651 h 106"/>
                <a:gd name="T34" fmla="*/ 429216 w 157"/>
                <a:gd name="T35" fmla="*/ 317004 h 106"/>
                <a:gd name="T36" fmla="*/ 429216 w 157"/>
                <a:gd name="T37" fmla="*/ 172487 h 106"/>
                <a:gd name="T38" fmla="*/ 419886 w 157"/>
                <a:gd name="T39" fmla="*/ 163164 h 106"/>
                <a:gd name="T40" fmla="*/ 298585 w 157"/>
                <a:gd name="T41" fmla="*/ 163164 h 106"/>
                <a:gd name="T42" fmla="*/ 289254 w 157"/>
                <a:gd name="T43" fmla="*/ 172487 h 106"/>
                <a:gd name="T44" fmla="*/ 289254 w 157"/>
                <a:gd name="T45" fmla="*/ 317004 h 106"/>
                <a:gd name="T46" fmla="*/ 289254 w 157"/>
                <a:gd name="T47" fmla="*/ 340313 h 106"/>
                <a:gd name="T48" fmla="*/ 237935 w 157"/>
                <a:gd name="T49" fmla="*/ 340313 h 106"/>
                <a:gd name="T50" fmla="*/ 233270 w 157"/>
                <a:gd name="T51" fmla="*/ 354298 h 106"/>
                <a:gd name="T52" fmla="*/ 349905 w 157"/>
                <a:gd name="T53" fmla="*/ 466182 h 106"/>
                <a:gd name="T54" fmla="*/ 177285 w 157"/>
                <a:gd name="T55" fmla="*/ 466182 h 106"/>
                <a:gd name="T56" fmla="*/ 51319 w 157"/>
                <a:gd name="T57" fmla="*/ 344975 h 106"/>
                <a:gd name="T58" fmla="*/ 135296 w 157"/>
                <a:gd name="T59" fmla="*/ 233091 h 106"/>
                <a:gd name="T60" fmla="*/ 130631 w 157"/>
                <a:gd name="T61" fmla="*/ 205120 h 106"/>
                <a:gd name="T62" fmla="*/ 233270 w 157"/>
                <a:gd name="T63" fmla="*/ 79251 h 106"/>
                <a:gd name="T64" fmla="*/ 345239 w 157"/>
                <a:gd name="T65" fmla="*/ 135193 h 106"/>
                <a:gd name="T66" fmla="*/ 452543 w 157"/>
                <a:gd name="T67" fmla="*/ 46618 h 106"/>
                <a:gd name="T68" fmla="*/ 597171 w 157"/>
                <a:gd name="T69" fmla="*/ 195796 h 106"/>
                <a:gd name="T70" fmla="*/ 592505 w 157"/>
                <a:gd name="T71" fmla="*/ 228429 h 106"/>
                <a:gd name="T72" fmla="*/ 685813 w 157"/>
                <a:gd name="T73" fmla="*/ 344975 h 106"/>
                <a:gd name="T74" fmla="*/ 559847 w 157"/>
                <a:gd name="T75" fmla="*/ 466182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7"/>
                <a:gd name="T115" fmla="*/ 0 h 106"/>
                <a:gd name="T116" fmla="*/ 157 w 157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3" name="组合 211"/>
          <p:cNvGrpSpPr>
            <a:grpSpLocks/>
          </p:cNvGrpSpPr>
          <p:nvPr/>
        </p:nvGrpSpPr>
        <p:grpSpPr bwMode="auto">
          <a:xfrm>
            <a:off x="6237685" y="2208610"/>
            <a:ext cx="753665" cy="758428"/>
            <a:chOff x="8316913" y="2944813"/>
            <a:chExt cx="1004887" cy="1011237"/>
          </a:xfrm>
        </p:grpSpPr>
        <p:sp>
          <p:nvSpPr>
            <p:cNvPr id="24" name="Oval 16"/>
            <p:cNvSpPr>
              <a:spLocks noChangeArrowheads="1"/>
            </p:cNvSpPr>
            <p:nvPr/>
          </p:nvSpPr>
          <p:spPr bwMode="auto">
            <a:xfrm>
              <a:off x="8316913" y="2944813"/>
              <a:ext cx="1004887" cy="1011237"/>
            </a:xfrm>
            <a:prstGeom prst="ellipse">
              <a:avLst/>
            </a:prstGeom>
            <a:solidFill>
              <a:schemeClr val="bg1">
                <a:alpha val="34117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25" name="Group 47"/>
            <p:cNvGrpSpPr>
              <a:grpSpLocks/>
            </p:cNvGrpSpPr>
            <p:nvPr/>
          </p:nvGrpSpPr>
          <p:grpSpPr bwMode="auto">
            <a:xfrm>
              <a:off x="8559111" y="3163047"/>
              <a:ext cx="532184" cy="543000"/>
              <a:chOff x="0" y="0"/>
              <a:chExt cx="379359" cy="386846"/>
            </a:xfrm>
            <a:solidFill>
              <a:srgbClr val="FFD860"/>
            </a:solidFill>
          </p:grpSpPr>
          <p:sp>
            <p:nvSpPr>
              <p:cNvPr id="26" name="Freeform 36"/>
              <p:cNvSpPr>
                <a:spLocks noEditPoints="1" noChangeArrowheads="1"/>
              </p:cNvSpPr>
              <p:nvPr/>
            </p:nvSpPr>
            <p:spPr bwMode="auto">
              <a:xfrm>
                <a:off x="117301" y="0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9"/>
                  <a:gd name="T37" fmla="*/ 0 h 79"/>
                  <a:gd name="T38" fmla="*/ 79 w 79"/>
                  <a:gd name="T39" fmla="*/ 79 h 7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7" name="Freeform 37"/>
              <p:cNvSpPr>
                <a:spLocks noChangeArrowheads="1"/>
              </p:cNvSpPr>
              <p:nvPr/>
            </p:nvSpPr>
            <p:spPr bwMode="auto">
              <a:xfrm>
                <a:off x="0" y="222124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66"/>
                  <a:gd name="T17" fmla="*/ 64 w 64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8" name="Freeform 38"/>
              <p:cNvSpPr>
                <a:spLocks noChangeArrowheads="1"/>
              </p:cNvSpPr>
              <p:nvPr/>
            </p:nvSpPr>
            <p:spPr bwMode="auto">
              <a:xfrm>
                <a:off x="252073" y="87352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"/>
                  <a:gd name="T13" fmla="*/ 0 h 36"/>
                  <a:gd name="T14" fmla="*/ 30 w 30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9" name="组合 156"/>
          <p:cNvGrpSpPr>
            <a:grpSpLocks/>
          </p:cNvGrpSpPr>
          <p:nvPr/>
        </p:nvGrpSpPr>
        <p:grpSpPr bwMode="auto">
          <a:xfrm>
            <a:off x="4800600" y="2187179"/>
            <a:ext cx="672704" cy="801290"/>
            <a:chOff x="0" y="0"/>
            <a:chExt cx="896832" cy="1067349"/>
          </a:xfrm>
        </p:grpSpPr>
        <p:sp>
          <p:nvSpPr>
            <p:cNvPr id="30" name="Freeform 8"/>
            <p:cNvSpPr>
              <a:spLocks noChangeArrowheads="1"/>
            </p:cNvSpPr>
            <p:nvPr/>
          </p:nvSpPr>
          <p:spPr bwMode="auto">
            <a:xfrm rot="-9524416">
              <a:off x="0" y="0"/>
              <a:ext cx="896832" cy="1067349"/>
            </a:xfrm>
            <a:custGeom>
              <a:avLst/>
              <a:gdLst>
                <a:gd name="T0" fmla="*/ 510111 w 596"/>
                <a:gd name="T1" fmla="*/ 173124 h 709"/>
                <a:gd name="T2" fmla="*/ 896832 w 596"/>
                <a:gd name="T3" fmla="*/ 617226 h 709"/>
                <a:gd name="T4" fmla="*/ 448416 w 596"/>
                <a:gd name="T5" fmla="*/ 1067349 h 709"/>
                <a:gd name="T6" fmla="*/ 0 w 596"/>
                <a:gd name="T7" fmla="*/ 617226 h 709"/>
                <a:gd name="T8" fmla="*/ 383712 w 596"/>
                <a:gd name="T9" fmla="*/ 173124 h 709"/>
                <a:gd name="T10" fmla="*/ 445406 w 596"/>
                <a:gd name="T11" fmla="*/ 0 h 709"/>
                <a:gd name="T12" fmla="*/ 510111 w 596"/>
                <a:gd name="T13" fmla="*/ 173124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chemeClr val="bg1">
                <a:alpha val="54117"/>
              </a:schemeClr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31" name="Group 51"/>
            <p:cNvGrpSpPr>
              <a:grpSpLocks/>
            </p:cNvGrpSpPr>
            <p:nvPr/>
          </p:nvGrpSpPr>
          <p:grpSpPr bwMode="auto">
            <a:xfrm>
              <a:off x="187542" y="167178"/>
              <a:ext cx="571253" cy="571253"/>
              <a:chOff x="0" y="0"/>
              <a:chExt cx="406813" cy="406813"/>
            </a:xfrm>
          </p:grpSpPr>
          <p:sp>
            <p:nvSpPr>
              <p:cNvPr id="32" name="Freeform 3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6813" cy="406813"/>
              </a:xfrm>
              <a:custGeom>
                <a:avLst/>
                <a:gdLst>
                  <a:gd name="T0" fmla="*/ 203407 w 122"/>
                  <a:gd name="T1" fmla="*/ 0 h 122"/>
                  <a:gd name="T2" fmla="*/ 0 w 122"/>
                  <a:gd name="T3" fmla="*/ 203407 h 122"/>
                  <a:gd name="T4" fmla="*/ 203407 w 122"/>
                  <a:gd name="T5" fmla="*/ 406813 h 122"/>
                  <a:gd name="T6" fmla="*/ 406813 w 122"/>
                  <a:gd name="T7" fmla="*/ 203407 h 122"/>
                  <a:gd name="T8" fmla="*/ 203407 w 122"/>
                  <a:gd name="T9" fmla="*/ 0 h 122"/>
                  <a:gd name="T10" fmla="*/ 216745 w 122"/>
                  <a:gd name="T11" fmla="*/ 363464 h 122"/>
                  <a:gd name="T12" fmla="*/ 216745 w 122"/>
                  <a:gd name="T13" fmla="*/ 340122 h 122"/>
                  <a:gd name="T14" fmla="*/ 193403 w 122"/>
                  <a:gd name="T15" fmla="*/ 340122 h 122"/>
                  <a:gd name="T16" fmla="*/ 193403 w 122"/>
                  <a:gd name="T17" fmla="*/ 363464 h 122"/>
                  <a:gd name="T18" fmla="*/ 100036 w 122"/>
                  <a:gd name="T19" fmla="*/ 323450 h 122"/>
                  <a:gd name="T20" fmla="*/ 96701 w 122"/>
                  <a:gd name="T21" fmla="*/ 323450 h 122"/>
                  <a:gd name="T22" fmla="*/ 90032 w 122"/>
                  <a:gd name="T23" fmla="*/ 316781 h 122"/>
                  <a:gd name="T24" fmla="*/ 83363 w 122"/>
                  <a:gd name="T25" fmla="*/ 310112 h 122"/>
                  <a:gd name="T26" fmla="*/ 83363 w 122"/>
                  <a:gd name="T27" fmla="*/ 306777 h 122"/>
                  <a:gd name="T28" fmla="*/ 43349 w 122"/>
                  <a:gd name="T29" fmla="*/ 213410 h 122"/>
                  <a:gd name="T30" fmla="*/ 66691 w 122"/>
                  <a:gd name="T31" fmla="*/ 213410 h 122"/>
                  <a:gd name="T32" fmla="*/ 66691 w 122"/>
                  <a:gd name="T33" fmla="*/ 190068 h 122"/>
                  <a:gd name="T34" fmla="*/ 43349 w 122"/>
                  <a:gd name="T35" fmla="*/ 190068 h 122"/>
                  <a:gd name="T36" fmla="*/ 193403 w 122"/>
                  <a:gd name="T37" fmla="*/ 43349 h 122"/>
                  <a:gd name="T38" fmla="*/ 193403 w 122"/>
                  <a:gd name="T39" fmla="*/ 66691 h 122"/>
                  <a:gd name="T40" fmla="*/ 216745 w 122"/>
                  <a:gd name="T41" fmla="*/ 66691 h 122"/>
                  <a:gd name="T42" fmla="*/ 216745 w 122"/>
                  <a:gd name="T43" fmla="*/ 43349 h 122"/>
                  <a:gd name="T44" fmla="*/ 276766 w 122"/>
                  <a:gd name="T45" fmla="*/ 60022 h 122"/>
                  <a:gd name="T46" fmla="*/ 276766 w 122"/>
                  <a:gd name="T47" fmla="*/ 60022 h 122"/>
                  <a:gd name="T48" fmla="*/ 290104 w 122"/>
                  <a:gd name="T49" fmla="*/ 66691 h 122"/>
                  <a:gd name="T50" fmla="*/ 293439 w 122"/>
                  <a:gd name="T51" fmla="*/ 70025 h 122"/>
                  <a:gd name="T52" fmla="*/ 300108 w 122"/>
                  <a:gd name="T53" fmla="*/ 76694 h 122"/>
                  <a:gd name="T54" fmla="*/ 303443 w 122"/>
                  <a:gd name="T55" fmla="*/ 80029 h 122"/>
                  <a:gd name="T56" fmla="*/ 313446 w 122"/>
                  <a:gd name="T57" fmla="*/ 83363 h 122"/>
                  <a:gd name="T58" fmla="*/ 316781 w 122"/>
                  <a:gd name="T59" fmla="*/ 90032 h 122"/>
                  <a:gd name="T60" fmla="*/ 323450 w 122"/>
                  <a:gd name="T61" fmla="*/ 93367 h 122"/>
                  <a:gd name="T62" fmla="*/ 326784 w 122"/>
                  <a:gd name="T63" fmla="*/ 103371 h 122"/>
                  <a:gd name="T64" fmla="*/ 330119 w 122"/>
                  <a:gd name="T65" fmla="*/ 106705 h 122"/>
                  <a:gd name="T66" fmla="*/ 336788 w 122"/>
                  <a:gd name="T67" fmla="*/ 113374 h 122"/>
                  <a:gd name="T68" fmla="*/ 340122 w 122"/>
                  <a:gd name="T69" fmla="*/ 116709 h 122"/>
                  <a:gd name="T70" fmla="*/ 346791 w 122"/>
                  <a:gd name="T71" fmla="*/ 130047 h 122"/>
                  <a:gd name="T72" fmla="*/ 346791 w 122"/>
                  <a:gd name="T73" fmla="*/ 130047 h 122"/>
                  <a:gd name="T74" fmla="*/ 363464 w 122"/>
                  <a:gd name="T75" fmla="*/ 190068 h 122"/>
                  <a:gd name="T76" fmla="*/ 340122 w 122"/>
                  <a:gd name="T77" fmla="*/ 190068 h 122"/>
                  <a:gd name="T78" fmla="*/ 340122 w 122"/>
                  <a:gd name="T79" fmla="*/ 213410 h 122"/>
                  <a:gd name="T80" fmla="*/ 363464 w 122"/>
                  <a:gd name="T81" fmla="*/ 213410 h 122"/>
                  <a:gd name="T82" fmla="*/ 216745 w 122"/>
                  <a:gd name="T83" fmla="*/ 363464 h 12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22"/>
                  <a:gd name="T127" fmla="*/ 0 h 122"/>
                  <a:gd name="T128" fmla="*/ 122 w 122"/>
                  <a:gd name="T129" fmla="*/ 122 h 12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33" name="Freeform 40"/>
              <p:cNvSpPr>
                <a:spLocks noEditPoints="1" noChangeArrowheads="1"/>
              </p:cNvSpPr>
              <p:nvPr/>
            </p:nvSpPr>
            <p:spPr bwMode="auto">
              <a:xfrm>
                <a:off x="154739" y="99832"/>
                <a:ext cx="119797" cy="177201"/>
              </a:xfrm>
              <a:custGeom>
                <a:avLst/>
                <a:gdLst>
                  <a:gd name="T0" fmla="*/ 26622 w 36"/>
                  <a:gd name="T1" fmla="*/ 96959 h 53"/>
                  <a:gd name="T2" fmla="*/ 26622 w 36"/>
                  <a:gd name="T3" fmla="*/ 96959 h 53"/>
                  <a:gd name="T4" fmla="*/ 0 w 36"/>
                  <a:gd name="T5" fmla="*/ 177201 h 53"/>
                  <a:gd name="T6" fmla="*/ 63226 w 36"/>
                  <a:gd name="T7" fmla="*/ 120363 h 53"/>
                  <a:gd name="T8" fmla="*/ 63226 w 36"/>
                  <a:gd name="T9" fmla="*/ 120363 h 53"/>
                  <a:gd name="T10" fmla="*/ 73209 w 36"/>
                  <a:gd name="T11" fmla="*/ 110333 h 53"/>
                  <a:gd name="T12" fmla="*/ 119797 w 36"/>
                  <a:gd name="T13" fmla="*/ 0 h 53"/>
                  <a:gd name="T14" fmla="*/ 36605 w 36"/>
                  <a:gd name="T15" fmla="*/ 83585 h 53"/>
                  <a:gd name="T16" fmla="*/ 26622 w 36"/>
                  <a:gd name="T17" fmla="*/ 96959 h 53"/>
                  <a:gd name="T18" fmla="*/ 49915 w 36"/>
                  <a:gd name="T19" fmla="*/ 93616 h 53"/>
                  <a:gd name="T20" fmla="*/ 59899 w 36"/>
                  <a:gd name="T21" fmla="*/ 103646 h 53"/>
                  <a:gd name="T22" fmla="*/ 49915 w 36"/>
                  <a:gd name="T23" fmla="*/ 113676 h 53"/>
                  <a:gd name="T24" fmla="*/ 39932 w 36"/>
                  <a:gd name="T25" fmla="*/ 103646 h 53"/>
                  <a:gd name="T26" fmla="*/ 49915 w 36"/>
                  <a:gd name="T27" fmla="*/ 93616 h 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6"/>
                  <a:gd name="T43" fmla="*/ 0 h 53"/>
                  <a:gd name="T44" fmla="*/ 36 w 36"/>
                  <a:gd name="T45" fmla="*/ 53 h 5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34" name="Oval 41"/>
              <p:cNvSpPr>
                <a:spLocks noChangeArrowheads="1"/>
              </p:cNvSpPr>
              <p:nvPr/>
            </p:nvSpPr>
            <p:spPr bwMode="auto">
              <a:xfrm>
                <a:off x="199663" y="197168"/>
                <a:ext cx="9983" cy="9983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35" name="组合 213"/>
          <p:cNvGrpSpPr>
            <a:grpSpLocks/>
          </p:cNvGrpSpPr>
          <p:nvPr/>
        </p:nvGrpSpPr>
        <p:grpSpPr bwMode="auto">
          <a:xfrm>
            <a:off x="5510213" y="1838326"/>
            <a:ext cx="650081" cy="773906"/>
            <a:chOff x="7346950" y="2451100"/>
            <a:chExt cx="866775" cy="1031875"/>
          </a:xfrm>
        </p:grpSpPr>
        <p:sp>
          <p:nvSpPr>
            <p:cNvPr id="36" name="Freeform 14"/>
            <p:cNvSpPr>
              <a:spLocks noChangeArrowheads="1"/>
            </p:cNvSpPr>
            <p:nvPr/>
          </p:nvSpPr>
          <p:spPr bwMode="auto">
            <a:xfrm rot="-8655577">
              <a:off x="7346950" y="2451100"/>
              <a:ext cx="866775" cy="1031875"/>
            </a:xfrm>
            <a:custGeom>
              <a:avLst/>
              <a:gdLst>
                <a:gd name="T0" fmla="*/ 493015 w 596"/>
                <a:gd name="T1" fmla="*/ 167370 h 709"/>
                <a:gd name="T2" fmla="*/ 866775 w 596"/>
                <a:gd name="T3" fmla="*/ 596712 h 709"/>
                <a:gd name="T4" fmla="*/ 433388 w 596"/>
                <a:gd name="T5" fmla="*/ 1031875 h 709"/>
                <a:gd name="T6" fmla="*/ 0 w 596"/>
                <a:gd name="T7" fmla="*/ 596712 h 709"/>
                <a:gd name="T8" fmla="*/ 370852 w 596"/>
                <a:gd name="T9" fmla="*/ 167370 h 709"/>
                <a:gd name="T10" fmla="*/ 430479 w 596"/>
                <a:gd name="T11" fmla="*/ 0 h 709"/>
                <a:gd name="T12" fmla="*/ 493015 w 596"/>
                <a:gd name="T13" fmla="*/ 167370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chemeClr val="bg1">
                <a:alpha val="34117"/>
              </a:schemeClr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37" name="Group 55"/>
            <p:cNvGrpSpPr>
              <a:grpSpLocks/>
            </p:cNvGrpSpPr>
            <p:nvPr/>
          </p:nvGrpSpPr>
          <p:grpSpPr bwMode="auto">
            <a:xfrm>
              <a:off x="7603626" y="2651555"/>
              <a:ext cx="506811" cy="463942"/>
              <a:chOff x="0" y="0"/>
              <a:chExt cx="411805" cy="376863"/>
            </a:xfrm>
            <a:solidFill>
              <a:srgbClr val="FFD860"/>
            </a:solidFill>
          </p:grpSpPr>
          <p:sp>
            <p:nvSpPr>
              <p:cNvPr id="38" name="Oval 52"/>
              <p:cNvSpPr>
                <a:spLocks noChangeArrowheads="1"/>
              </p:cNvSpPr>
              <p:nvPr/>
            </p:nvSpPr>
            <p:spPr bwMode="auto">
              <a:xfrm>
                <a:off x="47419" y="299494"/>
                <a:ext cx="44924" cy="42429"/>
              </a:xfrm>
              <a:prstGeom prst="ellipse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39" name="Oval 53"/>
              <p:cNvSpPr>
                <a:spLocks noChangeArrowheads="1"/>
              </p:cNvSpPr>
              <p:nvPr/>
            </p:nvSpPr>
            <p:spPr bwMode="auto">
              <a:xfrm>
                <a:off x="22462" y="349409"/>
                <a:ext cx="24958" cy="27454"/>
              </a:xfrm>
              <a:prstGeom prst="ellipse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0" name="Freeform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4"/>
                  <a:gd name="T58" fmla="*/ 0 h 88"/>
                  <a:gd name="T59" fmla="*/ 124 w 124"/>
                  <a:gd name="T60" fmla="*/ 88 h 8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41" name="组合 146"/>
          <p:cNvGrpSpPr>
            <a:grpSpLocks/>
          </p:cNvGrpSpPr>
          <p:nvPr/>
        </p:nvGrpSpPr>
        <p:grpSpPr bwMode="auto">
          <a:xfrm>
            <a:off x="7246144" y="2371725"/>
            <a:ext cx="679847" cy="683419"/>
            <a:chOff x="0" y="0"/>
            <a:chExt cx="1005867" cy="1011639"/>
          </a:xfrm>
        </p:grpSpPr>
        <p:sp>
          <p:nvSpPr>
            <p:cNvPr id="42" name="Oval 23"/>
            <p:cNvSpPr>
              <a:spLocks noChangeArrowheads="1"/>
            </p:cNvSpPr>
            <p:nvPr/>
          </p:nvSpPr>
          <p:spPr bwMode="auto">
            <a:xfrm>
              <a:off x="0" y="0"/>
              <a:ext cx="1005867" cy="1011639"/>
            </a:xfrm>
            <a:prstGeom prst="ellipse">
              <a:avLst/>
            </a:prstGeom>
            <a:solidFill>
              <a:schemeClr val="bg1">
                <a:alpha val="34117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43" name="Freeform 55"/>
            <p:cNvSpPr>
              <a:spLocks noEditPoints="1" noChangeArrowheads="1"/>
            </p:cNvSpPr>
            <p:nvPr/>
          </p:nvSpPr>
          <p:spPr bwMode="auto">
            <a:xfrm>
              <a:off x="207887" y="209410"/>
              <a:ext cx="602795" cy="630832"/>
            </a:xfrm>
            <a:custGeom>
              <a:avLst/>
              <a:gdLst>
                <a:gd name="T0" fmla="*/ 387845 w 129"/>
                <a:gd name="T1" fmla="*/ 429900 h 135"/>
                <a:gd name="T2" fmla="*/ 593449 w 129"/>
                <a:gd name="T3" fmla="*/ 121494 h 135"/>
                <a:gd name="T4" fmla="*/ 593449 w 129"/>
                <a:gd name="T5" fmla="*/ 98129 h 135"/>
                <a:gd name="T6" fmla="*/ 546721 w 129"/>
                <a:gd name="T7" fmla="*/ 46728 h 135"/>
                <a:gd name="T8" fmla="*/ 523357 w 129"/>
                <a:gd name="T9" fmla="*/ 46728 h 135"/>
                <a:gd name="T10" fmla="*/ 499993 w 129"/>
                <a:gd name="T11" fmla="*/ 74765 h 135"/>
                <a:gd name="T12" fmla="*/ 471956 w 129"/>
                <a:gd name="T13" fmla="*/ 74765 h 135"/>
                <a:gd name="T14" fmla="*/ 471956 w 129"/>
                <a:gd name="T15" fmla="*/ 0 h 135"/>
                <a:gd name="T16" fmla="*/ 126166 w 129"/>
                <a:gd name="T17" fmla="*/ 0 h 135"/>
                <a:gd name="T18" fmla="*/ 126166 w 129"/>
                <a:gd name="T19" fmla="*/ 74765 h 135"/>
                <a:gd name="T20" fmla="*/ 102802 w 129"/>
                <a:gd name="T21" fmla="*/ 74765 h 135"/>
                <a:gd name="T22" fmla="*/ 79438 w 129"/>
                <a:gd name="T23" fmla="*/ 46728 h 135"/>
                <a:gd name="T24" fmla="*/ 56074 w 129"/>
                <a:gd name="T25" fmla="*/ 46728 h 135"/>
                <a:gd name="T26" fmla="*/ 4673 w 129"/>
                <a:gd name="T27" fmla="*/ 98129 h 135"/>
                <a:gd name="T28" fmla="*/ 4673 w 129"/>
                <a:gd name="T29" fmla="*/ 121494 h 135"/>
                <a:gd name="T30" fmla="*/ 214950 w 129"/>
                <a:gd name="T31" fmla="*/ 429900 h 135"/>
                <a:gd name="T32" fmla="*/ 275697 w 129"/>
                <a:gd name="T33" fmla="*/ 457937 h 135"/>
                <a:gd name="T34" fmla="*/ 275697 w 129"/>
                <a:gd name="T35" fmla="*/ 481301 h 135"/>
                <a:gd name="T36" fmla="*/ 252333 w 129"/>
                <a:gd name="T37" fmla="*/ 495320 h 135"/>
                <a:gd name="T38" fmla="*/ 275697 w 129"/>
                <a:gd name="T39" fmla="*/ 504666 h 135"/>
                <a:gd name="T40" fmla="*/ 275697 w 129"/>
                <a:gd name="T41" fmla="*/ 532702 h 135"/>
                <a:gd name="T42" fmla="*/ 252333 w 129"/>
                <a:gd name="T43" fmla="*/ 556067 h 135"/>
                <a:gd name="T44" fmla="*/ 224296 w 129"/>
                <a:gd name="T45" fmla="*/ 579431 h 135"/>
                <a:gd name="T46" fmla="*/ 200932 w 129"/>
                <a:gd name="T47" fmla="*/ 602795 h 135"/>
                <a:gd name="T48" fmla="*/ 228969 w 129"/>
                <a:gd name="T49" fmla="*/ 630832 h 135"/>
                <a:gd name="T50" fmla="*/ 373826 w 129"/>
                <a:gd name="T51" fmla="*/ 630832 h 135"/>
                <a:gd name="T52" fmla="*/ 397190 w 129"/>
                <a:gd name="T53" fmla="*/ 602795 h 135"/>
                <a:gd name="T54" fmla="*/ 373826 w 129"/>
                <a:gd name="T55" fmla="*/ 579431 h 135"/>
                <a:gd name="T56" fmla="*/ 345789 w 129"/>
                <a:gd name="T57" fmla="*/ 556067 h 135"/>
                <a:gd name="T58" fmla="*/ 322425 w 129"/>
                <a:gd name="T59" fmla="*/ 532702 h 135"/>
                <a:gd name="T60" fmla="*/ 322425 w 129"/>
                <a:gd name="T61" fmla="*/ 504666 h 135"/>
                <a:gd name="T62" fmla="*/ 350462 w 129"/>
                <a:gd name="T63" fmla="*/ 495320 h 135"/>
                <a:gd name="T64" fmla="*/ 322425 w 129"/>
                <a:gd name="T65" fmla="*/ 481301 h 135"/>
                <a:gd name="T66" fmla="*/ 322425 w 129"/>
                <a:gd name="T67" fmla="*/ 457937 h 135"/>
                <a:gd name="T68" fmla="*/ 387845 w 129"/>
                <a:gd name="T69" fmla="*/ 429900 h 135"/>
                <a:gd name="T70" fmla="*/ 471956 w 129"/>
                <a:gd name="T71" fmla="*/ 98129 h 135"/>
                <a:gd name="T72" fmla="*/ 499993 w 129"/>
                <a:gd name="T73" fmla="*/ 98129 h 135"/>
                <a:gd name="T74" fmla="*/ 523357 w 129"/>
                <a:gd name="T75" fmla="*/ 74765 h 135"/>
                <a:gd name="T76" fmla="*/ 546721 w 129"/>
                <a:gd name="T77" fmla="*/ 98129 h 135"/>
                <a:gd name="T78" fmla="*/ 546721 w 129"/>
                <a:gd name="T79" fmla="*/ 121494 h 135"/>
                <a:gd name="T80" fmla="*/ 425227 w 129"/>
                <a:gd name="T81" fmla="*/ 331771 h 135"/>
                <a:gd name="T82" fmla="*/ 471956 w 129"/>
                <a:gd name="T83" fmla="*/ 98129 h 135"/>
                <a:gd name="T84" fmla="*/ 168222 w 129"/>
                <a:gd name="T85" fmla="*/ 336444 h 135"/>
                <a:gd name="T86" fmla="*/ 46728 w 129"/>
                <a:gd name="T87" fmla="*/ 126166 h 135"/>
                <a:gd name="T88" fmla="*/ 46728 w 129"/>
                <a:gd name="T89" fmla="*/ 102802 h 135"/>
                <a:gd name="T90" fmla="*/ 70092 w 129"/>
                <a:gd name="T91" fmla="*/ 79438 h 135"/>
                <a:gd name="T92" fmla="*/ 93457 w 129"/>
                <a:gd name="T93" fmla="*/ 102802 h 135"/>
                <a:gd name="T94" fmla="*/ 121494 w 129"/>
                <a:gd name="T95" fmla="*/ 102802 h 135"/>
                <a:gd name="T96" fmla="*/ 168222 w 129"/>
                <a:gd name="T97" fmla="*/ 336444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9"/>
                <a:gd name="T148" fmla="*/ 0 h 135"/>
                <a:gd name="T149" fmla="*/ 129 w 129"/>
                <a:gd name="T150" fmla="*/ 135 h 13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44" name="组合 164"/>
          <p:cNvGrpSpPr>
            <a:grpSpLocks/>
          </p:cNvGrpSpPr>
          <p:nvPr/>
        </p:nvGrpSpPr>
        <p:grpSpPr bwMode="auto">
          <a:xfrm>
            <a:off x="1143001" y="2684860"/>
            <a:ext cx="869156" cy="875109"/>
            <a:chOff x="0" y="0"/>
            <a:chExt cx="1254984" cy="1262184"/>
          </a:xfrm>
        </p:grpSpPr>
        <p:sp>
          <p:nvSpPr>
            <p:cNvPr id="45" name="Oval 20"/>
            <p:cNvSpPr>
              <a:spLocks noChangeArrowheads="1"/>
            </p:cNvSpPr>
            <p:nvPr/>
          </p:nvSpPr>
          <p:spPr bwMode="auto">
            <a:xfrm>
              <a:off x="0" y="0"/>
              <a:ext cx="1254984" cy="1262184"/>
            </a:xfrm>
            <a:prstGeom prst="ellipse">
              <a:avLst/>
            </a:prstGeom>
            <a:solidFill>
              <a:schemeClr val="bg1">
                <a:alpha val="54117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46" name="Freeform 61"/>
            <p:cNvSpPr>
              <a:spLocks noChangeArrowheads="1"/>
            </p:cNvSpPr>
            <p:nvPr/>
          </p:nvSpPr>
          <p:spPr bwMode="auto">
            <a:xfrm>
              <a:off x="308570" y="318489"/>
              <a:ext cx="637840" cy="662375"/>
            </a:xfrm>
            <a:custGeom>
              <a:avLst/>
              <a:gdLst>
                <a:gd name="T0" fmla="*/ 460921 w 137"/>
                <a:gd name="T1" fmla="*/ 265883 h 142"/>
                <a:gd name="T2" fmla="*/ 637840 w 137"/>
                <a:gd name="T3" fmla="*/ 265883 h 142"/>
                <a:gd name="T4" fmla="*/ 353838 w 137"/>
                <a:gd name="T5" fmla="*/ 18658 h 142"/>
                <a:gd name="T6" fmla="*/ 321248 w 137"/>
                <a:gd name="T7" fmla="*/ 0 h 142"/>
                <a:gd name="T8" fmla="*/ 288657 w 137"/>
                <a:gd name="T9" fmla="*/ 18658 h 142"/>
                <a:gd name="T10" fmla="*/ 0 w 137"/>
                <a:gd name="T11" fmla="*/ 265883 h 142"/>
                <a:gd name="T12" fmla="*/ 181575 w 137"/>
                <a:gd name="T13" fmla="*/ 265883 h 142"/>
                <a:gd name="T14" fmla="*/ 288657 w 137"/>
                <a:gd name="T15" fmla="*/ 18658 h 142"/>
                <a:gd name="T16" fmla="*/ 288657 w 137"/>
                <a:gd name="T17" fmla="*/ 23323 h 142"/>
                <a:gd name="T18" fmla="*/ 200198 w 137"/>
                <a:gd name="T19" fmla="*/ 265883 h 142"/>
                <a:gd name="T20" fmla="*/ 297969 w 137"/>
                <a:gd name="T21" fmla="*/ 265883 h 142"/>
                <a:gd name="T22" fmla="*/ 297969 w 137"/>
                <a:gd name="T23" fmla="*/ 569083 h 142"/>
                <a:gd name="T24" fmla="*/ 297969 w 137"/>
                <a:gd name="T25" fmla="*/ 583076 h 142"/>
                <a:gd name="T26" fmla="*/ 297969 w 137"/>
                <a:gd name="T27" fmla="*/ 606400 h 142"/>
                <a:gd name="T28" fmla="*/ 353838 w 137"/>
                <a:gd name="T29" fmla="*/ 662375 h 142"/>
                <a:gd name="T30" fmla="*/ 405052 w 137"/>
                <a:gd name="T31" fmla="*/ 606400 h 142"/>
                <a:gd name="T32" fmla="*/ 405052 w 137"/>
                <a:gd name="T33" fmla="*/ 583076 h 142"/>
                <a:gd name="T34" fmla="*/ 367806 w 137"/>
                <a:gd name="T35" fmla="*/ 583076 h 142"/>
                <a:gd name="T36" fmla="*/ 367806 w 137"/>
                <a:gd name="T37" fmla="*/ 592406 h 142"/>
                <a:gd name="T38" fmla="*/ 367806 w 137"/>
                <a:gd name="T39" fmla="*/ 601735 h 142"/>
                <a:gd name="T40" fmla="*/ 353838 w 137"/>
                <a:gd name="T41" fmla="*/ 620394 h 142"/>
                <a:gd name="T42" fmla="*/ 335215 w 137"/>
                <a:gd name="T43" fmla="*/ 601735 h 142"/>
                <a:gd name="T44" fmla="*/ 335215 w 137"/>
                <a:gd name="T45" fmla="*/ 592406 h 142"/>
                <a:gd name="T46" fmla="*/ 335215 w 137"/>
                <a:gd name="T47" fmla="*/ 583076 h 142"/>
                <a:gd name="T48" fmla="*/ 335215 w 137"/>
                <a:gd name="T49" fmla="*/ 517772 h 142"/>
                <a:gd name="T50" fmla="*/ 335215 w 137"/>
                <a:gd name="T51" fmla="*/ 265883 h 142"/>
                <a:gd name="T52" fmla="*/ 437642 w 137"/>
                <a:gd name="T53" fmla="*/ 265883 h 142"/>
                <a:gd name="T54" fmla="*/ 353838 w 137"/>
                <a:gd name="T55" fmla="*/ 23323 h 142"/>
                <a:gd name="T56" fmla="*/ 353838 w 137"/>
                <a:gd name="T57" fmla="*/ 18658 h 142"/>
                <a:gd name="T58" fmla="*/ 460921 w 137"/>
                <a:gd name="T59" fmla="*/ 265883 h 1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7"/>
                <a:gd name="T91" fmla="*/ 0 h 142"/>
                <a:gd name="T92" fmla="*/ 137 w 137"/>
                <a:gd name="T93" fmla="*/ 142 h 1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47" name="组合 209"/>
          <p:cNvGrpSpPr>
            <a:grpSpLocks/>
          </p:cNvGrpSpPr>
          <p:nvPr/>
        </p:nvGrpSpPr>
        <p:grpSpPr bwMode="auto">
          <a:xfrm>
            <a:off x="6541294" y="2961085"/>
            <a:ext cx="941785" cy="946547"/>
            <a:chOff x="8721725" y="3948113"/>
            <a:chExt cx="1255713" cy="1262062"/>
          </a:xfrm>
        </p:grpSpPr>
        <p:sp>
          <p:nvSpPr>
            <p:cNvPr id="48" name="Oval 17"/>
            <p:cNvSpPr>
              <a:spLocks noChangeArrowheads="1"/>
            </p:cNvSpPr>
            <p:nvPr/>
          </p:nvSpPr>
          <p:spPr bwMode="auto">
            <a:xfrm>
              <a:off x="8721725" y="3948113"/>
              <a:ext cx="1255713" cy="1262062"/>
            </a:xfrm>
            <a:prstGeom prst="ellipse">
              <a:avLst/>
            </a:prstGeom>
            <a:solidFill>
              <a:schemeClr val="bg1">
                <a:alpha val="54117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49" name="Freeform 62"/>
            <p:cNvSpPr>
              <a:spLocks noEditPoints="1" noChangeArrowheads="1"/>
            </p:cNvSpPr>
            <p:nvPr/>
          </p:nvSpPr>
          <p:spPr bwMode="auto">
            <a:xfrm>
              <a:off x="9066953" y="4145298"/>
              <a:ext cx="504957" cy="679831"/>
            </a:xfrm>
            <a:custGeom>
              <a:avLst/>
              <a:gdLst>
                <a:gd name="T0" fmla="*/ 504957 w 108"/>
                <a:gd name="T1" fmla="*/ 679831 h 145"/>
                <a:gd name="T2" fmla="*/ 0 w 108"/>
                <a:gd name="T3" fmla="*/ 679831 h 145"/>
                <a:gd name="T4" fmla="*/ 0 w 108"/>
                <a:gd name="T5" fmla="*/ 637635 h 145"/>
                <a:gd name="T6" fmla="*/ 60782 w 108"/>
                <a:gd name="T7" fmla="*/ 586061 h 145"/>
                <a:gd name="T8" fmla="*/ 448851 w 108"/>
                <a:gd name="T9" fmla="*/ 586061 h 145"/>
                <a:gd name="T10" fmla="*/ 504957 w 108"/>
                <a:gd name="T11" fmla="*/ 632946 h 145"/>
                <a:gd name="T12" fmla="*/ 504957 w 108"/>
                <a:gd name="T13" fmla="*/ 679831 h 145"/>
                <a:gd name="T14" fmla="*/ 74808 w 108"/>
                <a:gd name="T15" fmla="*/ 543865 h 145"/>
                <a:gd name="T16" fmla="*/ 112213 w 108"/>
                <a:gd name="T17" fmla="*/ 426653 h 145"/>
                <a:gd name="T18" fmla="*/ 397420 w 108"/>
                <a:gd name="T19" fmla="*/ 426653 h 145"/>
                <a:gd name="T20" fmla="*/ 430149 w 108"/>
                <a:gd name="T21" fmla="*/ 543865 h 145"/>
                <a:gd name="T22" fmla="*/ 74808 w 108"/>
                <a:gd name="T23" fmla="*/ 543865 h 145"/>
                <a:gd name="T24" fmla="*/ 130915 w 108"/>
                <a:gd name="T25" fmla="*/ 356325 h 145"/>
                <a:gd name="T26" fmla="*/ 168319 w 108"/>
                <a:gd name="T27" fmla="*/ 239113 h 145"/>
                <a:gd name="T28" fmla="*/ 336638 w 108"/>
                <a:gd name="T29" fmla="*/ 239113 h 145"/>
                <a:gd name="T30" fmla="*/ 374042 w 108"/>
                <a:gd name="T31" fmla="*/ 356325 h 145"/>
                <a:gd name="T32" fmla="*/ 130915 w 108"/>
                <a:gd name="T33" fmla="*/ 356325 h 145"/>
                <a:gd name="T34" fmla="*/ 224425 w 108"/>
                <a:gd name="T35" fmla="*/ 56262 h 145"/>
                <a:gd name="T36" fmla="*/ 280532 w 108"/>
                <a:gd name="T37" fmla="*/ 56262 h 145"/>
                <a:gd name="T38" fmla="*/ 313260 w 108"/>
                <a:gd name="T39" fmla="*/ 173474 h 145"/>
                <a:gd name="T40" fmla="*/ 191697 w 108"/>
                <a:gd name="T41" fmla="*/ 173474 h 145"/>
                <a:gd name="T42" fmla="*/ 224425 w 108"/>
                <a:gd name="T43" fmla="*/ 56262 h 1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8"/>
                <a:gd name="T67" fmla="*/ 0 h 145"/>
                <a:gd name="T68" fmla="*/ 108 w 108"/>
                <a:gd name="T69" fmla="*/ 145 h 14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50" name="组合 154"/>
          <p:cNvGrpSpPr>
            <a:grpSpLocks/>
          </p:cNvGrpSpPr>
          <p:nvPr/>
        </p:nvGrpSpPr>
        <p:grpSpPr bwMode="auto">
          <a:xfrm>
            <a:off x="4673204" y="1114426"/>
            <a:ext cx="941784" cy="946547"/>
            <a:chOff x="0" y="0"/>
            <a:chExt cx="1254984" cy="1262184"/>
          </a:xfrm>
        </p:grpSpPr>
        <p:sp>
          <p:nvSpPr>
            <p:cNvPr id="51" name="Oval 18"/>
            <p:cNvSpPr>
              <a:spLocks noChangeArrowheads="1"/>
            </p:cNvSpPr>
            <p:nvPr/>
          </p:nvSpPr>
          <p:spPr bwMode="auto">
            <a:xfrm>
              <a:off x="0" y="0"/>
              <a:ext cx="1254984" cy="1262184"/>
            </a:xfrm>
            <a:prstGeom prst="ellipse">
              <a:avLst/>
            </a:prstGeom>
            <a:solidFill>
              <a:schemeClr val="bg1">
                <a:alpha val="34117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52" name="Group 62"/>
            <p:cNvGrpSpPr>
              <a:grpSpLocks/>
            </p:cNvGrpSpPr>
            <p:nvPr/>
          </p:nvGrpSpPr>
          <p:grpSpPr bwMode="auto">
            <a:xfrm>
              <a:off x="284981" y="365702"/>
              <a:ext cx="665877" cy="494152"/>
              <a:chOff x="0" y="0"/>
              <a:chExt cx="474198" cy="351905"/>
            </a:xfrm>
          </p:grpSpPr>
          <p:sp>
            <p:nvSpPr>
              <p:cNvPr id="53" name="Freeform 66"/>
              <p:cNvSpPr>
                <a:spLocks noEditPoints="1" noChangeArrowheads="1"/>
              </p:cNvSpPr>
              <p:nvPr/>
            </p:nvSpPr>
            <p:spPr bwMode="auto">
              <a:xfrm>
                <a:off x="9984" y="0"/>
                <a:ext cx="459224" cy="279527"/>
              </a:xfrm>
              <a:custGeom>
                <a:avLst/>
                <a:gdLst>
                  <a:gd name="T0" fmla="*/ 459224 w 184"/>
                  <a:gd name="T1" fmla="*/ 0 h 112"/>
                  <a:gd name="T2" fmla="*/ 0 w 184"/>
                  <a:gd name="T3" fmla="*/ 0 h 112"/>
                  <a:gd name="T4" fmla="*/ 0 w 184"/>
                  <a:gd name="T5" fmla="*/ 279527 h 112"/>
                  <a:gd name="T6" fmla="*/ 459224 w 184"/>
                  <a:gd name="T7" fmla="*/ 279527 h 112"/>
                  <a:gd name="T8" fmla="*/ 459224 w 184"/>
                  <a:gd name="T9" fmla="*/ 0 h 112"/>
                  <a:gd name="T10" fmla="*/ 439258 w 184"/>
                  <a:gd name="T11" fmla="*/ 254569 h 112"/>
                  <a:gd name="T12" fmla="*/ 19966 w 184"/>
                  <a:gd name="T13" fmla="*/ 254569 h 112"/>
                  <a:gd name="T14" fmla="*/ 19966 w 184"/>
                  <a:gd name="T15" fmla="*/ 19966 h 112"/>
                  <a:gd name="T16" fmla="*/ 439258 w 184"/>
                  <a:gd name="T17" fmla="*/ 19966 h 112"/>
                  <a:gd name="T18" fmla="*/ 439258 w 184"/>
                  <a:gd name="T19" fmla="*/ 254569 h 1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4"/>
                  <a:gd name="T31" fmla="*/ 0 h 112"/>
                  <a:gd name="T32" fmla="*/ 184 w 184"/>
                  <a:gd name="T33" fmla="*/ 112 h 1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4" h="112">
                    <a:moveTo>
                      <a:pt x="184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84" y="112"/>
                    </a:lnTo>
                    <a:lnTo>
                      <a:pt x="184" y="0"/>
                    </a:lnTo>
                    <a:close/>
                    <a:moveTo>
                      <a:pt x="176" y="102"/>
                    </a:moveTo>
                    <a:lnTo>
                      <a:pt x="8" y="102"/>
                    </a:lnTo>
                    <a:lnTo>
                      <a:pt x="8" y="8"/>
                    </a:lnTo>
                    <a:lnTo>
                      <a:pt x="176" y="8"/>
                    </a:lnTo>
                    <a:lnTo>
                      <a:pt x="176" y="10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54" name="Freeform 67"/>
              <p:cNvSpPr>
                <a:spLocks noChangeArrowheads="1"/>
              </p:cNvSpPr>
              <p:nvPr/>
            </p:nvSpPr>
            <p:spPr bwMode="auto">
              <a:xfrm>
                <a:off x="0" y="292006"/>
                <a:ext cx="474198" cy="59899"/>
              </a:xfrm>
              <a:custGeom>
                <a:avLst/>
                <a:gdLst>
                  <a:gd name="T0" fmla="*/ 474198 w 190"/>
                  <a:gd name="T1" fmla="*/ 39933 h 24"/>
                  <a:gd name="T2" fmla="*/ 469206 w 190"/>
                  <a:gd name="T3" fmla="*/ 0 h 24"/>
                  <a:gd name="T4" fmla="*/ 7487 w 190"/>
                  <a:gd name="T5" fmla="*/ 0 h 24"/>
                  <a:gd name="T6" fmla="*/ 0 w 190"/>
                  <a:gd name="T7" fmla="*/ 39933 h 24"/>
                  <a:gd name="T8" fmla="*/ 0 w 190"/>
                  <a:gd name="T9" fmla="*/ 39933 h 24"/>
                  <a:gd name="T10" fmla="*/ 0 w 190"/>
                  <a:gd name="T11" fmla="*/ 59899 h 24"/>
                  <a:gd name="T12" fmla="*/ 474198 w 190"/>
                  <a:gd name="T13" fmla="*/ 59899 h 24"/>
                  <a:gd name="T14" fmla="*/ 474198 w 190"/>
                  <a:gd name="T15" fmla="*/ 39933 h 24"/>
                  <a:gd name="T16" fmla="*/ 474198 w 190"/>
                  <a:gd name="T17" fmla="*/ 39933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0"/>
                  <a:gd name="T28" fmla="*/ 0 h 24"/>
                  <a:gd name="T29" fmla="*/ 190 w 190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0" h="24">
                    <a:moveTo>
                      <a:pt x="190" y="16"/>
                    </a:moveTo>
                    <a:lnTo>
                      <a:pt x="188" y="0"/>
                    </a:lnTo>
                    <a:lnTo>
                      <a:pt x="3" y="0"/>
                    </a:lnTo>
                    <a:lnTo>
                      <a:pt x="0" y="16"/>
                    </a:lnTo>
                    <a:lnTo>
                      <a:pt x="0" y="24"/>
                    </a:lnTo>
                    <a:lnTo>
                      <a:pt x="190" y="24"/>
                    </a:lnTo>
                    <a:lnTo>
                      <a:pt x="190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55" name="组合 217"/>
          <p:cNvGrpSpPr>
            <a:grpSpLocks/>
          </p:cNvGrpSpPr>
          <p:nvPr/>
        </p:nvGrpSpPr>
        <p:grpSpPr bwMode="auto">
          <a:xfrm>
            <a:off x="2839641" y="2106216"/>
            <a:ext cx="666750" cy="560784"/>
            <a:chOff x="3786188" y="2808287"/>
            <a:chExt cx="889000" cy="747712"/>
          </a:xfrm>
        </p:grpSpPr>
        <p:sp>
          <p:nvSpPr>
            <p:cNvPr id="56" name="Freeform 15"/>
            <p:cNvSpPr>
              <a:spLocks noChangeArrowheads="1"/>
            </p:cNvSpPr>
            <p:nvPr/>
          </p:nvSpPr>
          <p:spPr bwMode="auto">
            <a:xfrm rot="8040980">
              <a:off x="3856832" y="2737643"/>
              <a:ext cx="747712" cy="889000"/>
            </a:xfrm>
            <a:custGeom>
              <a:avLst/>
              <a:gdLst>
                <a:gd name="T0" fmla="*/ 425293 w 596"/>
                <a:gd name="T1" fmla="*/ 144196 h 709"/>
                <a:gd name="T2" fmla="*/ 747712 w 596"/>
                <a:gd name="T3" fmla="*/ 514090 h 709"/>
                <a:gd name="T4" fmla="*/ 373856 w 596"/>
                <a:gd name="T5" fmla="*/ 889000 h 709"/>
                <a:gd name="T6" fmla="*/ 0 w 596"/>
                <a:gd name="T7" fmla="*/ 514090 h 709"/>
                <a:gd name="T8" fmla="*/ 319910 w 596"/>
                <a:gd name="T9" fmla="*/ 144196 h 709"/>
                <a:gd name="T10" fmla="*/ 371347 w 596"/>
                <a:gd name="T11" fmla="*/ 0 h 709"/>
                <a:gd name="T12" fmla="*/ 425293 w 596"/>
                <a:gd name="T13" fmla="*/ 144196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chemeClr val="bg1">
                <a:alpha val="54117"/>
              </a:schemeClr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57" name="Group 65"/>
            <p:cNvGrpSpPr>
              <a:grpSpLocks/>
            </p:cNvGrpSpPr>
            <p:nvPr/>
          </p:nvGrpSpPr>
          <p:grpSpPr bwMode="auto">
            <a:xfrm>
              <a:off x="3975687" y="2914732"/>
              <a:ext cx="470228" cy="427159"/>
              <a:chOff x="0" y="0"/>
              <a:chExt cx="431771" cy="391838"/>
            </a:xfrm>
            <a:solidFill>
              <a:srgbClr val="FFD860"/>
            </a:solidFill>
          </p:grpSpPr>
          <p:sp>
            <p:nvSpPr>
              <p:cNvPr id="58" name="Rectangle 72"/>
              <p:cNvSpPr>
                <a:spLocks noChangeArrowheads="1"/>
              </p:cNvSpPr>
              <p:nvPr/>
            </p:nvSpPr>
            <p:spPr bwMode="auto">
              <a:xfrm>
                <a:off x="97335" y="0"/>
                <a:ext cx="242092" cy="69882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59" name="Freeform 73"/>
              <p:cNvSpPr>
                <a:spLocks noEditPoints="1" noChangeArrowheads="1"/>
              </p:cNvSpPr>
              <p:nvPr/>
            </p:nvSpPr>
            <p:spPr bwMode="auto">
              <a:xfrm>
                <a:off x="0" y="92344"/>
                <a:ext cx="431771" cy="177201"/>
              </a:xfrm>
              <a:custGeom>
                <a:avLst/>
                <a:gdLst>
                  <a:gd name="T0" fmla="*/ 124 w 130"/>
                  <a:gd name="T1" fmla="*/ 0 h 53"/>
                  <a:gd name="T2" fmla="*/ 6 w 130"/>
                  <a:gd name="T3" fmla="*/ 0 h 53"/>
                  <a:gd name="T4" fmla="*/ 0 w 130"/>
                  <a:gd name="T5" fmla="*/ 7 h 53"/>
                  <a:gd name="T6" fmla="*/ 0 w 130"/>
                  <a:gd name="T7" fmla="*/ 53 h 53"/>
                  <a:gd name="T8" fmla="*/ 19 w 130"/>
                  <a:gd name="T9" fmla="*/ 53 h 53"/>
                  <a:gd name="T10" fmla="*/ 19 w 130"/>
                  <a:gd name="T11" fmla="*/ 25 h 53"/>
                  <a:gd name="T12" fmla="*/ 111 w 130"/>
                  <a:gd name="T13" fmla="*/ 25 h 53"/>
                  <a:gd name="T14" fmla="*/ 111 w 130"/>
                  <a:gd name="T15" fmla="*/ 53 h 53"/>
                  <a:gd name="T16" fmla="*/ 130 w 130"/>
                  <a:gd name="T17" fmla="*/ 53 h 53"/>
                  <a:gd name="T18" fmla="*/ 130 w 130"/>
                  <a:gd name="T19" fmla="*/ 7 h 53"/>
                  <a:gd name="T20" fmla="*/ 124 w 130"/>
                  <a:gd name="T21" fmla="*/ 0 h 53"/>
                  <a:gd name="T22" fmla="*/ 18 w 130"/>
                  <a:gd name="T23" fmla="*/ 16 h 53"/>
                  <a:gd name="T24" fmla="*/ 13 w 130"/>
                  <a:gd name="T25" fmla="*/ 11 h 53"/>
                  <a:gd name="T26" fmla="*/ 18 w 130"/>
                  <a:gd name="T27" fmla="*/ 6 h 53"/>
                  <a:gd name="T28" fmla="*/ 23 w 130"/>
                  <a:gd name="T29" fmla="*/ 11 h 53"/>
                  <a:gd name="T30" fmla="*/ 18 w 130"/>
                  <a:gd name="T31" fmla="*/ 16 h 53"/>
                  <a:gd name="T32" fmla="*/ 117 w 130"/>
                  <a:gd name="T33" fmla="*/ 13 h 53"/>
                  <a:gd name="T34" fmla="*/ 29 w 130"/>
                  <a:gd name="T35" fmla="*/ 13 h 53"/>
                  <a:gd name="T36" fmla="*/ 29 w 130"/>
                  <a:gd name="T37" fmla="*/ 7 h 53"/>
                  <a:gd name="T38" fmla="*/ 117 w 130"/>
                  <a:gd name="T39" fmla="*/ 7 h 53"/>
                  <a:gd name="T40" fmla="*/ 117 w 130"/>
                  <a:gd name="T41" fmla="*/ 13 h 5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30"/>
                  <a:gd name="T64" fmla="*/ 0 h 53"/>
                  <a:gd name="T65" fmla="*/ 130 w 130"/>
                  <a:gd name="T66" fmla="*/ 53 h 5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30" h="53">
                    <a:moveTo>
                      <a:pt x="12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11" y="25"/>
                      <a:pt x="111" y="25"/>
                      <a:pt x="111" y="2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7"/>
                      <a:pt x="130" y="7"/>
                      <a:pt x="130" y="7"/>
                    </a:cubicBezTo>
                    <a:cubicBezTo>
                      <a:pt x="130" y="3"/>
                      <a:pt x="127" y="0"/>
                      <a:pt x="124" y="0"/>
                    </a:cubicBezTo>
                    <a:close/>
                    <a:moveTo>
                      <a:pt x="18" y="16"/>
                    </a:moveTo>
                    <a:cubicBezTo>
                      <a:pt x="15" y="16"/>
                      <a:pt x="13" y="14"/>
                      <a:pt x="13" y="11"/>
                    </a:cubicBezTo>
                    <a:cubicBezTo>
                      <a:pt x="13" y="8"/>
                      <a:pt x="15" y="6"/>
                      <a:pt x="18" y="6"/>
                    </a:cubicBezTo>
                    <a:cubicBezTo>
                      <a:pt x="21" y="6"/>
                      <a:pt x="23" y="8"/>
                      <a:pt x="23" y="11"/>
                    </a:cubicBezTo>
                    <a:cubicBezTo>
                      <a:pt x="23" y="14"/>
                      <a:pt x="21" y="16"/>
                      <a:pt x="18" y="16"/>
                    </a:cubicBezTo>
                    <a:close/>
                    <a:moveTo>
                      <a:pt x="117" y="13"/>
                    </a:move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117" y="7"/>
                      <a:pt x="117" y="7"/>
                      <a:pt x="117" y="7"/>
                    </a:cubicBezTo>
                    <a:lnTo>
                      <a:pt x="117" y="13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0" name="Freeform 74"/>
              <p:cNvSpPr>
                <a:spLocks noChangeArrowheads="1"/>
              </p:cNvSpPr>
              <p:nvPr/>
            </p:nvSpPr>
            <p:spPr bwMode="auto">
              <a:xfrm>
                <a:off x="89848" y="202159"/>
                <a:ext cx="252075" cy="189679"/>
              </a:xfrm>
              <a:custGeom>
                <a:avLst/>
                <a:gdLst>
                  <a:gd name="T0" fmla="*/ 66 w 76"/>
                  <a:gd name="T1" fmla="*/ 49 h 57"/>
                  <a:gd name="T2" fmla="*/ 25 w 76"/>
                  <a:gd name="T3" fmla="*/ 49 h 57"/>
                  <a:gd name="T4" fmla="*/ 10 w 76"/>
                  <a:gd name="T5" fmla="*/ 49 h 57"/>
                  <a:gd name="T6" fmla="*/ 10 w 76"/>
                  <a:gd name="T7" fmla="*/ 0 h 57"/>
                  <a:gd name="T8" fmla="*/ 1 w 76"/>
                  <a:gd name="T9" fmla="*/ 0 h 57"/>
                  <a:gd name="T10" fmla="*/ 1 w 76"/>
                  <a:gd name="T11" fmla="*/ 50 h 57"/>
                  <a:gd name="T12" fmla="*/ 8 w 76"/>
                  <a:gd name="T13" fmla="*/ 57 h 57"/>
                  <a:gd name="T14" fmla="*/ 69 w 76"/>
                  <a:gd name="T15" fmla="*/ 57 h 57"/>
                  <a:gd name="T16" fmla="*/ 76 w 76"/>
                  <a:gd name="T17" fmla="*/ 48 h 57"/>
                  <a:gd name="T18" fmla="*/ 76 w 76"/>
                  <a:gd name="T19" fmla="*/ 0 h 57"/>
                  <a:gd name="T20" fmla="*/ 66 w 76"/>
                  <a:gd name="T21" fmla="*/ 0 h 57"/>
                  <a:gd name="T22" fmla="*/ 66 w 76"/>
                  <a:gd name="T23" fmla="*/ 49 h 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6"/>
                  <a:gd name="T37" fmla="*/ 0 h 57"/>
                  <a:gd name="T38" fmla="*/ 76 w 76"/>
                  <a:gd name="T39" fmla="*/ 57 h 5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6" h="57">
                    <a:moveTo>
                      <a:pt x="66" y="49"/>
                    </a:moveTo>
                    <a:cubicBezTo>
                      <a:pt x="25" y="49"/>
                      <a:pt x="25" y="49"/>
                      <a:pt x="25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50"/>
                      <a:pt x="0" y="57"/>
                      <a:pt x="8" y="57"/>
                    </a:cubicBezTo>
                    <a:cubicBezTo>
                      <a:pt x="16" y="57"/>
                      <a:pt x="69" y="57"/>
                      <a:pt x="69" y="57"/>
                    </a:cubicBezTo>
                    <a:cubicBezTo>
                      <a:pt x="75" y="57"/>
                      <a:pt x="76" y="53"/>
                      <a:pt x="76" y="48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66" y="49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1" name="Rectangle 75"/>
              <p:cNvSpPr>
                <a:spLocks noChangeArrowheads="1"/>
              </p:cNvSpPr>
              <p:nvPr/>
            </p:nvSpPr>
            <p:spPr bwMode="auto">
              <a:xfrm>
                <a:off x="134772" y="244586"/>
                <a:ext cx="157235" cy="27454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2" name="Rectangle 76"/>
              <p:cNvSpPr>
                <a:spLocks noChangeArrowheads="1"/>
              </p:cNvSpPr>
              <p:nvPr/>
            </p:nvSpPr>
            <p:spPr bwMode="auto">
              <a:xfrm>
                <a:off x="139764" y="304485"/>
                <a:ext cx="152243" cy="27454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63" name="组合 218"/>
          <p:cNvGrpSpPr>
            <a:grpSpLocks/>
          </p:cNvGrpSpPr>
          <p:nvPr/>
        </p:nvGrpSpPr>
        <p:grpSpPr bwMode="auto">
          <a:xfrm>
            <a:off x="2101454" y="2428875"/>
            <a:ext cx="883444" cy="740569"/>
            <a:chOff x="2801936" y="3238500"/>
            <a:chExt cx="1177925" cy="987425"/>
          </a:xfrm>
        </p:grpSpPr>
        <p:sp>
          <p:nvSpPr>
            <p:cNvPr id="64" name="Freeform 5"/>
            <p:cNvSpPr>
              <a:spLocks noChangeArrowheads="1"/>
            </p:cNvSpPr>
            <p:nvPr/>
          </p:nvSpPr>
          <p:spPr bwMode="auto">
            <a:xfrm rot="6661043">
              <a:off x="2897186" y="3143250"/>
              <a:ext cx="987425" cy="1177925"/>
            </a:xfrm>
            <a:custGeom>
              <a:avLst/>
              <a:gdLst>
                <a:gd name="T0" fmla="*/ 561639 w 596"/>
                <a:gd name="T1" fmla="*/ 191060 h 709"/>
                <a:gd name="T2" fmla="*/ 987425 w 596"/>
                <a:gd name="T3" fmla="*/ 681170 h 709"/>
                <a:gd name="T4" fmla="*/ 493712 w 596"/>
                <a:gd name="T5" fmla="*/ 1177925 h 709"/>
                <a:gd name="T6" fmla="*/ 0 w 596"/>
                <a:gd name="T7" fmla="*/ 681170 h 709"/>
                <a:gd name="T8" fmla="*/ 422472 w 596"/>
                <a:gd name="T9" fmla="*/ 191060 h 709"/>
                <a:gd name="T10" fmla="*/ 490399 w 596"/>
                <a:gd name="T11" fmla="*/ 0 h 709"/>
                <a:gd name="T12" fmla="*/ 561639 w 596"/>
                <a:gd name="T13" fmla="*/ 191060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chemeClr val="bg1">
                <a:alpha val="34117"/>
              </a:schemeClr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65" name="Group 71"/>
            <p:cNvGrpSpPr>
              <a:grpSpLocks/>
            </p:cNvGrpSpPr>
            <p:nvPr/>
          </p:nvGrpSpPr>
          <p:grpSpPr bwMode="auto">
            <a:xfrm>
              <a:off x="3069912" y="3419998"/>
              <a:ext cx="455953" cy="570357"/>
              <a:chOff x="0" y="0"/>
              <a:chExt cx="324452" cy="406813"/>
            </a:xfrm>
            <a:solidFill>
              <a:srgbClr val="FFD860"/>
            </a:solidFill>
          </p:grpSpPr>
          <p:sp>
            <p:nvSpPr>
              <p:cNvPr id="66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7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8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9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70" name="组合 166"/>
          <p:cNvGrpSpPr>
            <a:grpSpLocks/>
          </p:cNvGrpSpPr>
          <p:nvPr/>
        </p:nvGrpSpPr>
        <p:grpSpPr bwMode="auto">
          <a:xfrm>
            <a:off x="2908698" y="1178719"/>
            <a:ext cx="835819" cy="840581"/>
            <a:chOff x="0" y="0"/>
            <a:chExt cx="1254984" cy="1262184"/>
          </a:xfrm>
        </p:grpSpPr>
        <p:sp>
          <p:nvSpPr>
            <p:cNvPr id="71" name="Oval 19"/>
            <p:cNvSpPr>
              <a:spLocks noChangeArrowheads="1"/>
            </p:cNvSpPr>
            <p:nvPr/>
          </p:nvSpPr>
          <p:spPr bwMode="auto">
            <a:xfrm>
              <a:off x="0" y="0"/>
              <a:ext cx="1254984" cy="1262184"/>
            </a:xfrm>
            <a:prstGeom prst="ellipse">
              <a:avLst/>
            </a:prstGeom>
            <a:solidFill>
              <a:schemeClr val="bg1">
                <a:alpha val="54117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72" name="Group 76"/>
            <p:cNvGrpSpPr>
              <a:grpSpLocks/>
            </p:cNvGrpSpPr>
            <p:nvPr/>
          </p:nvGrpSpPr>
          <p:grpSpPr bwMode="auto">
            <a:xfrm>
              <a:off x="297664" y="307752"/>
              <a:ext cx="732467" cy="644851"/>
              <a:chOff x="0" y="0"/>
              <a:chExt cx="521619" cy="459224"/>
            </a:xfrm>
          </p:grpSpPr>
          <p:sp>
            <p:nvSpPr>
              <p:cNvPr id="73" name="Freeform 84"/>
              <p:cNvSpPr>
                <a:spLocks noChangeArrowheads="1"/>
              </p:cNvSpPr>
              <p:nvPr/>
            </p:nvSpPr>
            <p:spPr bwMode="auto">
              <a:xfrm>
                <a:off x="47420" y="19966"/>
                <a:ext cx="194671" cy="419291"/>
              </a:xfrm>
              <a:custGeom>
                <a:avLst/>
                <a:gdLst>
                  <a:gd name="T0" fmla="*/ 171574 w 59"/>
                  <a:gd name="T1" fmla="*/ 16639 h 126"/>
                  <a:gd name="T2" fmla="*/ 29696 w 59"/>
                  <a:gd name="T3" fmla="*/ 126453 h 126"/>
                  <a:gd name="T4" fmla="*/ 0 w 59"/>
                  <a:gd name="T5" fmla="*/ 129781 h 126"/>
                  <a:gd name="T6" fmla="*/ 0 w 59"/>
                  <a:gd name="T7" fmla="*/ 286183 h 126"/>
                  <a:gd name="T8" fmla="*/ 29696 w 59"/>
                  <a:gd name="T9" fmla="*/ 292838 h 126"/>
                  <a:gd name="T10" fmla="*/ 168275 w 59"/>
                  <a:gd name="T11" fmla="*/ 395997 h 126"/>
                  <a:gd name="T12" fmla="*/ 194671 w 59"/>
                  <a:gd name="T13" fmla="*/ 395997 h 126"/>
                  <a:gd name="T14" fmla="*/ 194671 w 59"/>
                  <a:gd name="T15" fmla="*/ 16639 h 126"/>
                  <a:gd name="T16" fmla="*/ 171574 w 59"/>
                  <a:gd name="T17" fmla="*/ 16639 h 1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9"/>
                  <a:gd name="T28" fmla="*/ 0 h 126"/>
                  <a:gd name="T29" fmla="*/ 59 w 59"/>
                  <a:gd name="T30" fmla="*/ 126 h 1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4" name="Freeform 85"/>
              <p:cNvSpPr>
                <a:spLocks noChangeArrowheads="1"/>
              </p:cNvSpPr>
              <p:nvPr/>
            </p:nvSpPr>
            <p:spPr bwMode="auto">
              <a:xfrm>
                <a:off x="0" y="157235"/>
                <a:ext cx="27454" cy="147252"/>
              </a:xfrm>
              <a:custGeom>
                <a:avLst/>
                <a:gdLst>
                  <a:gd name="T0" fmla="*/ 0 w 8"/>
                  <a:gd name="T1" fmla="*/ 26773 h 44"/>
                  <a:gd name="T2" fmla="*/ 0 w 8"/>
                  <a:gd name="T3" fmla="*/ 127172 h 44"/>
                  <a:gd name="T4" fmla="*/ 27454 w 8"/>
                  <a:gd name="T5" fmla="*/ 147252 h 44"/>
                  <a:gd name="T6" fmla="*/ 27454 w 8"/>
                  <a:gd name="T7" fmla="*/ 0 h 44"/>
                  <a:gd name="T8" fmla="*/ 0 w 8"/>
                  <a:gd name="T9" fmla="*/ 26773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44"/>
                  <a:gd name="T17" fmla="*/ 8 w 8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5" name="Freeform 86"/>
              <p:cNvSpPr>
                <a:spLocks noChangeArrowheads="1"/>
              </p:cNvSpPr>
              <p:nvPr/>
            </p:nvSpPr>
            <p:spPr bwMode="auto">
              <a:xfrm>
                <a:off x="289510" y="114806"/>
                <a:ext cx="77370" cy="229612"/>
              </a:xfrm>
              <a:custGeom>
                <a:avLst/>
                <a:gdLst>
                  <a:gd name="T0" fmla="*/ 33639 w 23"/>
                  <a:gd name="T1" fmla="*/ 6655 h 69"/>
                  <a:gd name="T2" fmla="*/ 6728 w 23"/>
                  <a:gd name="T3" fmla="*/ 6655 h 69"/>
                  <a:gd name="T4" fmla="*/ 6728 w 23"/>
                  <a:gd name="T5" fmla="*/ 33277 h 69"/>
                  <a:gd name="T6" fmla="*/ 40367 w 23"/>
                  <a:gd name="T7" fmla="*/ 116470 h 69"/>
                  <a:gd name="T8" fmla="*/ 6728 w 23"/>
                  <a:gd name="T9" fmla="*/ 199663 h 69"/>
                  <a:gd name="T10" fmla="*/ 6728 w 23"/>
                  <a:gd name="T11" fmla="*/ 222957 h 69"/>
                  <a:gd name="T12" fmla="*/ 20183 w 23"/>
                  <a:gd name="T13" fmla="*/ 229612 h 69"/>
                  <a:gd name="T14" fmla="*/ 33639 w 23"/>
                  <a:gd name="T15" fmla="*/ 222957 h 69"/>
                  <a:gd name="T16" fmla="*/ 77370 w 23"/>
                  <a:gd name="T17" fmla="*/ 116470 h 69"/>
                  <a:gd name="T18" fmla="*/ 33639 w 23"/>
                  <a:gd name="T19" fmla="*/ 6655 h 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3"/>
                  <a:gd name="T31" fmla="*/ 0 h 69"/>
                  <a:gd name="T32" fmla="*/ 23 w 23"/>
                  <a:gd name="T33" fmla="*/ 69 h 6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6" name="Freeform 87"/>
              <p:cNvSpPr>
                <a:spLocks noChangeArrowheads="1"/>
              </p:cNvSpPr>
              <p:nvPr/>
            </p:nvSpPr>
            <p:spPr bwMode="auto">
              <a:xfrm>
                <a:off x="336931" y="57403"/>
                <a:ext cx="102328" cy="341923"/>
              </a:xfrm>
              <a:custGeom>
                <a:avLst/>
                <a:gdLst>
                  <a:gd name="T0" fmla="*/ 33009 w 31"/>
                  <a:gd name="T1" fmla="*/ 6639 h 103"/>
                  <a:gd name="T2" fmla="*/ 9903 w 31"/>
                  <a:gd name="T3" fmla="*/ 6639 h 103"/>
                  <a:gd name="T4" fmla="*/ 9903 w 31"/>
                  <a:gd name="T5" fmla="*/ 33196 h 103"/>
                  <a:gd name="T6" fmla="*/ 66018 w 31"/>
                  <a:gd name="T7" fmla="*/ 172621 h 103"/>
                  <a:gd name="T8" fmla="*/ 9903 w 31"/>
                  <a:gd name="T9" fmla="*/ 312046 h 103"/>
                  <a:gd name="T10" fmla="*/ 9903 w 31"/>
                  <a:gd name="T11" fmla="*/ 338603 h 103"/>
                  <a:gd name="T12" fmla="*/ 19805 w 31"/>
                  <a:gd name="T13" fmla="*/ 341923 h 103"/>
                  <a:gd name="T14" fmla="*/ 33009 w 31"/>
                  <a:gd name="T15" fmla="*/ 338603 h 103"/>
                  <a:gd name="T16" fmla="*/ 102328 w 31"/>
                  <a:gd name="T17" fmla="*/ 172621 h 103"/>
                  <a:gd name="T18" fmla="*/ 33009 w 31"/>
                  <a:gd name="T19" fmla="*/ 6639 h 10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"/>
                  <a:gd name="T31" fmla="*/ 0 h 103"/>
                  <a:gd name="T32" fmla="*/ 31 w 31"/>
                  <a:gd name="T33" fmla="*/ 103 h 10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7" name="Freeform 88"/>
              <p:cNvSpPr>
                <a:spLocks noChangeArrowheads="1"/>
              </p:cNvSpPr>
              <p:nvPr/>
            </p:nvSpPr>
            <p:spPr bwMode="auto">
              <a:xfrm>
                <a:off x="396830" y="0"/>
                <a:ext cx="124789" cy="459224"/>
              </a:xfrm>
              <a:custGeom>
                <a:avLst/>
                <a:gdLst>
                  <a:gd name="T0" fmla="*/ 32839 w 38"/>
                  <a:gd name="T1" fmla="*/ 6655 h 138"/>
                  <a:gd name="T2" fmla="*/ 6568 w 38"/>
                  <a:gd name="T3" fmla="*/ 6655 h 138"/>
                  <a:gd name="T4" fmla="*/ 6568 w 38"/>
                  <a:gd name="T5" fmla="*/ 29949 h 138"/>
                  <a:gd name="T6" fmla="*/ 88666 w 38"/>
                  <a:gd name="T7" fmla="*/ 229612 h 138"/>
                  <a:gd name="T8" fmla="*/ 6568 w 38"/>
                  <a:gd name="T9" fmla="*/ 425947 h 138"/>
                  <a:gd name="T10" fmla="*/ 6568 w 38"/>
                  <a:gd name="T11" fmla="*/ 452569 h 138"/>
                  <a:gd name="T12" fmla="*/ 19704 w 38"/>
                  <a:gd name="T13" fmla="*/ 459224 h 138"/>
                  <a:gd name="T14" fmla="*/ 32839 w 38"/>
                  <a:gd name="T15" fmla="*/ 452569 h 138"/>
                  <a:gd name="T16" fmla="*/ 124789 w 38"/>
                  <a:gd name="T17" fmla="*/ 229612 h 138"/>
                  <a:gd name="T18" fmla="*/ 32839 w 38"/>
                  <a:gd name="T19" fmla="*/ 6655 h 13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8"/>
                  <a:gd name="T31" fmla="*/ 0 h 138"/>
                  <a:gd name="T32" fmla="*/ 38 w 38"/>
                  <a:gd name="T33" fmla="*/ 138 h 13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78" name="组合 210"/>
          <p:cNvGrpSpPr>
            <a:grpSpLocks/>
          </p:cNvGrpSpPr>
          <p:nvPr/>
        </p:nvGrpSpPr>
        <p:grpSpPr bwMode="auto">
          <a:xfrm>
            <a:off x="5518548" y="3262313"/>
            <a:ext cx="883444" cy="741760"/>
            <a:chOff x="7358061" y="4349751"/>
            <a:chExt cx="1177925" cy="989013"/>
          </a:xfrm>
        </p:grpSpPr>
        <p:sp>
          <p:nvSpPr>
            <p:cNvPr id="79" name="Freeform 5"/>
            <p:cNvSpPr>
              <a:spLocks noChangeArrowheads="1"/>
            </p:cNvSpPr>
            <p:nvPr/>
          </p:nvSpPr>
          <p:spPr bwMode="auto">
            <a:xfrm rot="-6829096">
              <a:off x="7452517" y="4255295"/>
              <a:ext cx="989013" cy="1177925"/>
            </a:xfrm>
            <a:custGeom>
              <a:avLst/>
              <a:gdLst>
                <a:gd name="T0" fmla="*/ 562543 w 596"/>
                <a:gd name="T1" fmla="*/ 191060 h 709"/>
                <a:gd name="T2" fmla="*/ 989013 w 596"/>
                <a:gd name="T3" fmla="*/ 681170 h 709"/>
                <a:gd name="T4" fmla="*/ 494507 w 596"/>
                <a:gd name="T5" fmla="*/ 1177925 h 709"/>
                <a:gd name="T6" fmla="*/ 0 w 596"/>
                <a:gd name="T7" fmla="*/ 681170 h 709"/>
                <a:gd name="T8" fmla="*/ 423151 w 596"/>
                <a:gd name="T9" fmla="*/ 191060 h 709"/>
                <a:gd name="T10" fmla="*/ 491188 w 596"/>
                <a:gd name="T11" fmla="*/ 0 h 709"/>
                <a:gd name="T12" fmla="*/ 562543 w 596"/>
                <a:gd name="T13" fmla="*/ 191060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chemeClr val="bg1">
                <a:alpha val="34117"/>
              </a:schemeClr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80" name="Group 82"/>
            <p:cNvGrpSpPr>
              <a:grpSpLocks/>
            </p:cNvGrpSpPr>
            <p:nvPr/>
          </p:nvGrpSpPr>
          <p:grpSpPr bwMode="auto">
            <a:xfrm>
              <a:off x="7819383" y="4570887"/>
              <a:ext cx="430265" cy="465780"/>
              <a:chOff x="0" y="0"/>
              <a:chExt cx="359392" cy="389342"/>
            </a:xfrm>
            <a:solidFill>
              <a:srgbClr val="FFD860"/>
            </a:solidFill>
          </p:grpSpPr>
          <p:sp>
            <p:nvSpPr>
              <p:cNvPr id="81" name="Freeform 132"/>
              <p:cNvSpPr>
                <a:spLocks noChangeArrowheads="1"/>
              </p:cNvSpPr>
              <p:nvPr/>
            </p:nvSpPr>
            <p:spPr bwMode="auto">
              <a:xfrm>
                <a:off x="77368" y="92343"/>
                <a:ext cx="204654" cy="207151"/>
              </a:xfrm>
              <a:custGeom>
                <a:avLst/>
                <a:gdLst>
                  <a:gd name="T0" fmla="*/ 0 w 82"/>
                  <a:gd name="T1" fmla="*/ 29 h 83"/>
                  <a:gd name="T2" fmla="*/ 58 w 82"/>
                  <a:gd name="T3" fmla="*/ 29 h 83"/>
                  <a:gd name="T4" fmla="*/ 58 w 82"/>
                  <a:gd name="T5" fmla="*/ 83 h 83"/>
                  <a:gd name="T6" fmla="*/ 82 w 82"/>
                  <a:gd name="T7" fmla="*/ 83 h 83"/>
                  <a:gd name="T8" fmla="*/ 82 w 82"/>
                  <a:gd name="T9" fmla="*/ 0 h 83"/>
                  <a:gd name="T10" fmla="*/ 0 w 82"/>
                  <a:gd name="T11" fmla="*/ 0 h 83"/>
                  <a:gd name="T12" fmla="*/ 0 w 82"/>
                  <a:gd name="T13" fmla="*/ 29 h 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2"/>
                  <a:gd name="T22" fmla="*/ 0 h 83"/>
                  <a:gd name="T23" fmla="*/ 82 w 82"/>
                  <a:gd name="T24" fmla="*/ 83 h 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2" h="83">
                    <a:moveTo>
                      <a:pt x="0" y="29"/>
                    </a:moveTo>
                    <a:lnTo>
                      <a:pt x="58" y="29"/>
                    </a:lnTo>
                    <a:lnTo>
                      <a:pt x="58" y="83"/>
                    </a:lnTo>
                    <a:lnTo>
                      <a:pt x="82" y="83"/>
                    </a:lnTo>
                    <a:lnTo>
                      <a:pt x="82" y="0"/>
                    </a:lnTo>
                    <a:lnTo>
                      <a:pt x="0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2" name="Freeform 133"/>
              <p:cNvSpPr>
                <a:spLocks noChangeArrowheads="1"/>
              </p:cNvSpPr>
              <p:nvPr/>
            </p:nvSpPr>
            <p:spPr bwMode="auto">
              <a:xfrm>
                <a:off x="152241" y="0"/>
                <a:ext cx="207151" cy="204654"/>
              </a:xfrm>
              <a:custGeom>
                <a:avLst/>
                <a:gdLst>
                  <a:gd name="T0" fmla="*/ 0 w 83"/>
                  <a:gd name="T1" fmla="*/ 0 h 82"/>
                  <a:gd name="T2" fmla="*/ 0 w 83"/>
                  <a:gd name="T3" fmla="*/ 29 h 82"/>
                  <a:gd name="T4" fmla="*/ 59 w 83"/>
                  <a:gd name="T5" fmla="*/ 29 h 82"/>
                  <a:gd name="T6" fmla="*/ 59 w 83"/>
                  <a:gd name="T7" fmla="*/ 82 h 82"/>
                  <a:gd name="T8" fmla="*/ 83 w 83"/>
                  <a:gd name="T9" fmla="*/ 82 h 82"/>
                  <a:gd name="T10" fmla="*/ 83 w 83"/>
                  <a:gd name="T11" fmla="*/ 0 h 82"/>
                  <a:gd name="T12" fmla="*/ 0 w 83"/>
                  <a:gd name="T13" fmla="*/ 0 h 8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3"/>
                  <a:gd name="T22" fmla="*/ 0 h 82"/>
                  <a:gd name="T23" fmla="*/ 83 w 83"/>
                  <a:gd name="T24" fmla="*/ 82 h 8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3" h="82">
                    <a:moveTo>
                      <a:pt x="0" y="0"/>
                    </a:moveTo>
                    <a:lnTo>
                      <a:pt x="0" y="29"/>
                    </a:lnTo>
                    <a:lnTo>
                      <a:pt x="59" y="29"/>
                    </a:lnTo>
                    <a:lnTo>
                      <a:pt x="59" y="82"/>
                    </a:lnTo>
                    <a:lnTo>
                      <a:pt x="83" y="82"/>
                    </a:lnTo>
                    <a:lnTo>
                      <a:pt x="8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3" name="Rectangle 134"/>
              <p:cNvSpPr>
                <a:spLocks noChangeArrowheads="1"/>
              </p:cNvSpPr>
              <p:nvPr/>
            </p:nvSpPr>
            <p:spPr bwMode="auto">
              <a:xfrm>
                <a:off x="0" y="182191"/>
                <a:ext cx="207151" cy="207151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84" name="组合 206"/>
          <p:cNvGrpSpPr>
            <a:grpSpLocks/>
          </p:cNvGrpSpPr>
          <p:nvPr/>
        </p:nvGrpSpPr>
        <p:grpSpPr bwMode="auto">
          <a:xfrm>
            <a:off x="2162175" y="1635919"/>
            <a:ext cx="673894" cy="678656"/>
            <a:chOff x="2882900" y="2181225"/>
            <a:chExt cx="898525" cy="904875"/>
          </a:xfrm>
        </p:grpSpPr>
        <p:sp>
          <p:nvSpPr>
            <p:cNvPr id="85" name="Oval 22"/>
            <p:cNvSpPr>
              <a:spLocks noChangeArrowheads="1"/>
            </p:cNvSpPr>
            <p:nvPr/>
          </p:nvSpPr>
          <p:spPr bwMode="auto">
            <a:xfrm>
              <a:off x="2882900" y="2181225"/>
              <a:ext cx="898525" cy="904875"/>
            </a:xfrm>
            <a:prstGeom prst="ellipse">
              <a:avLst/>
            </a:prstGeom>
            <a:solidFill>
              <a:schemeClr val="bg1">
                <a:alpha val="34117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86" name="Group 86"/>
            <p:cNvGrpSpPr>
              <a:grpSpLocks/>
            </p:cNvGrpSpPr>
            <p:nvPr/>
          </p:nvGrpSpPr>
          <p:grpSpPr bwMode="auto">
            <a:xfrm>
              <a:off x="3110500" y="2393209"/>
              <a:ext cx="445062" cy="502653"/>
              <a:chOff x="0" y="0"/>
              <a:chExt cx="429274" cy="484183"/>
            </a:xfrm>
            <a:solidFill>
              <a:srgbClr val="FFD860"/>
            </a:solidFill>
          </p:grpSpPr>
          <p:sp>
            <p:nvSpPr>
              <p:cNvPr id="87" name="Freeform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9"/>
                  <a:gd name="T31" fmla="*/ 0 h 26"/>
                  <a:gd name="T32" fmla="*/ 129 w 129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8" name="Freeform 148"/>
              <p:cNvSpPr>
                <a:spLocks noEditPoints="1" noChangeArrowheads="1"/>
              </p:cNvSpPr>
              <p:nvPr/>
            </p:nvSpPr>
            <p:spPr bwMode="auto">
              <a:xfrm>
                <a:off x="37436" y="107319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43"/>
                  <a:gd name="T124" fmla="*/ 0 h 151"/>
                  <a:gd name="T125" fmla="*/ 143 w 143"/>
                  <a:gd name="T126" fmla="*/ 151 h 15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9" name="Freeform 149"/>
              <p:cNvSpPr>
                <a:spLocks noChangeArrowheads="1"/>
              </p:cNvSpPr>
              <p:nvPr/>
            </p:nvSpPr>
            <p:spPr bwMode="auto">
              <a:xfrm>
                <a:off x="64890" y="179696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0"/>
                  <a:gd name="T82" fmla="*/ 0 h 41"/>
                  <a:gd name="T83" fmla="*/ 70 w 70"/>
                  <a:gd name="T84" fmla="*/ 41 h 4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90" name="组合 212"/>
          <p:cNvGrpSpPr>
            <a:grpSpLocks/>
          </p:cNvGrpSpPr>
          <p:nvPr/>
        </p:nvGrpSpPr>
        <p:grpSpPr bwMode="auto">
          <a:xfrm>
            <a:off x="5426869" y="2597944"/>
            <a:ext cx="713185" cy="600075"/>
            <a:chOff x="7235825" y="3463924"/>
            <a:chExt cx="950913" cy="800100"/>
          </a:xfrm>
        </p:grpSpPr>
        <p:sp>
          <p:nvSpPr>
            <p:cNvPr id="91" name="Freeform 13"/>
            <p:cNvSpPr>
              <a:spLocks noChangeArrowheads="1"/>
            </p:cNvSpPr>
            <p:nvPr/>
          </p:nvSpPr>
          <p:spPr bwMode="auto">
            <a:xfrm rot="-7929366">
              <a:off x="7311232" y="3388517"/>
              <a:ext cx="800100" cy="950913"/>
            </a:xfrm>
            <a:custGeom>
              <a:avLst/>
              <a:gdLst>
                <a:gd name="T0" fmla="*/ 455090 w 596"/>
                <a:gd name="T1" fmla="*/ 154238 h 709"/>
                <a:gd name="T2" fmla="*/ 800100 w 596"/>
                <a:gd name="T3" fmla="*/ 549893 h 709"/>
                <a:gd name="T4" fmla="*/ 400050 w 596"/>
                <a:gd name="T5" fmla="*/ 950913 h 709"/>
                <a:gd name="T6" fmla="*/ 0 w 596"/>
                <a:gd name="T7" fmla="*/ 549893 h 709"/>
                <a:gd name="T8" fmla="*/ 342325 w 596"/>
                <a:gd name="T9" fmla="*/ 154238 h 709"/>
                <a:gd name="T10" fmla="*/ 397365 w 596"/>
                <a:gd name="T11" fmla="*/ 0 h 709"/>
                <a:gd name="T12" fmla="*/ 455090 w 596"/>
                <a:gd name="T13" fmla="*/ 154238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chemeClr val="bg1">
                <a:alpha val="54117"/>
              </a:schemeClr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92" name="Group 90"/>
            <p:cNvGrpSpPr>
              <a:grpSpLocks/>
            </p:cNvGrpSpPr>
            <p:nvPr/>
          </p:nvGrpSpPr>
          <p:grpSpPr bwMode="auto">
            <a:xfrm>
              <a:off x="7535291" y="3573508"/>
              <a:ext cx="474591" cy="472121"/>
              <a:chOff x="0" y="0"/>
              <a:chExt cx="379359" cy="376864"/>
            </a:xfrm>
            <a:solidFill>
              <a:srgbClr val="FFD860"/>
            </a:solidFill>
          </p:grpSpPr>
          <p:sp>
            <p:nvSpPr>
              <p:cNvPr id="93" name="Freeform 150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79359" cy="376864"/>
              </a:xfrm>
              <a:custGeom>
                <a:avLst/>
                <a:gdLst>
                  <a:gd name="T0" fmla="*/ 57 w 114"/>
                  <a:gd name="T1" fmla="*/ 0 h 114"/>
                  <a:gd name="T2" fmla="*/ 0 w 114"/>
                  <a:gd name="T3" fmla="*/ 57 h 114"/>
                  <a:gd name="T4" fmla="*/ 57 w 114"/>
                  <a:gd name="T5" fmla="*/ 114 h 114"/>
                  <a:gd name="T6" fmla="*/ 114 w 114"/>
                  <a:gd name="T7" fmla="*/ 57 h 114"/>
                  <a:gd name="T8" fmla="*/ 57 w 114"/>
                  <a:gd name="T9" fmla="*/ 0 h 114"/>
                  <a:gd name="T10" fmla="*/ 57 w 114"/>
                  <a:gd name="T11" fmla="*/ 108 h 114"/>
                  <a:gd name="T12" fmla="*/ 6 w 114"/>
                  <a:gd name="T13" fmla="*/ 57 h 114"/>
                  <a:gd name="T14" fmla="*/ 57 w 114"/>
                  <a:gd name="T15" fmla="*/ 6 h 114"/>
                  <a:gd name="T16" fmla="*/ 108 w 114"/>
                  <a:gd name="T17" fmla="*/ 57 h 114"/>
                  <a:gd name="T18" fmla="*/ 57 w 114"/>
                  <a:gd name="T19" fmla="*/ 108 h 1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4"/>
                  <a:gd name="T32" fmla="*/ 114 w 114"/>
                  <a:gd name="T33" fmla="*/ 114 h 1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4" name="Rectangle 151"/>
              <p:cNvSpPr>
                <a:spLocks noChangeArrowheads="1"/>
              </p:cNvSpPr>
              <p:nvPr/>
            </p:nvSpPr>
            <p:spPr bwMode="auto">
              <a:xfrm>
                <a:off x="144756" y="272040"/>
                <a:ext cx="22463" cy="42429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5" name="Rectangle 152"/>
              <p:cNvSpPr>
                <a:spLocks noChangeArrowheads="1"/>
              </p:cNvSpPr>
              <p:nvPr/>
            </p:nvSpPr>
            <p:spPr bwMode="auto">
              <a:xfrm>
                <a:off x="179697" y="272040"/>
                <a:ext cx="19966" cy="42429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6" name="Rectangle 153"/>
              <p:cNvSpPr>
                <a:spLocks noChangeArrowheads="1"/>
              </p:cNvSpPr>
              <p:nvPr/>
            </p:nvSpPr>
            <p:spPr bwMode="auto">
              <a:xfrm>
                <a:off x="214638" y="272040"/>
                <a:ext cx="19966" cy="42429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7" name="Freeform 154"/>
              <p:cNvSpPr>
                <a:spLocks noChangeArrowheads="1"/>
              </p:cNvSpPr>
              <p:nvPr/>
            </p:nvSpPr>
            <p:spPr bwMode="auto">
              <a:xfrm>
                <a:off x="117303" y="107318"/>
                <a:ext cx="82362" cy="84857"/>
              </a:xfrm>
              <a:custGeom>
                <a:avLst/>
                <a:gdLst>
                  <a:gd name="T0" fmla="*/ 19 w 25"/>
                  <a:gd name="T1" fmla="*/ 22 h 25"/>
                  <a:gd name="T2" fmla="*/ 22 w 25"/>
                  <a:gd name="T3" fmla="*/ 25 h 25"/>
                  <a:gd name="T4" fmla="*/ 25 w 25"/>
                  <a:gd name="T5" fmla="*/ 22 h 25"/>
                  <a:gd name="T6" fmla="*/ 22 w 25"/>
                  <a:gd name="T7" fmla="*/ 19 h 25"/>
                  <a:gd name="T8" fmla="*/ 21 w 25"/>
                  <a:gd name="T9" fmla="*/ 19 h 25"/>
                  <a:gd name="T10" fmla="*/ 0 w 25"/>
                  <a:gd name="T11" fmla="*/ 0 h 25"/>
                  <a:gd name="T12" fmla="*/ 19 w 25"/>
                  <a:gd name="T13" fmla="*/ 22 h 25"/>
                  <a:gd name="T14" fmla="*/ 19 w 25"/>
                  <a:gd name="T15" fmla="*/ 22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"/>
                  <a:gd name="T25" fmla="*/ 0 h 25"/>
                  <a:gd name="T26" fmla="*/ 25 w 25"/>
                  <a:gd name="T27" fmla="*/ 25 h 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8" name="Freeform 155"/>
              <p:cNvSpPr>
                <a:spLocks noChangeArrowheads="1"/>
              </p:cNvSpPr>
              <p:nvPr/>
            </p:nvSpPr>
            <p:spPr bwMode="auto">
              <a:xfrm>
                <a:off x="67387" y="272040"/>
                <a:ext cx="22463" cy="19966"/>
              </a:xfrm>
              <a:custGeom>
                <a:avLst/>
                <a:gdLst>
                  <a:gd name="T0" fmla="*/ 0 w 9"/>
                  <a:gd name="T1" fmla="*/ 6 h 8"/>
                  <a:gd name="T2" fmla="*/ 3 w 9"/>
                  <a:gd name="T3" fmla="*/ 8 h 8"/>
                  <a:gd name="T4" fmla="*/ 9 w 9"/>
                  <a:gd name="T5" fmla="*/ 1 h 8"/>
                  <a:gd name="T6" fmla="*/ 7 w 9"/>
                  <a:gd name="T7" fmla="*/ 0 h 8"/>
                  <a:gd name="T8" fmla="*/ 0 w 9"/>
                  <a:gd name="T9" fmla="*/ 6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9" name="Freeform 156"/>
              <p:cNvSpPr>
                <a:spLocks noChangeArrowheads="1"/>
              </p:cNvSpPr>
              <p:nvPr/>
            </p:nvSpPr>
            <p:spPr bwMode="auto">
              <a:xfrm>
                <a:off x="47421" y="227116"/>
                <a:ext cx="27454" cy="14975"/>
              </a:xfrm>
              <a:custGeom>
                <a:avLst/>
                <a:gdLst>
                  <a:gd name="T0" fmla="*/ 9 w 11"/>
                  <a:gd name="T1" fmla="*/ 0 h 6"/>
                  <a:gd name="T2" fmla="*/ 0 w 11"/>
                  <a:gd name="T3" fmla="*/ 3 h 6"/>
                  <a:gd name="T4" fmla="*/ 1 w 11"/>
                  <a:gd name="T5" fmla="*/ 6 h 6"/>
                  <a:gd name="T6" fmla="*/ 11 w 11"/>
                  <a:gd name="T7" fmla="*/ 3 h 6"/>
                  <a:gd name="T8" fmla="*/ 9 w 11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6"/>
                  <a:gd name="T17" fmla="*/ 11 w 11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0" name="Freeform 157"/>
              <p:cNvSpPr>
                <a:spLocks noChangeArrowheads="1"/>
              </p:cNvSpPr>
              <p:nvPr/>
            </p:nvSpPr>
            <p:spPr bwMode="auto">
              <a:xfrm>
                <a:off x="79865" y="74874"/>
                <a:ext cx="19966" cy="22463"/>
              </a:xfrm>
              <a:custGeom>
                <a:avLst/>
                <a:gdLst>
                  <a:gd name="T0" fmla="*/ 0 w 8"/>
                  <a:gd name="T1" fmla="*/ 3 h 9"/>
                  <a:gd name="T2" fmla="*/ 7 w 8"/>
                  <a:gd name="T3" fmla="*/ 9 h 9"/>
                  <a:gd name="T4" fmla="*/ 8 w 8"/>
                  <a:gd name="T5" fmla="*/ 7 h 9"/>
                  <a:gd name="T6" fmla="*/ 2 w 8"/>
                  <a:gd name="T7" fmla="*/ 0 h 9"/>
                  <a:gd name="T8" fmla="*/ 0 w 8"/>
                  <a:gd name="T9" fmla="*/ 3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9"/>
                  <a:gd name="T17" fmla="*/ 8 w 8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1" name="Freeform 158"/>
              <p:cNvSpPr>
                <a:spLocks noChangeArrowheads="1"/>
              </p:cNvSpPr>
              <p:nvPr/>
            </p:nvSpPr>
            <p:spPr bwMode="auto">
              <a:xfrm>
                <a:off x="49916" y="124789"/>
                <a:ext cx="27454" cy="12480"/>
              </a:xfrm>
              <a:custGeom>
                <a:avLst/>
                <a:gdLst>
                  <a:gd name="T0" fmla="*/ 11 w 11"/>
                  <a:gd name="T1" fmla="*/ 3 h 5"/>
                  <a:gd name="T2" fmla="*/ 2 w 11"/>
                  <a:gd name="T3" fmla="*/ 0 h 5"/>
                  <a:gd name="T4" fmla="*/ 0 w 11"/>
                  <a:gd name="T5" fmla="*/ 3 h 5"/>
                  <a:gd name="T6" fmla="*/ 10 w 11"/>
                  <a:gd name="T7" fmla="*/ 5 h 5"/>
                  <a:gd name="T8" fmla="*/ 11 w 11"/>
                  <a:gd name="T9" fmla="*/ 3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2" name="Rectangle 159"/>
              <p:cNvSpPr>
                <a:spLocks noChangeArrowheads="1"/>
              </p:cNvSpPr>
              <p:nvPr/>
            </p:nvSpPr>
            <p:spPr bwMode="auto">
              <a:xfrm>
                <a:off x="187185" y="34941"/>
                <a:ext cx="7488" cy="22463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3" name="Freeform 160"/>
              <p:cNvSpPr>
                <a:spLocks noChangeArrowheads="1"/>
              </p:cNvSpPr>
              <p:nvPr/>
            </p:nvSpPr>
            <p:spPr bwMode="auto">
              <a:xfrm>
                <a:off x="119798" y="44924"/>
                <a:ext cx="17471" cy="22463"/>
              </a:xfrm>
              <a:custGeom>
                <a:avLst/>
                <a:gdLst>
                  <a:gd name="T0" fmla="*/ 7 w 7"/>
                  <a:gd name="T1" fmla="*/ 8 h 9"/>
                  <a:gd name="T2" fmla="*/ 3 w 7"/>
                  <a:gd name="T3" fmla="*/ 0 h 9"/>
                  <a:gd name="T4" fmla="*/ 0 w 7"/>
                  <a:gd name="T5" fmla="*/ 2 h 9"/>
                  <a:gd name="T6" fmla="*/ 4 w 7"/>
                  <a:gd name="T7" fmla="*/ 9 h 9"/>
                  <a:gd name="T8" fmla="*/ 7 w 7"/>
                  <a:gd name="T9" fmla="*/ 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4" name="Freeform 161"/>
              <p:cNvSpPr>
                <a:spLocks noChangeArrowheads="1"/>
              </p:cNvSpPr>
              <p:nvPr/>
            </p:nvSpPr>
            <p:spPr bwMode="auto">
              <a:xfrm>
                <a:off x="234604" y="44924"/>
                <a:ext cx="12480" cy="27454"/>
              </a:xfrm>
              <a:custGeom>
                <a:avLst/>
                <a:gdLst>
                  <a:gd name="T0" fmla="*/ 0 w 5"/>
                  <a:gd name="T1" fmla="*/ 9 h 11"/>
                  <a:gd name="T2" fmla="*/ 2 w 5"/>
                  <a:gd name="T3" fmla="*/ 11 h 11"/>
                  <a:gd name="T4" fmla="*/ 5 w 5"/>
                  <a:gd name="T5" fmla="*/ 2 h 11"/>
                  <a:gd name="T6" fmla="*/ 2 w 5"/>
                  <a:gd name="T7" fmla="*/ 0 h 11"/>
                  <a:gd name="T8" fmla="*/ 0 w 5"/>
                  <a:gd name="T9" fmla="*/ 9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11"/>
                  <a:gd name="T17" fmla="*/ 5 w 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5" name="Freeform 162"/>
              <p:cNvSpPr>
                <a:spLocks noChangeArrowheads="1"/>
              </p:cNvSpPr>
              <p:nvPr/>
            </p:nvSpPr>
            <p:spPr bwMode="auto">
              <a:xfrm>
                <a:off x="277033" y="272040"/>
                <a:ext cx="22463" cy="19966"/>
              </a:xfrm>
              <a:custGeom>
                <a:avLst/>
                <a:gdLst>
                  <a:gd name="T0" fmla="*/ 0 w 9"/>
                  <a:gd name="T1" fmla="*/ 1 h 8"/>
                  <a:gd name="T2" fmla="*/ 8 w 9"/>
                  <a:gd name="T3" fmla="*/ 8 h 8"/>
                  <a:gd name="T4" fmla="*/ 9 w 9"/>
                  <a:gd name="T5" fmla="*/ 6 h 8"/>
                  <a:gd name="T6" fmla="*/ 3 w 9"/>
                  <a:gd name="T7" fmla="*/ 0 h 8"/>
                  <a:gd name="T8" fmla="*/ 0 w 9"/>
                  <a:gd name="T9" fmla="*/ 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6" name="Freeform 163"/>
              <p:cNvSpPr>
                <a:spLocks noChangeArrowheads="1"/>
              </p:cNvSpPr>
              <p:nvPr/>
            </p:nvSpPr>
            <p:spPr bwMode="auto">
              <a:xfrm>
                <a:off x="304486" y="227116"/>
                <a:ext cx="24958" cy="14975"/>
              </a:xfrm>
              <a:custGeom>
                <a:avLst/>
                <a:gdLst>
                  <a:gd name="T0" fmla="*/ 0 w 10"/>
                  <a:gd name="T1" fmla="*/ 3 h 6"/>
                  <a:gd name="T2" fmla="*/ 9 w 10"/>
                  <a:gd name="T3" fmla="*/ 6 h 6"/>
                  <a:gd name="T4" fmla="*/ 10 w 10"/>
                  <a:gd name="T5" fmla="*/ 3 h 6"/>
                  <a:gd name="T6" fmla="*/ 1 w 10"/>
                  <a:gd name="T7" fmla="*/ 0 h 6"/>
                  <a:gd name="T8" fmla="*/ 0 w 10"/>
                  <a:gd name="T9" fmla="*/ 3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6"/>
                  <a:gd name="T17" fmla="*/ 10 w 10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7" name="Freeform 164"/>
              <p:cNvSpPr>
                <a:spLocks noChangeArrowheads="1"/>
              </p:cNvSpPr>
              <p:nvPr/>
            </p:nvSpPr>
            <p:spPr bwMode="auto">
              <a:xfrm>
                <a:off x="274536" y="74874"/>
                <a:ext cx="22463" cy="22463"/>
              </a:xfrm>
              <a:custGeom>
                <a:avLst/>
                <a:gdLst>
                  <a:gd name="T0" fmla="*/ 9 w 9"/>
                  <a:gd name="T1" fmla="*/ 3 h 9"/>
                  <a:gd name="T2" fmla="*/ 8 w 9"/>
                  <a:gd name="T3" fmla="*/ 0 h 9"/>
                  <a:gd name="T4" fmla="*/ 0 w 9"/>
                  <a:gd name="T5" fmla="*/ 7 h 9"/>
                  <a:gd name="T6" fmla="*/ 2 w 9"/>
                  <a:gd name="T7" fmla="*/ 9 h 9"/>
                  <a:gd name="T8" fmla="*/ 9 w 9"/>
                  <a:gd name="T9" fmla="*/ 3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8" name="Freeform 165"/>
              <p:cNvSpPr>
                <a:spLocks noChangeArrowheads="1"/>
              </p:cNvSpPr>
              <p:nvPr/>
            </p:nvSpPr>
            <p:spPr bwMode="auto">
              <a:xfrm>
                <a:off x="299494" y="124789"/>
                <a:ext cx="27454" cy="12480"/>
              </a:xfrm>
              <a:custGeom>
                <a:avLst/>
                <a:gdLst>
                  <a:gd name="T0" fmla="*/ 10 w 11"/>
                  <a:gd name="T1" fmla="*/ 0 h 5"/>
                  <a:gd name="T2" fmla="*/ 0 w 11"/>
                  <a:gd name="T3" fmla="*/ 3 h 5"/>
                  <a:gd name="T4" fmla="*/ 2 w 11"/>
                  <a:gd name="T5" fmla="*/ 5 h 5"/>
                  <a:gd name="T6" fmla="*/ 11 w 11"/>
                  <a:gd name="T7" fmla="*/ 3 h 5"/>
                  <a:gd name="T8" fmla="*/ 10 w 11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9" name="Rectangle 166"/>
              <p:cNvSpPr>
                <a:spLocks noChangeArrowheads="1"/>
              </p:cNvSpPr>
              <p:nvPr/>
            </p:nvSpPr>
            <p:spPr bwMode="auto">
              <a:xfrm>
                <a:off x="39933" y="174705"/>
                <a:ext cx="24958" cy="7488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0" name="Rectangle 167"/>
              <p:cNvSpPr>
                <a:spLocks noChangeArrowheads="1"/>
              </p:cNvSpPr>
              <p:nvPr/>
            </p:nvSpPr>
            <p:spPr bwMode="auto">
              <a:xfrm>
                <a:off x="316965" y="177200"/>
                <a:ext cx="27454" cy="7488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11" name="组合 162"/>
          <p:cNvGrpSpPr>
            <a:grpSpLocks/>
          </p:cNvGrpSpPr>
          <p:nvPr/>
        </p:nvGrpSpPr>
        <p:grpSpPr bwMode="auto">
          <a:xfrm>
            <a:off x="1955007" y="3298031"/>
            <a:ext cx="754856" cy="758429"/>
            <a:chOff x="0" y="0"/>
            <a:chExt cx="1005867" cy="1011639"/>
          </a:xfrm>
        </p:grpSpPr>
        <p:sp>
          <p:nvSpPr>
            <p:cNvPr id="112" name="Oval 21"/>
            <p:cNvSpPr>
              <a:spLocks noChangeArrowheads="1"/>
            </p:cNvSpPr>
            <p:nvPr/>
          </p:nvSpPr>
          <p:spPr bwMode="auto">
            <a:xfrm>
              <a:off x="0" y="0"/>
              <a:ext cx="1005867" cy="1011639"/>
            </a:xfrm>
            <a:prstGeom prst="ellipse">
              <a:avLst/>
            </a:prstGeom>
            <a:solidFill>
              <a:schemeClr val="bg1">
                <a:alpha val="54117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113" name="Group 109"/>
            <p:cNvGrpSpPr>
              <a:grpSpLocks/>
            </p:cNvGrpSpPr>
            <p:nvPr/>
          </p:nvGrpSpPr>
          <p:grpSpPr bwMode="auto">
            <a:xfrm>
              <a:off x="282845" y="272862"/>
              <a:ext cx="420556" cy="546721"/>
              <a:chOff x="0" y="0"/>
              <a:chExt cx="299494" cy="389342"/>
            </a:xfrm>
          </p:grpSpPr>
          <p:sp>
            <p:nvSpPr>
              <p:cNvPr id="114" name="Freeform 170"/>
              <p:cNvSpPr>
                <a:spLocks noChangeArrowheads="1"/>
              </p:cNvSpPr>
              <p:nvPr/>
            </p:nvSpPr>
            <p:spPr bwMode="auto">
              <a:xfrm>
                <a:off x="0" y="112310"/>
                <a:ext cx="299494" cy="277032"/>
              </a:xfrm>
              <a:custGeom>
                <a:avLst/>
                <a:gdLst>
                  <a:gd name="T0" fmla="*/ 149747 w 90"/>
                  <a:gd name="T1" fmla="*/ 277032 h 83"/>
                  <a:gd name="T2" fmla="*/ 299494 w 90"/>
                  <a:gd name="T3" fmla="*/ 0 h 83"/>
                  <a:gd name="T4" fmla="*/ 0 w 90"/>
                  <a:gd name="T5" fmla="*/ 0 h 83"/>
                  <a:gd name="T6" fmla="*/ 149747 w 90"/>
                  <a:gd name="T7" fmla="*/ 277032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5" name="Freeform 1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9494" cy="94840"/>
              </a:xfrm>
              <a:custGeom>
                <a:avLst/>
                <a:gdLst>
                  <a:gd name="T0" fmla="*/ 279528 w 90"/>
                  <a:gd name="T1" fmla="*/ 0 h 29"/>
                  <a:gd name="T2" fmla="*/ 226284 w 90"/>
                  <a:gd name="T3" fmla="*/ 52326 h 29"/>
                  <a:gd name="T4" fmla="*/ 173041 w 90"/>
                  <a:gd name="T5" fmla="*/ 0 h 29"/>
                  <a:gd name="T6" fmla="*/ 129781 w 90"/>
                  <a:gd name="T7" fmla="*/ 0 h 29"/>
                  <a:gd name="T8" fmla="*/ 76537 w 90"/>
                  <a:gd name="T9" fmla="*/ 52326 h 29"/>
                  <a:gd name="T10" fmla="*/ 23294 w 90"/>
                  <a:gd name="T11" fmla="*/ 0 h 29"/>
                  <a:gd name="T12" fmla="*/ 0 w 90"/>
                  <a:gd name="T13" fmla="*/ 0 h 29"/>
                  <a:gd name="T14" fmla="*/ 0 w 90"/>
                  <a:gd name="T15" fmla="*/ 94840 h 29"/>
                  <a:gd name="T16" fmla="*/ 299494 w 90"/>
                  <a:gd name="T17" fmla="*/ 94840 h 29"/>
                  <a:gd name="T18" fmla="*/ 299494 w 90"/>
                  <a:gd name="T19" fmla="*/ 0 h 29"/>
                  <a:gd name="T20" fmla="*/ 279528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16" name="组合 207"/>
          <p:cNvGrpSpPr>
            <a:grpSpLocks/>
          </p:cNvGrpSpPr>
          <p:nvPr/>
        </p:nvGrpSpPr>
        <p:grpSpPr bwMode="auto">
          <a:xfrm>
            <a:off x="7036594" y="1827610"/>
            <a:ext cx="535781" cy="540544"/>
            <a:chOff x="9382125" y="2436813"/>
            <a:chExt cx="714375" cy="720725"/>
          </a:xfrm>
        </p:grpSpPr>
        <p:sp>
          <p:nvSpPr>
            <p:cNvPr id="117" name="Oval 30"/>
            <p:cNvSpPr>
              <a:spLocks noChangeArrowheads="1"/>
            </p:cNvSpPr>
            <p:nvPr/>
          </p:nvSpPr>
          <p:spPr bwMode="auto">
            <a:xfrm>
              <a:off x="9382125" y="2436813"/>
              <a:ext cx="714375" cy="720725"/>
            </a:xfrm>
            <a:prstGeom prst="ellipse">
              <a:avLst/>
            </a:prstGeom>
            <a:solidFill>
              <a:schemeClr val="bg1">
                <a:alpha val="54117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118" name="Group 112"/>
            <p:cNvGrpSpPr>
              <a:grpSpLocks/>
            </p:cNvGrpSpPr>
            <p:nvPr/>
          </p:nvGrpSpPr>
          <p:grpSpPr bwMode="auto">
            <a:xfrm>
              <a:off x="9473239" y="2578737"/>
              <a:ext cx="535200" cy="436872"/>
              <a:chOff x="0" y="0"/>
              <a:chExt cx="509139" cy="414300"/>
            </a:xfrm>
            <a:solidFill>
              <a:srgbClr val="FFD860"/>
            </a:solidFill>
          </p:grpSpPr>
          <p:sp>
            <p:nvSpPr>
              <p:cNvPr id="119" name="Freeform 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20" name="Freeform 6"/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21" name="Oval 7"/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22" name="组合 208"/>
          <p:cNvGrpSpPr>
            <a:grpSpLocks/>
          </p:cNvGrpSpPr>
          <p:nvPr/>
        </p:nvGrpSpPr>
        <p:grpSpPr bwMode="auto">
          <a:xfrm>
            <a:off x="6388894" y="1618060"/>
            <a:ext cx="536972" cy="540544"/>
            <a:chOff x="8518525" y="2157413"/>
            <a:chExt cx="715963" cy="720725"/>
          </a:xfrm>
        </p:grpSpPr>
        <p:sp>
          <p:nvSpPr>
            <p:cNvPr id="123" name="Oval 29"/>
            <p:cNvSpPr>
              <a:spLocks noChangeArrowheads="1"/>
            </p:cNvSpPr>
            <p:nvPr/>
          </p:nvSpPr>
          <p:spPr bwMode="auto">
            <a:xfrm>
              <a:off x="8518525" y="2157413"/>
              <a:ext cx="715963" cy="720725"/>
            </a:xfrm>
            <a:prstGeom prst="ellipse">
              <a:avLst/>
            </a:prstGeom>
            <a:solidFill>
              <a:schemeClr val="bg1">
                <a:alpha val="54117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124" name="Group 116"/>
            <p:cNvGrpSpPr>
              <a:grpSpLocks/>
            </p:cNvGrpSpPr>
            <p:nvPr/>
          </p:nvGrpSpPr>
          <p:grpSpPr bwMode="auto">
            <a:xfrm>
              <a:off x="8692742" y="2332949"/>
              <a:ext cx="396160" cy="394238"/>
              <a:chOff x="0" y="0"/>
              <a:chExt cx="434268" cy="431771"/>
            </a:xfrm>
            <a:solidFill>
              <a:srgbClr val="FFD860"/>
            </a:solidFill>
          </p:grpSpPr>
          <p:sp>
            <p:nvSpPr>
              <p:cNvPr id="125" name="Freeform 8"/>
              <p:cNvSpPr>
                <a:spLocks noChangeArrowheads="1"/>
              </p:cNvSpPr>
              <p:nvPr/>
            </p:nvSpPr>
            <p:spPr bwMode="auto">
              <a:xfrm>
                <a:off x="0" y="316965"/>
                <a:ext cx="114806" cy="114806"/>
              </a:xfrm>
              <a:custGeom>
                <a:avLst/>
                <a:gdLst>
                  <a:gd name="T0" fmla="*/ 21 w 46"/>
                  <a:gd name="T1" fmla="*/ 0 h 46"/>
                  <a:gd name="T2" fmla="*/ 0 w 46"/>
                  <a:gd name="T3" fmla="*/ 46 h 46"/>
                  <a:gd name="T4" fmla="*/ 46 w 46"/>
                  <a:gd name="T5" fmla="*/ 25 h 46"/>
                  <a:gd name="T6" fmla="*/ 46 w 46"/>
                  <a:gd name="T7" fmla="*/ 26 h 46"/>
                  <a:gd name="T8" fmla="*/ 21 w 46"/>
                  <a:gd name="T9" fmla="*/ 0 h 46"/>
                  <a:gd name="T10" fmla="*/ 21 w 46"/>
                  <a:gd name="T11" fmla="*/ 0 h 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46"/>
                  <a:gd name="T20" fmla="*/ 46 w 46"/>
                  <a:gd name="T21" fmla="*/ 46 h 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46">
                    <a:moveTo>
                      <a:pt x="21" y="0"/>
                    </a:moveTo>
                    <a:lnTo>
                      <a:pt x="0" y="46"/>
                    </a:lnTo>
                    <a:lnTo>
                      <a:pt x="46" y="25"/>
                    </a:lnTo>
                    <a:lnTo>
                      <a:pt x="46" y="26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26" name="Freeform 9"/>
              <p:cNvSpPr>
                <a:spLocks noChangeArrowheads="1"/>
              </p:cNvSpPr>
              <p:nvPr/>
            </p:nvSpPr>
            <p:spPr bwMode="auto">
              <a:xfrm>
                <a:off x="64891" y="37437"/>
                <a:ext cx="289511" cy="292007"/>
              </a:xfrm>
              <a:custGeom>
                <a:avLst/>
                <a:gdLst>
                  <a:gd name="T0" fmla="*/ 105 w 116"/>
                  <a:gd name="T1" fmla="*/ 0 h 117"/>
                  <a:gd name="T2" fmla="*/ 0 w 116"/>
                  <a:gd name="T3" fmla="*/ 106 h 117"/>
                  <a:gd name="T4" fmla="*/ 11 w 116"/>
                  <a:gd name="T5" fmla="*/ 117 h 117"/>
                  <a:gd name="T6" fmla="*/ 116 w 116"/>
                  <a:gd name="T7" fmla="*/ 10 h 117"/>
                  <a:gd name="T8" fmla="*/ 105 w 116"/>
                  <a:gd name="T9" fmla="*/ 0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17"/>
                  <a:gd name="T17" fmla="*/ 116 w 116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17">
                    <a:moveTo>
                      <a:pt x="105" y="0"/>
                    </a:moveTo>
                    <a:lnTo>
                      <a:pt x="0" y="106"/>
                    </a:lnTo>
                    <a:lnTo>
                      <a:pt x="11" y="117"/>
                    </a:lnTo>
                    <a:lnTo>
                      <a:pt x="116" y="10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27" name="Freeform 10"/>
              <p:cNvSpPr>
                <a:spLocks noChangeArrowheads="1"/>
              </p:cNvSpPr>
              <p:nvPr/>
            </p:nvSpPr>
            <p:spPr bwMode="auto">
              <a:xfrm>
                <a:off x="104823" y="77370"/>
                <a:ext cx="289511" cy="292007"/>
              </a:xfrm>
              <a:custGeom>
                <a:avLst/>
                <a:gdLst>
                  <a:gd name="T0" fmla="*/ 107 w 116"/>
                  <a:gd name="T1" fmla="*/ 0 h 117"/>
                  <a:gd name="T2" fmla="*/ 0 w 116"/>
                  <a:gd name="T3" fmla="*/ 106 h 117"/>
                  <a:gd name="T4" fmla="*/ 11 w 116"/>
                  <a:gd name="T5" fmla="*/ 117 h 117"/>
                  <a:gd name="T6" fmla="*/ 116 w 116"/>
                  <a:gd name="T7" fmla="*/ 10 h 117"/>
                  <a:gd name="T8" fmla="*/ 107 w 116"/>
                  <a:gd name="T9" fmla="*/ 0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17"/>
                  <a:gd name="T17" fmla="*/ 116 w 116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17">
                    <a:moveTo>
                      <a:pt x="107" y="0"/>
                    </a:moveTo>
                    <a:lnTo>
                      <a:pt x="0" y="106"/>
                    </a:lnTo>
                    <a:lnTo>
                      <a:pt x="11" y="117"/>
                    </a:lnTo>
                    <a:lnTo>
                      <a:pt x="116" y="10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28" name="Freeform 11"/>
              <p:cNvSpPr>
                <a:spLocks noChangeArrowheads="1"/>
              </p:cNvSpPr>
              <p:nvPr/>
            </p:nvSpPr>
            <p:spPr bwMode="auto">
              <a:xfrm>
                <a:off x="346915" y="0"/>
                <a:ext cx="87353" cy="87353"/>
              </a:xfrm>
              <a:custGeom>
                <a:avLst/>
                <a:gdLst>
                  <a:gd name="T0" fmla="*/ 17 w 26"/>
                  <a:gd name="T1" fmla="*/ 8 h 26"/>
                  <a:gd name="T2" fmla="*/ 0 w 26"/>
                  <a:gd name="T3" fmla="*/ 7 h 26"/>
                  <a:gd name="T4" fmla="*/ 19 w 26"/>
                  <a:gd name="T5" fmla="*/ 26 h 26"/>
                  <a:gd name="T6" fmla="*/ 17 w 26"/>
                  <a:gd name="T7" fmla="*/ 8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6"/>
                  <a:gd name="T14" fmla="*/ 26 w 26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6">
                    <a:moveTo>
                      <a:pt x="17" y="8"/>
                    </a:moveTo>
                    <a:cubicBezTo>
                      <a:pt x="9" y="0"/>
                      <a:pt x="0" y="7"/>
                      <a:pt x="0" y="7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26" y="17"/>
                      <a:pt x="17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29" name="组合 216"/>
          <p:cNvGrpSpPr>
            <a:grpSpLocks/>
          </p:cNvGrpSpPr>
          <p:nvPr/>
        </p:nvGrpSpPr>
        <p:grpSpPr bwMode="auto">
          <a:xfrm>
            <a:off x="3571875" y="1951435"/>
            <a:ext cx="445294" cy="448865"/>
            <a:chOff x="4762500" y="2601913"/>
            <a:chExt cx="593725" cy="598487"/>
          </a:xfrm>
        </p:grpSpPr>
        <p:sp>
          <p:nvSpPr>
            <p:cNvPr id="130" name="Oval 25"/>
            <p:cNvSpPr>
              <a:spLocks noChangeArrowheads="1"/>
            </p:cNvSpPr>
            <p:nvPr/>
          </p:nvSpPr>
          <p:spPr bwMode="auto">
            <a:xfrm>
              <a:off x="4762500" y="2601913"/>
              <a:ext cx="593725" cy="598487"/>
            </a:xfrm>
            <a:prstGeom prst="ellipse">
              <a:avLst/>
            </a:prstGeom>
            <a:solidFill>
              <a:schemeClr val="bg1">
                <a:alpha val="34117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131" name="Group 121"/>
            <p:cNvGrpSpPr>
              <a:grpSpLocks/>
            </p:cNvGrpSpPr>
            <p:nvPr/>
          </p:nvGrpSpPr>
          <p:grpSpPr bwMode="auto">
            <a:xfrm>
              <a:off x="4923478" y="2769886"/>
              <a:ext cx="294410" cy="250594"/>
              <a:chOff x="0" y="0"/>
              <a:chExt cx="496661" cy="421788"/>
            </a:xfrm>
            <a:solidFill>
              <a:srgbClr val="FFD860"/>
            </a:solidFill>
          </p:grpSpPr>
          <p:sp>
            <p:nvSpPr>
              <p:cNvPr id="132" name="Freeform 12"/>
              <p:cNvSpPr>
                <a:spLocks noChangeArrowheads="1"/>
              </p:cNvSpPr>
              <p:nvPr/>
            </p:nvSpPr>
            <p:spPr bwMode="auto">
              <a:xfrm>
                <a:off x="157235" y="244586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36"/>
                  <a:gd name="T17" fmla="*/ 36 w 36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33" name="Rectangle 13"/>
              <p:cNvSpPr>
                <a:spLocks noChangeArrowheads="1"/>
              </p:cNvSpPr>
              <p:nvPr/>
            </p:nvSpPr>
            <p:spPr bwMode="auto">
              <a:xfrm>
                <a:off x="247083" y="294502"/>
                <a:ext cx="2497" cy="2497"/>
              </a:xfrm>
              <a:prstGeom prst="rect">
                <a:avLst/>
              </a:prstGeom>
              <a:grpFill/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34" name="Freeform 14"/>
              <p:cNvSpPr>
                <a:spLocks noChangeArrowheads="1"/>
              </p:cNvSpPr>
              <p:nvPr/>
            </p:nvSpPr>
            <p:spPr bwMode="auto">
              <a:xfrm>
                <a:off x="209645" y="29949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89"/>
                  <a:gd name="T17" fmla="*/ 91 w 91"/>
                  <a:gd name="T18" fmla="*/ 89 h 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35" name="Freeform 15"/>
              <p:cNvSpPr>
                <a:spLocks noChangeArrowheads="1"/>
              </p:cNvSpPr>
              <p:nvPr/>
            </p:nvSpPr>
            <p:spPr bwMode="auto">
              <a:xfrm>
                <a:off x="239595" y="59899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90"/>
                  <a:gd name="T17" fmla="*/ 91 w 91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36" name="Freeform 16"/>
              <p:cNvSpPr>
                <a:spLocks noChangeArrowheads="1"/>
              </p:cNvSpPr>
              <p:nvPr/>
            </p:nvSpPr>
            <p:spPr bwMode="auto">
              <a:xfrm>
                <a:off x="426779" y="0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"/>
                  <a:gd name="T13" fmla="*/ 0 h 20"/>
                  <a:gd name="T14" fmla="*/ 21 w 21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37" name="Freeform 17"/>
              <p:cNvSpPr>
                <a:spLocks noChangeArrowheads="1"/>
              </p:cNvSpPr>
              <p:nvPr/>
            </p:nvSpPr>
            <p:spPr bwMode="auto">
              <a:xfrm>
                <a:off x="0" y="9983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7"/>
                  <a:gd name="T34" fmla="*/ 0 h 165"/>
                  <a:gd name="T35" fmla="*/ 167 w 167"/>
                  <a:gd name="T36" fmla="*/ 165 h 16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38" name="组合 215"/>
          <p:cNvGrpSpPr>
            <a:grpSpLocks/>
          </p:cNvGrpSpPr>
          <p:nvPr/>
        </p:nvGrpSpPr>
        <p:grpSpPr bwMode="auto">
          <a:xfrm>
            <a:off x="3842148" y="2334816"/>
            <a:ext cx="564356" cy="670322"/>
            <a:chOff x="5122863" y="3113088"/>
            <a:chExt cx="752475" cy="893762"/>
          </a:xfrm>
        </p:grpSpPr>
        <p:sp>
          <p:nvSpPr>
            <p:cNvPr id="139" name="Freeform 6"/>
            <p:cNvSpPr>
              <a:spLocks noChangeArrowheads="1"/>
            </p:cNvSpPr>
            <p:nvPr/>
          </p:nvSpPr>
          <p:spPr bwMode="auto">
            <a:xfrm rot="8673252">
              <a:off x="5122863" y="3113088"/>
              <a:ext cx="752475" cy="893762"/>
            </a:xfrm>
            <a:custGeom>
              <a:avLst/>
              <a:gdLst>
                <a:gd name="T0" fmla="*/ 428002 w 596"/>
                <a:gd name="T1" fmla="*/ 144968 h 709"/>
                <a:gd name="T2" fmla="*/ 752475 w 596"/>
                <a:gd name="T3" fmla="*/ 516844 h 709"/>
                <a:gd name="T4" fmla="*/ 376238 w 596"/>
                <a:gd name="T5" fmla="*/ 893762 h 709"/>
                <a:gd name="T6" fmla="*/ 0 w 596"/>
                <a:gd name="T7" fmla="*/ 516844 h 709"/>
                <a:gd name="T8" fmla="*/ 321948 w 596"/>
                <a:gd name="T9" fmla="*/ 144968 h 709"/>
                <a:gd name="T10" fmla="*/ 373712 w 596"/>
                <a:gd name="T11" fmla="*/ 0 h 709"/>
                <a:gd name="T12" fmla="*/ 428002 w 596"/>
                <a:gd name="T13" fmla="*/ 144968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chemeClr val="bg1">
                <a:alpha val="54117"/>
              </a:schemeClr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40" name="Freeform 45"/>
            <p:cNvSpPr>
              <a:spLocks noEditPoints="1" noChangeArrowheads="1"/>
            </p:cNvSpPr>
            <p:nvPr/>
          </p:nvSpPr>
          <p:spPr bwMode="auto">
            <a:xfrm>
              <a:off x="5297454" y="3281739"/>
              <a:ext cx="337513" cy="434410"/>
            </a:xfrm>
            <a:custGeom>
              <a:avLst/>
              <a:gdLst>
                <a:gd name="T0" fmla="*/ 322031 w 109"/>
                <a:gd name="T1" fmla="*/ 206422 h 141"/>
                <a:gd name="T2" fmla="*/ 297259 w 109"/>
                <a:gd name="T3" fmla="*/ 206422 h 141"/>
                <a:gd name="T4" fmla="*/ 297259 w 109"/>
                <a:gd name="T5" fmla="*/ 135561 h 141"/>
                <a:gd name="T6" fmla="*/ 260102 w 109"/>
                <a:gd name="T7" fmla="*/ 40052 h 141"/>
                <a:gd name="T8" fmla="*/ 170305 w 109"/>
                <a:gd name="T9" fmla="*/ 0 h 141"/>
                <a:gd name="T10" fmla="*/ 77411 w 109"/>
                <a:gd name="T11" fmla="*/ 40052 h 141"/>
                <a:gd name="T12" fmla="*/ 40254 w 109"/>
                <a:gd name="T13" fmla="*/ 135561 h 141"/>
                <a:gd name="T14" fmla="*/ 40254 w 109"/>
                <a:gd name="T15" fmla="*/ 206422 h 141"/>
                <a:gd name="T16" fmla="*/ 18579 w 109"/>
                <a:gd name="T17" fmla="*/ 206422 h 141"/>
                <a:gd name="T18" fmla="*/ 0 w 109"/>
                <a:gd name="T19" fmla="*/ 224907 h 141"/>
                <a:gd name="T20" fmla="*/ 0 w 109"/>
                <a:gd name="T21" fmla="*/ 419005 h 141"/>
                <a:gd name="T22" fmla="*/ 18579 w 109"/>
                <a:gd name="T23" fmla="*/ 434410 h 141"/>
                <a:gd name="T24" fmla="*/ 322031 w 109"/>
                <a:gd name="T25" fmla="*/ 434410 h 141"/>
                <a:gd name="T26" fmla="*/ 337513 w 109"/>
                <a:gd name="T27" fmla="*/ 419005 h 141"/>
                <a:gd name="T28" fmla="*/ 337513 w 109"/>
                <a:gd name="T29" fmla="*/ 224907 h 141"/>
                <a:gd name="T30" fmla="*/ 322031 w 109"/>
                <a:gd name="T31" fmla="*/ 206422 h 141"/>
                <a:gd name="T32" fmla="*/ 207462 w 109"/>
                <a:gd name="T33" fmla="*/ 382034 h 141"/>
                <a:gd name="T34" fmla="*/ 170305 w 109"/>
                <a:gd name="T35" fmla="*/ 419005 h 141"/>
                <a:gd name="T36" fmla="*/ 133147 w 109"/>
                <a:gd name="T37" fmla="*/ 382034 h 141"/>
                <a:gd name="T38" fmla="*/ 133147 w 109"/>
                <a:gd name="T39" fmla="*/ 314254 h 141"/>
                <a:gd name="T40" fmla="*/ 170305 w 109"/>
                <a:gd name="T41" fmla="*/ 277283 h 141"/>
                <a:gd name="T42" fmla="*/ 207462 w 109"/>
                <a:gd name="T43" fmla="*/ 314254 h 141"/>
                <a:gd name="T44" fmla="*/ 207462 w 109"/>
                <a:gd name="T45" fmla="*/ 382034 h 141"/>
                <a:gd name="T46" fmla="*/ 238427 w 109"/>
                <a:gd name="T47" fmla="*/ 206422 h 141"/>
                <a:gd name="T48" fmla="*/ 102183 w 109"/>
                <a:gd name="T49" fmla="*/ 206422 h 141"/>
                <a:gd name="T50" fmla="*/ 102183 w 109"/>
                <a:gd name="T51" fmla="*/ 135561 h 141"/>
                <a:gd name="T52" fmla="*/ 120762 w 109"/>
                <a:gd name="T53" fmla="*/ 80104 h 141"/>
                <a:gd name="T54" fmla="*/ 170305 w 109"/>
                <a:gd name="T55" fmla="*/ 58538 h 141"/>
                <a:gd name="T56" fmla="*/ 216752 w 109"/>
                <a:gd name="T57" fmla="*/ 80104 h 141"/>
                <a:gd name="T58" fmla="*/ 238427 w 109"/>
                <a:gd name="T59" fmla="*/ 135561 h 141"/>
                <a:gd name="T60" fmla="*/ 238427 w 109"/>
                <a:gd name="T61" fmla="*/ 206422 h 1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9"/>
                <a:gd name="T94" fmla="*/ 0 h 141"/>
                <a:gd name="T95" fmla="*/ 109 w 109"/>
                <a:gd name="T96" fmla="*/ 141 h 14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9" h="141">
                  <a:moveTo>
                    <a:pt x="104" y="67"/>
                  </a:moveTo>
                  <a:cubicBezTo>
                    <a:pt x="96" y="67"/>
                    <a:pt x="96" y="67"/>
                    <a:pt x="96" y="67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5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8" y="21"/>
                    <a:pt x="13" y="32"/>
                    <a:pt x="13" y="44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70"/>
                    <a:pt x="0" y="73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9"/>
                    <a:pt x="3" y="141"/>
                    <a:pt x="6" y="141"/>
                  </a:cubicBezTo>
                  <a:cubicBezTo>
                    <a:pt x="104" y="141"/>
                    <a:pt x="104" y="141"/>
                    <a:pt x="104" y="141"/>
                  </a:cubicBezTo>
                  <a:cubicBezTo>
                    <a:pt x="107" y="141"/>
                    <a:pt x="109" y="139"/>
                    <a:pt x="109" y="136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7" y="67"/>
                    <a:pt x="104" y="67"/>
                  </a:cubicBezTo>
                  <a:close/>
                  <a:moveTo>
                    <a:pt x="67" y="124"/>
                  </a:moveTo>
                  <a:cubicBezTo>
                    <a:pt x="67" y="130"/>
                    <a:pt x="61" y="136"/>
                    <a:pt x="55" y="136"/>
                  </a:cubicBezTo>
                  <a:cubicBezTo>
                    <a:pt x="48" y="136"/>
                    <a:pt x="43" y="130"/>
                    <a:pt x="43" y="124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95"/>
                    <a:pt x="48" y="90"/>
                    <a:pt x="55" y="90"/>
                  </a:cubicBezTo>
                  <a:cubicBezTo>
                    <a:pt x="61" y="90"/>
                    <a:pt x="67" y="95"/>
                    <a:pt x="67" y="102"/>
                  </a:cubicBezTo>
                  <a:lnTo>
                    <a:pt x="67" y="124"/>
                  </a:lnTo>
                  <a:close/>
                  <a:moveTo>
                    <a:pt x="77" y="67"/>
                  </a:moveTo>
                  <a:cubicBezTo>
                    <a:pt x="33" y="67"/>
                    <a:pt x="33" y="67"/>
                    <a:pt x="33" y="67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37"/>
                    <a:pt x="35" y="31"/>
                    <a:pt x="39" y="26"/>
                  </a:cubicBezTo>
                  <a:cubicBezTo>
                    <a:pt x="44" y="22"/>
                    <a:pt x="49" y="19"/>
                    <a:pt x="55" y="19"/>
                  </a:cubicBezTo>
                  <a:cubicBezTo>
                    <a:pt x="61" y="19"/>
                    <a:pt x="66" y="22"/>
                    <a:pt x="70" y="26"/>
                  </a:cubicBezTo>
                  <a:cubicBezTo>
                    <a:pt x="74" y="31"/>
                    <a:pt x="77" y="37"/>
                    <a:pt x="77" y="44"/>
                  </a:cubicBezTo>
                  <a:lnTo>
                    <a:pt x="77" y="6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41" name="组合 163"/>
          <p:cNvGrpSpPr>
            <a:grpSpLocks/>
          </p:cNvGrpSpPr>
          <p:nvPr/>
        </p:nvGrpSpPr>
        <p:grpSpPr bwMode="auto">
          <a:xfrm>
            <a:off x="1503760" y="2088356"/>
            <a:ext cx="536972" cy="539354"/>
            <a:chOff x="0" y="0"/>
            <a:chExt cx="715716" cy="719823"/>
          </a:xfrm>
        </p:grpSpPr>
        <p:sp>
          <p:nvSpPr>
            <p:cNvPr id="142" name="Oval 28"/>
            <p:cNvSpPr>
              <a:spLocks noChangeArrowheads="1"/>
            </p:cNvSpPr>
            <p:nvPr/>
          </p:nvSpPr>
          <p:spPr bwMode="auto">
            <a:xfrm>
              <a:off x="0" y="0"/>
              <a:ext cx="715716" cy="719823"/>
            </a:xfrm>
            <a:prstGeom prst="ellipse">
              <a:avLst/>
            </a:prstGeom>
            <a:solidFill>
              <a:schemeClr val="bg1">
                <a:alpha val="34117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143" name="Group 130"/>
            <p:cNvGrpSpPr>
              <a:grpSpLocks/>
            </p:cNvGrpSpPr>
            <p:nvPr/>
          </p:nvGrpSpPr>
          <p:grpSpPr bwMode="auto">
            <a:xfrm>
              <a:off x="134765" y="136292"/>
              <a:ext cx="453185" cy="445993"/>
              <a:chOff x="0" y="0"/>
              <a:chExt cx="314468" cy="309477"/>
            </a:xfrm>
          </p:grpSpPr>
          <p:sp>
            <p:nvSpPr>
              <p:cNvPr id="144" name="Freeform 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14468" cy="309477"/>
              </a:xfrm>
              <a:custGeom>
                <a:avLst/>
                <a:gdLst>
                  <a:gd name="T0" fmla="*/ 271436 w 95"/>
                  <a:gd name="T1" fmla="*/ 189679 h 93"/>
                  <a:gd name="T2" fmla="*/ 314468 w 95"/>
                  <a:gd name="T3" fmla="*/ 169713 h 93"/>
                  <a:gd name="T4" fmla="*/ 314468 w 95"/>
                  <a:gd name="T5" fmla="*/ 136436 h 93"/>
                  <a:gd name="T6" fmla="*/ 271436 w 95"/>
                  <a:gd name="T7" fmla="*/ 119798 h 93"/>
                  <a:gd name="T8" fmla="*/ 264815 w 95"/>
                  <a:gd name="T9" fmla="*/ 99831 h 93"/>
                  <a:gd name="T10" fmla="*/ 281366 w 95"/>
                  <a:gd name="T11" fmla="*/ 56571 h 93"/>
                  <a:gd name="T12" fmla="*/ 254885 w 95"/>
                  <a:gd name="T13" fmla="*/ 33277 h 93"/>
                  <a:gd name="T14" fmla="*/ 211852 w 95"/>
                  <a:gd name="T15" fmla="*/ 49916 h 93"/>
                  <a:gd name="T16" fmla="*/ 195301 w 95"/>
                  <a:gd name="T17" fmla="*/ 43260 h 93"/>
                  <a:gd name="T18" fmla="*/ 175440 w 95"/>
                  <a:gd name="T19" fmla="*/ 0 h 93"/>
                  <a:gd name="T20" fmla="*/ 139028 w 95"/>
                  <a:gd name="T21" fmla="*/ 0 h 93"/>
                  <a:gd name="T22" fmla="*/ 122477 w 95"/>
                  <a:gd name="T23" fmla="*/ 43260 h 93"/>
                  <a:gd name="T24" fmla="*/ 102616 w 95"/>
                  <a:gd name="T25" fmla="*/ 49916 h 93"/>
                  <a:gd name="T26" fmla="*/ 59583 w 95"/>
                  <a:gd name="T27" fmla="*/ 33277 h 93"/>
                  <a:gd name="T28" fmla="*/ 33102 w 95"/>
                  <a:gd name="T29" fmla="*/ 56571 h 93"/>
                  <a:gd name="T30" fmla="*/ 52963 w 95"/>
                  <a:gd name="T31" fmla="*/ 99831 h 93"/>
                  <a:gd name="T32" fmla="*/ 43032 w 95"/>
                  <a:gd name="T33" fmla="*/ 119798 h 93"/>
                  <a:gd name="T34" fmla="*/ 0 w 95"/>
                  <a:gd name="T35" fmla="*/ 136436 h 93"/>
                  <a:gd name="T36" fmla="*/ 0 w 95"/>
                  <a:gd name="T37" fmla="*/ 173041 h 93"/>
                  <a:gd name="T38" fmla="*/ 43032 w 95"/>
                  <a:gd name="T39" fmla="*/ 189679 h 93"/>
                  <a:gd name="T40" fmla="*/ 52963 w 95"/>
                  <a:gd name="T41" fmla="*/ 209646 h 93"/>
                  <a:gd name="T42" fmla="*/ 36412 w 95"/>
                  <a:gd name="T43" fmla="*/ 252906 h 93"/>
                  <a:gd name="T44" fmla="*/ 59583 w 95"/>
                  <a:gd name="T45" fmla="*/ 276200 h 93"/>
                  <a:gd name="T46" fmla="*/ 102616 w 95"/>
                  <a:gd name="T47" fmla="*/ 259561 h 93"/>
                  <a:gd name="T48" fmla="*/ 122477 w 95"/>
                  <a:gd name="T49" fmla="*/ 266217 h 93"/>
                  <a:gd name="T50" fmla="*/ 142338 w 95"/>
                  <a:gd name="T51" fmla="*/ 309477 h 93"/>
                  <a:gd name="T52" fmla="*/ 175440 w 95"/>
                  <a:gd name="T53" fmla="*/ 309477 h 93"/>
                  <a:gd name="T54" fmla="*/ 195301 w 95"/>
                  <a:gd name="T55" fmla="*/ 266217 h 93"/>
                  <a:gd name="T56" fmla="*/ 211852 w 95"/>
                  <a:gd name="T57" fmla="*/ 259561 h 93"/>
                  <a:gd name="T58" fmla="*/ 258195 w 95"/>
                  <a:gd name="T59" fmla="*/ 276200 h 93"/>
                  <a:gd name="T60" fmla="*/ 281366 w 95"/>
                  <a:gd name="T61" fmla="*/ 249578 h 93"/>
                  <a:gd name="T62" fmla="*/ 264815 w 95"/>
                  <a:gd name="T63" fmla="*/ 209646 h 93"/>
                  <a:gd name="T64" fmla="*/ 271436 w 95"/>
                  <a:gd name="T65" fmla="*/ 189679 h 93"/>
                  <a:gd name="T66" fmla="*/ 158889 w 95"/>
                  <a:gd name="T67" fmla="*/ 202990 h 93"/>
                  <a:gd name="T68" fmla="*/ 109236 w 95"/>
                  <a:gd name="T69" fmla="*/ 153075 h 93"/>
                  <a:gd name="T70" fmla="*/ 158889 w 95"/>
                  <a:gd name="T71" fmla="*/ 106487 h 93"/>
                  <a:gd name="T72" fmla="*/ 208542 w 95"/>
                  <a:gd name="T73" fmla="*/ 153075 h 93"/>
                  <a:gd name="T74" fmla="*/ 158889 w 95"/>
                  <a:gd name="T75" fmla="*/ 202990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5"/>
                  <a:gd name="T115" fmla="*/ 0 h 93"/>
                  <a:gd name="T116" fmla="*/ 95 w 95"/>
                  <a:gd name="T117" fmla="*/ 93 h 9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5" name="Oval 60"/>
              <p:cNvSpPr>
                <a:spLocks noChangeArrowheads="1"/>
              </p:cNvSpPr>
              <p:nvPr/>
            </p:nvSpPr>
            <p:spPr bwMode="auto">
              <a:xfrm>
                <a:off x="124789" y="122294"/>
                <a:ext cx="64890" cy="62395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146" name="Oval 27"/>
          <p:cNvSpPr>
            <a:spLocks noChangeArrowheads="1"/>
          </p:cNvSpPr>
          <p:nvPr/>
        </p:nvSpPr>
        <p:spPr bwMode="auto">
          <a:xfrm>
            <a:off x="5750719" y="1250156"/>
            <a:ext cx="536972" cy="539354"/>
          </a:xfrm>
          <a:prstGeom prst="ellipse">
            <a:avLst/>
          </a:prstGeom>
          <a:solidFill>
            <a:schemeClr val="bg1">
              <a:alpha val="54117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8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147" name="Group 133"/>
          <p:cNvGrpSpPr>
            <a:grpSpLocks/>
          </p:cNvGrpSpPr>
          <p:nvPr/>
        </p:nvGrpSpPr>
        <p:grpSpPr bwMode="auto">
          <a:xfrm>
            <a:off x="5901360" y="1392440"/>
            <a:ext cx="235686" cy="267849"/>
            <a:chOff x="0" y="0"/>
            <a:chExt cx="361887" cy="411804"/>
          </a:xfrm>
          <a:solidFill>
            <a:schemeClr val="bg1"/>
          </a:solidFill>
        </p:grpSpPr>
        <p:sp>
          <p:nvSpPr>
            <p:cNvPr id="148" name="Freeform 68"/>
            <p:cNvSpPr>
              <a:spLocks noEditPoints="1" noChangeArrowheads="1"/>
            </p:cNvSpPr>
            <p:nvPr/>
          </p:nvSpPr>
          <p:spPr bwMode="auto">
            <a:xfrm>
              <a:off x="0" y="0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0"/>
                <a:gd name="T88" fmla="*/ 0 h 90"/>
                <a:gd name="T89" fmla="*/ 50 w 50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49" name="Freeform 69"/>
            <p:cNvSpPr>
              <a:spLocks noEditPoints="1" noChangeArrowheads="1"/>
            </p:cNvSpPr>
            <p:nvPr/>
          </p:nvSpPr>
          <p:spPr bwMode="auto">
            <a:xfrm>
              <a:off x="192174" y="112310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"/>
                <a:gd name="T88" fmla="*/ 0 h 90"/>
                <a:gd name="T89" fmla="*/ 51 w 51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50" name="Freeform 70"/>
            <p:cNvSpPr>
              <a:spLocks noChangeArrowheads="1"/>
            </p:cNvSpPr>
            <p:nvPr/>
          </p:nvSpPr>
          <p:spPr bwMode="auto">
            <a:xfrm>
              <a:off x="179696" y="17470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33"/>
                <a:gd name="T29" fmla="*/ 40 w 40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51" name="Freeform 71"/>
            <p:cNvSpPr>
              <a:spLocks noChangeArrowheads="1"/>
            </p:cNvSpPr>
            <p:nvPr/>
          </p:nvSpPr>
          <p:spPr bwMode="auto">
            <a:xfrm>
              <a:off x="89848" y="316964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33"/>
                <a:gd name="T29" fmla="*/ 33 w 33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52" name="组合 220"/>
          <p:cNvGrpSpPr>
            <a:grpSpLocks/>
          </p:cNvGrpSpPr>
          <p:nvPr/>
        </p:nvGrpSpPr>
        <p:grpSpPr bwMode="auto">
          <a:xfrm>
            <a:off x="2813447" y="3325417"/>
            <a:ext cx="727472" cy="610790"/>
            <a:chOff x="3751264" y="4433888"/>
            <a:chExt cx="969962" cy="814387"/>
          </a:xfrm>
        </p:grpSpPr>
        <p:sp>
          <p:nvSpPr>
            <p:cNvPr id="153" name="Freeform 5"/>
            <p:cNvSpPr>
              <a:spLocks noChangeArrowheads="1"/>
            </p:cNvSpPr>
            <p:nvPr/>
          </p:nvSpPr>
          <p:spPr bwMode="auto">
            <a:xfrm rot="5400000">
              <a:off x="3829051" y="4356101"/>
              <a:ext cx="814387" cy="969962"/>
            </a:xfrm>
            <a:custGeom>
              <a:avLst/>
              <a:gdLst>
                <a:gd name="T0" fmla="*/ 463217 w 596"/>
                <a:gd name="T1" fmla="*/ 157328 h 709"/>
                <a:gd name="T2" fmla="*/ 814387 w 596"/>
                <a:gd name="T3" fmla="*/ 560909 h 709"/>
                <a:gd name="T4" fmla="*/ 407194 w 596"/>
                <a:gd name="T5" fmla="*/ 969962 h 709"/>
                <a:gd name="T6" fmla="*/ 0 w 596"/>
                <a:gd name="T7" fmla="*/ 560909 h 709"/>
                <a:gd name="T8" fmla="*/ 348437 w 596"/>
                <a:gd name="T9" fmla="*/ 157328 h 709"/>
                <a:gd name="T10" fmla="*/ 404461 w 596"/>
                <a:gd name="T11" fmla="*/ 0 h 709"/>
                <a:gd name="T12" fmla="*/ 463217 w 596"/>
                <a:gd name="T13" fmla="*/ 157328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chemeClr val="bg1">
                <a:alpha val="34117"/>
              </a:schemeClr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154" name="Group 138"/>
            <p:cNvGrpSpPr>
              <a:grpSpLocks/>
            </p:cNvGrpSpPr>
            <p:nvPr/>
          </p:nvGrpSpPr>
          <p:grpSpPr bwMode="auto">
            <a:xfrm>
              <a:off x="3892466" y="4617592"/>
              <a:ext cx="546518" cy="403374"/>
              <a:chOff x="0" y="0"/>
              <a:chExt cx="439257" cy="324452"/>
            </a:xfrm>
            <a:solidFill>
              <a:srgbClr val="FFD860"/>
            </a:solidFill>
          </p:grpSpPr>
          <p:sp>
            <p:nvSpPr>
              <p:cNvPr id="155" name="Freeform 92"/>
              <p:cNvSpPr>
                <a:spLocks noChangeArrowheads="1"/>
              </p:cNvSpPr>
              <p:nvPr/>
            </p:nvSpPr>
            <p:spPr bwMode="auto">
              <a:xfrm>
                <a:off x="157233" y="224621"/>
                <a:ext cx="127286" cy="99831"/>
              </a:xfrm>
              <a:custGeom>
                <a:avLst/>
                <a:gdLst>
                  <a:gd name="T0" fmla="*/ 37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7 w 38"/>
                  <a:gd name="T11" fmla="*/ 10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30"/>
                  <a:gd name="T20" fmla="*/ 38 w 38"/>
                  <a:gd name="T21" fmla="*/ 30 h 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6" name="Freeform 93"/>
              <p:cNvSpPr>
                <a:spLocks noChangeArrowheads="1"/>
              </p:cNvSpPr>
              <p:nvPr/>
            </p:nvSpPr>
            <p:spPr bwMode="auto">
              <a:xfrm>
                <a:off x="74873" y="112311"/>
                <a:ext cx="292007" cy="129781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8 w 88"/>
                  <a:gd name="T15" fmla="*/ 26 h 39"/>
                  <a:gd name="T16" fmla="*/ 88 w 88"/>
                  <a:gd name="T17" fmla="*/ 26 h 39"/>
                  <a:gd name="T18" fmla="*/ 88 w 88"/>
                  <a:gd name="T19" fmla="*/ 24 h 39"/>
                  <a:gd name="T20" fmla="*/ 87 w 88"/>
                  <a:gd name="T21" fmla="*/ 23 h 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8"/>
                  <a:gd name="T34" fmla="*/ 0 h 39"/>
                  <a:gd name="T35" fmla="*/ 88 w 88"/>
                  <a:gd name="T36" fmla="*/ 39 h 3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7" name="Freeform 9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9257" cy="169713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4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2"/>
                  <a:gd name="T34" fmla="*/ 0 h 51"/>
                  <a:gd name="T35" fmla="*/ 132 w 132"/>
                  <a:gd name="T36" fmla="*/ 51 h 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zh-CN" alt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58" name="组合 219"/>
          <p:cNvGrpSpPr>
            <a:grpSpLocks/>
          </p:cNvGrpSpPr>
          <p:nvPr/>
        </p:nvGrpSpPr>
        <p:grpSpPr bwMode="auto">
          <a:xfrm>
            <a:off x="2999185" y="2712244"/>
            <a:ext cx="644128" cy="540544"/>
            <a:chOff x="3998913" y="3616324"/>
            <a:chExt cx="858837" cy="720725"/>
          </a:xfrm>
        </p:grpSpPr>
        <p:sp>
          <p:nvSpPr>
            <p:cNvPr id="159" name="Freeform 7"/>
            <p:cNvSpPr>
              <a:spLocks noChangeArrowheads="1"/>
            </p:cNvSpPr>
            <p:nvPr/>
          </p:nvSpPr>
          <p:spPr bwMode="auto">
            <a:xfrm rot="7869690">
              <a:off x="4067969" y="3547268"/>
              <a:ext cx="720725" cy="858837"/>
            </a:xfrm>
            <a:custGeom>
              <a:avLst/>
              <a:gdLst>
                <a:gd name="T0" fmla="*/ 409943 w 596"/>
                <a:gd name="T1" fmla="*/ 139304 h 709"/>
                <a:gd name="T2" fmla="*/ 720725 w 596"/>
                <a:gd name="T3" fmla="*/ 496648 h 709"/>
                <a:gd name="T4" fmla="*/ 360362 w 596"/>
                <a:gd name="T5" fmla="*/ 858837 h 709"/>
                <a:gd name="T6" fmla="*/ 0 w 596"/>
                <a:gd name="T7" fmla="*/ 496648 h 709"/>
                <a:gd name="T8" fmla="*/ 308364 w 596"/>
                <a:gd name="T9" fmla="*/ 139304 h 709"/>
                <a:gd name="T10" fmla="*/ 357944 w 596"/>
                <a:gd name="T11" fmla="*/ 0 h 709"/>
                <a:gd name="T12" fmla="*/ 409943 w 596"/>
                <a:gd name="T13" fmla="*/ 139304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chemeClr val="bg1">
                <a:alpha val="34117"/>
              </a:schemeClr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60" name="Freeform 145"/>
            <p:cNvSpPr>
              <a:spLocks noChangeArrowheads="1"/>
            </p:cNvSpPr>
            <p:nvPr/>
          </p:nvSpPr>
          <p:spPr bwMode="auto">
            <a:xfrm>
              <a:off x="4192921" y="3756354"/>
              <a:ext cx="417241" cy="327421"/>
            </a:xfrm>
            <a:custGeom>
              <a:avLst/>
              <a:gdLst>
                <a:gd name="T0" fmla="*/ 411564 w 147"/>
                <a:gd name="T1" fmla="*/ 132662 h 116"/>
                <a:gd name="T2" fmla="*/ 334928 w 147"/>
                <a:gd name="T3" fmla="*/ 84678 h 116"/>
                <a:gd name="T4" fmla="*/ 323575 w 147"/>
                <a:gd name="T5" fmla="*/ 87500 h 116"/>
                <a:gd name="T6" fmla="*/ 323575 w 147"/>
                <a:gd name="T7" fmla="*/ 107259 h 116"/>
                <a:gd name="T8" fmla="*/ 312221 w 147"/>
                <a:gd name="T9" fmla="*/ 107259 h 116"/>
                <a:gd name="T10" fmla="*/ 229908 w 147"/>
                <a:gd name="T11" fmla="*/ 107259 h 116"/>
                <a:gd name="T12" fmla="*/ 229908 w 147"/>
                <a:gd name="T13" fmla="*/ 31049 h 116"/>
                <a:gd name="T14" fmla="*/ 238423 w 147"/>
                <a:gd name="T15" fmla="*/ 16936 h 116"/>
                <a:gd name="T16" fmla="*/ 224232 w 147"/>
                <a:gd name="T17" fmla="*/ 0 h 116"/>
                <a:gd name="T18" fmla="*/ 198686 w 147"/>
                <a:gd name="T19" fmla="*/ 0 h 116"/>
                <a:gd name="T20" fmla="*/ 184494 w 147"/>
                <a:gd name="T21" fmla="*/ 16936 h 116"/>
                <a:gd name="T22" fmla="*/ 193009 w 147"/>
                <a:gd name="T23" fmla="*/ 31049 h 116"/>
                <a:gd name="T24" fmla="*/ 193009 w 147"/>
                <a:gd name="T25" fmla="*/ 47984 h 116"/>
                <a:gd name="T26" fmla="*/ 105020 w 147"/>
                <a:gd name="T27" fmla="*/ 47984 h 116"/>
                <a:gd name="T28" fmla="*/ 90828 w 147"/>
                <a:gd name="T29" fmla="*/ 47984 h 116"/>
                <a:gd name="T30" fmla="*/ 90828 w 147"/>
                <a:gd name="T31" fmla="*/ 25403 h 116"/>
                <a:gd name="T32" fmla="*/ 79474 w 147"/>
                <a:gd name="T33" fmla="*/ 25403 h 116"/>
                <a:gd name="T34" fmla="*/ 5677 w 147"/>
                <a:gd name="T35" fmla="*/ 76210 h 116"/>
                <a:gd name="T36" fmla="*/ 2838 w 147"/>
                <a:gd name="T37" fmla="*/ 81855 h 116"/>
                <a:gd name="T38" fmla="*/ 82313 w 147"/>
                <a:gd name="T39" fmla="*/ 132662 h 116"/>
                <a:gd name="T40" fmla="*/ 90828 w 147"/>
                <a:gd name="T41" fmla="*/ 129839 h 116"/>
                <a:gd name="T42" fmla="*/ 90828 w 147"/>
                <a:gd name="T43" fmla="*/ 110081 h 116"/>
                <a:gd name="T44" fmla="*/ 105020 w 147"/>
                <a:gd name="T45" fmla="*/ 110081 h 116"/>
                <a:gd name="T46" fmla="*/ 193009 w 147"/>
                <a:gd name="T47" fmla="*/ 110081 h 116"/>
                <a:gd name="T48" fmla="*/ 193009 w 147"/>
                <a:gd name="T49" fmla="*/ 307663 h 116"/>
                <a:gd name="T50" fmla="*/ 184494 w 147"/>
                <a:gd name="T51" fmla="*/ 304840 h 116"/>
                <a:gd name="T52" fmla="*/ 193009 w 147"/>
                <a:gd name="T53" fmla="*/ 324598 h 116"/>
                <a:gd name="T54" fmla="*/ 178818 w 147"/>
                <a:gd name="T55" fmla="*/ 313308 h 116"/>
                <a:gd name="T56" fmla="*/ 184494 w 147"/>
                <a:gd name="T57" fmla="*/ 327421 h 116"/>
                <a:gd name="T58" fmla="*/ 193009 w 147"/>
                <a:gd name="T59" fmla="*/ 327421 h 116"/>
                <a:gd name="T60" fmla="*/ 193009 w 147"/>
                <a:gd name="T61" fmla="*/ 327421 h 116"/>
                <a:gd name="T62" fmla="*/ 193009 w 147"/>
                <a:gd name="T63" fmla="*/ 327421 h 116"/>
                <a:gd name="T64" fmla="*/ 207201 w 147"/>
                <a:gd name="T65" fmla="*/ 327421 h 116"/>
                <a:gd name="T66" fmla="*/ 221393 w 147"/>
                <a:gd name="T67" fmla="*/ 327421 h 116"/>
                <a:gd name="T68" fmla="*/ 229908 w 147"/>
                <a:gd name="T69" fmla="*/ 327421 h 116"/>
                <a:gd name="T70" fmla="*/ 235585 w 147"/>
                <a:gd name="T71" fmla="*/ 327421 h 116"/>
                <a:gd name="T72" fmla="*/ 235585 w 147"/>
                <a:gd name="T73" fmla="*/ 327421 h 116"/>
                <a:gd name="T74" fmla="*/ 244100 w 147"/>
                <a:gd name="T75" fmla="*/ 327421 h 116"/>
                <a:gd name="T76" fmla="*/ 249777 w 147"/>
                <a:gd name="T77" fmla="*/ 313308 h 116"/>
                <a:gd name="T78" fmla="*/ 235585 w 147"/>
                <a:gd name="T79" fmla="*/ 324598 h 116"/>
                <a:gd name="T80" fmla="*/ 246939 w 147"/>
                <a:gd name="T81" fmla="*/ 304840 h 116"/>
                <a:gd name="T82" fmla="*/ 229908 w 147"/>
                <a:gd name="T83" fmla="*/ 313308 h 116"/>
                <a:gd name="T84" fmla="*/ 229908 w 147"/>
                <a:gd name="T85" fmla="*/ 166533 h 116"/>
                <a:gd name="T86" fmla="*/ 312221 w 147"/>
                <a:gd name="T87" fmla="*/ 166533 h 116"/>
                <a:gd name="T88" fmla="*/ 326413 w 147"/>
                <a:gd name="T89" fmla="*/ 166533 h 116"/>
                <a:gd name="T90" fmla="*/ 326413 w 147"/>
                <a:gd name="T91" fmla="*/ 191936 h 116"/>
                <a:gd name="T92" fmla="*/ 334928 w 147"/>
                <a:gd name="T93" fmla="*/ 191936 h 116"/>
                <a:gd name="T94" fmla="*/ 411564 w 147"/>
                <a:gd name="T95" fmla="*/ 141130 h 116"/>
                <a:gd name="T96" fmla="*/ 411564 w 147"/>
                <a:gd name="T97" fmla="*/ 132662 h 11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47"/>
                <a:gd name="T148" fmla="*/ 0 h 116"/>
                <a:gd name="T149" fmla="*/ 147 w 147"/>
                <a:gd name="T150" fmla="*/ 116 h 11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47" h="116">
                  <a:moveTo>
                    <a:pt x="145" y="47"/>
                  </a:moveTo>
                  <a:cubicBezTo>
                    <a:pt x="143" y="46"/>
                    <a:pt x="118" y="30"/>
                    <a:pt x="118" y="30"/>
                  </a:cubicBezTo>
                  <a:cubicBezTo>
                    <a:pt x="118" y="30"/>
                    <a:pt x="114" y="28"/>
                    <a:pt x="114" y="31"/>
                  </a:cubicBezTo>
                  <a:cubicBezTo>
                    <a:pt x="114" y="33"/>
                    <a:pt x="114" y="38"/>
                    <a:pt x="114" y="38"/>
                  </a:cubicBezTo>
                  <a:cubicBezTo>
                    <a:pt x="114" y="38"/>
                    <a:pt x="112" y="38"/>
                    <a:pt x="110" y="38"/>
                  </a:cubicBezTo>
                  <a:cubicBezTo>
                    <a:pt x="102" y="38"/>
                    <a:pt x="89" y="38"/>
                    <a:pt x="81" y="3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3" y="10"/>
                    <a:pt x="84" y="8"/>
                    <a:pt x="84" y="6"/>
                  </a:cubicBezTo>
                  <a:cubicBezTo>
                    <a:pt x="84" y="3"/>
                    <a:pt x="82" y="0"/>
                    <a:pt x="7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7" y="0"/>
                    <a:pt x="65" y="3"/>
                    <a:pt x="65" y="6"/>
                  </a:cubicBezTo>
                  <a:cubicBezTo>
                    <a:pt x="65" y="8"/>
                    <a:pt x="66" y="10"/>
                    <a:pt x="68" y="11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0" y="17"/>
                    <a:pt x="45" y="17"/>
                    <a:pt x="37" y="17"/>
                  </a:cubicBezTo>
                  <a:cubicBezTo>
                    <a:pt x="34" y="17"/>
                    <a:pt x="32" y="17"/>
                    <a:pt x="32" y="17"/>
                  </a:cubicBezTo>
                  <a:cubicBezTo>
                    <a:pt x="32" y="17"/>
                    <a:pt x="32" y="12"/>
                    <a:pt x="32" y="9"/>
                  </a:cubicBezTo>
                  <a:cubicBezTo>
                    <a:pt x="32" y="7"/>
                    <a:pt x="28" y="9"/>
                    <a:pt x="28" y="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0" y="28"/>
                    <a:pt x="1" y="29"/>
                  </a:cubicBezTo>
                  <a:cubicBezTo>
                    <a:pt x="4" y="31"/>
                    <a:pt x="29" y="47"/>
                    <a:pt x="29" y="47"/>
                  </a:cubicBezTo>
                  <a:cubicBezTo>
                    <a:pt x="29" y="47"/>
                    <a:pt x="32" y="49"/>
                    <a:pt x="32" y="46"/>
                  </a:cubicBezTo>
                  <a:cubicBezTo>
                    <a:pt x="32" y="43"/>
                    <a:pt x="32" y="39"/>
                    <a:pt x="32" y="39"/>
                  </a:cubicBezTo>
                  <a:cubicBezTo>
                    <a:pt x="32" y="39"/>
                    <a:pt x="34" y="39"/>
                    <a:pt x="37" y="39"/>
                  </a:cubicBezTo>
                  <a:cubicBezTo>
                    <a:pt x="45" y="39"/>
                    <a:pt x="60" y="39"/>
                    <a:pt x="68" y="3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8" y="110"/>
                    <a:pt x="68" y="114"/>
                    <a:pt x="68" y="115"/>
                  </a:cubicBezTo>
                  <a:cubicBezTo>
                    <a:pt x="66" y="111"/>
                    <a:pt x="63" y="111"/>
                    <a:pt x="63" y="111"/>
                  </a:cubicBezTo>
                  <a:cubicBezTo>
                    <a:pt x="65" y="113"/>
                    <a:pt x="65" y="116"/>
                    <a:pt x="65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6" y="116"/>
                    <a:pt x="86" y="113"/>
                    <a:pt x="88" y="111"/>
                  </a:cubicBezTo>
                  <a:cubicBezTo>
                    <a:pt x="88" y="111"/>
                    <a:pt x="85" y="111"/>
                    <a:pt x="83" y="115"/>
                  </a:cubicBezTo>
                  <a:cubicBezTo>
                    <a:pt x="83" y="114"/>
                    <a:pt x="84" y="110"/>
                    <a:pt x="87" y="108"/>
                  </a:cubicBezTo>
                  <a:cubicBezTo>
                    <a:pt x="87" y="108"/>
                    <a:pt x="84" y="107"/>
                    <a:pt x="81" y="111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9" y="59"/>
                    <a:pt x="102" y="59"/>
                    <a:pt x="110" y="59"/>
                  </a:cubicBezTo>
                  <a:cubicBezTo>
                    <a:pt x="113" y="59"/>
                    <a:pt x="115" y="59"/>
                    <a:pt x="115" y="59"/>
                  </a:cubicBezTo>
                  <a:cubicBezTo>
                    <a:pt x="115" y="59"/>
                    <a:pt x="115" y="65"/>
                    <a:pt x="115" y="68"/>
                  </a:cubicBezTo>
                  <a:cubicBezTo>
                    <a:pt x="115" y="70"/>
                    <a:pt x="118" y="68"/>
                    <a:pt x="118" y="68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5" y="50"/>
                    <a:pt x="147" y="49"/>
                    <a:pt x="145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161" name="矩形 47"/>
          <p:cNvSpPr>
            <a:spLocks noChangeArrowheads="1"/>
          </p:cNvSpPr>
          <p:nvPr/>
        </p:nvSpPr>
        <p:spPr bwMode="auto">
          <a:xfrm>
            <a:off x="1017985" y="4345781"/>
            <a:ext cx="7108031" cy="50936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2" name="矩形 3"/>
          <p:cNvSpPr>
            <a:spLocks noChangeArrowheads="1"/>
          </p:cNvSpPr>
          <p:nvPr/>
        </p:nvSpPr>
        <p:spPr bwMode="auto">
          <a:xfrm>
            <a:off x="3588544" y="422672"/>
            <a:ext cx="1370410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公司愿景</a:t>
            </a:r>
          </a:p>
        </p:txBody>
      </p:sp>
      <p:sp>
        <p:nvSpPr>
          <p:cNvPr id="163" name="文本框 37"/>
          <p:cNvSpPr>
            <a:spLocks noChangeArrowheads="1"/>
          </p:cNvSpPr>
          <p:nvPr/>
        </p:nvSpPr>
        <p:spPr bwMode="auto">
          <a:xfrm>
            <a:off x="5041107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Company Vision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64" name="组合 141"/>
          <p:cNvGrpSpPr>
            <a:grpSpLocks/>
          </p:cNvGrpSpPr>
          <p:nvPr/>
        </p:nvGrpSpPr>
        <p:grpSpPr bwMode="auto">
          <a:xfrm>
            <a:off x="3180160" y="464344"/>
            <a:ext cx="197644" cy="295275"/>
            <a:chOff x="0" y="0"/>
            <a:chExt cx="213756" cy="427512"/>
          </a:xfrm>
        </p:grpSpPr>
        <p:sp>
          <p:nvSpPr>
            <p:cNvPr id="165" name="直接连接符 14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6" name="直接连接符 14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67" name="Picture 206" descr="E:\淘宝素材\PPT商品\扁平PPT\7套扁平化欧美风格商务ppt模板案例设计素材ppt模板（可编辑）\赠送商务展示图片\1004176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6416" y="3038476"/>
            <a:ext cx="1684734" cy="106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7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6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61" grpId="0" bldLvl="0" autoUpdateAnimBg="0"/>
      <p:bldP spid="162" grpId="0" bldLvl="0" autoUpdateAnimBg="0"/>
      <p:bldP spid="163" grpId="0" bldLvl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28"/>
          <p:cNvSpPr>
            <a:spLocks noEditPoints="1" noChangeArrowheads="1"/>
          </p:cNvSpPr>
          <p:nvPr/>
        </p:nvSpPr>
        <p:spPr bwMode="auto">
          <a:xfrm>
            <a:off x="4146947" y="1081088"/>
            <a:ext cx="803672" cy="1064419"/>
          </a:xfrm>
          <a:custGeom>
            <a:avLst/>
            <a:gdLst>
              <a:gd name="T0" fmla="*/ 783065 w 52"/>
              <a:gd name="T1" fmla="*/ 1090129 h 69"/>
              <a:gd name="T2" fmla="*/ 659423 w 52"/>
              <a:gd name="T3" fmla="*/ 1048992 h 69"/>
              <a:gd name="T4" fmla="*/ 659423 w 52"/>
              <a:gd name="T5" fmla="*/ 1048992 h 69"/>
              <a:gd name="T6" fmla="*/ 556388 w 52"/>
              <a:gd name="T7" fmla="*/ 1007855 h 69"/>
              <a:gd name="T8" fmla="*/ 309104 w 52"/>
              <a:gd name="T9" fmla="*/ 596486 h 69"/>
              <a:gd name="T10" fmla="*/ 329711 w 52"/>
              <a:gd name="T11" fmla="*/ 473075 h 69"/>
              <a:gd name="T12" fmla="*/ 329711 w 52"/>
              <a:gd name="T13" fmla="*/ 473075 h 69"/>
              <a:gd name="T14" fmla="*/ 370925 w 52"/>
              <a:gd name="T15" fmla="*/ 349664 h 69"/>
              <a:gd name="T16" fmla="*/ 226677 w 52"/>
              <a:gd name="T17" fmla="*/ 123411 h 69"/>
              <a:gd name="T18" fmla="*/ 144249 w 52"/>
              <a:gd name="T19" fmla="*/ 123411 h 69"/>
              <a:gd name="T20" fmla="*/ 20607 w 52"/>
              <a:gd name="T21" fmla="*/ 287959 h 69"/>
              <a:gd name="T22" fmla="*/ 0 w 52"/>
              <a:gd name="T23" fmla="*/ 431938 h 69"/>
              <a:gd name="T24" fmla="*/ 226677 w 52"/>
              <a:gd name="T25" fmla="*/ 925581 h 69"/>
              <a:gd name="T26" fmla="*/ 535781 w 52"/>
              <a:gd name="T27" fmla="*/ 1357520 h 69"/>
              <a:gd name="T28" fmla="*/ 659423 w 52"/>
              <a:gd name="T29" fmla="*/ 1398657 h 69"/>
              <a:gd name="T30" fmla="*/ 865492 w 52"/>
              <a:gd name="T31" fmla="*/ 1398657 h 69"/>
              <a:gd name="T32" fmla="*/ 906706 w 52"/>
              <a:gd name="T33" fmla="*/ 1316383 h 69"/>
              <a:gd name="T34" fmla="*/ 783065 w 52"/>
              <a:gd name="T35" fmla="*/ 1090129 h 69"/>
              <a:gd name="T36" fmla="*/ 1071562 w 52"/>
              <a:gd name="T37" fmla="*/ 1275245 h 69"/>
              <a:gd name="T38" fmla="*/ 906706 w 52"/>
              <a:gd name="T39" fmla="*/ 1007855 h 69"/>
              <a:gd name="T40" fmla="*/ 865492 w 52"/>
              <a:gd name="T41" fmla="*/ 987287 h 69"/>
              <a:gd name="T42" fmla="*/ 824279 w 52"/>
              <a:gd name="T43" fmla="*/ 987287 h 69"/>
              <a:gd name="T44" fmla="*/ 803672 w 52"/>
              <a:gd name="T45" fmla="*/ 1048992 h 69"/>
              <a:gd name="T46" fmla="*/ 968527 w 52"/>
              <a:gd name="T47" fmla="*/ 1316383 h 69"/>
              <a:gd name="T48" fmla="*/ 1030348 w 52"/>
              <a:gd name="T49" fmla="*/ 1336951 h 69"/>
              <a:gd name="T50" fmla="*/ 1050955 w 52"/>
              <a:gd name="T51" fmla="*/ 1316383 h 69"/>
              <a:gd name="T52" fmla="*/ 1071562 w 52"/>
              <a:gd name="T53" fmla="*/ 1275245 h 69"/>
              <a:gd name="T54" fmla="*/ 412139 w 52"/>
              <a:gd name="T55" fmla="*/ 349664 h 69"/>
              <a:gd name="T56" fmla="*/ 473960 w 52"/>
              <a:gd name="T57" fmla="*/ 370233 h 69"/>
              <a:gd name="T58" fmla="*/ 494567 w 52"/>
              <a:gd name="T59" fmla="*/ 349664 h 69"/>
              <a:gd name="T60" fmla="*/ 515174 w 52"/>
              <a:gd name="T61" fmla="*/ 287959 h 69"/>
              <a:gd name="T62" fmla="*/ 350318 w 52"/>
              <a:gd name="T63" fmla="*/ 20568 h 69"/>
              <a:gd name="T64" fmla="*/ 309104 w 52"/>
              <a:gd name="T65" fmla="*/ 0 h 69"/>
              <a:gd name="T66" fmla="*/ 267891 w 52"/>
              <a:gd name="T67" fmla="*/ 20568 h 69"/>
              <a:gd name="T68" fmla="*/ 267891 w 52"/>
              <a:gd name="T69" fmla="*/ 82274 h 69"/>
              <a:gd name="T70" fmla="*/ 412139 w 52"/>
              <a:gd name="T71" fmla="*/ 349664 h 6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2"/>
              <a:gd name="T109" fmla="*/ 0 h 69"/>
              <a:gd name="T110" fmla="*/ 52 w 52"/>
              <a:gd name="T111" fmla="*/ 69 h 6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2" h="69">
                <a:moveTo>
                  <a:pt x="38" y="53"/>
                </a:moveTo>
                <a:cubicBezTo>
                  <a:pt x="37" y="51"/>
                  <a:pt x="34" y="50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0" y="52"/>
                  <a:pt x="28" y="51"/>
                  <a:pt x="27" y="4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7"/>
                  <a:pt x="14" y="24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8" y="22"/>
                  <a:pt x="19" y="19"/>
                  <a:pt x="18" y="17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4"/>
                  <a:pt x="8" y="4"/>
                  <a:pt x="7" y="6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6"/>
                  <a:pt x="0" y="19"/>
                  <a:pt x="0" y="21"/>
                </a:cubicBezTo>
                <a:cubicBezTo>
                  <a:pt x="0" y="21"/>
                  <a:pt x="1" y="28"/>
                  <a:pt x="11" y="45"/>
                </a:cubicBezTo>
                <a:cubicBezTo>
                  <a:pt x="20" y="61"/>
                  <a:pt x="26" y="66"/>
                  <a:pt x="26" y="66"/>
                </a:cubicBezTo>
                <a:cubicBezTo>
                  <a:pt x="27" y="68"/>
                  <a:pt x="30" y="69"/>
                  <a:pt x="3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4" y="68"/>
                  <a:pt x="45" y="66"/>
                  <a:pt x="44" y="64"/>
                </a:cubicBezTo>
                <a:lnTo>
                  <a:pt x="38" y="53"/>
                </a:lnTo>
                <a:close/>
                <a:moveTo>
                  <a:pt x="52" y="62"/>
                </a:moveTo>
                <a:cubicBezTo>
                  <a:pt x="44" y="49"/>
                  <a:pt x="44" y="49"/>
                  <a:pt x="44" y="49"/>
                </a:cubicBezTo>
                <a:cubicBezTo>
                  <a:pt x="44" y="48"/>
                  <a:pt x="43" y="47"/>
                  <a:pt x="42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9" y="50"/>
                  <a:pt x="39" y="51"/>
                </a:cubicBezTo>
                <a:cubicBezTo>
                  <a:pt x="47" y="64"/>
                  <a:pt x="47" y="64"/>
                  <a:pt x="47" y="64"/>
                </a:cubicBezTo>
                <a:cubicBezTo>
                  <a:pt x="48" y="65"/>
                  <a:pt x="49" y="65"/>
                  <a:pt x="50" y="65"/>
                </a:cubicBezTo>
                <a:cubicBezTo>
                  <a:pt x="51" y="64"/>
                  <a:pt x="51" y="64"/>
                  <a:pt x="51" y="64"/>
                </a:cubicBezTo>
                <a:cubicBezTo>
                  <a:pt x="52" y="64"/>
                  <a:pt x="52" y="62"/>
                  <a:pt x="52" y="62"/>
                </a:cubicBezTo>
                <a:close/>
                <a:moveTo>
                  <a:pt x="20" y="17"/>
                </a:moveTo>
                <a:cubicBezTo>
                  <a:pt x="21" y="18"/>
                  <a:pt x="22" y="18"/>
                  <a:pt x="23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6"/>
                  <a:pt x="25" y="15"/>
                  <a:pt x="25" y="14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6" y="0"/>
                  <a:pt x="15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2"/>
                  <a:pt x="12" y="3"/>
                  <a:pt x="13" y="4"/>
                </a:cubicBezTo>
                <a:lnTo>
                  <a:pt x="20" y="1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3" name="TextBox 18"/>
          <p:cNvSpPr>
            <a:spLocks noChangeArrowheads="1"/>
          </p:cNvSpPr>
          <p:nvPr/>
        </p:nvSpPr>
        <p:spPr bwMode="auto">
          <a:xfrm>
            <a:off x="3456385" y="2214563"/>
            <a:ext cx="2231231" cy="34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PART  05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" name="文本框 8"/>
          <p:cNvSpPr>
            <a:spLocks noChangeArrowheads="1"/>
          </p:cNvSpPr>
          <p:nvPr/>
        </p:nvSpPr>
        <p:spPr bwMode="auto">
          <a:xfrm>
            <a:off x="3142060" y="2519363"/>
            <a:ext cx="2859881" cy="70019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 algn="ctr"/>
            <a:r>
              <a:rPr lang="zh-CN" altLang="en-US" sz="4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联系我们</a:t>
            </a:r>
            <a:endParaRPr lang="en-US" sz="4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5" name="矩形 51"/>
          <p:cNvSpPr>
            <a:spLocks noChangeArrowheads="1"/>
          </p:cNvSpPr>
          <p:nvPr/>
        </p:nvSpPr>
        <p:spPr bwMode="auto">
          <a:xfrm>
            <a:off x="3312319" y="3299223"/>
            <a:ext cx="2537222" cy="39171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6" tIns="34289" rIns="68576" bIns="34289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Contact Us</a:t>
            </a:r>
            <a:endParaRPr lang="zh-CN" altLang="en-US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" name="直接连接符 23"/>
          <p:cNvSpPr>
            <a:spLocks noChangeShapeType="1"/>
          </p:cNvSpPr>
          <p:nvPr/>
        </p:nvSpPr>
        <p:spPr bwMode="auto">
          <a:xfrm>
            <a:off x="3589735" y="3271838"/>
            <a:ext cx="1965722" cy="0"/>
          </a:xfrm>
          <a:prstGeom prst="line">
            <a:avLst/>
          </a:prstGeom>
          <a:noFill/>
          <a:ln w="19050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2" grpId="1" bldLvl="0" animBg="1" autoUpdateAnimBg="0"/>
      <p:bldP spid="3" grpId="0" bldLvl="0" autoUpdateAnimBg="0"/>
      <p:bldP spid="4" grpId="0" bldLvl="0" autoUpdateAnimBg="0"/>
      <p:bldP spid="5" grpId="0" bldLvl="0" autoUpdateAnimBg="0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9"/>
          <p:cNvSpPr>
            <a:spLocks noChangeArrowheads="1"/>
          </p:cNvSpPr>
          <p:nvPr/>
        </p:nvSpPr>
        <p:spPr bwMode="auto">
          <a:xfrm>
            <a:off x="3439716" y="2963466"/>
            <a:ext cx="5704284" cy="766763"/>
          </a:xfrm>
          <a:prstGeom prst="rect">
            <a:avLst/>
          </a:prstGeom>
          <a:solidFill>
            <a:schemeClr val="bg1">
              <a:alpha val="45097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" name="Text Box 24"/>
          <p:cNvSpPr>
            <a:spLocks noChangeArrowheads="1"/>
          </p:cNvSpPr>
          <p:nvPr/>
        </p:nvSpPr>
        <p:spPr bwMode="auto">
          <a:xfrm>
            <a:off x="3388519" y="1733550"/>
            <a:ext cx="4591050" cy="1338822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地址：在此录入上述图表的描述说明，在此录入上述图表的描述说明</a:t>
            </a:r>
            <a:endParaRPr 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ADD:HOUSE# 01, SUITE A, ROAD# 123, SHANGHAI, CHINA, 200000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PHONE: +123 456 7890 FAX: +123 456 7890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EMAIL: EMAILID@DOMAIN.COM </a:t>
            </a:r>
          </a:p>
        </p:txBody>
      </p:sp>
      <p:sp>
        <p:nvSpPr>
          <p:cNvPr id="4" name="矩形 26"/>
          <p:cNvSpPr>
            <a:spLocks noChangeArrowheads="1"/>
          </p:cNvSpPr>
          <p:nvPr/>
        </p:nvSpPr>
        <p:spPr bwMode="auto">
          <a:xfrm>
            <a:off x="3640932" y="3175397"/>
            <a:ext cx="1164431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fontAlgn="ctr"/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5132785" y="3031332"/>
            <a:ext cx="2969419" cy="62785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在此录入上述图表的描述说明，在此录入上述图表的描述说明，在此录入上述图表的描述说明，在此录入上述图表的描述说明。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3611166" y="422672"/>
            <a:ext cx="136921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联系我们</a:t>
            </a:r>
          </a:p>
        </p:txBody>
      </p:sp>
      <p:sp>
        <p:nvSpPr>
          <p:cNvPr id="7" name="文本框 37"/>
          <p:cNvSpPr>
            <a:spLocks noChangeArrowheads="1"/>
          </p:cNvSpPr>
          <p:nvPr/>
        </p:nvSpPr>
        <p:spPr bwMode="auto">
          <a:xfrm>
            <a:off x="5026819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Contact Us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8" name="组合 28"/>
          <p:cNvGrpSpPr>
            <a:grpSpLocks/>
          </p:cNvGrpSpPr>
          <p:nvPr/>
        </p:nvGrpSpPr>
        <p:grpSpPr bwMode="auto">
          <a:xfrm>
            <a:off x="3201591" y="464344"/>
            <a:ext cx="197644" cy="295275"/>
            <a:chOff x="0" y="0"/>
            <a:chExt cx="213756" cy="427512"/>
          </a:xfrm>
        </p:grpSpPr>
        <p:sp>
          <p:nvSpPr>
            <p:cNvPr id="9" name="直接连接符 29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直接连接符 30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Line 13"/>
          <p:cNvSpPr>
            <a:spLocks noChangeShapeType="1"/>
          </p:cNvSpPr>
          <p:nvPr/>
        </p:nvSpPr>
        <p:spPr bwMode="auto">
          <a:xfrm>
            <a:off x="4839892" y="3086100"/>
            <a:ext cx="1190" cy="521494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053" y="1762125"/>
            <a:ext cx="2014538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5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5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/>
      <p:bldP spid="4" grpId="0" bldLvl="0" autoUpdateAnimBg="0"/>
      <p:bldP spid="5" grpId="0" bldLvl="0" autoUpdateAnimBg="0"/>
      <p:bldP spid="6" grpId="0" bldLvl="0" autoUpdateAnimBg="0"/>
      <p:bldP spid="7" grpId="0" bldLvl="0" autoUpdateAnimBg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680222" y="1672829"/>
            <a:ext cx="1010519" cy="33085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详细描述</a:t>
            </a:r>
          </a:p>
        </p:txBody>
      </p:sp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3612357" y="422672"/>
            <a:ext cx="1370410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公司概述</a:t>
            </a:r>
          </a:p>
        </p:txBody>
      </p: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3194448" y="464344"/>
            <a:ext cx="197644" cy="295275"/>
            <a:chOff x="0" y="0"/>
            <a:chExt cx="213756" cy="427512"/>
          </a:xfrm>
        </p:grpSpPr>
        <p:sp>
          <p:nvSpPr>
            <p:cNvPr id="5" name="直接连接符 38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直接连接符 39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矩形 47"/>
          <p:cNvSpPr>
            <a:spLocks noChangeArrowheads="1"/>
          </p:cNvSpPr>
          <p:nvPr/>
        </p:nvSpPr>
        <p:spPr bwMode="auto">
          <a:xfrm>
            <a:off x="1002507" y="997744"/>
            <a:ext cx="7184231" cy="50936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有家（中国）行业有限公司是一家专注于某某产品及服务的综合性公司，在行业内拥有领先地位。在此录入上述图表的综合描述说明，在此录入上述图表的综合描述说明。在此录入上述图表的综合描述说明。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42"/>
          <p:cNvSpPr>
            <a:spLocks noChangeArrowheads="1"/>
          </p:cNvSpPr>
          <p:nvPr/>
        </p:nvSpPr>
        <p:spPr bwMode="auto">
          <a:xfrm>
            <a:off x="1062038" y="1689497"/>
            <a:ext cx="2352675" cy="269200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9" name="矩形 47"/>
          <p:cNvSpPr>
            <a:spLocks noChangeArrowheads="1"/>
          </p:cNvSpPr>
          <p:nvPr/>
        </p:nvSpPr>
        <p:spPr bwMode="auto">
          <a:xfrm>
            <a:off x="3689748" y="2064544"/>
            <a:ext cx="1553765" cy="2541202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30000"/>
              </a:lnSpc>
              <a:spcAft>
                <a:spcPts val="375"/>
              </a:spcAft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右键点击图片选择设置图片格式可直接替换图片。您可以点击文字框输入您的描述说明，或者通过复制粘贴，在此录入您的描述说明。</a:t>
            </a:r>
            <a:endParaRPr 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>
              <a:lnSpc>
                <a:spcPct val="130000"/>
              </a:lnSpc>
              <a:spcAft>
                <a:spcPts val="375"/>
              </a:spcAft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567362" y="3726657"/>
            <a:ext cx="595313" cy="597694"/>
            <a:chOff x="5567362" y="3726657"/>
            <a:chExt cx="595313" cy="597694"/>
          </a:xfrm>
        </p:grpSpPr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5567362" y="3726657"/>
              <a:ext cx="595313" cy="597694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6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12" name="Group 22"/>
            <p:cNvGrpSpPr>
              <a:grpSpLocks/>
            </p:cNvGrpSpPr>
            <p:nvPr/>
          </p:nvGrpSpPr>
          <p:grpSpPr bwMode="auto">
            <a:xfrm>
              <a:off x="5731881" y="3897127"/>
              <a:ext cx="266275" cy="256754"/>
              <a:chOff x="0" y="0"/>
              <a:chExt cx="439257" cy="424283"/>
            </a:xfrm>
            <a:solidFill>
              <a:srgbClr val="FFD860"/>
            </a:solidFill>
          </p:grpSpPr>
          <p:sp>
            <p:nvSpPr>
              <p:cNvPr id="13" name="Rectangle 18"/>
              <p:cNvSpPr>
                <a:spLocks noChangeArrowheads="1"/>
              </p:cNvSpPr>
              <p:nvPr/>
            </p:nvSpPr>
            <p:spPr bwMode="auto">
              <a:xfrm>
                <a:off x="157234" y="169713"/>
                <a:ext cx="47421" cy="44924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" name="Rectangle 19"/>
              <p:cNvSpPr>
                <a:spLocks noChangeArrowheads="1"/>
              </p:cNvSpPr>
              <p:nvPr/>
            </p:nvSpPr>
            <p:spPr bwMode="auto">
              <a:xfrm>
                <a:off x="232107" y="169713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" name="Rectangle 20"/>
              <p:cNvSpPr>
                <a:spLocks noChangeArrowheads="1"/>
              </p:cNvSpPr>
              <p:nvPr/>
            </p:nvSpPr>
            <p:spPr bwMode="auto">
              <a:xfrm>
                <a:off x="309477" y="169713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6" name="Rectangle 21"/>
              <p:cNvSpPr>
                <a:spLocks noChangeArrowheads="1"/>
              </p:cNvSpPr>
              <p:nvPr/>
            </p:nvSpPr>
            <p:spPr bwMode="auto">
              <a:xfrm>
                <a:off x="157234" y="237099"/>
                <a:ext cx="47421" cy="47421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7" name="Rectangle 22"/>
              <p:cNvSpPr>
                <a:spLocks noChangeArrowheads="1"/>
              </p:cNvSpPr>
              <p:nvPr/>
            </p:nvSpPr>
            <p:spPr bwMode="auto">
              <a:xfrm>
                <a:off x="232107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" name="Rectangle 23"/>
              <p:cNvSpPr>
                <a:spLocks noChangeArrowheads="1"/>
              </p:cNvSpPr>
              <p:nvPr/>
            </p:nvSpPr>
            <p:spPr bwMode="auto">
              <a:xfrm>
                <a:off x="309477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9" name="Rectangle 24"/>
              <p:cNvSpPr>
                <a:spLocks noChangeArrowheads="1"/>
              </p:cNvSpPr>
              <p:nvPr/>
            </p:nvSpPr>
            <p:spPr bwMode="auto">
              <a:xfrm>
                <a:off x="157234" y="309477"/>
                <a:ext cx="47421" cy="44924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" name="Rectangle 25"/>
              <p:cNvSpPr>
                <a:spLocks noChangeArrowheads="1"/>
              </p:cNvSpPr>
              <p:nvPr/>
            </p:nvSpPr>
            <p:spPr bwMode="auto">
              <a:xfrm>
                <a:off x="79865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1" name="Rectangle 26"/>
              <p:cNvSpPr>
                <a:spLocks noChangeArrowheads="1"/>
              </p:cNvSpPr>
              <p:nvPr/>
            </p:nvSpPr>
            <p:spPr bwMode="auto">
              <a:xfrm>
                <a:off x="79865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2" name="Rectangle 27"/>
              <p:cNvSpPr>
                <a:spLocks noChangeArrowheads="1"/>
              </p:cNvSpPr>
              <p:nvPr/>
            </p:nvSpPr>
            <p:spPr bwMode="auto">
              <a:xfrm>
                <a:off x="232107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3" name="Rectangle 28"/>
              <p:cNvSpPr>
                <a:spLocks noChangeArrowheads="1"/>
              </p:cNvSpPr>
              <p:nvPr/>
            </p:nvSpPr>
            <p:spPr bwMode="auto">
              <a:xfrm>
                <a:off x="309477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4" name="Freeform 29"/>
              <p:cNvSpPr>
                <a:spLocks noEditPoints="1" noChangeArrowheads="1"/>
              </p:cNvSpPr>
              <p:nvPr/>
            </p:nvSpPr>
            <p:spPr bwMode="auto">
              <a:xfrm>
                <a:off x="0" y="29950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76"/>
                  <a:gd name="T61" fmla="*/ 0 h 158"/>
                  <a:gd name="T62" fmla="*/ 176 w 176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5" name="Rectangle 30"/>
              <p:cNvSpPr>
                <a:spLocks noChangeArrowheads="1"/>
              </p:cNvSpPr>
              <p:nvPr/>
            </p:nvSpPr>
            <p:spPr bwMode="auto">
              <a:xfrm>
                <a:off x="82360" y="0"/>
                <a:ext cx="37438" cy="59899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6" name="Rectangle 31"/>
              <p:cNvSpPr>
                <a:spLocks noChangeArrowheads="1"/>
              </p:cNvSpPr>
              <p:nvPr/>
            </p:nvSpPr>
            <p:spPr bwMode="auto">
              <a:xfrm>
                <a:off x="329443" y="0"/>
                <a:ext cx="34941" cy="59899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7" name="组合 18"/>
          <p:cNvGrpSpPr>
            <a:grpSpLocks/>
          </p:cNvGrpSpPr>
          <p:nvPr/>
        </p:nvGrpSpPr>
        <p:grpSpPr bwMode="auto">
          <a:xfrm>
            <a:off x="5567362" y="1778794"/>
            <a:ext cx="595313" cy="598885"/>
            <a:chOff x="0" y="0"/>
            <a:chExt cx="792885" cy="797434"/>
          </a:xfrm>
        </p:grpSpPr>
        <p:sp>
          <p:nvSpPr>
            <p:cNvPr id="28" name="Oval 6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6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9" name="Freeform 35"/>
            <p:cNvSpPr>
              <a:spLocks noEditPoints="1" noChangeArrowheads="1"/>
            </p:cNvSpPr>
            <p:nvPr/>
          </p:nvSpPr>
          <p:spPr bwMode="auto">
            <a:xfrm>
              <a:off x="185871" y="256657"/>
              <a:ext cx="421143" cy="284121"/>
            </a:xfrm>
            <a:custGeom>
              <a:avLst/>
              <a:gdLst>
                <a:gd name="T0" fmla="*/ 362129 w 157"/>
                <a:gd name="T1" fmla="*/ 123298 h 106"/>
                <a:gd name="T2" fmla="*/ 364812 w 157"/>
                <a:gd name="T3" fmla="*/ 99174 h 106"/>
                <a:gd name="T4" fmla="*/ 265561 w 157"/>
                <a:gd name="T5" fmla="*/ 0 h 106"/>
                <a:gd name="T6" fmla="*/ 195818 w 157"/>
                <a:gd name="T7" fmla="*/ 48247 h 106"/>
                <a:gd name="T8" fmla="*/ 120710 w 157"/>
                <a:gd name="T9" fmla="*/ 21443 h 106"/>
                <a:gd name="T10" fmla="*/ 50966 w 157"/>
                <a:gd name="T11" fmla="*/ 104535 h 106"/>
                <a:gd name="T12" fmla="*/ 53649 w 157"/>
                <a:gd name="T13" fmla="*/ 125978 h 106"/>
                <a:gd name="T14" fmla="*/ 0 w 157"/>
                <a:gd name="T15" fmla="*/ 201029 h 106"/>
                <a:gd name="T16" fmla="*/ 83156 w 157"/>
                <a:gd name="T17" fmla="*/ 284121 h 106"/>
                <a:gd name="T18" fmla="*/ 337987 w 157"/>
                <a:gd name="T19" fmla="*/ 284121 h 106"/>
                <a:gd name="T20" fmla="*/ 421143 w 157"/>
                <a:gd name="T21" fmla="*/ 201029 h 106"/>
                <a:gd name="T22" fmla="*/ 362129 w 157"/>
                <a:gd name="T23" fmla="*/ 123298 h 106"/>
                <a:gd name="T24" fmla="*/ 321893 w 157"/>
                <a:gd name="T25" fmla="*/ 268039 h 106"/>
                <a:gd name="T26" fmla="*/ 211913 w 157"/>
                <a:gd name="T27" fmla="*/ 268039 h 106"/>
                <a:gd name="T28" fmla="*/ 276291 w 157"/>
                <a:gd name="T29" fmla="*/ 201029 h 106"/>
                <a:gd name="T30" fmla="*/ 273609 w 157"/>
                <a:gd name="T31" fmla="*/ 192988 h 106"/>
                <a:gd name="T32" fmla="*/ 246784 w 157"/>
                <a:gd name="T33" fmla="*/ 192988 h 106"/>
                <a:gd name="T34" fmla="*/ 246784 w 157"/>
                <a:gd name="T35" fmla="*/ 182266 h 106"/>
                <a:gd name="T36" fmla="*/ 246784 w 157"/>
                <a:gd name="T37" fmla="*/ 99174 h 106"/>
                <a:gd name="T38" fmla="*/ 241420 w 157"/>
                <a:gd name="T39" fmla="*/ 93814 h 106"/>
                <a:gd name="T40" fmla="*/ 171676 w 157"/>
                <a:gd name="T41" fmla="*/ 93814 h 106"/>
                <a:gd name="T42" fmla="*/ 166311 w 157"/>
                <a:gd name="T43" fmla="*/ 99174 h 106"/>
                <a:gd name="T44" fmla="*/ 166311 w 157"/>
                <a:gd name="T45" fmla="*/ 182266 h 106"/>
                <a:gd name="T46" fmla="*/ 166311 w 157"/>
                <a:gd name="T47" fmla="*/ 195668 h 106"/>
                <a:gd name="T48" fmla="*/ 136804 w 157"/>
                <a:gd name="T49" fmla="*/ 195668 h 106"/>
                <a:gd name="T50" fmla="*/ 134122 w 157"/>
                <a:gd name="T51" fmla="*/ 203709 h 106"/>
                <a:gd name="T52" fmla="*/ 201183 w 157"/>
                <a:gd name="T53" fmla="*/ 268039 h 106"/>
                <a:gd name="T54" fmla="*/ 101933 w 157"/>
                <a:gd name="T55" fmla="*/ 268039 h 106"/>
                <a:gd name="T56" fmla="*/ 29507 w 157"/>
                <a:gd name="T57" fmla="*/ 198349 h 106"/>
                <a:gd name="T58" fmla="*/ 77791 w 157"/>
                <a:gd name="T59" fmla="*/ 134019 h 106"/>
                <a:gd name="T60" fmla="*/ 75108 w 157"/>
                <a:gd name="T61" fmla="*/ 117937 h 106"/>
                <a:gd name="T62" fmla="*/ 134122 w 157"/>
                <a:gd name="T63" fmla="*/ 45567 h 106"/>
                <a:gd name="T64" fmla="*/ 198501 w 157"/>
                <a:gd name="T65" fmla="*/ 77731 h 106"/>
                <a:gd name="T66" fmla="*/ 260197 w 157"/>
                <a:gd name="T67" fmla="*/ 26804 h 106"/>
                <a:gd name="T68" fmla="*/ 343352 w 157"/>
                <a:gd name="T69" fmla="*/ 112576 h 106"/>
                <a:gd name="T70" fmla="*/ 340670 w 157"/>
                <a:gd name="T71" fmla="*/ 131339 h 106"/>
                <a:gd name="T72" fmla="*/ 394319 w 157"/>
                <a:gd name="T73" fmla="*/ 198349 h 106"/>
                <a:gd name="T74" fmla="*/ 321893 w 157"/>
                <a:gd name="T75" fmla="*/ 268039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7"/>
                <a:gd name="T115" fmla="*/ 0 h 106"/>
                <a:gd name="T116" fmla="*/ 157 w 157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30" name="矩形 67"/>
          <p:cNvSpPr>
            <a:spLocks noChangeArrowheads="1"/>
          </p:cNvSpPr>
          <p:nvPr/>
        </p:nvSpPr>
        <p:spPr bwMode="auto">
          <a:xfrm>
            <a:off x="6209110" y="1778794"/>
            <a:ext cx="1779984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旗下分支机构</a:t>
            </a:r>
            <a:endParaRPr 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6209110" y="2055019"/>
            <a:ext cx="1884759" cy="475509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在此录入图表的描述说明，在此录入图表的描述说明。</a:t>
            </a:r>
          </a:p>
        </p:txBody>
      </p:sp>
      <p:sp>
        <p:nvSpPr>
          <p:cNvPr id="32" name="矩形 69"/>
          <p:cNvSpPr>
            <a:spLocks noChangeArrowheads="1"/>
          </p:cNvSpPr>
          <p:nvPr/>
        </p:nvSpPr>
        <p:spPr bwMode="auto">
          <a:xfrm>
            <a:off x="6209110" y="2750344"/>
            <a:ext cx="1779984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拥有员工数量</a:t>
            </a:r>
            <a:endParaRPr 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6209110" y="3027760"/>
            <a:ext cx="1884759" cy="475509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在此录入图表的描述说明，在此录入图表的描述说明。</a:t>
            </a:r>
          </a:p>
        </p:txBody>
      </p:sp>
      <p:sp>
        <p:nvSpPr>
          <p:cNvPr id="34" name="矩形 71"/>
          <p:cNvSpPr>
            <a:spLocks noChangeArrowheads="1"/>
          </p:cNvSpPr>
          <p:nvPr/>
        </p:nvSpPr>
        <p:spPr bwMode="auto">
          <a:xfrm>
            <a:off x="6209110" y="3721894"/>
            <a:ext cx="1779984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产品总销售额</a:t>
            </a:r>
            <a:endParaRPr 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209110" y="3988594"/>
            <a:ext cx="1884759" cy="475509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在此录入图表的描述说明，在此录入图表的描述说明。</a:t>
            </a:r>
          </a:p>
        </p:txBody>
      </p:sp>
      <p:grpSp>
        <p:nvGrpSpPr>
          <p:cNvPr id="36" name="组合 17"/>
          <p:cNvGrpSpPr>
            <a:grpSpLocks/>
          </p:cNvGrpSpPr>
          <p:nvPr/>
        </p:nvGrpSpPr>
        <p:grpSpPr bwMode="auto">
          <a:xfrm>
            <a:off x="5567362" y="2752725"/>
            <a:ext cx="595313" cy="597694"/>
            <a:chOff x="0" y="0"/>
            <a:chExt cx="792885" cy="797434"/>
          </a:xfrm>
        </p:grpSpPr>
        <p:sp>
          <p:nvSpPr>
            <p:cNvPr id="37" name="Oval 8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6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38" name="任意多边形 75"/>
            <p:cNvSpPr>
              <a:spLocks noChangeArrowheads="1"/>
            </p:cNvSpPr>
            <p:nvPr/>
          </p:nvSpPr>
          <p:spPr bwMode="auto">
            <a:xfrm>
              <a:off x="125808" y="205049"/>
              <a:ext cx="541268" cy="387337"/>
            </a:xfrm>
            <a:custGeom>
              <a:avLst/>
              <a:gdLst>
                <a:gd name="T0" fmla="*/ 342366 w 613253"/>
                <a:gd name="T1" fmla="*/ 215053 h 438850"/>
                <a:gd name="T2" fmla="*/ 349467 w 613253"/>
                <a:gd name="T3" fmla="*/ 239323 h 438850"/>
                <a:gd name="T4" fmla="*/ 310430 w 613253"/>
                <a:gd name="T5" fmla="*/ 326243 h 438850"/>
                <a:gd name="T6" fmla="*/ 309880 w 613253"/>
                <a:gd name="T7" fmla="*/ 326243 h 438850"/>
                <a:gd name="T8" fmla="*/ 310266 w 613253"/>
                <a:gd name="T9" fmla="*/ 326609 h 438850"/>
                <a:gd name="T10" fmla="*/ 309881 w 613253"/>
                <a:gd name="T11" fmla="*/ 327466 h 438850"/>
                <a:gd name="T12" fmla="*/ 311167 w 613253"/>
                <a:gd name="T13" fmla="*/ 327466 h 438850"/>
                <a:gd name="T14" fmla="*/ 354879 w 613253"/>
                <a:gd name="T15" fmla="*/ 369009 h 438850"/>
                <a:gd name="T16" fmla="*/ 398591 w 613253"/>
                <a:gd name="T17" fmla="*/ 327466 h 438850"/>
                <a:gd name="T18" fmla="*/ 399878 w 613253"/>
                <a:gd name="T19" fmla="*/ 327466 h 438850"/>
                <a:gd name="T20" fmla="*/ 399493 w 613253"/>
                <a:gd name="T21" fmla="*/ 326608 h 438850"/>
                <a:gd name="T22" fmla="*/ 399878 w 613253"/>
                <a:gd name="T23" fmla="*/ 326243 h 438850"/>
                <a:gd name="T24" fmla="*/ 399329 w 613253"/>
                <a:gd name="T25" fmla="*/ 326243 h 438850"/>
                <a:gd name="T26" fmla="*/ 360291 w 613253"/>
                <a:gd name="T27" fmla="*/ 239321 h 438850"/>
                <a:gd name="T28" fmla="*/ 367392 w 613253"/>
                <a:gd name="T29" fmla="*/ 215053 h 438850"/>
                <a:gd name="T30" fmla="*/ 138929 w 613253"/>
                <a:gd name="T31" fmla="*/ 190906 h 438850"/>
                <a:gd name="T32" fmla="*/ 144684 w 613253"/>
                <a:gd name="T33" fmla="*/ 210572 h 438850"/>
                <a:gd name="T34" fmla="*/ 113053 w 613253"/>
                <a:gd name="T35" fmla="*/ 281000 h 438850"/>
                <a:gd name="T36" fmla="*/ 112607 w 613253"/>
                <a:gd name="T37" fmla="*/ 281000 h 438850"/>
                <a:gd name="T38" fmla="*/ 112919 w 613253"/>
                <a:gd name="T39" fmla="*/ 281298 h 438850"/>
                <a:gd name="T40" fmla="*/ 112608 w 613253"/>
                <a:gd name="T41" fmla="*/ 281991 h 438850"/>
                <a:gd name="T42" fmla="*/ 113650 w 613253"/>
                <a:gd name="T43" fmla="*/ 281991 h 438850"/>
                <a:gd name="T44" fmla="*/ 149069 w 613253"/>
                <a:gd name="T45" fmla="*/ 315653 h 438850"/>
                <a:gd name="T46" fmla="*/ 184487 w 613253"/>
                <a:gd name="T47" fmla="*/ 281991 h 438850"/>
                <a:gd name="T48" fmla="*/ 185531 w 613253"/>
                <a:gd name="T49" fmla="*/ 281991 h 438850"/>
                <a:gd name="T50" fmla="*/ 185218 w 613253"/>
                <a:gd name="T51" fmla="*/ 281297 h 438850"/>
                <a:gd name="T52" fmla="*/ 185530 w 613253"/>
                <a:gd name="T53" fmla="*/ 281000 h 438850"/>
                <a:gd name="T54" fmla="*/ 185086 w 613253"/>
                <a:gd name="T55" fmla="*/ 281000 h 438850"/>
                <a:gd name="T56" fmla="*/ 153454 w 613253"/>
                <a:gd name="T57" fmla="*/ 210570 h 438850"/>
                <a:gd name="T58" fmla="*/ 159207 w 613253"/>
                <a:gd name="T59" fmla="*/ 190906 h 438850"/>
                <a:gd name="T60" fmla="*/ 355360 w 613253"/>
                <a:gd name="T61" fmla="*/ 0 h 438850"/>
                <a:gd name="T62" fmla="*/ 455224 w 613253"/>
                <a:gd name="T63" fmla="*/ 101417 h 438850"/>
                <a:gd name="T64" fmla="*/ 401082 w 613253"/>
                <a:gd name="T65" fmla="*/ 190174 h 438850"/>
                <a:gd name="T66" fmla="*/ 401082 w 613253"/>
                <a:gd name="T67" fmla="*/ 203924 h 438850"/>
                <a:gd name="T68" fmla="*/ 541268 w 613253"/>
                <a:gd name="T69" fmla="*/ 345545 h 438850"/>
                <a:gd name="T70" fmla="*/ 351751 w 613253"/>
                <a:gd name="T71" fmla="*/ 387337 h 438850"/>
                <a:gd name="T72" fmla="*/ 170905 w 613253"/>
                <a:gd name="T73" fmla="*/ 349252 h 438850"/>
                <a:gd name="T74" fmla="*/ 179418 w 613253"/>
                <a:gd name="T75" fmla="*/ 326961 h 438850"/>
                <a:gd name="T76" fmla="*/ 146534 w 613253"/>
                <a:gd name="T77" fmla="*/ 330503 h 438850"/>
                <a:gd name="T78" fmla="*/ 0 w 613253"/>
                <a:gd name="T79" fmla="*/ 299644 h 438850"/>
                <a:gd name="T80" fmla="*/ 110463 w 613253"/>
                <a:gd name="T81" fmla="*/ 183159 h 438850"/>
                <a:gd name="T82" fmla="*/ 110463 w 613253"/>
                <a:gd name="T83" fmla="*/ 169414 h 438850"/>
                <a:gd name="T84" fmla="*/ 68541 w 613253"/>
                <a:gd name="T85" fmla="*/ 98830 h 438850"/>
                <a:gd name="T86" fmla="*/ 149458 w 613253"/>
                <a:gd name="T87" fmla="*/ 16655 h 438850"/>
                <a:gd name="T88" fmla="*/ 230376 w 613253"/>
                <a:gd name="T89" fmla="*/ 98830 h 438850"/>
                <a:gd name="T90" fmla="*/ 186506 w 613253"/>
                <a:gd name="T91" fmla="*/ 170748 h 438850"/>
                <a:gd name="T92" fmla="*/ 186506 w 613253"/>
                <a:gd name="T93" fmla="*/ 181888 h 438850"/>
                <a:gd name="T94" fmla="*/ 258460 w 613253"/>
                <a:gd name="T95" fmla="*/ 222896 h 438850"/>
                <a:gd name="T96" fmla="*/ 260415 w 613253"/>
                <a:gd name="T97" fmla="*/ 225480 h 438850"/>
                <a:gd name="T98" fmla="*/ 307234 w 613253"/>
                <a:gd name="T99" fmla="*/ 205493 h 438850"/>
                <a:gd name="T100" fmla="*/ 307234 w 613253"/>
                <a:gd name="T101" fmla="*/ 188529 h 438850"/>
                <a:gd name="T102" fmla="*/ 255495 w 613253"/>
                <a:gd name="T103" fmla="*/ 101417 h 438850"/>
                <a:gd name="T104" fmla="*/ 355360 w 613253"/>
                <a:gd name="T105" fmla="*/ 0 h 4388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13253"/>
                <a:gd name="T160" fmla="*/ 0 h 438850"/>
                <a:gd name="T161" fmla="*/ 613253 w 613253"/>
                <a:gd name="T162" fmla="*/ 438850 h 4388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13253" h="438850">
                  <a:moveTo>
                    <a:pt x="387898" y="243653"/>
                  </a:moveTo>
                  <a:lnTo>
                    <a:pt x="395944" y="271151"/>
                  </a:lnTo>
                  <a:lnTo>
                    <a:pt x="351715" y="369631"/>
                  </a:lnTo>
                  <a:lnTo>
                    <a:pt x="351092" y="369631"/>
                  </a:lnTo>
                  <a:lnTo>
                    <a:pt x="351529" y="370046"/>
                  </a:lnTo>
                  <a:lnTo>
                    <a:pt x="351093" y="371017"/>
                  </a:lnTo>
                  <a:lnTo>
                    <a:pt x="352550" y="371017"/>
                  </a:lnTo>
                  <a:lnTo>
                    <a:pt x="402076" y="418085"/>
                  </a:lnTo>
                  <a:lnTo>
                    <a:pt x="451601" y="371017"/>
                  </a:lnTo>
                  <a:lnTo>
                    <a:pt x="453059" y="371017"/>
                  </a:lnTo>
                  <a:lnTo>
                    <a:pt x="452623" y="370045"/>
                  </a:lnTo>
                  <a:lnTo>
                    <a:pt x="453059" y="369631"/>
                  </a:lnTo>
                  <a:lnTo>
                    <a:pt x="452437" y="369631"/>
                  </a:lnTo>
                  <a:lnTo>
                    <a:pt x="408207" y="271149"/>
                  </a:lnTo>
                  <a:lnTo>
                    <a:pt x="416253" y="243653"/>
                  </a:lnTo>
                  <a:close/>
                  <a:moveTo>
                    <a:pt x="157406" y="216295"/>
                  </a:moveTo>
                  <a:lnTo>
                    <a:pt x="163926" y="238576"/>
                  </a:lnTo>
                  <a:lnTo>
                    <a:pt x="128088" y="318371"/>
                  </a:lnTo>
                  <a:lnTo>
                    <a:pt x="127583" y="318371"/>
                  </a:lnTo>
                  <a:lnTo>
                    <a:pt x="127937" y="318708"/>
                  </a:lnTo>
                  <a:lnTo>
                    <a:pt x="127584" y="319494"/>
                  </a:lnTo>
                  <a:lnTo>
                    <a:pt x="128765" y="319494"/>
                  </a:lnTo>
                  <a:lnTo>
                    <a:pt x="168894" y="357632"/>
                  </a:lnTo>
                  <a:lnTo>
                    <a:pt x="209023" y="319494"/>
                  </a:lnTo>
                  <a:lnTo>
                    <a:pt x="210205" y="319494"/>
                  </a:lnTo>
                  <a:lnTo>
                    <a:pt x="209851" y="318707"/>
                  </a:lnTo>
                  <a:lnTo>
                    <a:pt x="210204" y="318371"/>
                  </a:lnTo>
                  <a:lnTo>
                    <a:pt x="209701" y="318371"/>
                  </a:lnTo>
                  <a:lnTo>
                    <a:pt x="173862" y="238574"/>
                  </a:lnTo>
                  <a:lnTo>
                    <a:pt x="180381" y="216295"/>
                  </a:lnTo>
                  <a:close/>
                  <a:moveTo>
                    <a:pt x="402620" y="0"/>
                  </a:moveTo>
                  <a:cubicBezTo>
                    <a:pt x="465109" y="0"/>
                    <a:pt x="515766" y="51445"/>
                    <a:pt x="515766" y="114905"/>
                  </a:cubicBezTo>
                  <a:cubicBezTo>
                    <a:pt x="515766" y="159138"/>
                    <a:pt x="491155" y="197534"/>
                    <a:pt x="454423" y="215466"/>
                  </a:cubicBezTo>
                  <a:lnTo>
                    <a:pt x="454423" y="231044"/>
                  </a:lnTo>
                  <a:cubicBezTo>
                    <a:pt x="531505" y="249779"/>
                    <a:pt x="592702" y="311734"/>
                    <a:pt x="613253" y="391500"/>
                  </a:cubicBezTo>
                  <a:cubicBezTo>
                    <a:pt x="550688" y="422070"/>
                    <a:pt x="477097" y="438850"/>
                    <a:pt x="398531" y="438850"/>
                  </a:cubicBezTo>
                  <a:cubicBezTo>
                    <a:pt x="323987" y="438850"/>
                    <a:pt x="253921" y="423744"/>
                    <a:pt x="193634" y="395700"/>
                  </a:cubicBezTo>
                  <a:lnTo>
                    <a:pt x="203279" y="370444"/>
                  </a:lnTo>
                  <a:lnTo>
                    <a:pt x="166022" y="374457"/>
                  </a:lnTo>
                  <a:cubicBezTo>
                    <a:pt x="105620" y="374457"/>
                    <a:pt x="48848" y="362217"/>
                    <a:pt x="0" y="339494"/>
                  </a:cubicBezTo>
                  <a:cubicBezTo>
                    <a:pt x="15404" y="274815"/>
                    <a:pt x="63667" y="224043"/>
                    <a:pt x="125154" y="207518"/>
                  </a:cubicBezTo>
                  <a:lnTo>
                    <a:pt x="125154" y="191945"/>
                  </a:lnTo>
                  <a:cubicBezTo>
                    <a:pt x="96529" y="177233"/>
                    <a:pt x="77656" y="146842"/>
                    <a:pt x="77656" y="111974"/>
                  </a:cubicBezTo>
                  <a:cubicBezTo>
                    <a:pt x="77656" y="60554"/>
                    <a:pt x="118702" y="18870"/>
                    <a:pt x="169335" y="18870"/>
                  </a:cubicBezTo>
                  <a:cubicBezTo>
                    <a:pt x="219968" y="18870"/>
                    <a:pt x="261014" y="60554"/>
                    <a:pt x="261014" y="111974"/>
                  </a:cubicBezTo>
                  <a:cubicBezTo>
                    <a:pt x="261014" y="147815"/>
                    <a:pt x="241072" y="178926"/>
                    <a:pt x="211310" y="193456"/>
                  </a:cubicBezTo>
                  <a:lnTo>
                    <a:pt x="211310" y="206078"/>
                  </a:lnTo>
                  <a:cubicBezTo>
                    <a:pt x="242539" y="213668"/>
                    <a:pt x="270549" y="230014"/>
                    <a:pt x="292834" y="252540"/>
                  </a:cubicBezTo>
                  <a:lnTo>
                    <a:pt x="295048" y="255467"/>
                  </a:lnTo>
                  <a:lnTo>
                    <a:pt x="348094" y="232822"/>
                  </a:lnTo>
                  <a:lnTo>
                    <a:pt x="348094" y="213602"/>
                  </a:lnTo>
                  <a:cubicBezTo>
                    <a:pt x="312767" y="195444"/>
                    <a:pt x="289474" y="157937"/>
                    <a:pt x="289474" y="114905"/>
                  </a:cubicBezTo>
                  <a:cubicBezTo>
                    <a:pt x="289474" y="51445"/>
                    <a:pt x="340131" y="0"/>
                    <a:pt x="40262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sp>
        <p:nvSpPr>
          <p:cNvPr id="39" name="文本框 37"/>
          <p:cNvSpPr>
            <a:spLocks noChangeArrowheads="1"/>
          </p:cNvSpPr>
          <p:nvPr/>
        </p:nvSpPr>
        <p:spPr bwMode="auto">
          <a:xfrm>
            <a:off x="5017294" y="607219"/>
            <a:ext cx="2795066" cy="253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3" tIns="34287" rIns="68573" bIns="34287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Company Introduction</a:t>
            </a:r>
            <a:endParaRPr lang="zh-CN" altLang="en-US" sz="1200" baseline="-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4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7" grpId="0" bldLvl="0" autoUpdateAnimBg="0"/>
      <p:bldP spid="8" grpId="0" bldLvl="0" animBg="1" autoUpdateAnimBg="0"/>
      <p:bldP spid="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  <p:bldP spid="39" grpId="0" bldLvl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6"/>
          <p:cNvSpPr>
            <a:spLocks noChangeArrowheads="1"/>
          </p:cNvSpPr>
          <p:nvPr/>
        </p:nvSpPr>
        <p:spPr bwMode="auto">
          <a:xfrm>
            <a:off x="3173016" y="1635919"/>
            <a:ext cx="4230290" cy="647700"/>
          </a:xfrm>
          <a:prstGeom prst="rect">
            <a:avLst/>
          </a:prstGeom>
          <a:solidFill>
            <a:schemeClr val="bg1">
              <a:alpha val="45097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" name="Rectangle 28"/>
          <p:cNvSpPr>
            <a:spLocks noChangeArrowheads="1"/>
          </p:cNvSpPr>
          <p:nvPr/>
        </p:nvSpPr>
        <p:spPr bwMode="auto">
          <a:xfrm>
            <a:off x="3173016" y="2381250"/>
            <a:ext cx="4217194" cy="654844"/>
          </a:xfrm>
          <a:prstGeom prst="rect">
            <a:avLst/>
          </a:prstGeom>
          <a:solidFill>
            <a:schemeClr val="bg1">
              <a:alpha val="45097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" name="Rectangle 33"/>
          <p:cNvSpPr>
            <a:spLocks noChangeArrowheads="1"/>
          </p:cNvSpPr>
          <p:nvPr/>
        </p:nvSpPr>
        <p:spPr bwMode="auto">
          <a:xfrm>
            <a:off x="3173016" y="3139679"/>
            <a:ext cx="4217194" cy="646509"/>
          </a:xfrm>
          <a:prstGeom prst="rect">
            <a:avLst/>
          </a:prstGeom>
          <a:solidFill>
            <a:schemeClr val="bg1">
              <a:alpha val="45097"/>
            </a:schemeClr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3611166" y="447675"/>
            <a:ext cx="1369219" cy="439341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关注我们</a:t>
            </a:r>
          </a:p>
        </p:txBody>
      </p:sp>
      <p:sp>
        <p:nvSpPr>
          <p:cNvPr id="6" name="文本框 37"/>
          <p:cNvSpPr>
            <a:spLocks noChangeArrowheads="1"/>
          </p:cNvSpPr>
          <p:nvPr/>
        </p:nvSpPr>
        <p:spPr bwMode="auto">
          <a:xfrm>
            <a:off x="5026819" y="633412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Concern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Us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7" name="组合 28"/>
          <p:cNvGrpSpPr>
            <a:grpSpLocks/>
          </p:cNvGrpSpPr>
          <p:nvPr/>
        </p:nvGrpSpPr>
        <p:grpSpPr bwMode="auto">
          <a:xfrm>
            <a:off x="3201591" y="464344"/>
            <a:ext cx="197644" cy="295275"/>
            <a:chOff x="0" y="0"/>
            <a:chExt cx="213756" cy="427512"/>
          </a:xfrm>
        </p:grpSpPr>
        <p:sp>
          <p:nvSpPr>
            <p:cNvPr id="8" name="直接连接符 29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直接连接符 30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0" name="Picture 2" descr="E:\lizzy\PPT-by lizzy\icon\mzl.amvyqtlq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0731" y="31765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12"/>
          <p:cNvSpPr>
            <a:spLocks noChangeArrowheads="1"/>
          </p:cNvSpPr>
          <p:nvPr/>
        </p:nvSpPr>
        <p:spPr bwMode="auto">
          <a:xfrm>
            <a:off x="3308748" y="2512219"/>
            <a:ext cx="3734990" cy="392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 fontAlgn="ctr"/>
            <a:r>
              <a:rPr lang="zh-CN" altLang="en-US" sz="2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官方公众账号</a:t>
            </a:r>
            <a:endParaRPr lang="en-US" sz="2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2" name="Text Box 19"/>
          <p:cNvSpPr>
            <a:spLocks noChangeArrowheads="1"/>
          </p:cNvSpPr>
          <p:nvPr/>
        </p:nvSpPr>
        <p:spPr bwMode="auto">
          <a:xfrm>
            <a:off x="3308748" y="3292079"/>
            <a:ext cx="3374231" cy="392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 fontAlgn="ctr"/>
            <a:r>
              <a:rPr lang="en-US" altLang="zh-CN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http://our.weibo.com/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 Box 20"/>
          <p:cNvSpPr>
            <a:spLocks noChangeArrowheads="1"/>
          </p:cNvSpPr>
          <p:nvPr/>
        </p:nvSpPr>
        <p:spPr bwMode="auto">
          <a:xfrm>
            <a:off x="3308747" y="1789510"/>
            <a:ext cx="3689747" cy="392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 fontAlgn="ctr"/>
            <a:r>
              <a:rPr lang="en-US" altLang="zh-CN" sz="2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www.ourwebsite.com</a:t>
            </a:r>
          </a:p>
        </p:txBody>
      </p:sp>
      <p:pic>
        <p:nvPicPr>
          <p:cNvPr id="14" name="图片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40731" y="2403873"/>
            <a:ext cx="610791" cy="610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8"/>
          <p:cNvGrpSpPr>
            <a:grpSpLocks/>
          </p:cNvGrpSpPr>
          <p:nvPr/>
        </p:nvGrpSpPr>
        <p:grpSpPr bwMode="auto">
          <a:xfrm>
            <a:off x="2040731" y="1635919"/>
            <a:ext cx="609600" cy="606029"/>
            <a:chOff x="0" y="0"/>
            <a:chExt cx="812800" cy="807030"/>
          </a:xfrm>
        </p:grpSpPr>
        <p:sp>
          <p:nvSpPr>
            <p:cNvPr id="16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812800" cy="807029"/>
            </a:xfrm>
            <a:prstGeom prst="roundRect">
              <a:avLst>
                <a:gd name="adj" fmla="val 10208"/>
              </a:avLst>
            </a:prstGeom>
            <a:solidFill>
              <a:schemeClr val="bg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pic>
          <p:nvPicPr>
            <p:cNvPr id="17" name="Picture 39" descr="15_Twitter-iCon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1"/>
              <a:ext cx="812800" cy="807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utoUpdateAnimBg="0"/>
      <p:bldP spid="6" grpId="0" bldLvl="0" autoUpdateAnimBg="0"/>
      <p:bldP spid="11" grpId="0" bldLvl="0" autoUpdateAnimBg="0"/>
      <p:bldP spid="12" grpId="0" bldLvl="0" autoUpdateAnimBg="0"/>
      <p:bldP spid="13" grpId="0" bldLvl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7"/>
          <p:cNvSpPr>
            <a:spLocks noChangeArrowheads="1"/>
          </p:cNvSpPr>
          <p:nvPr/>
        </p:nvSpPr>
        <p:spPr bwMode="auto">
          <a:xfrm>
            <a:off x="2387203" y="1543050"/>
            <a:ext cx="4386263" cy="99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6" tIns="34289" rIns="68576" bIns="34289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谢谢欣赏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9"/>
          <p:cNvSpPr>
            <a:spLocks noChangeArrowheads="1"/>
          </p:cNvSpPr>
          <p:nvPr/>
        </p:nvSpPr>
        <p:spPr bwMode="auto">
          <a:xfrm>
            <a:off x="3912394" y="1090613"/>
            <a:ext cx="163570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rPr>
              <a:t>THE END</a:t>
            </a:r>
            <a:endParaRPr lang="zh-CN" altLang="en-US" sz="2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3969544" y="3170635"/>
            <a:ext cx="1204913" cy="1206103"/>
          </a:xfrm>
          <a:prstGeom prst="ellipse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5" name="文本框 4"/>
          <p:cNvSpPr>
            <a:spLocks noChangeArrowheads="1"/>
          </p:cNvSpPr>
          <p:nvPr/>
        </p:nvSpPr>
        <p:spPr bwMode="auto">
          <a:xfrm>
            <a:off x="4064425" y="3554017"/>
            <a:ext cx="101515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24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Impact" pitchFamily="34" charset="0"/>
              </a:rPr>
              <a:t>LOGO</a:t>
            </a:r>
            <a:endParaRPr lang="zh-CN" altLang="en-US" sz="240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6" name="TextBox 38"/>
          <p:cNvSpPr>
            <a:spLocks noChangeArrowheads="1"/>
          </p:cNvSpPr>
          <p:nvPr/>
        </p:nvSpPr>
        <p:spPr bwMode="auto">
          <a:xfrm>
            <a:off x="2233613" y="2502694"/>
            <a:ext cx="4676775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某家企业有限公司</a:t>
            </a:r>
            <a:r>
              <a:rPr 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2020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企业宣传</a:t>
            </a:r>
            <a:r>
              <a:rPr 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/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产品简介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4" grpId="0" bldLvl="0" animBg="1" autoUpdateAnimBg="0"/>
      <p:bldP spid="5" grpId="0" bldLvl="0" autoUpdateAnimBg="0"/>
      <p:bldP spid="6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612357" y="422672"/>
            <a:ext cx="1370410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公司概述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94448" y="464344"/>
            <a:ext cx="197644" cy="295275"/>
            <a:chOff x="0" y="0"/>
            <a:chExt cx="213756" cy="427512"/>
          </a:xfrm>
        </p:grpSpPr>
        <p:sp>
          <p:nvSpPr>
            <p:cNvPr id="4" name="直接连接符 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直接连接符 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文本框 37"/>
          <p:cNvSpPr>
            <a:spLocks noChangeArrowheads="1"/>
          </p:cNvSpPr>
          <p:nvPr/>
        </p:nvSpPr>
        <p:spPr bwMode="auto">
          <a:xfrm>
            <a:off x="5017294" y="607219"/>
            <a:ext cx="3155106" cy="253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3" tIns="34287" rIns="68573" bIns="34287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Company Introduction</a:t>
            </a:r>
            <a:endParaRPr lang="zh-CN" altLang="en-US" sz="1200" baseline="-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" name="Freeform 239"/>
          <p:cNvSpPr>
            <a:spLocks noEditPoints="1" noChangeArrowheads="1"/>
          </p:cNvSpPr>
          <p:nvPr/>
        </p:nvSpPr>
        <p:spPr bwMode="auto">
          <a:xfrm>
            <a:off x="1225153" y="2057400"/>
            <a:ext cx="1738313" cy="1738313"/>
          </a:xfrm>
          <a:custGeom>
            <a:avLst/>
            <a:gdLst>
              <a:gd name="T0" fmla="*/ 2317750 w 2116"/>
              <a:gd name="T1" fmla="*/ 1152303 h 2116"/>
              <a:gd name="T2" fmla="*/ 2108539 w 2116"/>
              <a:gd name="T3" fmla="*/ 967189 h 2116"/>
              <a:gd name="T4" fmla="*/ 2232313 w 2116"/>
              <a:gd name="T5" fmla="*/ 714165 h 2116"/>
              <a:gd name="T6" fmla="*/ 1966144 w 2116"/>
              <a:gd name="T7" fmla="*/ 624347 h 2116"/>
              <a:gd name="T8" fmla="*/ 1973811 w 2116"/>
              <a:gd name="T9" fmla="*/ 334080 h 2116"/>
              <a:gd name="T10" fmla="*/ 1695594 w 2116"/>
              <a:gd name="T11" fmla="*/ 351606 h 2116"/>
              <a:gd name="T12" fmla="*/ 1603585 w 2116"/>
              <a:gd name="T13" fmla="*/ 87628 h 2116"/>
              <a:gd name="T14" fmla="*/ 1351656 w 2116"/>
              <a:gd name="T15" fmla="*/ 209211 h 2116"/>
              <a:gd name="T16" fmla="*/ 1152303 w 2116"/>
              <a:gd name="T17" fmla="*/ 0 h 2116"/>
              <a:gd name="T18" fmla="*/ 968285 w 2116"/>
              <a:gd name="T19" fmla="*/ 209211 h 2116"/>
              <a:gd name="T20" fmla="*/ 715260 w 2116"/>
              <a:gd name="T21" fmla="*/ 85437 h 2116"/>
              <a:gd name="T22" fmla="*/ 624347 w 2116"/>
              <a:gd name="T23" fmla="*/ 351606 h 2116"/>
              <a:gd name="T24" fmla="*/ 334080 w 2116"/>
              <a:gd name="T25" fmla="*/ 343938 h 2116"/>
              <a:gd name="T26" fmla="*/ 352701 w 2116"/>
              <a:gd name="T27" fmla="*/ 622156 h 2116"/>
              <a:gd name="T28" fmla="*/ 88723 w 2116"/>
              <a:gd name="T29" fmla="*/ 714165 h 2116"/>
              <a:gd name="T30" fmla="*/ 210306 w 2116"/>
              <a:gd name="T31" fmla="*/ 966094 h 2116"/>
              <a:gd name="T32" fmla="*/ 0 w 2116"/>
              <a:gd name="T33" fmla="*/ 1165447 h 2116"/>
              <a:gd name="T34" fmla="*/ 209211 w 2116"/>
              <a:gd name="T35" fmla="*/ 1350560 h 2116"/>
              <a:gd name="T36" fmla="*/ 85437 w 2116"/>
              <a:gd name="T37" fmla="*/ 1602490 h 2116"/>
              <a:gd name="T38" fmla="*/ 351606 w 2116"/>
              <a:gd name="T39" fmla="*/ 1693403 h 2116"/>
              <a:gd name="T40" fmla="*/ 343938 w 2116"/>
              <a:gd name="T41" fmla="*/ 1983669 h 2116"/>
              <a:gd name="T42" fmla="*/ 623251 w 2116"/>
              <a:gd name="T43" fmla="*/ 1965049 h 2116"/>
              <a:gd name="T44" fmla="*/ 715260 w 2116"/>
              <a:gd name="T45" fmla="*/ 2229027 h 2116"/>
              <a:gd name="T46" fmla="*/ 966094 w 2116"/>
              <a:gd name="T47" fmla="*/ 2108539 h 2116"/>
              <a:gd name="T48" fmla="*/ 1165447 w 2116"/>
              <a:gd name="T49" fmla="*/ 2317750 h 2116"/>
              <a:gd name="T50" fmla="*/ 1350560 w 2116"/>
              <a:gd name="T51" fmla="*/ 2108539 h 2116"/>
              <a:gd name="T52" fmla="*/ 1603585 w 2116"/>
              <a:gd name="T53" fmla="*/ 2232313 h 2116"/>
              <a:gd name="T54" fmla="*/ 1693403 w 2116"/>
              <a:gd name="T55" fmla="*/ 1966144 h 2116"/>
              <a:gd name="T56" fmla="*/ 1983669 w 2116"/>
              <a:gd name="T57" fmla="*/ 1973811 h 2116"/>
              <a:gd name="T58" fmla="*/ 1966144 w 2116"/>
              <a:gd name="T59" fmla="*/ 1694498 h 2116"/>
              <a:gd name="T60" fmla="*/ 2230122 w 2116"/>
              <a:gd name="T61" fmla="*/ 1602490 h 2116"/>
              <a:gd name="T62" fmla="*/ 2108539 w 2116"/>
              <a:gd name="T63" fmla="*/ 1351656 h 2116"/>
              <a:gd name="T64" fmla="*/ 1487478 w 2116"/>
              <a:gd name="T65" fmla="*/ 1828130 h 2116"/>
              <a:gd name="T66" fmla="*/ 831367 w 2116"/>
              <a:gd name="T67" fmla="*/ 489619 h 2116"/>
              <a:gd name="T68" fmla="*/ 1487478 w 2116"/>
              <a:gd name="T69" fmla="*/ 1828130 h 211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116"/>
              <a:gd name="T106" fmla="*/ 0 h 2116"/>
              <a:gd name="T107" fmla="*/ 2116 w 2116"/>
              <a:gd name="T108" fmla="*/ 2116 h 211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8" name="Freeform 240"/>
          <p:cNvSpPr>
            <a:spLocks noEditPoints="1" noChangeArrowheads="1"/>
          </p:cNvSpPr>
          <p:nvPr/>
        </p:nvSpPr>
        <p:spPr bwMode="auto">
          <a:xfrm>
            <a:off x="-103585" y="1357312"/>
            <a:ext cx="1510904" cy="1510904"/>
          </a:xfrm>
          <a:custGeom>
            <a:avLst/>
            <a:gdLst>
              <a:gd name="T0" fmla="*/ 2014538 w 1840"/>
              <a:gd name="T1" fmla="*/ 1055443 h 1840"/>
              <a:gd name="T2" fmla="*/ 1841551 w 1840"/>
              <a:gd name="T3" fmla="*/ 884645 h 1840"/>
              <a:gd name="T4" fmla="*/ 1960890 w 1840"/>
              <a:gd name="T5" fmla="*/ 672243 h 1840"/>
              <a:gd name="T6" fmla="*/ 1727685 w 1840"/>
              <a:gd name="T7" fmla="*/ 570421 h 1840"/>
              <a:gd name="T8" fmla="*/ 1753962 w 1840"/>
              <a:gd name="T9" fmla="*/ 329552 h 1840"/>
              <a:gd name="T10" fmla="*/ 1509809 w 1840"/>
              <a:gd name="T11" fmla="*/ 331742 h 1840"/>
              <a:gd name="T12" fmla="*/ 1443022 w 1840"/>
              <a:gd name="T13" fmla="*/ 98537 h 1840"/>
              <a:gd name="T14" fmla="*/ 1207628 w 1840"/>
              <a:gd name="T15" fmla="*/ 189410 h 1840"/>
              <a:gd name="T16" fmla="*/ 1055443 w 1840"/>
              <a:gd name="T17" fmla="*/ 0 h 1840"/>
              <a:gd name="T18" fmla="*/ 884645 w 1840"/>
              <a:gd name="T19" fmla="*/ 174082 h 1840"/>
              <a:gd name="T20" fmla="*/ 671148 w 1840"/>
              <a:gd name="T21" fmla="*/ 53648 h 1840"/>
              <a:gd name="T22" fmla="*/ 570421 w 1840"/>
              <a:gd name="T23" fmla="*/ 286853 h 1840"/>
              <a:gd name="T24" fmla="*/ 329552 w 1840"/>
              <a:gd name="T25" fmla="*/ 261671 h 1840"/>
              <a:gd name="T26" fmla="*/ 331742 w 1840"/>
              <a:gd name="T27" fmla="*/ 504729 h 1840"/>
              <a:gd name="T28" fmla="*/ 97442 w 1840"/>
              <a:gd name="T29" fmla="*/ 571516 h 1840"/>
              <a:gd name="T30" fmla="*/ 189410 w 1840"/>
              <a:gd name="T31" fmla="*/ 806910 h 1840"/>
              <a:gd name="T32" fmla="*/ 0 w 1840"/>
              <a:gd name="T33" fmla="*/ 960190 h 1840"/>
              <a:gd name="T34" fmla="*/ 174082 w 1840"/>
              <a:gd name="T35" fmla="*/ 1129893 h 1840"/>
              <a:gd name="T36" fmla="*/ 53648 w 1840"/>
              <a:gd name="T37" fmla="*/ 1343390 h 1840"/>
              <a:gd name="T38" fmla="*/ 286853 w 1840"/>
              <a:gd name="T39" fmla="*/ 1445212 h 1840"/>
              <a:gd name="T40" fmla="*/ 261671 w 1840"/>
              <a:gd name="T41" fmla="*/ 1686081 h 1840"/>
              <a:gd name="T42" fmla="*/ 504729 w 1840"/>
              <a:gd name="T43" fmla="*/ 1683891 h 1840"/>
              <a:gd name="T44" fmla="*/ 571516 w 1840"/>
              <a:gd name="T45" fmla="*/ 1917096 h 1840"/>
              <a:gd name="T46" fmla="*/ 806910 w 1840"/>
              <a:gd name="T47" fmla="*/ 1826223 h 1840"/>
              <a:gd name="T48" fmla="*/ 959095 w 1840"/>
              <a:gd name="T49" fmla="*/ 2014538 h 1840"/>
              <a:gd name="T50" fmla="*/ 1129893 w 1840"/>
              <a:gd name="T51" fmla="*/ 1841551 h 1840"/>
              <a:gd name="T52" fmla="*/ 1343390 w 1840"/>
              <a:gd name="T53" fmla="*/ 1960890 h 1840"/>
              <a:gd name="T54" fmla="*/ 1444117 w 1840"/>
              <a:gd name="T55" fmla="*/ 1728780 h 1840"/>
              <a:gd name="T56" fmla="*/ 1686081 w 1840"/>
              <a:gd name="T57" fmla="*/ 1753962 h 1840"/>
              <a:gd name="T58" fmla="*/ 1683891 w 1840"/>
              <a:gd name="T59" fmla="*/ 1510904 h 1840"/>
              <a:gd name="T60" fmla="*/ 1917096 w 1840"/>
              <a:gd name="T61" fmla="*/ 1443022 h 1840"/>
              <a:gd name="T62" fmla="*/ 1826223 w 1840"/>
              <a:gd name="T63" fmla="*/ 1208723 h 1840"/>
              <a:gd name="T64" fmla="*/ 1183541 w 1840"/>
              <a:gd name="T65" fmla="*/ 1631338 h 1840"/>
              <a:gd name="T66" fmla="*/ 830997 w 1840"/>
              <a:gd name="T67" fmla="*/ 384295 h 1840"/>
              <a:gd name="T68" fmla="*/ 1183541 w 1840"/>
              <a:gd name="T69" fmla="*/ 1631338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9" name="Freeform 241"/>
          <p:cNvSpPr>
            <a:spLocks noEditPoints="1" noChangeArrowheads="1"/>
          </p:cNvSpPr>
          <p:nvPr/>
        </p:nvSpPr>
        <p:spPr bwMode="auto">
          <a:xfrm>
            <a:off x="1369219" y="923925"/>
            <a:ext cx="1095375" cy="1096566"/>
          </a:xfrm>
          <a:custGeom>
            <a:avLst/>
            <a:gdLst>
              <a:gd name="T0" fmla="*/ 1460500 w 1335"/>
              <a:gd name="T1" fmla="*/ 765543 h 1335"/>
              <a:gd name="T2" fmla="*/ 1334689 w 1335"/>
              <a:gd name="T3" fmla="*/ 641785 h 1335"/>
              <a:gd name="T4" fmla="*/ 1422210 w 1335"/>
              <a:gd name="T5" fmla="*/ 487363 h 1335"/>
              <a:gd name="T6" fmla="*/ 1252639 w 1335"/>
              <a:gd name="T7" fmla="*/ 413984 h 1335"/>
              <a:gd name="T8" fmla="*/ 1271237 w 1335"/>
              <a:gd name="T9" fmla="*/ 238753 h 1335"/>
              <a:gd name="T10" fmla="*/ 1095101 w 1335"/>
              <a:gd name="T11" fmla="*/ 239848 h 1335"/>
              <a:gd name="T12" fmla="*/ 1045871 w 1335"/>
              <a:gd name="T13" fmla="*/ 71188 h 1335"/>
              <a:gd name="T14" fmla="*/ 876300 w 1335"/>
              <a:gd name="T15" fmla="*/ 136900 h 1335"/>
              <a:gd name="T16" fmla="*/ 764711 w 1335"/>
              <a:gd name="T17" fmla="*/ 0 h 1335"/>
              <a:gd name="T18" fmla="*/ 641088 w 1335"/>
              <a:gd name="T19" fmla="*/ 125948 h 1335"/>
              <a:gd name="T20" fmla="*/ 486833 w 1335"/>
              <a:gd name="T21" fmla="*/ 38332 h 1335"/>
              <a:gd name="T22" fmla="*/ 413535 w 1335"/>
              <a:gd name="T23" fmla="*/ 208087 h 1335"/>
              <a:gd name="T24" fmla="*/ 238494 w 1335"/>
              <a:gd name="T25" fmla="*/ 189469 h 1335"/>
              <a:gd name="T26" fmla="*/ 240682 w 1335"/>
              <a:gd name="T27" fmla="*/ 365796 h 1335"/>
              <a:gd name="T28" fmla="*/ 71110 w 1335"/>
              <a:gd name="T29" fmla="*/ 415080 h 1335"/>
              <a:gd name="T30" fmla="*/ 136751 w 1335"/>
              <a:gd name="T31" fmla="*/ 585930 h 1335"/>
              <a:gd name="T32" fmla="*/ 0 w 1335"/>
              <a:gd name="T33" fmla="*/ 696545 h 1335"/>
              <a:gd name="T34" fmla="*/ 125811 w 1335"/>
              <a:gd name="T35" fmla="*/ 820303 h 1335"/>
              <a:gd name="T36" fmla="*/ 38290 w 1335"/>
              <a:gd name="T37" fmla="*/ 974725 h 1335"/>
              <a:gd name="T38" fmla="*/ 207861 w 1335"/>
              <a:gd name="T39" fmla="*/ 1048103 h 1335"/>
              <a:gd name="T40" fmla="*/ 189263 w 1335"/>
              <a:gd name="T41" fmla="*/ 1223335 h 1335"/>
              <a:gd name="T42" fmla="*/ 365399 w 1335"/>
              <a:gd name="T43" fmla="*/ 1222240 h 1335"/>
              <a:gd name="T44" fmla="*/ 414629 w 1335"/>
              <a:gd name="T45" fmla="*/ 1390900 h 1335"/>
              <a:gd name="T46" fmla="*/ 585294 w 1335"/>
              <a:gd name="T47" fmla="*/ 1325188 h 1335"/>
              <a:gd name="T48" fmla="*/ 695789 w 1335"/>
              <a:gd name="T49" fmla="*/ 1462088 h 1335"/>
              <a:gd name="T50" fmla="*/ 819412 w 1335"/>
              <a:gd name="T51" fmla="*/ 1336140 h 1335"/>
              <a:gd name="T52" fmla="*/ 973667 w 1335"/>
              <a:gd name="T53" fmla="*/ 1422661 h 1335"/>
              <a:gd name="T54" fmla="*/ 1046965 w 1335"/>
              <a:gd name="T55" fmla="*/ 1254001 h 1335"/>
              <a:gd name="T56" fmla="*/ 1222006 w 1335"/>
              <a:gd name="T57" fmla="*/ 1272619 h 1335"/>
              <a:gd name="T58" fmla="*/ 1220912 w 1335"/>
              <a:gd name="T59" fmla="*/ 1096292 h 1335"/>
              <a:gd name="T60" fmla="*/ 1390484 w 1335"/>
              <a:gd name="T61" fmla="*/ 1047008 h 1335"/>
              <a:gd name="T62" fmla="*/ 1323749 w 1335"/>
              <a:gd name="T63" fmla="*/ 877253 h 1335"/>
              <a:gd name="T64" fmla="*/ 848950 w 1335"/>
              <a:gd name="T65" fmla="*/ 1149957 h 1335"/>
              <a:gd name="T66" fmla="*/ 612644 w 1335"/>
              <a:gd name="T67" fmla="*/ 313226 h 1335"/>
              <a:gd name="T68" fmla="*/ 848950 w 1335"/>
              <a:gd name="T69" fmla="*/ 1149957 h 13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335"/>
              <a:gd name="T106" fmla="*/ 0 h 1335"/>
              <a:gd name="T107" fmla="*/ 1335 w 1335"/>
              <a:gd name="T108" fmla="*/ 1335 h 133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0" name="Freeform 242"/>
          <p:cNvSpPr>
            <a:spLocks noEditPoints="1" noChangeArrowheads="1"/>
          </p:cNvSpPr>
          <p:nvPr/>
        </p:nvSpPr>
        <p:spPr bwMode="auto">
          <a:xfrm>
            <a:off x="984647" y="3614738"/>
            <a:ext cx="932259" cy="931069"/>
          </a:xfrm>
          <a:custGeom>
            <a:avLst/>
            <a:gdLst>
              <a:gd name="T0" fmla="*/ 1109402 w 1135"/>
              <a:gd name="T1" fmla="*/ 595534 h 1134"/>
              <a:gd name="T2" fmla="*/ 1243012 w 1135"/>
              <a:gd name="T3" fmla="*/ 516713 h 1134"/>
              <a:gd name="T4" fmla="*/ 1212347 w 1135"/>
              <a:gd name="T5" fmla="*/ 401766 h 1134"/>
              <a:gd name="T6" fmla="*/ 1056834 w 1135"/>
              <a:gd name="T7" fmla="*/ 400672 h 1134"/>
              <a:gd name="T8" fmla="*/ 948413 w 1135"/>
              <a:gd name="T9" fmla="*/ 259451 h 1134"/>
              <a:gd name="T10" fmla="*/ 986743 w 1135"/>
              <a:gd name="T11" fmla="*/ 108378 h 1134"/>
              <a:gd name="T12" fmla="*/ 884893 w 1135"/>
              <a:gd name="T13" fmla="*/ 49263 h 1134"/>
              <a:gd name="T14" fmla="*/ 773186 w 1135"/>
              <a:gd name="T15" fmla="*/ 157641 h 1134"/>
              <a:gd name="T16" fmla="*/ 595770 w 1135"/>
              <a:gd name="T17" fmla="*/ 134652 h 1134"/>
              <a:gd name="T18" fmla="*/ 516918 w 1135"/>
              <a:gd name="T19" fmla="*/ 0 h 1134"/>
              <a:gd name="T20" fmla="*/ 401925 w 1135"/>
              <a:gd name="T21" fmla="*/ 30652 h 1134"/>
              <a:gd name="T22" fmla="*/ 399735 w 1135"/>
              <a:gd name="T23" fmla="*/ 186104 h 1134"/>
              <a:gd name="T24" fmla="*/ 259554 w 1135"/>
              <a:gd name="T25" fmla="*/ 294483 h 1134"/>
              <a:gd name="T26" fmla="*/ 108421 w 1135"/>
              <a:gd name="T27" fmla="*/ 256167 h 1134"/>
              <a:gd name="T28" fmla="*/ 49282 w 1135"/>
              <a:gd name="T29" fmla="*/ 357977 h 1134"/>
              <a:gd name="T30" fmla="*/ 157704 w 1135"/>
              <a:gd name="T31" fmla="*/ 469640 h 1134"/>
              <a:gd name="T32" fmla="*/ 134705 w 1135"/>
              <a:gd name="T33" fmla="*/ 645891 h 1134"/>
              <a:gd name="T34" fmla="*/ 0 w 1135"/>
              <a:gd name="T35" fmla="*/ 725807 h 1134"/>
              <a:gd name="T36" fmla="*/ 30665 w 1135"/>
              <a:gd name="T37" fmla="*/ 839659 h 1134"/>
              <a:gd name="T38" fmla="*/ 187273 w 1135"/>
              <a:gd name="T39" fmla="*/ 841848 h 1134"/>
              <a:gd name="T40" fmla="*/ 294599 w 1135"/>
              <a:gd name="T41" fmla="*/ 983068 h 1134"/>
              <a:gd name="T42" fmla="*/ 256269 w 1135"/>
              <a:gd name="T43" fmla="*/ 1134141 h 1134"/>
              <a:gd name="T44" fmla="*/ 359214 w 1135"/>
              <a:gd name="T45" fmla="*/ 1193257 h 1134"/>
              <a:gd name="T46" fmla="*/ 469826 w 1135"/>
              <a:gd name="T47" fmla="*/ 1084878 h 1134"/>
              <a:gd name="T48" fmla="*/ 647242 w 1135"/>
              <a:gd name="T49" fmla="*/ 1107868 h 1134"/>
              <a:gd name="T50" fmla="*/ 727189 w 1135"/>
              <a:gd name="T51" fmla="*/ 1241425 h 1134"/>
              <a:gd name="T52" fmla="*/ 841086 w 1135"/>
              <a:gd name="T53" fmla="*/ 1210773 h 1134"/>
              <a:gd name="T54" fmla="*/ 843277 w 1135"/>
              <a:gd name="T55" fmla="*/ 1055321 h 1134"/>
              <a:gd name="T56" fmla="*/ 984553 w 1135"/>
              <a:gd name="T57" fmla="*/ 946942 h 1134"/>
              <a:gd name="T58" fmla="*/ 1134591 w 1135"/>
              <a:gd name="T59" fmla="*/ 985258 h 1134"/>
              <a:gd name="T60" fmla="*/ 1193730 w 1135"/>
              <a:gd name="T61" fmla="*/ 883448 h 1134"/>
              <a:gd name="T62" fmla="*/ 1086403 w 1135"/>
              <a:gd name="T63" fmla="*/ 771785 h 1134"/>
              <a:gd name="T64" fmla="*/ 1109402 w 1135"/>
              <a:gd name="T65" fmla="*/ 595534 h 1134"/>
              <a:gd name="T66" fmla="*/ 649433 w 1135"/>
              <a:gd name="T67" fmla="*/ 962268 h 1134"/>
              <a:gd name="T68" fmla="*/ 280362 w 1135"/>
              <a:gd name="T69" fmla="*/ 649175 h 1134"/>
              <a:gd name="T70" fmla="*/ 594674 w 1135"/>
              <a:gd name="T71" fmla="*/ 280251 h 1134"/>
              <a:gd name="T72" fmla="*/ 962650 w 1135"/>
              <a:gd name="T73" fmla="*/ 593344 h 1134"/>
              <a:gd name="T74" fmla="*/ 649433 w 1135"/>
              <a:gd name="T75" fmla="*/ 962268 h 11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135"/>
              <a:gd name="T115" fmla="*/ 0 h 1134"/>
              <a:gd name="T116" fmla="*/ 1135 w 1135"/>
              <a:gd name="T117" fmla="*/ 1134 h 11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70260" y="3361135"/>
            <a:ext cx="960834" cy="1914525"/>
            <a:chOff x="0" y="0"/>
            <a:chExt cx="960900" cy="1913939"/>
          </a:xfrm>
          <a:solidFill>
            <a:schemeClr val="bg1"/>
          </a:solidFill>
        </p:grpSpPr>
        <p:sp>
          <p:nvSpPr>
            <p:cNvPr id="12" name="Freeform 254"/>
            <p:cNvSpPr>
              <a:spLocks noChangeArrowheads="1"/>
            </p:cNvSpPr>
            <p:nvPr/>
          </p:nvSpPr>
          <p:spPr bwMode="auto">
            <a:xfrm>
              <a:off x="99379" y="0"/>
              <a:ext cx="478886" cy="229617"/>
            </a:xfrm>
            <a:custGeom>
              <a:avLst/>
              <a:gdLst>
                <a:gd name="T0" fmla="*/ 630 w 651"/>
                <a:gd name="T1" fmla="*/ 273 h 313"/>
                <a:gd name="T2" fmla="*/ 589 w 651"/>
                <a:gd name="T3" fmla="*/ 273 h 313"/>
                <a:gd name="T4" fmla="*/ 304 w 651"/>
                <a:gd name="T5" fmla="*/ 0 h 313"/>
                <a:gd name="T6" fmla="*/ 19 w 651"/>
                <a:gd name="T7" fmla="*/ 271 h 313"/>
                <a:gd name="T8" fmla="*/ 0 w 651"/>
                <a:gd name="T9" fmla="*/ 292 h 313"/>
                <a:gd name="T10" fmla="*/ 21 w 651"/>
                <a:gd name="T11" fmla="*/ 313 h 313"/>
                <a:gd name="T12" fmla="*/ 630 w 651"/>
                <a:gd name="T13" fmla="*/ 313 h 313"/>
                <a:gd name="T14" fmla="*/ 651 w 651"/>
                <a:gd name="T15" fmla="*/ 293 h 313"/>
                <a:gd name="T16" fmla="*/ 630 w 651"/>
                <a:gd name="T17" fmla="*/ 273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1"/>
                <a:gd name="T28" fmla="*/ 0 h 313"/>
                <a:gd name="T29" fmla="*/ 651 w 651"/>
                <a:gd name="T30" fmla="*/ 313 h 3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3" name="Freeform 255"/>
            <p:cNvSpPr>
              <a:spLocks noChangeArrowheads="1"/>
            </p:cNvSpPr>
            <p:nvPr/>
          </p:nvSpPr>
          <p:spPr bwMode="auto">
            <a:xfrm>
              <a:off x="0" y="71987"/>
              <a:ext cx="960900" cy="1841952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88"/>
                <a:gd name="T106" fmla="*/ 0 h 2854"/>
                <a:gd name="T107" fmla="*/ 1488 w 1488"/>
                <a:gd name="T108" fmla="*/ 2854 h 285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4" name="Freeform 256"/>
            <p:cNvSpPr>
              <a:spLocks noChangeArrowheads="1"/>
            </p:cNvSpPr>
            <p:nvPr/>
          </p:nvSpPr>
          <p:spPr bwMode="auto">
            <a:xfrm>
              <a:off x="124449" y="273027"/>
              <a:ext cx="394073" cy="213068"/>
            </a:xfrm>
            <a:custGeom>
              <a:avLst/>
              <a:gdLst>
                <a:gd name="T0" fmla="*/ 1 w 535"/>
                <a:gd name="T1" fmla="*/ 0 h 290"/>
                <a:gd name="T2" fmla="*/ 0 w 535"/>
                <a:gd name="T3" fmla="*/ 22 h 290"/>
                <a:gd name="T4" fmla="*/ 267 w 535"/>
                <a:gd name="T5" fmla="*/ 290 h 290"/>
                <a:gd name="T6" fmla="*/ 535 w 535"/>
                <a:gd name="T7" fmla="*/ 22 h 290"/>
                <a:gd name="T8" fmla="*/ 534 w 535"/>
                <a:gd name="T9" fmla="*/ 0 h 290"/>
                <a:gd name="T10" fmla="*/ 1 w 535"/>
                <a:gd name="T11" fmla="*/ 0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5"/>
                <a:gd name="T19" fmla="*/ 0 h 290"/>
                <a:gd name="T20" fmla="*/ 535 w 53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15" name="文本框 15"/>
          <p:cNvSpPr>
            <a:spLocks noChangeArrowheads="1"/>
          </p:cNvSpPr>
          <p:nvPr/>
        </p:nvSpPr>
        <p:spPr bwMode="auto">
          <a:xfrm>
            <a:off x="3392091" y="2340769"/>
            <a:ext cx="5537413" cy="838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共取得</a:t>
            </a:r>
            <a:r>
              <a:rPr lang="en-US" altLang="zh-CN" sz="5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Impact" pitchFamily="34" charset="0"/>
              </a:rPr>
              <a:t>86,881,958</a:t>
            </a:r>
            <a:r>
              <a:rPr lang="zh-CN" altLang="en-US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营业额</a:t>
            </a:r>
          </a:p>
        </p:txBody>
      </p:sp>
      <p:sp>
        <p:nvSpPr>
          <p:cNvPr id="16" name="文本框 16"/>
          <p:cNvSpPr>
            <a:spLocks noChangeArrowheads="1"/>
          </p:cNvSpPr>
          <p:nvPr/>
        </p:nvSpPr>
        <p:spPr bwMode="auto">
          <a:xfrm>
            <a:off x="3600451" y="2452688"/>
            <a:ext cx="5191165" cy="838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盈利达到</a:t>
            </a:r>
            <a:r>
              <a:rPr lang="en-US" altLang="zh-CN" sz="5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Impact" pitchFamily="34" charset="0"/>
              </a:rPr>
              <a:t>21,881,958</a:t>
            </a:r>
            <a:r>
              <a:rPr lang="zh-CN" altLang="en-US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元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7"/>
          <p:cNvSpPr>
            <a:spLocks noChangeArrowheads="1"/>
          </p:cNvSpPr>
          <p:nvPr/>
        </p:nvSpPr>
        <p:spPr bwMode="auto">
          <a:xfrm>
            <a:off x="3364707" y="2228851"/>
            <a:ext cx="5271315" cy="838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同类产品市场占有率高达</a:t>
            </a:r>
            <a:r>
              <a:rPr lang="en-US" altLang="zh-CN" sz="5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Impact" pitchFamily="34" charset="0"/>
              </a:rPr>
              <a:t>68%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8"/>
          <p:cNvSpPr>
            <a:spLocks noChangeArrowheads="1"/>
          </p:cNvSpPr>
          <p:nvPr/>
        </p:nvSpPr>
        <p:spPr bwMode="auto">
          <a:xfrm>
            <a:off x="4040981" y="1935956"/>
            <a:ext cx="3601641" cy="1782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4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Impact" pitchFamily="34" charset="0"/>
              </a:rPr>
              <a:t>我们是行业的</a:t>
            </a:r>
            <a:endParaRPr lang="en-US" sz="4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Impact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5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Impact" pitchFamily="34" charset="0"/>
              </a:rPr>
              <a:t>领跑者</a:t>
            </a:r>
            <a:endParaRPr lang="en-US" sz="5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1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21600000">
                                      <p:cBhvr>
                                        <p:cTn id="43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21600000">
                                      <p:cBhvr>
                                        <p:cTn id="45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7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4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4" presetClass="emph" presetSubtype="0" grpId="1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rAng="0" ptsTypes="">
                                      <p:cBhvr>
                                        <p:cTn id="54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55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" presetClass="exit" presetSubtype="2" fill="hold" grpId="2" nodeType="withEffect">
                                  <p:stCondLst>
                                    <p:cond delay="4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0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0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4" presetClass="emph" presetSubtype="0" grpId="1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54167E-6 -2.96296E-6 L 3.54167E-6 -0.07222 " pathEditMode="relative" rAng="0" ptsTypes="AA">
                                      <p:cBhvr>
                                        <p:cTn id="69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0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3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2" presetClass="exit" presetSubtype="8" fill="hold" grpId="2" nodeType="withEffect">
                                  <p:stCondLst>
                                    <p:cond delay="7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5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0" presetClass="entr" presetSubtype="0" fill="hold" grpId="0" nodeType="withEffect">
                                  <p:stCondLst>
                                    <p:cond delay="8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4" presetClass="emph" presetSubtype="0" grpId="1" nodeType="withEffect">
                                  <p:stCondLst>
                                    <p:cond delay="9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9167E-6 -4.44444E-6 L 2.29167E-6 -0.07222 " pathEditMode="relative" rAng="0" ptsTypes="AA">
                                      <p:cBhvr>
                                        <p:cTn id="84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5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6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8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" presetClass="exit" presetSubtype="2" fill="hold" grpId="2" nodeType="withEffect">
                                  <p:stCondLst>
                                    <p:cond delay="112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0" dur="12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2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4000"/>
                            </p:stCondLst>
                            <p:childTnLst>
                              <p:par>
                                <p:cTn id="9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Scale>
                                      <p:cBhvr>
                                        <p:cTn id="101" dur="12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6" grpId="0" bldLvl="0" autoUpdateAnimBg="0"/>
      <p:bldP spid="7" grpId="0" bldLvl="0" animBg="1" autoUpdateAnimBg="0"/>
      <p:bldP spid="7" grpId="1" bldLvl="0" animBg="1" autoUpdateAnimBg="0"/>
      <p:bldP spid="8" grpId="0" bldLvl="0" animBg="1" autoUpdateAnimBg="0"/>
      <p:bldP spid="8" grpId="1" bldLvl="0" animBg="1" autoUpdateAnimBg="0"/>
      <p:bldP spid="9" grpId="0" bldLvl="0" animBg="1" autoUpdateAnimBg="0"/>
      <p:bldP spid="9" grpId="1" bldLvl="0" animBg="1" autoUpdateAnimBg="0"/>
      <p:bldP spid="10" grpId="0" bldLvl="0" animBg="1" autoUpdateAnimBg="0"/>
      <p:bldP spid="10" grpId="1" bldLvl="0" animBg="1" autoUpdateAnimBg="0"/>
      <p:bldP spid="15" grpId="0" build="p" bldLvl="0" autoUpdateAnimBg="0"/>
      <p:bldP spid="15" grpId="1" build="allAtOnce" bldLvl="0" autoUpdateAnimBg="0"/>
      <p:bldP spid="15" grpId="2" build="allAtOnce" bldLvl="0" autoUpdateAnimBg="0"/>
      <p:bldP spid="16" grpId="0" build="p" bldLvl="0" autoUpdateAnimBg="0"/>
      <p:bldP spid="16" grpId="1" build="allAtOnce" bldLvl="0" autoUpdateAnimBg="0"/>
      <p:bldP spid="16" grpId="2" build="allAtOnce" bldLvl="0" autoUpdateAnimBg="0"/>
      <p:bldP spid="17" grpId="0" build="p" bldLvl="0" autoUpdateAnimBg="0"/>
      <p:bldP spid="17" grpId="1" build="allAtOnce" bldLvl="0" autoUpdateAnimBg="0"/>
      <p:bldP spid="17" grpId="2" build="allAtOnce" bldLvl="0" autoUpdateAnimBg="0"/>
      <p:bldP spid="18" grpId="0" bldLvl="0" autoUpdateAnimBg="0"/>
      <p:bldP spid="18" grpId="1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615929" y="422672"/>
            <a:ext cx="137040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地理位置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96829" y="464344"/>
            <a:ext cx="197644" cy="295275"/>
            <a:chOff x="0" y="0"/>
            <a:chExt cx="213756" cy="427512"/>
          </a:xfrm>
        </p:grpSpPr>
        <p:sp>
          <p:nvSpPr>
            <p:cNvPr id="4" name="直接连接符 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直接连接符 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文本框 37"/>
          <p:cNvSpPr>
            <a:spLocks noChangeArrowheads="1"/>
          </p:cNvSpPr>
          <p:nvPr/>
        </p:nvSpPr>
        <p:spPr bwMode="auto">
          <a:xfrm>
            <a:off x="5024438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The Position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7" name="图片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52537"/>
            <a:ext cx="4887516" cy="226218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sp>
        <p:nvSpPr>
          <p:cNvPr id="8" name="矩形 22"/>
          <p:cNvSpPr>
            <a:spLocks noChangeArrowheads="1"/>
          </p:cNvSpPr>
          <p:nvPr/>
        </p:nvSpPr>
        <p:spPr bwMode="auto">
          <a:xfrm>
            <a:off x="4887516" y="1252537"/>
            <a:ext cx="4256484" cy="2262188"/>
          </a:xfrm>
          <a:prstGeom prst="rect">
            <a:avLst/>
          </a:prstGeom>
          <a:solidFill>
            <a:schemeClr val="bg1">
              <a:alpha val="29803"/>
            </a:schemeClr>
          </a:solid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9" name="矩形 19"/>
          <p:cNvSpPr>
            <a:spLocks noChangeArrowheads="1"/>
          </p:cNvSpPr>
          <p:nvPr/>
        </p:nvSpPr>
        <p:spPr bwMode="auto">
          <a:xfrm>
            <a:off x="5238750" y="1588294"/>
            <a:ext cx="3400425" cy="171225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30000"/>
              </a:lnSpc>
              <a:spcAft>
                <a:spcPts val="375"/>
              </a:spcAft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右键点击图片选择设置图片格式可直接替换图片。</a:t>
            </a:r>
            <a:endParaRPr 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>
              <a:lnSpc>
                <a:spcPct val="130000"/>
              </a:lnSpc>
              <a:spcAft>
                <a:spcPts val="375"/>
              </a:spcAft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您可以点击文字框输入您的描述说明，或者通过复制粘贴，在此录入上述图表的综合描述说明。</a:t>
            </a:r>
            <a:endParaRPr 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>
              <a:lnSpc>
                <a:spcPct val="130000"/>
              </a:lnSpc>
              <a:spcAft>
                <a:spcPts val="375"/>
              </a:spcAft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 。</a:t>
            </a:r>
            <a:endParaRPr 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1062038" y="3754041"/>
            <a:ext cx="7136606" cy="72942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</a:t>
            </a:r>
            <a:endParaRPr 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在此录入上述图表的综合描述说明，在此录入上述图表的综合描述说明。在此录入上述图表的综合描述说明。</a:t>
            </a:r>
          </a:p>
        </p:txBody>
      </p:sp>
      <p:grpSp>
        <p:nvGrpSpPr>
          <p:cNvPr id="11" name="组合 14"/>
          <p:cNvGrpSpPr>
            <a:grpSpLocks/>
          </p:cNvGrpSpPr>
          <p:nvPr/>
        </p:nvGrpSpPr>
        <p:grpSpPr bwMode="auto">
          <a:xfrm>
            <a:off x="1949054" y="1741885"/>
            <a:ext cx="210740" cy="332184"/>
            <a:chOff x="0" y="0"/>
            <a:chExt cx="474034" cy="743490"/>
          </a:xfrm>
        </p:grpSpPr>
        <p:grpSp>
          <p:nvGrpSpPr>
            <p:cNvPr id="12" name="组合 1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4" name="同心圆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5" name="等腰三角形 1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 w="12700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13" name="椭圆 1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6" grpId="0" bldLvl="0" autoUpdateAnimBg="0"/>
      <p:bldP spid="8" grpId="0" bldLvl="0" animBg="1" autoUpdateAnimBg="0"/>
      <p:bldP spid="9" grpId="0"/>
      <p:bldP spid="10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77503" y="1189435"/>
            <a:ext cx="3961209" cy="3484959"/>
            <a:chOff x="0" y="0"/>
            <a:chExt cx="5407191" cy="4756567"/>
          </a:xfrm>
          <a:solidFill>
            <a:schemeClr val="bg1"/>
          </a:solidFill>
        </p:grpSpPr>
        <p:sp>
          <p:nvSpPr>
            <p:cNvPr id="3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4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5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6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7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8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9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0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1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2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3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4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5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6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7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8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9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0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1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2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3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4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5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6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7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8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9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30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31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32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33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34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35" name="矩形 43"/>
          <p:cNvSpPr>
            <a:spLocks noChangeArrowheads="1"/>
          </p:cNvSpPr>
          <p:nvPr/>
        </p:nvSpPr>
        <p:spPr bwMode="auto">
          <a:xfrm>
            <a:off x="5828110" y="1521619"/>
            <a:ext cx="1010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5828110" y="1801416"/>
            <a:ext cx="2364581" cy="72942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椭圆 46"/>
          <p:cNvSpPr>
            <a:spLocks noChangeArrowheads="1"/>
          </p:cNvSpPr>
          <p:nvPr/>
        </p:nvSpPr>
        <p:spPr bwMode="auto">
          <a:xfrm>
            <a:off x="3736182" y="2369344"/>
            <a:ext cx="359569" cy="360760"/>
          </a:xfrm>
          <a:prstGeom prst="ellipse">
            <a:avLst/>
          </a:prstGeom>
          <a:solidFill>
            <a:schemeClr val="tx1"/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3720397" y="2370535"/>
            <a:ext cx="40780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01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" name="椭圆 49"/>
          <p:cNvSpPr>
            <a:spLocks noChangeArrowheads="1"/>
          </p:cNvSpPr>
          <p:nvPr/>
        </p:nvSpPr>
        <p:spPr bwMode="auto">
          <a:xfrm>
            <a:off x="4032647" y="3139679"/>
            <a:ext cx="360759" cy="359569"/>
          </a:xfrm>
          <a:prstGeom prst="ellipse">
            <a:avLst/>
          </a:prstGeom>
          <a:solidFill>
            <a:schemeClr val="tx1"/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" name="矩形 50"/>
          <p:cNvSpPr>
            <a:spLocks noChangeArrowheads="1"/>
          </p:cNvSpPr>
          <p:nvPr/>
        </p:nvSpPr>
        <p:spPr bwMode="auto">
          <a:xfrm>
            <a:off x="4009125" y="3144441"/>
            <a:ext cx="40780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02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" name="椭圆 52"/>
          <p:cNvSpPr>
            <a:spLocks noChangeArrowheads="1"/>
          </p:cNvSpPr>
          <p:nvPr/>
        </p:nvSpPr>
        <p:spPr bwMode="auto">
          <a:xfrm>
            <a:off x="2807494" y="3183732"/>
            <a:ext cx="360760" cy="359569"/>
          </a:xfrm>
          <a:prstGeom prst="ellipse">
            <a:avLst/>
          </a:prstGeom>
          <a:solidFill>
            <a:schemeClr val="tx1"/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" name="矩形 53"/>
          <p:cNvSpPr>
            <a:spLocks noChangeArrowheads="1"/>
          </p:cNvSpPr>
          <p:nvPr/>
        </p:nvSpPr>
        <p:spPr bwMode="auto">
          <a:xfrm>
            <a:off x="2783972" y="3188494"/>
            <a:ext cx="40780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03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" name="椭圆 55"/>
          <p:cNvSpPr>
            <a:spLocks noChangeArrowheads="1"/>
          </p:cNvSpPr>
          <p:nvPr/>
        </p:nvSpPr>
        <p:spPr bwMode="auto">
          <a:xfrm>
            <a:off x="5304235" y="1524000"/>
            <a:ext cx="401240" cy="400050"/>
          </a:xfrm>
          <a:prstGeom prst="ellipse">
            <a:avLst/>
          </a:prstGeom>
          <a:solidFill>
            <a:schemeClr val="bg1"/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" name="矩形 56"/>
          <p:cNvSpPr>
            <a:spLocks noChangeArrowheads="1"/>
          </p:cNvSpPr>
          <p:nvPr/>
        </p:nvSpPr>
        <p:spPr bwMode="auto">
          <a:xfrm>
            <a:off x="5303334" y="1549003"/>
            <a:ext cx="40780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>
                <a:latin typeface="微软雅黑" pitchFamily="34" charset="-122"/>
                <a:ea typeface="微软雅黑" pitchFamily="34" charset="-122"/>
                <a:sym typeface="Arial" pitchFamily="34" charset="0"/>
              </a:rPr>
              <a:t>01</a:t>
            </a:r>
            <a:endParaRPr lang="zh-CN" altLang="en-US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5" name="矩形 57"/>
          <p:cNvSpPr>
            <a:spLocks noChangeArrowheads="1"/>
          </p:cNvSpPr>
          <p:nvPr/>
        </p:nvSpPr>
        <p:spPr bwMode="auto">
          <a:xfrm>
            <a:off x="5828110" y="2547938"/>
            <a:ext cx="1010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5828110" y="2827735"/>
            <a:ext cx="2364581" cy="50936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椭圆 60"/>
          <p:cNvSpPr>
            <a:spLocks noChangeArrowheads="1"/>
          </p:cNvSpPr>
          <p:nvPr/>
        </p:nvSpPr>
        <p:spPr bwMode="auto">
          <a:xfrm>
            <a:off x="5304235" y="2551510"/>
            <a:ext cx="401240" cy="400050"/>
          </a:xfrm>
          <a:prstGeom prst="ellipse">
            <a:avLst/>
          </a:prstGeom>
          <a:solidFill>
            <a:schemeClr val="bg1"/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8" name="矩形 61"/>
          <p:cNvSpPr>
            <a:spLocks noChangeArrowheads="1"/>
          </p:cNvSpPr>
          <p:nvPr/>
        </p:nvSpPr>
        <p:spPr bwMode="auto">
          <a:xfrm>
            <a:off x="5300953" y="2576512"/>
            <a:ext cx="40780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02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9" name="矩形 62"/>
          <p:cNvSpPr>
            <a:spLocks noChangeArrowheads="1"/>
          </p:cNvSpPr>
          <p:nvPr/>
        </p:nvSpPr>
        <p:spPr bwMode="auto">
          <a:xfrm>
            <a:off x="5828110" y="3519488"/>
            <a:ext cx="1010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5828110" y="3798094"/>
            <a:ext cx="2364581" cy="72942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椭圆 65"/>
          <p:cNvSpPr>
            <a:spLocks noChangeArrowheads="1"/>
          </p:cNvSpPr>
          <p:nvPr/>
        </p:nvSpPr>
        <p:spPr bwMode="auto">
          <a:xfrm>
            <a:off x="5304235" y="3521869"/>
            <a:ext cx="401240" cy="400050"/>
          </a:xfrm>
          <a:prstGeom prst="ellipse">
            <a:avLst/>
          </a:prstGeom>
          <a:solidFill>
            <a:schemeClr val="bg1"/>
          </a:solidFill>
          <a:ln w="12700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2" name="矩形 66"/>
          <p:cNvSpPr>
            <a:spLocks noChangeArrowheads="1"/>
          </p:cNvSpPr>
          <p:nvPr/>
        </p:nvSpPr>
        <p:spPr bwMode="auto">
          <a:xfrm>
            <a:off x="5300953" y="3546872"/>
            <a:ext cx="40780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>
                <a:latin typeface="微软雅黑" pitchFamily="34" charset="-122"/>
                <a:ea typeface="微软雅黑" pitchFamily="34" charset="-122"/>
                <a:sym typeface="Arial" pitchFamily="34" charset="0"/>
              </a:rPr>
              <a:t>03</a:t>
            </a:r>
            <a:endParaRPr lang="zh-CN" altLang="en-US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3" name="矩形 3"/>
          <p:cNvSpPr>
            <a:spLocks noChangeArrowheads="1"/>
          </p:cNvSpPr>
          <p:nvPr/>
        </p:nvSpPr>
        <p:spPr bwMode="auto">
          <a:xfrm>
            <a:off x="3602832" y="422672"/>
            <a:ext cx="136921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分支机构</a:t>
            </a:r>
          </a:p>
        </p:txBody>
      </p:sp>
      <p:sp>
        <p:nvSpPr>
          <p:cNvPr id="54" name="文本框 37"/>
          <p:cNvSpPr>
            <a:spLocks noChangeArrowheads="1"/>
          </p:cNvSpPr>
          <p:nvPr/>
        </p:nvSpPr>
        <p:spPr bwMode="auto">
          <a:xfrm>
            <a:off x="5017294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Branch</a:t>
            </a:r>
            <a:endParaRPr lang="zh-CN" altLang="en-US" sz="1200" baseline="-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55" name="组合 74"/>
          <p:cNvGrpSpPr>
            <a:grpSpLocks/>
          </p:cNvGrpSpPr>
          <p:nvPr/>
        </p:nvGrpSpPr>
        <p:grpSpPr bwMode="auto">
          <a:xfrm>
            <a:off x="3193257" y="464344"/>
            <a:ext cx="197644" cy="295275"/>
            <a:chOff x="0" y="0"/>
            <a:chExt cx="213756" cy="427512"/>
          </a:xfrm>
        </p:grpSpPr>
        <p:sp>
          <p:nvSpPr>
            <p:cNvPr id="56" name="直接连接符 75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直接连接符 76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utoUpdateAnimBg="0"/>
      <p:bldP spid="36" grpId="0" bldLvl="0" autoUpdateAnimBg="0"/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bldLvl="0" autoUpdateAnimBg="0"/>
      <p:bldP spid="46" grpId="0" bldLvl="0" autoUpdateAnimBg="0"/>
      <p:bldP spid="47" grpId="0" animBg="1"/>
      <p:bldP spid="48" grpId="0"/>
      <p:bldP spid="49" grpId="0" bldLvl="0" autoUpdateAnimBg="0"/>
      <p:bldP spid="50" grpId="0" bldLvl="0" autoUpdateAnimBg="0"/>
      <p:bldP spid="51" grpId="0" animBg="1"/>
      <p:bldP spid="52" grpId="0"/>
      <p:bldP spid="53" grpId="0" bldLvl="0" autoUpdateAnimBg="0"/>
      <p:bldP spid="54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45"/>
          <p:cNvSpPr>
            <a:spLocks noChangeArrowheads="1"/>
          </p:cNvSpPr>
          <p:nvPr/>
        </p:nvSpPr>
        <p:spPr bwMode="auto">
          <a:xfrm>
            <a:off x="0" y="2571750"/>
            <a:ext cx="9144000" cy="2571750"/>
          </a:xfrm>
          <a:custGeom>
            <a:avLst/>
            <a:gdLst>
              <a:gd name="T0" fmla="*/ 0 w 12192000"/>
              <a:gd name="T1" fmla="*/ 0 h 3429000"/>
              <a:gd name="T2" fmla="*/ 1082370 w 12192000"/>
              <a:gd name="T3" fmla="*/ 0 h 3429000"/>
              <a:gd name="T4" fmla="*/ 1128200 w 12192000"/>
              <a:gd name="T5" fmla="*/ 50476 h 3429000"/>
              <a:gd name="T6" fmla="*/ 1874309 w 12192000"/>
              <a:gd name="T7" fmla="*/ 359835 h 3429000"/>
              <a:gd name="T8" fmla="*/ 2620418 w 12192000"/>
              <a:gd name="T9" fmla="*/ 50476 h 3429000"/>
              <a:gd name="T10" fmla="*/ 2666248 w 12192000"/>
              <a:gd name="T11" fmla="*/ 0 h 3429000"/>
              <a:gd name="T12" fmla="*/ 3868166 w 12192000"/>
              <a:gd name="T13" fmla="*/ 0 h 3429000"/>
              <a:gd name="T14" fmla="*/ 3914042 w 12192000"/>
              <a:gd name="T15" fmla="*/ 50476 h 3429000"/>
              <a:gd name="T16" fmla="*/ 4660900 w 12192000"/>
              <a:gd name="T17" fmla="*/ 359835 h 3429000"/>
              <a:gd name="T18" fmla="*/ 5407756 w 12192000"/>
              <a:gd name="T19" fmla="*/ 50476 h 3429000"/>
              <a:gd name="T20" fmla="*/ 5453636 w 12192000"/>
              <a:gd name="T21" fmla="*/ 0 h 3429000"/>
              <a:gd name="T22" fmla="*/ 6655552 w 12192000"/>
              <a:gd name="T23" fmla="*/ 0 h 3429000"/>
              <a:gd name="T24" fmla="*/ 6701380 w 12192000"/>
              <a:gd name="T25" fmla="*/ 50476 h 3429000"/>
              <a:gd name="T26" fmla="*/ 7447492 w 12192000"/>
              <a:gd name="T27" fmla="*/ 359835 h 3429000"/>
              <a:gd name="T28" fmla="*/ 8193599 w 12192000"/>
              <a:gd name="T29" fmla="*/ 50476 h 3429000"/>
              <a:gd name="T30" fmla="*/ 8239427 w 12192000"/>
              <a:gd name="T31" fmla="*/ 0 h 3429000"/>
              <a:gd name="T32" fmla="*/ 9441345 w 12192000"/>
              <a:gd name="T33" fmla="*/ 0 h 3429000"/>
              <a:gd name="T34" fmla="*/ 9487225 w 12192000"/>
              <a:gd name="T35" fmla="*/ 50476 h 3429000"/>
              <a:gd name="T36" fmla="*/ 10234081 w 12192000"/>
              <a:gd name="T37" fmla="*/ 359835 h 3429000"/>
              <a:gd name="T38" fmla="*/ 10980936 w 12192000"/>
              <a:gd name="T39" fmla="*/ 50476 h 3429000"/>
              <a:gd name="T40" fmla="*/ 11026816 w 12192000"/>
              <a:gd name="T41" fmla="*/ 0 h 3429000"/>
              <a:gd name="T42" fmla="*/ 12192000 w 12192000"/>
              <a:gd name="T43" fmla="*/ 0 h 3429000"/>
              <a:gd name="T44" fmla="*/ 12192000 w 12192000"/>
              <a:gd name="T45" fmla="*/ 3429000 h 3429000"/>
              <a:gd name="T46" fmla="*/ 0 w 12192000"/>
              <a:gd name="T47" fmla="*/ 3429000 h 3429000"/>
              <a:gd name="T48" fmla="*/ 0 w 12192000"/>
              <a:gd name="T49" fmla="*/ 0 h 342900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2192000"/>
              <a:gd name="T76" fmla="*/ 0 h 3429000"/>
              <a:gd name="T77" fmla="*/ 12192000 w 12192000"/>
              <a:gd name="T78" fmla="*/ 3429000 h 342900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2192000" h="3429000">
                <a:moveTo>
                  <a:pt x="0" y="0"/>
                </a:moveTo>
                <a:lnTo>
                  <a:pt x="1082370" y="0"/>
                </a:lnTo>
                <a:lnTo>
                  <a:pt x="1128200" y="50476"/>
                </a:lnTo>
                <a:cubicBezTo>
                  <a:pt x="1319146" y="241614"/>
                  <a:pt x="1582935" y="359835"/>
                  <a:pt x="1874309" y="359835"/>
                </a:cubicBezTo>
                <a:cubicBezTo>
                  <a:pt x="2165683" y="359835"/>
                  <a:pt x="2429473" y="241614"/>
                  <a:pt x="2620419" y="50476"/>
                </a:cubicBezTo>
                <a:lnTo>
                  <a:pt x="2666248" y="0"/>
                </a:lnTo>
                <a:lnTo>
                  <a:pt x="3868167" y="0"/>
                </a:lnTo>
                <a:lnTo>
                  <a:pt x="3914043" y="50476"/>
                </a:lnTo>
                <a:cubicBezTo>
                  <a:pt x="4105180" y="241614"/>
                  <a:pt x="4369235" y="359835"/>
                  <a:pt x="4660901" y="359835"/>
                </a:cubicBezTo>
                <a:cubicBezTo>
                  <a:pt x="4952568" y="359835"/>
                  <a:pt x="5216622" y="241614"/>
                  <a:pt x="5407759" y="50476"/>
                </a:cubicBezTo>
                <a:lnTo>
                  <a:pt x="5453636" y="0"/>
                </a:lnTo>
                <a:lnTo>
                  <a:pt x="6655553" y="0"/>
                </a:lnTo>
                <a:lnTo>
                  <a:pt x="6701383" y="50476"/>
                </a:lnTo>
                <a:cubicBezTo>
                  <a:pt x="6892329" y="241614"/>
                  <a:pt x="7156118" y="359835"/>
                  <a:pt x="7447492" y="359835"/>
                </a:cubicBezTo>
                <a:cubicBezTo>
                  <a:pt x="7738866" y="359835"/>
                  <a:pt x="8002656" y="241614"/>
                  <a:pt x="8193602" y="50476"/>
                </a:cubicBezTo>
                <a:lnTo>
                  <a:pt x="8239431" y="0"/>
                </a:lnTo>
                <a:lnTo>
                  <a:pt x="9441351" y="0"/>
                </a:lnTo>
                <a:lnTo>
                  <a:pt x="9487227" y="50476"/>
                </a:lnTo>
                <a:cubicBezTo>
                  <a:pt x="9678364" y="241614"/>
                  <a:pt x="9942418" y="359835"/>
                  <a:pt x="10234085" y="359835"/>
                </a:cubicBezTo>
                <a:cubicBezTo>
                  <a:pt x="10525752" y="359835"/>
                  <a:pt x="10789806" y="241614"/>
                  <a:pt x="10980943" y="50476"/>
                </a:cubicBezTo>
                <a:lnTo>
                  <a:pt x="11026819" y="0"/>
                </a:ln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 w="57150">
            <a:noFill/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" name="等腰三角形 15"/>
          <p:cNvSpPr>
            <a:spLocks noChangeArrowheads="1"/>
          </p:cNvSpPr>
          <p:nvPr/>
        </p:nvSpPr>
        <p:spPr bwMode="auto">
          <a:xfrm flipV="1">
            <a:off x="1297781" y="3003948"/>
            <a:ext cx="215504" cy="14406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" name="等腰三角形 26"/>
          <p:cNvSpPr>
            <a:spLocks noChangeArrowheads="1"/>
          </p:cNvSpPr>
          <p:nvPr/>
        </p:nvSpPr>
        <p:spPr bwMode="auto">
          <a:xfrm flipV="1">
            <a:off x="3387329" y="3003948"/>
            <a:ext cx="215503" cy="14406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5" name="等腰三角形 32"/>
          <p:cNvSpPr>
            <a:spLocks noChangeArrowheads="1"/>
          </p:cNvSpPr>
          <p:nvPr/>
        </p:nvSpPr>
        <p:spPr bwMode="auto">
          <a:xfrm flipV="1">
            <a:off x="5478066" y="3003948"/>
            <a:ext cx="215503" cy="14406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6" name="等腰三角形 38"/>
          <p:cNvSpPr>
            <a:spLocks noChangeArrowheads="1"/>
          </p:cNvSpPr>
          <p:nvPr/>
        </p:nvSpPr>
        <p:spPr bwMode="auto">
          <a:xfrm flipV="1">
            <a:off x="7567612" y="3003948"/>
            <a:ext cx="215504" cy="14406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14362" y="1257301"/>
            <a:ext cx="1582341" cy="1584722"/>
            <a:chOff x="0" y="0"/>
            <a:chExt cx="1582738" cy="1584325"/>
          </a:xfrm>
        </p:grpSpPr>
        <p:sp>
          <p:nvSpPr>
            <p:cNvPr id="8" name="椭圆 9"/>
            <p:cNvSpPr>
              <a:spLocks noChangeArrowheads="1"/>
            </p:cNvSpPr>
            <p:nvPr/>
          </p:nvSpPr>
          <p:spPr bwMode="auto">
            <a:xfrm>
              <a:off x="0" y="0"/>
              <a:ext cx="1582738" cy="1584325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9" name="椭圆 31"/>
            <p:cNvSpPr>
              <a:spLocks noChangeArrowheads="1"/>
            </p:cNvSpPr>
            <p:nvPr/>
          </p:nvSpPr>
          <p:spPr bwMode="auto">
            <a:xfrm rot="20812041" flipH="1">
              <a:off x="107915" y="108022"/>
              <a:ext cx="1366909" cy="1368281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</p:grpSp>
      <p:grpSp>
        <p:nvGrpSpPr>
          <p:cNvPr id="10" name="组合 34"/>
          <p:cNvGrpSpPr>
            <a:grpSpLocks/>
          </p:cNvGrpSpPr>
          <p:nvPr/>
        </p:nvGrpSpPr>
        <p:grpSpPr bwMode="auto">
          <a:xfrm>
            <a:off x="6883003" y="1257301"/>
            <a:ext cx="1584722" cy="1584722"/>
            <a:chOff x="0" y="0"/>
            <a:chExt cx="1584325" cy="1584325"/>
          </a:xfrm>
        </p:grpSpPr>
        <p:sp>
          <p:nvSpPr>
            <p:cNvPr id="11" name="椭圆 36"/>
            <p:cNvSpPr>
              <a:spLocks noChangeArrowheads="1"/>
            </p:cNvSpPr>
            <p:nvPr/>
          </p:nvSpPr>
          <p:spPr bwMode="auto">
            <a:xfrm>
              <a:off x="0" y="0"/>
              <a:ext cx="1584325" cy="1584325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2" name="椭圆 37"/>
            <p:cNvSpPr>
              <a:spLocks noChangeArrowheads="1"/>
            </p:cNvSpPr>
            <p:nvPr/>
          </p:nvSpPr>
          <p:spPr bwMode="auto">
            <a:xfrm>
              <a:off x="107950" y="107950"/>
              <a:ext cx="1368425" cy="1368425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</p:grpSp>
      <p:grpSp>
        <p:nvGrpSpPr>
          <p:cNvPr id="13" name="组合 37"/>
          <p:cNvGrpSpPr>
            <a:grpSpLocks/>
          </p:cNvGrpSpPr>
          <p:nvPr/>
        </p:nvGrpSpPr>
        <p:grpSpPr bwMode="auto">
          <a:xfrm>
            <a:off x="4794648" y="1257301"/>
            <a:ext cx="1582340" cy="1584722"/>
            <a:chOff x="0" y="0"/>
            <a:chExt cx="1582737" cy="1584325"/>
          </a:xfrm>
        </p:grpSpPr>
        <p:sp>
          <p:nvSpPr>
            <p:cNvPr id="14" name="椭圆 30"/>
            <p:cNvSpPr>
              <a:spLocks noChangeArrowheads="1"/>
            </p:cNvSpPr>
            <p:nvPr/>
          </p:nvSpPr>
          <p:spPr bwMode="auto">
            <a:xfrm>
              <a:off x="0" y="0"/>
              <a:ext cx="1582737" cy="1584325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5" name="椭圆 25"/>
            <p:cNvSpPr>
              <a:spLocks noChangeArrowheads="1"/>
            </p:cNvSpPr>
            <p:nvPr/>
          </p:nvSpPr>
          <p:spPr bwMode="auto">
            <a:xfrm>
              <a:off x="107950" y="107950"/>
              <a:ext cx="1366837" cy="1368425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</p:grpSp>
      <p:grpSp>
        <p:nvGrpSpPr>
          <p:cNvPr id="16" name="组合 40"/>
          <p:cNvGrpSpPr>
            <a:grpSpLocks/>
          </p:cNvGrpSpPr>
          <p:nvPr/>
        </p:nvGrpSpPr>
        <p:grpSpPr bwMode="auto">
          <a:xfrm>
            <a:off x="2703910" y="1257301"/>
            <a:ext cx="1584722" cy="1584722"/>
            <a:chOff x="0" y="0"/>
            <a:chExt cx="1584325" cy="1584325"/>
          </a:xfrm>
        </p:grpSpPr>
        <p:sp>
          <p:nvSpPr>
            <p:cNvPr id="17" name="椭圆 24"/>
            <p:cNvSpPr>
              <a:spLocks noChangeArrowheads="1"/>
            </p:cNvSpPr>
            <p:nvPr/>
          </p:nvSpPr>
          <p:spPr bwMode="auto">
            <a:xfrm>
              <a:off x="0" y="0"/>
              <a:ext cx="1584325" cy="1584325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18" name="椭圆 25"/>
            <p:cNvSpPr>
              <a:spLocks noChangeArrowheads="1"/>
            </p:cNvSpPr>
            <p:nvPr/>
          </p:nvSpPr>
          <p:spPr bwMode="auto">
            <a:xfrm>
              <a:off x="107950" y="107950"/>
              <a:ext cx="1368425" cy="1368425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19" name="Rectangle 59"/>
          <p:cNvSpPr>
            <a:spLocks noChangeArrowheads="1"/>
          </p:cNvSpPr>
          <p:nvPr/>
        </p:nvSpPr>
        <p:spPr bwMode="auto">
          <a:xfrm>
            <a:off x="742950" y="3796904"/>
            <a:ext cx="1325166" cy="238527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主要职能及成绩</a:t>
            </a:r>
            <a:endParaRPr 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0" name="Rectangle 60"/>
          <p:cNvSpPr>
            <a:spLocks noChangeArrowheads="1"/>
          </p:cNvSpPr>
          <p:nvPr/>
        </p:nvSpPr>
        <p:spPr bwMode="auto">
          <a:xfrm>
            <a:off x="651272" y="3148013"/>
            <a:ext cx="1509713" cy="315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Nickel Lee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3615929" y="422672"/>
            <a:ext cx="1370409" cy="4381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团队介绍</a:t>
            </a:r>
          </a:p>
        </p:txBody>
      </p:sp>
      <p:grpSp>
        <p:nvGrpSpPr>
          <p:cNvPr id="22" name="组合 52"/>
          <p:cNvGrpSpPr>
            <a:grpSpLocks/>
          </p:cNvGrpSpPr>
          <p:nvPr/>
        </p:nvGrpSpPr>
        <p:grpSpPr bwMode="auto">
          <a:xfrm>
            <a:off x="3196829" y="464344"/>
            <a:ext cx="197644" cy="295275"/>
            <a:chOff x="0" y="0"/>
            <a:chExt cx="213756" cy="427512"/>
          </a:xfrm>
        </p:grpSpPr>
        <p:sp>
          <p:nvSpPr>
            <p:cNvPr id="23" name="直接连接符 5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直接连接符 5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" name="文本框 37"/>
          <p:cNvSpPr>
            <a:spLocks noChangeArrowheads="1"/>
          </p:cNvSpPr>
          <p:nvPr/>
        </p:nvSpPr>
        <p:spPr bwMode="auto">
          <a:xfrm>
            <a:off x="5033963" y="607219"/>
            <a:ext cx="1731169" cy="25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Our Team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" name="矩形 56"/>
          <p:cNvSpPr>
            <a:spLocks noChangeArrowheads="1"/>
          </p:cNvSpPr>
          <p:nvPr/>
        </p:nvSpPr>
        <p:spPr bwMode="auto">
          <a:xfrm>
            <a:off x="1106091" y="3382566"/>
            <a:ext cx="600075" cy="208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公司职务</a:t>
            </a:r>
            <a:endParaRPr 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709612" y="3996929"/>
            <a:ext cx="1391841" cy="52625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点击录入你的综合描述说明，点击录入你的综合描述说明。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Rectangle 59"/>
          <p:cNvSpPr>
            <a:spLocks noChangeArrowheads="1"/>
          </p:cNvSpPr>
          <p:nvPr/>
        </p:nvSpPr>
        <p:spPr bwMode="auto">
          <a:xfrm>
            <a:off x="2833687" y="3796904"/>
            <a:ext cx="1323975" cy="238527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主要职能及成绩</a:t>
            </a:r>
            <a:endParaRPr lang="en-US" sz="11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9" name="Rectangle 60"/>
          <p:cNvSpPr>
            <a:spLocks noChangeArrowheads="1"/>
          </p:cNvSpPr>
          <p:nvPr/>
        </p:nvSpPr>
        <p:spPr bwMode="auto">
          <a:xfrm>
            <a:off x="2740818" y="3148013"/>
            <a:ext cx="1509713" cy="315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Nickel Lee</a:t>
            </a:r>
          </a:p>
        </p:txBody>
      </p:sp>
      <p:sp>
        <p:nvSpPr>
          <p:cNvPr id="30" name="矩形 64"/>
          <p:cNvSpPr>
            <a:spLocks noChangeArrowheads="1"/>
          </p:cNvSpPr>
          <p:nvPr/>
        </p:nvSpPr>
        <p:spPr bwMode="auto">
          <a:xfrm>
            <a:off x="3195637" y="3382566"/>
            <a:ext cx="600075" cy="208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公司职务</a:t>
            </a:r>
            <a:endParaRPr 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2799160" y="3996929"/>
            <a:ext cx="1391840" cy="52625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点击录入你的综合描述说明，点击录入你的综合描述说明。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Rectangle 59"/>
          <p:cNvSpPr>
            <a:spLocks noChangeArrowheads="1"/>
          </p:cNvSpPr>
          <p:nvPr/>
        </p:nvSpPr>
        <p:spPr bwMode="auto">
          <a:xfrm>
            <a:off x="4923235" y="3796904"/>
            <a:ext cx="1325165" cy="238527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主要职能及成绩</a:t>
            </a:r>
            <a:endParaRPr lang="en-US" sz="11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3" name="Rectangle 60"/>
          <p:cNvSpPr>
            <a:spLocks noChangeArrowheads="1"/>
          </p:cNvSpPr>
          <p:nvPr/>
        </p:nvSpPr>
        <p:spPr bwMode="auto">
          <a:xfrm>
            <a:off x="4830366" y="3148013"/>
            <a:ext cx="1509713" cy="315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Nickel Lee</a:t>
            </a:r>
          </a:p>
        </p:txBody>
      </p:sp>
      <p:sp>
        <p:nvSpPr>
          <p:cNvPr id="34" name="矩形 68"/>
          <p:cNvSpPr>
            <a:spLocks noChangeArrowheads="1"/>
          </p:cNvSpPr>
          <p:nvPr/>
        </p:nvSpPr>
        <p:spPr bwMode="auto">
          <a:xfrm>
            <a:off x="5285185" y="3382566"/>
            <a:ext cx="600075" cy="208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公司职务</a:t>
            </a:r>
            <a:endParaRPr 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4889898" y="3996929"/>
            <a:ext cx="1391840" cy="52625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点击录入你的综合描述说明，点击录入你的综合描述说明。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Rectangle 59"/>
          <p:cNvSpPr>
            <a:spLocks noChangeArrowheads="1"/>
          </p:cNvSpPr>
          <p:nvPr/>
        </p:nvSpPr>
        <p:spPr bwMode="auto">
          <a:xfrm>
            <a:off x="7012781" y="3796904"/>
            <a:ext cx="1325166" cy="238527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主要职能及成绩</a:t>
            </a:r>
            <a:endParaRPr lang="en-US" sz="11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7" name="Rectangle 60"/>
          <p:cNvSpPr>
            <a:spLocks noChangeArrowheads="1"/>
          </p:cNvSpPr>
          <p:nvPr/>
        </p:nvSpPr>
        <p:spPr bwMode="auto">
          <a:xfrm>
            <a:off x="6921103" y="3148013"/>
            <a:ext cx="1509713" cy="315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Nickel Lee</a:t>
            </a:r>
          </a:p>
        </p:txBody>
      </p:sp>
      <p:sp>
        <p:nvSpPr>
          <p:cNvPr id="38" name="矩形 72"/>
          <p:cNvSpPr>
            <a:spLocks noChangeArrowheads="1"/>
          </p:cNvSpPr>
          <p:nvPr/>
        </p:nvSpPr>
        <p:spPr bwMode="auto">
          <a:xfrm>
            <a:off x="7375922" y="3382566"/>
            <a:ext cx="600075" cy="208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公司职务</a:t>
            </a:r>
            <a:endParaRPr 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6979444" y="3996929"/>
            <a:ext cx="1391841" cy="52625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点击录入你的综合描述说明，点击录入你的综合描述说明。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49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75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25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75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5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75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25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19" grpId="0" bldLvl="0" autoUpdateAnimBg="0"/>
      <p:bldP spid="20" grpId="0" bldLvl="0" autoUpdateAnimBg="0"/>
      <p:bldP spid="21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  <p:bldP spid="36" grpId="0" bldLvl="0" autoUpdateAnimBg="0"/>
      <p:bldP spid="37" grpId="0" bldLvl="0" autoUpdateAnimBg="0"/>
      <p:bldP spid="38" grpId="0" bldLvl="0" autoUpdateAnimBg="0"/>
      <p:bldP spid="39" grpId="0" bldLvl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ios黑色企业宣传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4901</Words>
  <Application>Microsoft Office PowerPoint</Application>
  <PresentationFormat>全屏显示(16:9)</PresentationFormat>
  <Paragraphs>590</Paragraphs>
  <Slides>51</Slides>
  <Notes>50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XiaoTian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ios黑色企业宣传模板</dc:title>
  <dc:creator>dreamsummit</dc:creator>
  <cp:lastModifiedBy>Administrator</cp:lastModifiedBy>
  <cp:revision>18</cp:revision>
  <dcterms:created xsi:type="dcterms:W3CDTF">2015-08-30T04:20:26Z</dcterms:created>
  <dcterms:modified xsi:type="dcterms:W3CDTF">2015-12-28T09:36:15Z</dcterms:modified>
</cp:coreProperties>
</file>