
<file path=[Content_Types].xml><?xml version="1.0" encoding="utf-8"?>
<Types xmlns="http://schemas.openxmlformats.org/package/2006/content-types">
  <Default Extension="jpeg" ContentType="image/jpeg"/>
  <Default Extension="wdp" ContentType="image/vnd.ms-photo"/>
  <Default Extension="png" ContentType="image/png"/>
  <Default Extension="wmf" ContentType="image/x-w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337" r:id="rId3"/>
    <p:sldId id="339" r:id="rId5"/>
    <p:sldId id="366" r:id="rId6"/>
    <p:sldId id="362" r:id="rId7"/>
    <p:sldId id="291" r:id="rId8"/>
    <p:sldId id="343" r:id="rId9"/>
    <p:sldId id="347" r:id="rId10"/>
    <p:sldId id="349" r:id="rId11"/>
    <p:sldId id="289" r:id="rId12"/>
    <p:sldId id="350" r:id="rId13"/>
    <p:sldId id="367" r:id="rId14"/>
    <p:sldId id="363" r:id="rId15"/>
    <p:sldId id="335" r:id="rId16"/>
    <p:sldId id="358" r:id="rId17"/>
    <p:sldId id="338" r:id="rId18"/>
    <p:sldId id="352" r:id="rId19"/>
    <p:sldId id="320" r:id="rId20"/>
    <p:sldId id="355" r:id="rId21"/>
    <p:sldId id="340" r:id="rId22"/>
    <p:sldId id="364" r:id="rId23"/>
    <p:sldId id="361" r:id="rId24"/>
    <p:sldId id="290" r:id="rId25"/>
    <p:sldId id="353" r:id="rId26"/>
    <p:sldId id="342" r:id="rId27"/>
    <p:sldId id="357" r:id="rId28"/>
    <p:sldId id="356" r:id="rId29"/>
    <p:sldId id="346" r:id="rId30"/>
    <p:sldId id="365" r:id="rId31"/>
    <p:sldId id="299" r:id="rId32"/>
    <p:sldId id="341" r:id="rId33"/>
    <p:sldId id="319" r:id="rId34"/>
    <p:sldId id="354" r:id="rId35"/>
    <p:sldId id="332" r:id="rId36"/>
    <p:sldId id="284" r:id="rId37"/>
    <p:sldId id="321" r:id="rId38"/>
    <p:sldId id="368" r:id="rId39"/>
    <p:sldId id="359" r:id="rId40"/>
    <p:sldId id="360" r:id="rId41"/>
    <p:sldId id="277" r:id="rId42"/>
    <p:sldId id="334" r:id="rId43"/>
    <p:sldId id="295" r:id="rId44"/>
    <p:sldId id="370" r:id="rId45"/>
    <p:sldId id="331" r:id="rId46"/>
  </p:sldIdLst>
  <p:sldSz cx="9144000" cy="5143500" type="screen16x9"/>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10"/>
    <a:srgbClr val="FF9900"/>
    <a:srgbClr val="067C0C"/>
    <a:srgbClr val="0F319D"/>
    <a:srgbClr val="133FCB"/>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7725" rtl="0" eaLnBrk="1" latinLnBrk="0" hangingPunct="1">
      <a:defRPr sz="1100" kern="1200">
        <a:solidFill>
          <a:schemeClr val="tx1"/>
        </a:solidFill>
        <a:latin typeface="+mn-lt"/>
        <a:ea typeface="+mn-ea"/>
        <a:cs typeface="+mn-cs"/>
      </a:defRPr>
    </a:lvl6pPr>
    <a:lvl7pPr marL="2544445" algn="l" defTabSz="847725" rtl="0" eaLnBrk="1" latinLnBrk="0" hangingPunct="1">
      <a:defRPr sz="1100" kern="1200">
        <a:solidFill>
          <a:schemeClr val="tx1"/>
        </a:solidFill>
        <a:latin typeface="+mn-lt"/>
        <a:ea typeface="+mn-ea"/>
        <a:cs typeface="+mn-cs"/>
      </a:defRPr>
    </a:lvl7pPr>
    <a:lvl8pPr marL="2967990" algn="l" defTabSz="847725" rtl="0" eaLnBrk="1" latinLnBrk="0" hangingPunct="1">
      <a:defRPr sz="1100" kern="1200">
        <a:solidFill>
          <a:schemeClr val="tx1"/>
        </a:solidFill>
        <a:latin typeface="+mn-lt"/>
        <a:ea typeface="+mn-ea"/>
        <a:cs typeface="+mn-cs"/>
      </a:defRPr>
    </a:lvl8pPr>
    <a:lvl9pPr marL="3392170" algn="l" defTabSz="84772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18" name="直接连接符 10"/>
          <p:cNvSpPr>
            <a:spLocks noChangeShapeType="1"/>
          </p:cNvSpPr>
          <p:nvPr userDrawn="1"/>
        </p:nvSpPr>
        <p:spPr bwMode="auto">
          <a:xfrm>
            <a:off x="0" y="664116"/>
            <a:ext cx="8964488" cy="0"/>
          </a:xfrm>
          <a:prstGeom prst="line">
            <a:avLst/>
          </a:prstGeom>
          <a:noFill/>
          <a:ln w="19050" cap="flat" cmpd="sng">
            <a:solidFill>
              <a:schemeClr val="accent1"/>
            </a:solidFill>
            <a:rou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grpSp>
        <p:nvGrpSpPr>
          <p:cNvPr id="8" name="组合 7"/>
          <p:cNvGrpSpPr/>
          <p:nvPr userDrawn="1"/>
        </p:nvGrpSpPr>
        <p:grpSpPr>
          <a:xfrm>
            <a:off x="124023" y="127670"/>
            <a:ext cx="415529" cy="415528"/>
            <a:chOff x="179512" y="132378"/>
            <a:chExt cx="415529" cy="415528"/>
          </a:xfrm>
        </p:grpSpPr>
        <p:sp>
          <p:nvSpPr>
            <p:cNvPr id="9" name="椭圆 4"/>
            <p:cNvSpPr>
              <a:spLocks noChangeArrowheads="1"/>
            </p:cNvSpPr>
            <p:nvPr userDrawn="1"/>
          </p:nvSpPr>
          <p:spPr bwMode="auto">
            <a:xfrm>
              <a:off x="179512" y="132378"/>
              <a:ext cx="415529" cy="415528"/>
            </a:xfrm>
            <a:prstGeom prst="ellipse">
              <a:avLst/>
            </a:prstGeom>
            <a:solidFill>
              <a:srgbClr val="0070C0"/>
            </a:solidFill>
            <a:ln>
              <a:noFill/>
            </a:ln>
            <a:extLst>
              <a:ext uri="{91240B29-F687-4F45-9708-019B960494DF}">
                <a14:hiddenLine xmlns:a14="http://schemas.microsoft.com/office/drawing/2010/main" w="12700">
                  <a:solidFill>
                    <a:srgbClr val="42719B"/>
                  </a:solidFill>
                  <a:bevel/>
                </a14:hiddenLine>
              </a:ext>
            </a:extLst>
          </p:spPr>
          <p:txBody>
            <a:bodyPr lIns="68580" tIns="34290" rIns="68580" bIns="34290" anchor="ctr"/>
            <a:lstStyle/>
            <a:p>
              <a:pPr algn="ctr"/>
              <a:endParaRPr lang="zh-CN" altLang="zh-CN">
                <a:solidFill>
                  <a:srgbClr val="FFFFFF"/>
                </a:solidFill>
              </a:endParaRPr>
            </a:p>
          </p:txBody>
        </p:sp>
        <p:sp>
          <p:nvSpPr>
            <p:cNvPr id="11" name="Freeform 6"/>
            <p:cNvSpPr>
              <a:spLocks noChangeArrowheads="1"/>
            </p:cNvSpPr>
            <p:nvPr userDrawn="1"/>
          </p:nvSpPr>
          <p:spPr bwMode="auto">
            <a:xfrm rot="2503191" flipV="1">
              <a:off x="248569" y="216436"/>
              <a:ext cx="278606" cy="232172"/>
            </a:xfrm>
            <a:custGeom>
              <a:avLst/>
              <a:gdLst>
                <a:gd name="T0" fmla="*/ 69 w 101"/>
                <a:gd name="T1" fmla="*/ 51 h 84"/>
                <a:gd name="T2" fmla="*/ 9 w 101"/>
                <a:gd name="T3" fmla="*/ 51 h 84"/>
                <a:gd name="T4" fmla="*/ 0 w 101"/>
                <a:gd name="T5" fmla="*/ 42 h 84"/>
                <a:gd name="T6" fmla="*/ 9 w 101"/>
                <a:gd name="T7" fmla="*/ 33 h 84"/>
                <a:gd name="T8" fmla="*/ 69 w 101"/>
                <a:gd name="T9" fmla="*/ 33 h 84"/>
                <a:gd name="T10" fmla="*/ 52 w 101"/>
                <a:gd name="T11" fmla="*/ 16 h 84"/>
                <a:gd name="T12" fmla="*/ 52 w 101"/>
                <a:gd name="T13" fmla="*/ 4 h 84"/>
                <a:gd name="T14" fmla="*/ 65 w 101"/>
                <a:gd name="T15" fmla="*/ 4 h 84"/>
                <a:gd name="T16" fmla="*/ 97 w 101"/>
                <a:gd name="T17" fmla="*/ 36 h 84"/>
                <a:gd name="T18" fmla="*/ 97 w 101"/>
                <a:gd name="T19" fmla="*/ 49 h 84"/>
                <a:gd name="T20" fmla="*/ 65 w 101"/>
                <a:gd name="T21" fmla="*/ 80 h 84"/>
                <a:gd name="T22" fmla="*/ 53 w 101"/>
                <a:gd name="T23" fmla="*/ 80 h 84"/>
                <a:gd name="T24" fmla="*/ 53 w 101"/>
                <a:gd name="T25" fmla="*/ 68 h 84"/>
                <a:gd name="T26" fmla="*/ 69 w 101"/>
                <a:gd name="T27" fmla="*/ 51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1"/>
                <a:gd name="T43" fmla="*/ 0 h 84"/>
                <a:gd name="T44" fmla="*/ 101 w 10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1" h="84">
                  <a:moveTo>
                    <a:pt x="69" y="51"/>
                  </a:moveTo>
                  <a:cubicBezTo>
                    <a:pt x="69" y="51"/>
                    <a:pt x="28" y="51"/>
                    <a:pt x="9" y="51"/>
                  </a:cubicBezTo>
                  <a:cubicBezTo>
                    <a:pt x="4" y="51"/>
                    <a:pt x="0" y="47"/>
                    <a:pt x="0" y="42"/>
                  </a:cubicBezTo>
                  <a:cubicBezTo>
                    <a:pt x="0" y="37"/>
                    <a:pt x="4" y="33"/>
                    <a:pt x="9" y="33"/>
                  </a:cubicBezTo>
                  <a:cubicBezTo>
                    <a:pt x="25" y="33"/>
                    <a:pt x="69" y="33"/>
                    <a:pt x="69" y="33"/>
                  </a:cubicBezTo>
                  <a:cubicBezTo>
                    <a:pt x="69" y="33"/>
                    <a:pt x="66" y="30"/>
                    <a:pt x="52" y="16"/>
                  </a:cubicBezTo>
                  <a:cubicBezTo>
                    <a:pt x="49" y="13"/>
                    <a:pt x="49" y="7"/>
                    <a:pt x="52" y="4"/>
                  </a:cubicBezTo>
                  <a:cubicBezTo>
                    <a:pt x="56" y="0"/>
                    <a:pt x="62" y="0"/>
                    <a:pt x="65" y="4"/>
                  </a:cubicBezTo>
                  <a:cubicBezTo>
                    <a:pt x="76" y="15"/>
                    <a:pt x="97" y="36"/>
                    <a:pt x="97" y="36"/>
                  </a:cubicBezTo>
                  <a:cubicBezTo>
                    <a:pt x="101" y="39"/>
                    <a:pt x="101" y="45"/>
                    <a:pt x="97" y="49"/>
                  </a:cubicBezTo>
                  <a:cubicBezTo>
                    <a:pt x="97" y="49"/>
                    <a:pt x="79" y="67"/>
                    <a:pt x="65" y="80"/>
                  </a:cubicBezTo>
                  <a:cubicBezTo>
                    <a:pt x="62" y="84"/>
                    <a:pt x="56" y="84"/>
                    <a:pt x="53" y="80"/>
                  </a:cubicBezTo>
                  <a:cubicBezTo>
                    <a:pt x="49" y="77"/>
                    <a:pt x="49" y="71"/>
                    <a:pt x="53" y="68"/>
                  </a:cubicBezTo>
                  <a:cubicBezTo>
                    <a:pt x="64" y="57"/>
                    <a:pt x="69" y="51"/>
                    <a:pt x="69" y="5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lIns="68580" tIns="34290" rIns="68580" bIns="34290"/>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3.wmf"/><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5.xml"/><Relationship Id="rId2" Type="http://schemas.openxmlformats.org/officeDocument/2006/relationships/image" Target="../media/image25.jpeg"/><Relationship Id="rId1"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7" name="背景音乐 - 轻快.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83426" y="1588"/>
            <a:ext cx="304800" cy="3048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987574"/>
            <a:ext cx="4281130" cy="3312368"/>
          </a:xfrm>
          <a:prstGeom prst="rect">
            <a:avLst/>
          </a:prstGeom>
        </p:spPr>
      </p:pic>
      <p:sp>
        <p:nvSpPr>
          <p:cNvPr id="6" name="矩形 5"/>
          <p:cNvSpPr/>
          <p:nvPr/>
        </p:nvSpPr>
        <p:spPr bwMode="auto">
          <a:xfrm>
            <a:off x="-478626" y="3704239"/>
            <a:ext cx="10163194" cy="1243775"/>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45" name="Rectangle 4"/>
          <p:cNvSpPr txBox="1">
            <a:spLocks noChangeArrowheads="1"/>
          </p:cNvSpPr>
          <p:nvPr/>
        </p:nvSpPr>
        <p:spPr bwMode="auto">
          <a:xfrm>
            <a:off x="2780030" y="4619625"/>
            <a:ext cx="3455670" cy="256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600" b="0" dirty="0" smtClean="0">
                <a:solidFill>
                  <a:schemeClr val="tx1"/>
                </a:solidFill>
                <a:latin typeface="方正黑体简体" panose="02010601030101010101" pitchFamily="2" charset="-122"/>
                <a:ea typeface="方正黑体简体" panose="02010601030101010101" pitchFamily="2" charset="-122"/>
              </a:rPr>
              <a:t>汇报人</a:t>
            </a:r>
            <a:r>
              <a:rPr lang="en-US" altLang="zh-CN" sz="1600" b="0" dirty="0" smtClean="0">
                <a:solidFill>
                  <a:schemeClr val="tx1"/>
                </a:solidFill>
                <a:latin typeface="方正黑体简体" panose="02010601030101010101" pitchFamily="2" charset="-122"/>
                <a:ea typeface="方正黑体简体" panose="02010601030101010101" pitchFamily="2" charset="-122"/>
              </a:rPr>
              <a:t>: </a:t>
            </a:r>
            <a:r>
              <a:rPr lang="zh-CN" altLang="zh-CN" sz="1600" b="0" dirty="0" smtClean="0">
                <a:solidFill>
                  <a:schemeClr val="tx1"/>
                </a:solidFill>
                <a:latin typeface="方正黑体简体" panose="02010601030101010101" pitchFamily="2" charset="-122"/>
                <a:ea typeface="方正黑体简体" panose="02010601030101010101" pitchFamily="2" charset="-122"/>
              </a:rPr>
              <a:t>清风素材</a:t>
            </a:r>
            <a:r>
              <a:rPr lang="zh-CN" altLang="en-US" sz="1600" b="0" dirty="0" smtClean="0">
                <a:solidFill>
                  <a:schemeClr val="tx1"/>
                </a:solidFill>
                <a:latin typeface="方正黑体简体" panose="02010601030101010101" pitchFamily="2" charset="-122"/>
                <a:ea typeface="方正黑体简体" panose="02010601030101010101" pitchFamily="2" charset="-122"/>
              </a:rPr>
              <a:t>        部门：财务部</a:t>
            </a:r>
            <a:endParaRPr lang="zh-CN" altLang="en-US" sz="1600" b="0" dirty="0">
              <a:solidFill>
                <a:schemeClr val="tx1"/>
              </a:solidFill>
              <a:latin typeface="方正黑体简体" panose="02010601030101010101" pitchFamily="2" charset="-122"/>
              <a:ea typeface="方正黑体简体" panose="02010601030101010101" pitchFamily="2" charset="-122"/>
            </a:endParaRPr>
          </a:p>
        </p:txBody>
      </p:sp>
      <p:sp>
        <p:nvSpPr>
          <p:cNvPr id="46" name="TextBox 38"/>
          <p:cNvSpPr>
            <a:spLocks noChangeArrowheads="1"/>
          </p:cNvSpPr>
          <p:nvPr/>
        </p:nvSpPr>
        <p:spPr bwMode="auto">
          <a:xfrm>
            <a:off x="2697707" y="4331399"/>
            <a:ext cx="3340894" cy="236934"/>
          </a:xfrm>
          <a:prstGeom prst="rect">
            <a:avLst/>
          </a:prstGeom>
          <a:noFill/>
          <a:ln>
            <a:noFill/>
          </a:ln>
        </p:spPr>
        <p:txBody>
          <a:bodyPr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buNone/>
              <a:defRPr/>
            </a:pPr>
            <a:r>
              <a:rPr lang="zh-CN" altLang="en-US" sz="1200" spc="113" dirty="0">
                <a:latin typeface="微软雅黑" panose="020B0503020204020204" pitchFamily="34" charset="-122"/>
                <a:ea typeface="微软雅黑" panose="020B0503020204020204" pitchFamily="34" charset="-122"/>
              </a:rPr>
              <a:t>年终</a:t>
            </a:r>
            <a:r>
              <a:rPr lang="zh-CN" altLang="en-US" sz="1200" spc="113" dirty="0" smtClean="0">
                <a:latin typeface="微软雅黑" panose="020B0503020204020204" pitchFamily="34" charset="-122"/>
                <a:ea typeface="微软雅黑" panose="020B0503020204020204" pitchFamily="34" charset="-122"/>
              </a:rPr>
              <a:t>总结</a:t>
            </a:r>
            <a:r>
              <a:rPr lang="en-US" altLang="zh-CN" sz="1200" spc="113" dirty="0" smtClean="0">
                <a:latin typeface="微软雅黑" panose="020B0503020204020204" pitchFamily="34" charset="-122"/>
                <a:ea typeface="微软雅黑" panose="020B0503020204020204" pitchFamily="34" charset="-122"/>
              </a:rPr>
              <a:t>/</a:t>
            </a:r>
            <a:r>
              <a:rPr lang="zh-CN" altLang="en-US" sz="1200" spc="113" dirty="0" smtClean="0">
                <a:latin typeface="微软雅黑" panose="020B0503020204020204" pitchFamily="34" charset="-122"/>
                <a:ea typeface="微软雅黑" panose="020B0503020204020204" pitchFamily="34" charset="-122"/>
              </a:rPr>
              <a:t>工作汇报</a:t>
            </a:r>
            <a:r>
              <a:rPr lang="en-US" altLang="zh-CN" sz="1200" spc="113" dirty="0" smtClean="0">
                <a:latin typeface="微软雅黑" panose="020B0503020204020204" pitchFamily="34" charset="-122"/>
                <a:ea typeface="微软雅黑" panose="020B0503020204020204" pitchFamily="34" charset="-122"/>
              </a:rPr>
              <a:t>/</a:t>
            </a:r>
            <a:r>
              <a:rPr lang="zh-CN" altLang="en-US" sz="1200" spc="113" dirty="0" smtClean="0">
                <a:latin typeface="微软雅黑" panose="020B0503020204020204" pitchFamily="34" charset="-122"/>
                <a:ea typeface="微软雅黑" panose="020B0503020204020204" pitchFamily="34" charset="-122"/>
              </a:rPr>
              <a:t>新年计划</a:t>
            </a:r>
            <a:r>
              <a:rPr lang="en-US" altLang="zh-CN" sz="1200" spc="113" dirty="0" smtClean="0">
                <a:latin typeface="微软雅黑" panose="020B0503020204020204" pitchFamily="34" charset="-122"/>
                <a:ea typeface="微软雅黑" panose="020B0503020204020204" pitchFamily="34" charset="-122"/>
              </a:rPr>
              <a:t>/</a:t>
            </a:r>
            <a:r>
              <a:rPr lang="en-US" altLang="zh-CN" sz="1200" spc="113" dirty="0">
                <a:latin typeface="微软雅黑" panose="020B0503020204020204" pitchFamily="34" charset="-122"/>
                <a:ea typeface="微软雅黑" panose="020B0503020204020204" pitchFamily="34" charset="-122"/>
              </a:rPr>
              <a:t>PPT</a:t>
            </a:r>
            <a:r>
              <a:rPr lang="zh-CN" altLang="en-US" sz="1200" spc="113" dirty="0">
                <a:latin typeface="微软雅黑" panose="020B0503020204020204" pitchFamily="34" charset="-122"/>
                <a:ea typeface="微软雅黑" panose="020B0503020204020204" pitchFamily="34" charset="-122"/>
              </a:rPr>
              <a:t>演示</a:t>
            </a:r>
            <a:endParaRPr lang="en-US" altLang="zh-CN" sz="1200" spc="113" dirty="0">
              <a:latin typeface="微软雅黑" panose="020B0503020204020204" pitchFamily="34" charset="-122"/>
              <a:ea typeface="微软雅黑" panose="020B0503020204020204" pitchFamily="34" charset="-122"/>
            </a:endParaRPr>
          </a:p>
        </p:txBody>
      </p:sp>
      <p:sp>
        <p:nvSpPr>
          <p:cNvPr id="47" name="TextBox 37"/>
          <p:cNvSpPr>
            <a:spLocks noChangeArrowheads="1"/>
          </p:cNvSpPr>
          <p:nvPr/>
        </p:nvSpPr>
        <p:spPr bwMode="auto">
          <a:xfrm>
            <a:off x="1473571" y="3755335"/>
            <a:ext cx="6050757" cy="559764"/>
          </a:xfrm>
          <a:prstGeom prst="rect">
            <a:avLst/>
          </a:prstGeom>
          <a:noFill/>
          <a:ln>
            <a:noFill/>
          </a:ln>
        </p:spPr>
        <p:txBody>
          <a:bodyPr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spcBef>
                <a:spcPct val="0"/>
              </a:spcBef>
              <a:buNone/>
              <a:defRPr/>
            </a:pPr>
            <a:r>
              <a:rPr lang="zh-CN" altLang="en-US" sz="3300" b="1" dirty="0" smtClean="0">
                <a:latin typeface="+mn-ea"/>
                <a:ea typeface="+mn-ea"/>
                <a:cs typeface="Arial" panose="020B0604020202020204" pitchFamily="34" charset="0"/>
              </a:rPr>
              <a:t>物流货运公司工作</a:t>
            </a:r>
            <a:r>
              <a:rPr lang="en-US" altLang="zh-CN" sz="3300" b="1" dirty="0" smtClean="0">
                <a:latin typeface="+mn-ea"/>
                <a:ea typeface="+mn-ea"/>
                <a:cs typeface="Arial" panose="020B0604020202020204" pitchFamily="34" charset="0"/>
              </a:rPr>
              <a:t>PPT</a:t>
            </a:r>
            <a:r>
              <a:rPr lang="zh-CN" altLang="en-US" sz="3300" b="1" dirty="0">
                <a:latin typeface="+mn-ea"/>
                <a:ea typeface="+mn-ea"/>
                <a:cs typeface="Arial" panose="020B0604020202020204" pitchFamily="34" charset="0"/>
              </a:rPr>
              <a:t>模板</a:t>
            </a:r>
            <a:endParaRPr lang="zh-CN" altLang="en-US" sz="3300" b="1" dirty="0">
              <a:latin typeface="+mn-ea"/>
              <a:ea typeface="+mn-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12000">
        <p14:vortex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7"/>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1000"/>
                            </p:stCondLst>
                            <p:childTnLst>
                              <p:par>
                                <p:cTn id="17" presetID="53" presetClass="entr" presetSubtype="528" fill="hold" grpId="0" nodeType="afterEffect">
                                  <p:stCondLst>
                                    <p:cond delay="0"/>
                                  </p:stCondLst>
                                  <p:iterate type="lt">
                                    <p:tmPct val="10000"/>
                                  </p:iterate>
                                  <p:childTnLst>
                                    <p:set>
                                      <p:cBhvr>
                                        <p:cTn id="18" dur="1" fill="hold">
                                          <p:stCondLst>
                                            <p:cond delay="0"/>
                                          </p:stCondLst>
                                        </p:cTn>
                                        <p:tgtEl>
                                          <p:spTgt spid="47"/>
                                        </p:tgtEl>
                                        <p:attrNameLst>
                                          <p:attrName>style.visibility</p:attrName>
                                        </p:attrNameLst>
                                      </p:cBhvr>
                                      <p:to>
                                        <p:strVal val="visible"/>
                                      </p:to>
                                    </p:set>
                                    <p:anim calcmode="lin" valueType="num">
                                      <p:cBhvr>
                                        <p:cTn id="19" dur="750" fill="hold"/>
                                        <p:tgtEl>
                                          <p:spTgt spid="47"/>
                                        </p:tgtEl>
                                        <p:attrNameLst>
                                          <p:attrName>ppt_w</p:attrName>
                                        </p:attrNameLst>
                                      </p:cBhvr>
                                      <p:tavLst>
                                        <p:tav tm="0">
                                          <p:val>
                                            <p:fltVal val="0"/>
                                          </p:val>
                                        </p:tav>
                                        <p:tav tm="100000">
                                          <p:val>
                                            <p:strVal val="#ppt_w"/>
                                          </p:val>
                                        </p:tav>
                                      </p:tavLst>
                                    </p:anim>
                                    <p:anim calcmode="lin" valueType="num">
                                      <p:cBhvr>
                                        <p:cTn id="20" dur="750" fill="hold"/>
                                        <p:tgtEl>
                                          <p:spTgt spid="47"/>
                                        </p:tgtEl>
                                        <p:attrNameLst>
                                          <p:attrName>ppt_h</p:attrName>
                                        </p:attrNameLst>
                                      </p:cBhvr>
                                      <p:tavLst>
                                        <p:tav tm="0">
                                          <p:val>
                                            <p:fltVal val="0"/>
                                          </p:val>
                                        </p:tav>
                                        <p:tav tm="100000">
                                          <p:val>
                                            <p:strVal val="#ppt_h"/>
                                          </p:val>
                                        </p:tav>
                                      </p:tavLst>
                                    </p:anim>
                                    <p:animEffect transition="in" filter="fade">
                                      <p:cBhvr>
                                        <p:cTn id="21" dur="750"/>
                                        <p:tgtEl>
                                          <p:spTgt spid="47"/>
                                        </p:tgtEl>
                                      </p:cBhvr>
                                    </p:animEffect>
                                    <p:anim calcmode="lin" valueType="num">
                                      <p:cBhvr>
                                        <p:cTn id="22" dur="750" fill="hold"/>
                                        <p:tgtEl>
                                          <p:spTgt spid="47"/>
                                        </p:tgtEl>
                                        <p:attrNameLst>
                                          <p:attrName>ppt_x</p:attrName>
                                        </p:attrNameLst>
                                      </p:cBhvr>
                                      <p:tavLst>
                                        <p:tav tm="0">
                                          <p:val>
                                            <p:fltVal val="0.5"/>
                                          </p:val>
                                        </p:tav>
                                        <p:tav tm="100000">
                                          <p:val>
                                            <p:strVal val="#ppt_x"/>
                                          </p:val>
                                        </p:tav>
                                      </p:tavLst>
                                    </p:anim>
                                    <p:anim calcmode="lin" valueType="num">
                                      <p:cBhvr>
                                        <p:cTn id="23" dur="750" fill="hold"/>
                                        <p:tgtEl>
                                          <p:spTgt spid="47"/>
                                        </p:tgtEl>
                                        <p:attrNameLst>
                                          <p:attrName>ppt_y</p:attrName>
                                        </p:attrNameLst>
                                      </p:cBhvr>
                                      <p:tavLst>
                                        <p:tav tm="0">
                                          <p:val>
                                            <p:fltVal val="0.5"/>
                                          </p:val>
                                        </p:tav>
                                        <p:tav tm="100000">
                                          <p:val>
                                            <p:strVal val="#ppt_y"/>
                                          </p:val>
                                        </p:tav>
                                      </p:tavLst>
                                    </p:anim>
                                  </p:childTnLst>
                                </p:cTn>
                              </p:par>
                            </p:childTnLst>
                          </p:cTn>
                        </p:par>
                        <p:par>
                          <p:cTn id="24" fill="hold">
                            <p:stCondLst>
                              <p:cond delay="2650"/>
                            </p:stCondLst>
                            <p:childTnLst>
                              <p:par>
                                <p:cTn id="25" presetID="47" presetClass="entr" presetSubtype="0" fill="hold" grpId="0" nodeType="afterEffect">
                                  <p:stCondLst>
                                    <p:cond delay="0"/>
                                  </p:stCondLst>
                                  <p:iterate type="lt">
                                    <p:tmPct val="10000"/>
                                  </p:iterate>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anim calcmode="lin" valueType="num">
                                      <p:cBhvr>
                                        <p:cTn id="28" dur="500" fill="hold"/>
                                        <p:tgtEl>
                                          <p:spTgt spid="46"/>
                                        </p:tgtEl>
                                        <p:attrNameLst>
                                          <p:attrName>ppt_x</p:attrName>
                                        </p:attrNameLst>
                                      </p:cBhvr>
                                      <p:tavLst>
                                        <p:tav tm="0">
                                          <p:val>
                                            <p:strVal val="#ppt_x"/>
                                          </p:val>
                                        </p:tav>
                                        <p:tav tm="100000">
                                          <p:val>
                                            <p:strVal val="#ppt_x"/>
                                          </p:val>
                                        </p:tav>
                                      </p:tavLst>
                                    </p:anim>
                                    <p:anim calcmode="lin" valueType="num">
                                      <p:cBhvr>
                                        <p:cTn id="29" dur="5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4099"/>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5"/>
                                        </p:tgtEl>
                                        <p:attrNameLst>
                                          <p:attrName>style.visibility</p:attrName>
                                        </p:attrNameLst>
                                      </p:cBhvr>
                                      <p:to>
                                        <p:strVal val="visible"/>
                                      </p:to>
                                    </p:set>
                                    <p:anim by="(-#ppt_w*2)" calcmode="lin" valueType="num">
                                      <p:cBhvr rctx="PPT">
                                        <p:cTn id="33" dur="500" autoRev="1" fill="hold">
                                          <p:stCondLst>
                                            <p:cond delay="0"/>
                                          </p:stCondLst>
                                        </p:cTn>
                                        <p:tgtEl>
                                          <p:spTgt spid="45"/>
                                        </p:tgtEl>
                                        <p:attrNameLst>
                                          <p:attrName>ppt_w</p:attrName>
                                        </p:attrNameLst>
                                      </p:cBhvr>
                                    </p:anim>
                                    <p:anim by="(#ppt_w*0.50)" calcmode="lin" valueType="num">
                                      <p:cBhvr>
                                        <p:cTn id="34" dur="500" decel="50000" autoRev="1" fill="hold">
                                          <p:stCondLst>
                                            <p:cond delay="0"/>
                                          </p:stCondLst>
                                        </p:cTn>
                                        <p:tgtEl>
                                          <p:spTgt spid="45"/>
                                        </p:tgtEl>
                                        <p:attrNameLst>
                                          <p:attrName>ppt_x</p:attrName>
                                        </p:attrNameLst>
                                      </p:cBhvr>
                                    </p:anim>
                                    <p:anim from="(-#ppt_h/2)" to="(#ppt_y)" calcmode="lin" valueType="num">
                                      <p:cBhvr>
                                        <p:cTn id="35" dur="1000" fill="hold">
                                          <p:stCondLst>
                                            <p:cond delay="0"/>
                                          </p:stCondLst>
                                        </p:cTn>
                                        <p:tgtEl>
                                          <p:spTgt spid="45"/>
                                        </p:tgtEl>
                                        <p:attrNameLst>
                                          <p:attrName>ppt_y</p:attrName>
                                        </p:attrNameLst>
                                      </p:cBhvr>
                                    </p:anim>
                                    <p:animRot by="21600000">
                                      <p:cBhvr>
                                        <p:cTn id="36" dur="1000"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137"/>
                </p:tgtEl>
              </p:cMediaNode>
            </p:audio>
          </p:childTnLst>
        </p:cTn>
      </p:par>
    </p:tnLst>
    <p:bldLst>
      <p:bldP spid="6" grpId="0" animBg="1"/>
      <p:bldP spid="45" grpId="0" bldLvl="0" animBg="1"/>
      <p:bldP spid="46" grpId="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pic>
        <p:nvPicPr>
          <p:cNvPr id="27" name="Picture 2" descr="C:\Users\jsj\Desktop\213291_012113275_2.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28" name="矩形 27"/>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370829" y="1352768"/>
            <a:ext cx="3933010" cy="149652"/>
            <a:chOff x="4906190" y="1416527"/>
            <a:chExt cx="3933010" cy="166280"/>
          </a:xfrm>
          <a:solidFill>
            <a:srgbClr val="00544A"/>
          </a:solidFill>
        </p:grpSpPr>
        <p:sp>
          <p:nvSpPr>
            <p:cNvPr id="30" name="矩形 29"/>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31" name="直接连接符 30"/>
            <p:cNvCxnSpPr>
              <a:stCxn id="30"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4370829" y="2498563"/>
            <a:ext cx="3933010" cy="149652"/>
            <a:chOff x="4906190" y="2727732"/>
            <a:chExt cx="3933010" cy="166280"/>
          </a:xfrm>
          <a:solidFill>
            <a:schemeClr val="accent1">
              <a:lumMod val="50000"/>
            </a:schemeClr>
          </a:solidFill>
        </p:grpSpPr>
        <p:sp>
          <p:nvSpPr>
            <p:cNvPr id="33" name="矩形 32"/>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34" name="直接连接符 33"/>
            <p:cNvCxnSpPr>
              <a:stCxn id="33"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4370829" y="3527263"/>
            <a:ext cx="3933010" cy="149652"/>
            <a:chOff x="4906190" y="3870732"/>
            <a:chExt cx="3933010" cy="166280"/>
          </a:xfrm>
          <a:solidFill>
            <a:schemeClr val="accent1">
              <a:lumMod val="75000"/>
            </a:schemeClr>
          </a:solidFill>
        </p:grpSpPr>
        <p:sp>
          <p:nvSpPr>
            <p:cNvPr id="36" name="矩形 35"/>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37" name="直接连接符 36"/>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8" name="TextBox 37"/>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sp>
        <p:nvSpPr>
          <p:cNvPr id="63" name="TextBox 62"/>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sp>
        <p:nvSpPr>
          <p:cNvPr id="64" name="TextBox 63"/>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heel(4)">
                                      <p:cBhvr>
                                        <p:cTn id="7" dur="1000"/>
                                        <p:tgtEl>
                                          <p:spTgt spid="15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barn(inVertical)">
                                      <p:cBhvr>
                                        <p:cTn id="31" dur="500"/>
                                        <p:tgtEl>
                                          <p:spTgt spid="63"/>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500"/>
                            </p:stCondLst>
                            <p:childTnLst>
                              <p:par>
                                <p:cTn id="37" presetID="16" presetClass="entr" presetSubtype="21"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barn(inVertical)">
                                      <p:cBhvr>
                                        <p:cTn id="3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28" grpId="0" animBg="1"/>
      <p:bldP spid="38"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42" name="Group 3"/>
          <p:cNvGrpSpPr/>
          <p:nvPr/>
        </p:nvGrpSpPr>
        <p:grpSpPr bwMode="auto">
          <a:xfrm>
            <a:off x="5291138" y="2293640"/>
            <a:ext cx="1014412" cy="1654175"/>
            <a:chOff x="0" y="0"/>
            <a:chExt cx="639" cy="1043"/>
          </a:xfrm>
        </p:grpSpPr>
        <p:sp>
          <p:nvSpPr>
            <p:cNvPr id="43" name="Freeform 4"/>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ln>
          </p:spPr>
          <p:txBody>
            <a:bodyPr/>
            <a:lstStyle/>
            <a:p>
              <a:endParaRPr lang="zh-CN" altLang="en-US"/>
            </a:p>
          </p:txBody>
        </p:sp>
        <p:sp>
          <p:nvSpPr>
            <p:cNvPr id="59" name="Oval 5"/>
            <p:cNvSpPr>
              <a:spLocks noChangeArrowheads="1"/>
            </p:cNvSpPr>
            <p:nvPr/>
          </p:nvSpPr>
          <p:spPr bwMode="auto">
            <a:xfrm>
              <a:off x="17" y="0"/>
              <a:ext cx="310" cy="306"/>
            </a:xfrm>
            <a:prstGeom prst="ellipse">
              <a:avLst/>
            </a:prstGeom>
            <a:solidFill>
              <a:srgbClr val="969696"/>
            </a:solidFill>
            <a:ln w="12700" cmpd="sng">
              <a:solidFill>
                <a:srgbClr val="FFFFFF"/>
              </a:solidFill>
              <a:round/>
            </a:ln>
          </p:spPr>
          <p:txBody>
            <a:bodyPr/>
            <a:lstStyle/>
            <a:p>
              <a:endParaRPr lang="zh-CN" altLang="en-US"/>
            </a:p>
          </p:txBody>
        </p:sp>
      </p:grpSp>
      <p:grpSp>
        <p:nvGrpSpPr>
          <p:cNvPr id="60" name="Group 6"/>
          <p:cNvGrpSpPr/>
          <p:nvPr/>
        </p:nvGrpSpPr>
        <p:grpSpPr bwMode="auto">
          <a:xfrm>
            <a:off x="2787650" y="2293640"/>
            <a:ext cx="1014413" cy="1654175"/>
            <a:chOff x="0" y="0"/>
            <a:chExt cx="639" cy="1043"/>
          </a:xfrm>
        </p:grpSpPr>
        <p:sp>
          <p:nvSpPr>
            <p:cNvPr id="61" name="Freeform 7"/>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ln>
          </p:spPr>
          <p:txBody>
            <a:bodyPr/>
            <a:lstStyle/>
            <a:p>
              <a:endParaRPr lang="zh-CN" altLang="en-US"/>
            </a:p>
          </p:txBody>
        </p:sp>
        <p:sp>
          <p:nvSpPr>
            <p:cNvPr id="62"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ln>
          </p:spPr>
          <p:txBody>
            <a:bodyPr/>
            <a:lstStyle/>
            <a:p>
              <a:endParaRPr lang="zh-CN" altLang="en-US"/>
            </a:p>
          </p:txBody>
        </p:sp>
      </p:grpSp>
      <p:grpSp>
        <p:nvGrpSpPr>
          <p:cNvPr id="63" name="Group 9"/>
          <p:cNvGrpSpPr/>
          <p:nvPr/>
        </p:nvGrpSpPr>
        <p:grpSpPr bwMode="auto">
          <a:xfrm>
            <a:off x="3205163" y="2423815"/>
            <a:ext cx="1073150" cy="1697038"/>
            <a:chOff x="0" y="0"/>
            <a:chExt cx="676" cy="1070"/>
          </a:xfrm>
        </p:grpSpPr>
        <p:sp>
          <p:nvSpPr>
            <p:cNvPr id="64" name="Oval 10"/>
            <p:cNvSpPr>
              <a:spLocks noChangeArrowheads="1"/>
            </p:cNvSpPr>
            <p:nvPr/>
          </p:nvSpPr>
          <p:spPr bwMode="auto">
            <a:xfrm>
              <a:off x="343" y="0"/>
              <a:ext cx="313" cy="316"/>
            </a:xfrm>
            <a:prstGeom prst="ellipse">
              <a:avLst/>
            </a:prstGeom>
            <a:solidFill>
              <a:srgbClr val="00B0F0"/>
            </a:solidFill>
            <a:ln w="12700" cmpd="sng">
              <a:solidFill>
                <a:srgbClr val="FFFFFF"/>
              </a:solidFill>
              <a:round/>
            </a:ln>
          </p:spPr>
          <p:txBody>
            <a:bodyPr/>
            <a:lstStyle/>
            <a:p>
              <a:endParaRPr lang="zh-CN" altLang="en-US"/>
            </a:p>
          </p:txBody>
        </p:sp>
        <p:sp>
          <p:nvSpPr>
            <p:cNvPr id="65" name="Freeform 11"/>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00B0F0"/>
            </a:solidFill>
            <a:ln w="12700" cap="flat" cmpd="sng">
              <a:solidFill>
                <a:srgbClr val="FFFFFF"/>
              </a:solidFill>
              <a:round/>
            </a:ln>
          </p:spPr>
          <p:txBody>
            <a:bodyPr/>
            <a:lstStyle/>
            <a:p>
              <a:endParaRPr lang="zh-CN" altLang="en-US"/>
            </a:p>
          </p:txBody>
        </p:sp>
      </p:grpSp>
      <p:grpSp>
        <p:nvGrpSpPr>
          <p:cNvPr id="66" name="Group 12"/>
          <p:cNvGrpSpPr/>
          <p:nvPr/>
        </p:nvGrpSpPr>
        <p:grpSpPr bwMode="auto">
          <a:xfrm>
            <a:off x="4787900" y="2396828"/>
            <a:ext cx="1066800" cy="1697037"/>
            <a:chOff x="0" y="0"/>
            <a:chExt cx="672" cy="1070"/>
          </a:xfrm>
        </p:grpSpPr>
        <p:sp>
          <p:nvSpPr>
            <p:cNvPr id="67" name="Oval 13"/>
            <p:cNvSpPr>
              <a:spLocks noChangeArrowheads="1"/>
            </p:cNvSpPr>
            <p:nvPr/>
          </p:nvSpPr>
          <p:spPr bwMode="auto">
            <a:xfrm>
              <a:off x="17" y="0"/>
              <a:ext cx="316" cy="316"/>
            </a:xfrm>
            <a:prstGeom prst="ellipse">
              <a:avLst/>
            </a:prstGeom>
            <a:solidFill>
              <a:srgbClr val="00B0F0"/>
            </a:solidFill>
            <a:ln w="12700" cmpd="sng">
              <a:solidFill>
                <a:srgbClr val="FFFFFF"/>
              </a:solidFill>
              <a:round/>
            </a:ln>
          </p:spPr>
          <p:txBody>
            <a:bodyPr/>
            <a:lstStyle/>
            <a:p>
              <a:endParaRPr lang="zh-CN" altLang="en-US"/>
            </a:p>
          </p:txBody>
        </p:sp>
        <p:sp>
          <p:nvSpPr>
            <p:cNvPr id="68" name="Freeform 14"/>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00B0F0"/>
            </a:solidFill>
            <a:ln w="12700" cap="flat" cmpd="sng">
              <a:solidFill>
                <a:srgbClr val="FFFFFF"/>
              </a:solidFill>
              <a:round/>
            </a:ln>
          </p:spPr>
          <p:txBody>
            <a:bodyPr/>
            <a:lstStyle/>
            <a:p>
              <a:endParaRPr lang="zh-CN" altLang="en-US"/>
            </a:p>
          </p:txBody>
        </p:sp>
      </p:grpSp>
      <p:grpSp>
        <p:nvGrpSpPr>
          <p:cNvPr id="69" name="Group 15"/>
          <p:cNvGrpSpPr/>
          <p:nvPr/>
        </p:nvGrpSpPr>
        <p:grpSpPr bwMode="auto">
          <a:xfrm>
            <a:off x="4225925" y="2376190"/>
            <a:ext cx="647700" cy="1962150"/>
            <a:chOff x="0" y="0"/>
            <a:chExt cx="408" cy="1238"/>
          </a:xfrm>
          <a:solidFill>
            <a:srgbClr val="0070C0"/>
          </a:solidFill>
        </p:grpSpPr>
        <p:sp>
          <p:nvSpPr>
            <p:cNvPr id="70" name="Oval 16"/>
            <p:cNvSpPr>
              <a:spLocks noChangeArrowheads="1"/>
            </p:cNvSpPr>
            <p:nvPr/>
          </p:nvSpPr>
          <p:spPr bwMode="auto">
            <a:xfrm>
              <a:off x="19" y="0"/>
              <a:ext cx="366" cy="366"/>
            </a:xfrm>
            <a:prstGeom prst="ellipse">
              <a:avLst/>
            </a:prstGeom>
            <a:grpFill/>
            <a:ln w="12700" cmpd="sng">
              <a:solidFill>
                <a:srgbClr val="FFFFFF"/>
              </a:solidFill>
              <a:round/>
            </a:ln>
          </p:spPr>
          <p:txBody>
            <a:bodyPr/>
            <a:lstStyle/>
            <a:p>
              <a:endParaRPr lang="zh-CN" altLang="en-US"/>
            </a:p>
          </p:txBody>
        </p:sp>
        <p:sp>
          <p:nvSpPr>
            <p:cNvPr id="71" name="Freeform 17"/>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ln>
          </p:spPr>
          <p:txBody>
            <a:bodyPr/>
            <a:lstStyle/>
            <a:p>
              <a:endParaRPr lang="zh-CN" altLang="en-US"/>
            </a:p>
          </p:txBody>
        </p:sp>
      </p:grpSp>
      <p:sp>
        <p:nvSpPr>
          <p:cNvPr id="72"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anose="020B0503020204020204" pitchFamily="34" charset="-122"/>
                <a:ea typeface="微软雅黑" panose="020B0503020204020204" pitchFamily="34" charset="-122"/>
              </a:rPr>
              <a:t>1</a:t>
            </a:r>
            <a:endParaRPr lang="en-US" altLang="zh-CN"/>
          </a:p>
        </p:txBody>
      </p:sp>
      <p:sp>
        <p:nvSpPr>
          <p:cNvPr id="73"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anose="020B0503020204020204" pitchFamily="34" charset="-122"/>
                <a:ea typeface="微软雅黑" panose="020B0503020204020204" pitchFamily="34" charset="-122"/>
              </a:rPr>
              <a:t>2</a:t>
            </a:r>
            <a:endParaRPr lang="en-US" altLang="zh-CN"/>
          </a:p>
        </p:txBody>
      </p:sp>
      <p:sp>
        <p:nvSpPr>
          <p:cNvPr id="74"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anose="020B0503020204020204" pitchFamily="34" charset="-122"/>
                <a:ea typeface="微软雅黑" panose="020B0503020204020204" pitchFamily="34" charset="-122"/>
              </a:rPr>
              <a:t>4</a:t>
            </a:r>
            <a:endParaRPr lang="en-US" altLang="zh-CN"/>
          </a:p>
        </p:txBody>
      </p:sp>
      <p:sp>
        <p:nvSpPr>
          <p:cNvPr id="75"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anose="020B0503020204020204" pitchFamily="34" charset="-122"/>
                <a:ea typeface="微软雅黑" panose="020B0503020204020204" pitchFamily="34" charset="-122"/>
              </a:rPr>
              <a:t>5</a:t>
            </a:r>
            <a:endParaRPr lang="en-US" altLang="zh-CN"/>
          </a:p>
        </p:txBody>
      </p:sp>
      <p:sp>
        <p:nvSpPr>
          <p:cNvPr id="76"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anose="020B0503020204020204" pitchFamily="34" charset="-122"/>
                <a:ea typeface="微软雅黑" panose="020B0503020204020204" pitchFamily="34" charset="-122"/>
              </a:rPr>
              <a:t>3</a:t>
            </a:r>
            <a:endParaRPr lang="en-US" altLang="zh-CN"/>
          </a:p>
        </p:txBody>
      </p:sp>
      <p:sp>
        <p:nvSpPr>
          <p:cNvPr id="77" name="Text Box 38"/>
          <p:cNvSpPr txBox="1">
            <a:spLocks noChangeArrowheads="1"/>
          </p:cNvSpPr>
          <p:nvPr/>
        </p:nvSpPr>
        <p:spPr bwMode="auto">
          <a:xfrm>
            <a:off x="6208713"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1200" b="1" dirty="0">
                <a:solidFill>
                  <a:srgbClr val="0070C0"/>
                </a:solidFill>
                <a:ea typeface="微软雅黑" panose="020B0503020204020204" pitchFamily="34" charset="-122"/>
              </a:rPr>
              <a:t>5.</a:t>
            </a:r>
            <a:r>
              <a:rPr lang="zh-CN" altLang="en-US" sz="1200" b="1" dirty="0">
                <a:solidFill>
                  <a:srgbClr val="0070C0"/>
                </a:solidFill>
                <a:ea typeface="微软雅黑" panose="020B0503020204020204" pitchFamily="34" charset="-122"/>
              </a:rPr>
              <a:t>单击添加标题文本</a:t>
            </a:r>
            <a:endParaRPr lang="zh-CN" altLang="en-US" sz="1200" b="1" dirty="0">
              <a:solidFill>
                <a:srgbClr val="0070C0"/>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p:txBody>
      </p:sp>
      <p:sp>
        <p:nvSpPr>
          <p:cNvPr id="78" name="Text Box 38"/>
          <p:cNvSpPr txBox="1">
            <a:spLocks noChangeArrowheads="1"/>
          </p:cNvSpPr>
          <p:nvPr/>
        </p:nvSpPr>
        <p:spPr bwMode="auto">
          <a:xfrm>
            <a:off x="6208713"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1200" b="1" dirty="0">
                <a:solidFill>
                  <a:srgbClr val="0070C0"/>
                </a:solidFill>
                <a:ea typeface="微软雅黑" panose="020B0503020204020204" pitchFamily="34" charset="-122"/>
              </a:rPr>
              <a:t>3.</a:t>
            </a:r>
            <a:r>
              <a:rPr lang="zh-CN" altLang="en-US" sz="1200" b="1" dirty="0">
                <a:solidFill>
                  <a:srgbClr val="0070C0"/>
                </a:solidFill>
                <a:ea typeface="微软雅黑" panose="020B0503020204020204" pitchFamily="34" charset="-122"/>
              </a:rPr>
              <a:t>单击添加标题文本</a:t>
            </a:r>
            <a:endParaRPr lang="zh-CN" altLang="en-US" sz="1200" b="1" dirty="0">
              <a:solidFill>
                <a:srgbClr val="0070C0"/>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p:txBody>
      </p:sp>
      <p:sp>
        <p:nvSpPr>
          <p:cNvPr id="79" name="Text Box 38"/>
          <p:cNvSpPr txBox="1">
            <a:spLocks noChangeArrowheads="1"/>
          </p:cNvSpPr>
          <p:nvPr/>
        </p:nvSpPr>
        <p:spPr bwMode="auto">
          <a:xfrm>
            <a:off x="414338" y="15633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1200" b="1" dirty="0">
                <a:solidFill>
                  <a:srgbClr val="0070C0"/>
                </a:solidFill>
                <a:ea typeface="微软雅黑" panose="020B0503020204020204" pitchFamily="34" charset="-122"/>
              </a:rPr>
              <a:t>4.</a:t>
            </a:r>
            <a:r>
              <a:rPr lang="zh-CN" altLang="en-US" sz="1200" b="1" dirty="0">
                <a:solidFill>
                  <a:srgbClr val="0070C0"/>
                </a:solidFill>
                <a:ea typeface="微软雅黑" panose="020B0503020204020204" pitchFamily="34" charset="-122"/>
              </a:rPr>
              <a:t>单击添加标题文本</a:t>
            </a:r>
            <a:endParaRPr lang="zh-CN" altLang="en-US" sz="1200" b="1" dirty="0">
              <a:solidFill>
                <a:srgbClr val="0070C0"/>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p:txBody>
      </p:sp>
      <p:sp>
        <p:nvSpPr>
          <p:cNvPr id="80" name="Text Box 38"/>
          <p:cNvSpPr txBox="1">
            <a:spLocks noChangeArrowheads="1"/>
          </p:cNvSpPr>
          <p:nvPr/>
        </p:nvSpPr>
        <p:spPr bwMode="auto">
          <a:xfrm>
            <a:off x="414338" y="2942928"/>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1200" b="1" dirty="0">
                <a:solidFill>
                  <a:srgbClr val="0070C0"/>
                </a:solidFill>
                <a:ea typeface="微软雅黑" panose="020B0503020204020204" pitchFamily="34" charset="-122"/>
              </a:rPr>
              <a:t>2.</a:t>
            </a:r>
            <a:r>
              <a:rPr lang="zh-CN" altLang="en-US" sz="1200" b="1" dirty="0">
                <a:solidFill>
                  <a:srgbClr val="0070C0"/>
                </a:solidFill>
                <a:ea typeface="微软雅黑" panose="020B0503020204020204" pitchFamily="34" charset="-122"/>
              </a:rPr>
              <a:t>单击添加标题文本</a:t>
            </a:r>
            <a:endParaRPr lang="zh-CN" altLang="en-US" sz="1200" b="1" dirty="0">
              <a:solidFill>
                <a:srgbClr val="0070C0"/>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p:txBody>
      </p:sp>
      <p:sp>
        <p:nvSpPr>
          <p:cNvPr id="81" name="Text Box 38"/>
          <p:cNvSpPr txBox="1">
            <a:spLocks noChangeArrowheads="1"/>
          </p:cNvSpPr>
          <p:nvPr/>
        </p:nvSpPr>
        <p:spPr bwMode="auto">
          <a:xfrm>
            <a:off x="3282950" y="1131590"/>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1200" b="1" dirty="0">
                <a:solidFill>
                  <a:srgbClr val="0070C0"/>
                </a:solidFill>
                <a:ea typeface="微软雅黑" panose="020B0503020204020204" pitchFamily="34" charset="-122"/>
              </a:rPr>
              <a:t>1.</a:t>
            </a:r>
            <a:r>
              <a:rPr lang="zh-CN" altLang="en-US" sz="1200" b="1" dirty="0">
                <a:solidFill>
                  <a:srgbClr val="0070C0"/>
                </a:solidFill>
                <a:ea typeface="微软雅黑" panose="020B0503020204020204" pitchFamily="34" charset="-122"/>
              </a:rPr>
              <a:t>单击添加标题文本</a:t>
            </a:r>
            <a:endParaRPr lang="zh-CN" altLang="en-US" sz="1200" b="1" dirty="0">
              <a:solidFill>
                <a:srgbClr val="0070C0"/>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a:p>
            <a:pPr algn="ctr">
              <a:lnSpc>
                <a:spcPct val="120000"/>
              </a:lnSpc>
            </a:pPr>
            <a:r>
              <a:rPr lang="zh-CN" altLang="en-US" sz="1000" dirty="0">
                <a:solidFill>
                  <a:srgbClr val="5F5F5F"/>
                </a:solidFill>
                <a:ea typeface="微软雅黑" panose="020B0503020204020204" pitchFamily="34" charset="-122"/>
              </a:rPr>
              <a:t>单击添加文本 单击添加文本 单击添加文本</a:t>
            </a:r>
            <a:endParaRPr lang="zh-CN" altLang="en-US" sz="1000" dirty="0">
              <a:solidFill>
                <a:srgbClr val="5F5F5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heel(4)">
                                      <p:cBhvr>
                                        <p:cTn id="7" dur="1000"/>
                                        <p:tgtEl>
                                          <p:spTgt spid="107"/>
                                        </p:tgtEl>
                                      </p:cBhvr>
                                    </p:animEffect>
                                  </p:childTnLst>
                                </p:cTn>
                              </p:par>
                              <p:par>
                                <p:cTn id="8" presetID="47"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anim calcmode="lin" valueType="num">
                                      <p:cBhvr>
                                        <p:cTn id="11" dur="500" fill="hold"/>
                                        <p:tgtEl>
                                          <p:spTgt spid="69"/>
                                        </p:tgtEl>
                                        <p:attrNameLst>
                                          <p:attrName>ppt_x</p:attrName>
                                        </p:attrNameLst>
                                      </p:cBhvr>
                                      <p:tavLst>
                                        <p:tav tm="0">
                                          <p:val>
                                            <p:strVal val="#ppt_x"/>
                                          </p:val>
                                        </p:tav>
                                        <p:tav tm="100000">
                                          <p:val>
                                            <p:strVal val="#ppt_x"/>
                                          </p:val>
                                        </p:tav>
                                      </p:tavLst>
                                    </p:anim>
                                    <p:anim calcmode="lin" valueType="num">
                                      <p:cBhvr>
                                        <p:cTn id="12" dur="500" fill="hold"/>
                                        <p:tgtEl>
                                          <p:spTgt spid="69"/>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81"/>
                                        </p:tgtEl>
                                        <p:attrNameLst>
                                          <p:attrName>style.visibility</p:attrName>
                                        </p:attrNameLst>
                                      </p:cBhvr>
                                      <p:to>
                                        <p:strVal val="visible"/>
                                      </p:to>
                                    </p:set>
                                    <p:animEffect transition="in" filter="slide(fromBottom)">
                                      <p:cBhvr>
                                        <p:cTn id="19" dur="500"/>
                                        <p:tgtEl>
                                          <p:spTgt spid="81"/>
                                        </p:tgtEl>
                                      </p:cBhvr>
                                    </p:animEffect>
                                  </p:childTnLst>
                                </p:cTn>
                              </p:par>
                              <p:par>
                                <p:cTn id="20" presetID="47" presetClass="entr" presetSubtype="0" fill="hold" nodeType="withEffect">
                                  <p:stCondLst>
                                    <p:cond delay="10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anim calcmode="lin" valueType="num">
                                      <p:cBhvr>
                                        <p:cTn id="23" dur="500" fill="hold"/>
                                        <p:tgtEl>
                                          <p:spTgt spid="63"/>
                                        </p:tgtEl>
                                        <p:attrNameLst>
                                          <p:attrName>ppt_x</p:attrName>
                                        </p:attrNameLst>
                                      </p:cBhvr>
                                      <p:tavLst>
                                        <p:tav tm="0">
                                          <p:val>
                                            <p:strVal val="#ppt_x"/>
                                          </p:val>
                                        </p:tav>
                                        <p:tav tm="100000">
                                          <p:val>
                                            <p:strVal val="#ppt_x"/>
                                          </p:val>
                                        </p:tav>
                                      </p:tavLst>
                                    </p:anim>
                                    <p:anim calcmode="lin" valueType="num">
                                      <p:cBhvr>
                                        <p:cTn id="24" dur="500" fill="hold"/>
                                        <p:tgtEl>
                                          <p:spTgt spid="63"/>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80"/>
                                        </p:tgtEl>
                                        <p:attrNameLst>
                                          <p:attrName>style.visibility</p:attrName>
                                        </p:attrNameLst>
                                      </p:cBhvr>
                                      <p:to>
                                        <p:strVal val="visible"/>
                                      </p:to>
                                    </p:set>
                                    <p:animEffect transition="in" filter="slide(fromRight)">
                                      <p:cBhvr>
                                        <p:cTn id="31" dur="500"/>
                                        <p:tgtEl>
                                          <p:spTgt spid="80"/>
                                        </p:tgtEl>
                                      </p:cBhvr>
                                    </p:animEffect>
                                  </p:childTnLst>
                                </p:cTn>
                              </p:par>
                              <p:par>
                                <p:cTn id="32" presetID="47" presetClass="entr" presetSubtype="0" fill="hold" nodeType="withEffect">
                                  <p:stCondLst>
                                    <p:cond delay="20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anim calcmode="lin" valueType="num">
                                      <p:cBhvr>
                                        <p:cTn id="35" dur="500" fill="hold"/>
                                        <p:tgtEl>
                                          <p:spTgt spid="66"/>
                                        </p:tgtEl>
                                        <p:attrNameLst>
                                          <p:attrName>ppt_x</p:attrName>
                                        </p:attrNameLst>
                                      </p:cBhvr>
                                      <p:tavLst>
                                        <p:tav tm="0">
                                          <p:val>
                                            <p:strVal val="#ppt_x"/>
                                          </p:val>
                                        </p:tav>
                                        <p:tav tm="100000">
                                          <p:val>
                                            <p:strVal val="#ppt_x"/>
                                          </p:val>
                                        </p:tav>
                                      </p:tavLst>
                                    </p:anim>
                                    <p:anim calcmode="lin" valueType="num">
                                      <p:cBhvr>
                                        <p:cTn id="36" dur="500" fill="hold"/>
                                        <p:tgtEl>
                                          <p:spTgt spid="66"/>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78"/>
                                        </p:tgtEl>
                                        <p:attrNameLst>
                                          <p:attrName>style.visibility</p:attrName>
                                        </p:attrNameLst>
                                      </p:cBhvr>
                                      <p:to>
                                        <p:strVal val="visible"/>
                                      </p:to>
                                    </p:set>
                                    <p:animEffect transition="in" filter="slide(fromLeft)">
                                      <p:cBhvr>
                                        <p:cTn id="43" dur="500"/>
                                        <p:tgtEl>
                                          <p:spTgt spid="78"/>
                                        </p:tgtEl>
                                      </p:cBhvr>
                                    </p:animEffect>
                                  </p:childTnLst>
                                </p:cTn>
                              </p:par>
                              <p:par>
                                <p:cTn id="44" presetID="47" presetClass="entr" presetSubtype="0" fill="hold" nodeType="withEffect">
                                  <p:stCondLst>
                                    <p:cond delay="30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anim calcmode="lin" valueType="num">
                                      <p:cBhvr>
                                        <p:cTn id="47" dur="500" fill="hold"/>
                                        <p:tgtEl>
                                          <p:spTgt spid="42"/>
                                        </p:tgtEl>
                                        <p:attrNameLst>
                                          <p:attrName>ppt_x</p:attrName>
                                        </p:attrNameLst>
                                      </p:cBhvr>
                                      <p:tavLst>
                                        <p:tav tm="0">
                                          <p:val>
                                            <p:strVal val="#ppt_x"/>
                                          </p:val>
                                        </p:tav>
                                        <p:tav tm="100000">
                                          <p:val>
                                            <p:strVal val="#ppt_x"/>
                                          </p:val>
                                        </p:tav>
                                      </p:tavLst>
                                    </p:anim>
                                    <p:anim calcmode="lin" valueType="num">
                                      <p:cBhvr>
                                        <p:cTn id="48" dur="500" fill="hold"/>
                                        <p:tgtEl>
                                          <p:spTgt spid="42"/>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79"/>
                                        </p:tgtEl>
                                        <p:attrNameLst>
                                          <p:attrName>style.visibility</p:attrName>
                                        </p:attrNameLst>
                                      </p:cBhvr>
                                      <p:to>
                                        <p:strVal val="visible"/>
                                      </p:to>
                                    </p:set>
                                    <p:animEffect transition="in" filter="slide(fromRight)">
                                      <p:cBhvr>
                                        <p:cTn id="55" dur="500"/>
                                        <p:tgtEl>
                                          <p:spTgt spid="79"/>
                                        </p:tgtEl>
                                      </p:cBhvr>
                                    </p:animEffect>
                                  </p:childTnLst>
                                </p:cTn>
                              </p:par>
                              <p:par>
                                <p:cTn id="56" presetID="47" presetClass="entr" presetSubtype="0" fill="hold" nodeType="withEffect">
                                  <p:stCondLst>
                                    <p:cond delay="40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anim calcmode="lin" valueType="num">
                                      <p:cBhvr>
                                        <p:cTn id="59" dur="500" fill="hold"/>
                                        <p:tgtEl>
                                          <p:spTgt spid="60"/>
                                        </p:tgtEl>
                                        <p:attrNameLst>
                                          <p:attrName>ppt_x</p:attrName>
                                        </p:attrNameLst>
                                      </p:cBhvr>
                                      <p:tavLst>
                                        <p:tav tm="0">
                                          <p:val>
                                            <p:strVal val="#ppt_x"/>
                                          </p:val>
                                        </p:tav>
                                        <p:tav tm="100000">
                                          <p:val>
                                            <p:strVal val="#ppt_x"/>
                                          </p:val>
                                        </p:tav>
                                      </p:tavLst>
                                    </p:anim>
                                    <p:anim calcmode="lin" valueType="num">
                                      <p:cBhvr>
                                        <p:cTn id="60" dur="500" fill="hold"/>
                                        <p:tgtEl>
                                          <p:spTgt spid="60"/>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77"/>
                                        </p:tgtEl>
                                        <p:attrNameLst>
                                          <p:attrName>style.visibility</p:attrName>
                                        </p:attrNameLst>
                                      </p:cBhvr>
                                      <p:to>
                                        <p:strVal val="visible"/>
                                      </p:to>
                                    </p:set>
                                    <p:animEffect transition="in" filter="slide(fromLeft)">
                                      <p:cBhvr>
                                        <p:cTn id="6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72" grpId="0" autoUpdateAnimBg="0"/>
      <p:bldP spid="73" grpId="0" autoUpdateAnimBg="0"/>
      <p:bldP spid="74" grpId="0" autoUpdateAnimBg="0"/>
      <p:bldP spid="75" grpId="0" autoUpdateAnimBg="0"/>
      <p:bldP spid="76" grpId="0" autoUpdateAnimBg="0"/>
      <p:bldP spid="77" grpId="0" autoUpdateAnimBg="0"/>
      <p:bldP spid="78" grpId="0" autoUpdateAnimBg="0"/>
      <p:bldP spid="79" grpId="0" autoUpdateAnimBg="0"/>
      <p:bldP spid="80" grpId="0" autoUpdateAnimBg="0"/>
      <p:bldP spid="8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8" name="Freeform 6"/>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9" name="Freeform 7"/>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6" name="Freeform 9"/>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7" name="Freeform 10"/>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rPr>
              <a:t>请输入您的章节大标题</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300" b="1">
                <a:solidFill>
                  <a:srgbClr val="FFFFFF"/>
                </a:solidFill>
                <a:latin typeface="微软雅黑" panose="020B0503020204020204" pitchFamily="34" charset="-122"/>
                <a:ea typeface="微软雅黑" panose="020B0503020204020204" pitchFamily="34" charset="-122"/>
              </a:rPr>
              <a:t>2</a:t>
            </a:r>
            <a:endParaRPr lang="zh-CN" altLang="en-US" sz="10300" b="1">
              <a:solidFill>
                <a:srgbClr val="FFFFFF"/>
              </a:solidFill>
              <a:latin typeface="微软雅黑" panose="020B0503020204020204" pitchFamily="34" charset="-122"/>
              <a:ea typeface="微软雅黑" panose="020B0503020204020204"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rgbClr val="FFFFFF"/>
                </a:solidFill>
                <a:latin typeface="微软雅黑" panose="020B0503020204020204" pitchFamily="34" charset="-122"/>
                <a:ea typeface="微软雅黑" panose="020B0503020204020204" pitchFamily="34" charset="-122"/>
              </a:rPr>
              <a:t>这里可以用一段简洁的文字描述出本章中心思想，或者作为章节导语。还可以列出本章的小节标题。</a:t>
            </a: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7000">
        <p14:switch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27" name="组合 26"/>
          <p:cNvGrpSpPr/>
          <p:nvPr/>
        </p:nvGrpSpPr>
        <p:grpSpPr>
          <a:xfrm>
            <a:off x="8228262" y="988408"/>
            <a:ext cx="352425" cy="1150144"/>
            <a:chOff x="8289926" y="988408"/>
            <a:chExt cx="352425" cy="1150144"/>
          </a:xfrm>
        </p:grpSpPr>
        <p:sp>
          <p:nvSpPr>
            <p:cNvPr id="28" name="任意多边形 27"/>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pic>
          <p:nvPicPr>
            <p:cNvPr id="29" name="图片 42"/>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8228262" y="2068843"/>
            <a:ext cx="352425" cy="1151334"/>
            <a:chOff x="8289926" y="2068843"/>
            <a:chExt cx="352425" cy="1151334"/>
          </a:xfrm>
        </p:grpSpPr>
        <p:sp>
          <p:nvSpPr>
            <p:cNvPr id="31" name="任意多边形 30"/>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pic>
          <p:nvPicPr>
            <p:cNvPr id="42" name="图片 44"/>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组合 57"/>
          <p:cNvGrpSpPr/>
          <p:nvPr/>
        </p:nvGrpSpPr>
        <p:grpSpPr>
          <a:xfrm>
            <a:off x="8228262" y="3076600"/>
            <a:ext cx="352425" cy="1151334"/>
            <a:chOff x="8289926" y="3199210"/>
            <a:chExt cx="352425" cy="1151334"/>
          </a:xfrm>
        </p:grpSpPr>
        <p:sp>
          <p:nvSpPr>
            <p:cNvPr id="59" name="任意多边形 5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pic>
          <p:nvPicPr>
            <p:cNvPr id="60" name="图片 45"/>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任意多边形 60"/>
          <p:cNvSpPr/>
          <p:nvPr/>
        </p:nvSpPr>
        <p:spPr>
          <a:xfrm rot="20828725">
            <a:off x="5123725" y="1441376"/>
            <a:ext cx="3291853"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1" fmla="*/ 3292202 w 3292202"/>
              <a:gd name="connsiteY0-2" fmla="*/ 0 h 1111566"/>
              <a:gd name="connsiteX1-3" fmla="*/ 3235305 w 3292202"/>
              <a:gd name="connsiteY1-4" fmla="*/ 1111566 h 1111566"/>
              <a:gd name="connsiteX2-5" fmla="*/ 0 w 3292202"/>
              <a:gd name="connsiteY2-6" fmla="*/ 1109933 h 1111566"/>
              <a:gd name="connsiteX3-7" fmla="*/ 125708 w 3292202"/>
              <a:gd name="connsiteY3-8" fmla="*/ 1942 h 1111566"/>
              <a:gd name="connsiteX4-9" fmla="*/ 121878 w 3292202"/>
              <a:gd name="connsiteY4-10" fmla="*/ 0 h 1111566"/>
              <a:gd name="connsiteX5" fmla="*/ 3292202 w 3292202"/>
              <a:gd name="connsiteY5" fmla="*/ 0 h 1111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endParaRPr lang="zh-CN" altLang="en-US" sz="1600" b="0" dirty="0">
              <a:latin typeface="微软雅黑" panose="020B0503020204020204" pitchFamily="34" charset="-122"/>
              <a:ea typeface="微软雅黑" panose="020B0503020204020204" pitchFamily="34" charset="-122"/>
            </a:endParaRPr>
          </a:p>
        </p:txBody>
      </p:sp>
      <p:sp>
        <p:nvSpPr>
          <p:cNvPr id="62" name="任意多边形 61"/>
          <p:cNvSpPr/>
          <p:nvPr/>
        </p:nvSpPr>
        <p:spPr>
          <a:xfrm rot="20828725">
            <a:off x="5128470" y="2494905"/>
            <a:ext cx="3287048"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1" fmla="*/ 3351568 w 3351568"/>
              <a:gd name="connsiteY0-2" fmla="*/ 0 h 1111566"/>
              <a:gd name="connsiteX1-3" fmla="*/ 3294671 w 3351568"/>
              <a:gd name="connsiteY1-4" fmla="*/ 1111566 h 1111566"/>
              <a:gd name="connsiteX2-5" fmla="*/ 115933 w 3351568"/>
              <a:gd name="connsiteY2-6" fmla="*/ 1091823 h 1111566"/>
              <a:gd name="connsiteX3-7" fmla="*/ 0 w 3351568"/>
              <a:gd name="connsiteY3-8" fmla="*/ 1111566 h 1111566"/>
              <a:gd name="connsiteX4-9" fmla="*/ 185074 w 3351568"/>
              <a:gd name="connsiteY4-10" fmla="*/ 1942 h 1111566"/>
              <a:gd name="connsiteX5" fmla="*/ 181244 w 3351568"/>
              <a:gd name="connsiteY5" fmla="*/ 0 h 1111566"/>
              <a:gd name="connsiteX6" fmla="*/ 3351568 w 3351568"/>
              <a:gd name="connsiteY6" fmla="*/ 0 h 1111566"/>
              <a:gd name="connsiteX0-11" fmla="*/ 3287396 w 3287396"/>
              <a:gd name="connsiteY0-12" fmla="*/ 0 h 1111566"/>
              <a:gd name="connsiteX1-13" fmla="*/ 3230499 w 3287396"/>
              <a:gd name="connsiteY1-14" fmla="*/ 1111566 h 1111566"/>
              <a:gd name="connsiteX2-15" fmla="*/ 51761 w 3287396"/>
              <a:gd name="connsiteY2-16" fmla="*/ 1091823 h 1111566"/>
              <a:gd name="connsiteX3-17" fmla="*/ 0 w 3287396"/>
              <a:gd name="connsiteY3-18" fmla="*/ 1081847 h 1111566"/>
              <a:gd name="connsiteX4-19" fmla="*/ 120902 w 3287396"/>
              <a:gd name="connsiteY4-20" fmla="*/ 1942 h 1111566"/>
              <a:gd name="connsiteX5-21" fmla="*/ 117072 w 3287396"/>
              <a:gd name="connsiteY5-22" fmla="*/ 0 h 1111566"/>
              <a:gd name="connsiteX6-23" fmla="*/ 3287396 w 3287396"/>
              <a:gd name="connsiteY6-24" fmla="*/ 0 h 1111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23" y="connsiteY6-24"/>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endParaRPr lang="zh-CN" altLang="en-US" sz="1600" b="0" dirty="0">
              <a:latin typeface="微软雅黑" panose="020B0503020204020204" pitchFamily="34" charset="-122"/>
              <a:ea typeface="微软雅黑" panose="020B0503020204020204" pitchFamily="34" charset="-122"/>
            </a:endParaRPr>
          </a:p>
        </p:txBody>
      </p:sp>
      <p:sp>
        <p:nvSpPr>
          <p:cNvPr id="63" name="任意多边形 62"/>
          <p:cNvSpPr/>
          <p:nvPr/>
        </p:nvSpPr>
        <p:spPr>
          <a:xfrm rot="20828725">
            <a:off x="5126889" y="3529251"/>
            <a:ext cx="3288649" cy="833438"/>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1" fmla="*/ 3288997 w 3288997"/>
              <a:gd name="connsiteY0-2" fmla="*/ 0 h 1111566"/>
              <a:gd name="connsiteX1-3" fmla="*/ 3232100 w 3288997"/>
              <a:gd name="connsiteY1-4" fmla="*/ 1111566 h 1111566"/>
              <a:gd name="connsiteX2-5" fmla="*/ 0 w 3288997"/>
              <a:gd name="connsiteY2-6" fmla="*/ 1091208 h 1111566"/>
              <a:gd name="connsiteX3-7" fmla="*/ 122503 w 3288997"/>
              <a:gd name="connsiteY3-8" fmla="*/ 1942 h 1111566"/>
              <a:gd name="connsiteX4-9" fmla="*/ 118673 w 3288997"/>
              <a:gd name="connsiteY4-10" fmla="*/ 0 h 1111566"/>
              <a:gd name="connsiteX5" fmla="*/ 3288997 w 3288997"/>
              <a:gd name="connsiteY5" fmla="*/ 0 h 1111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anchor="ctr"/>
          <a:lstStyle/>
          <a:p>
            <a:pPr algn="ctr" eaLnBrk="1" fontAlgn="auto" hangingPunct="1">
              <a:spcBef>
                <a:spcPts val="0"/>
              </a:spcBef>
              <a:spcAft>
                <a:spcPts val="0"/>
              </a:spcAft>
              <a:defRPr/>
            </a:pPr>
            <a:r>
              <a:rPr lang="zh-CN" altLang="en-US" sz="1600" b="0" dirty="0">
                <a:latin typeface="微软雅黑" panose="020B0503020204020204" pitchFamily="34" charset="-122"/>
                <a:ea typeface="微软雅黑" panose="020B0503020204020204" pitchFamily="34" charset="-122"/>
              </a:rPr>
              <a:t>请在此处输入您的标题</a:t>
            </a:r>
            <a:endParaRPr lang="zh-CN" altLang="en-US" sz="1600" b="0" dirty="0">
              <a:latin typeface="微软雅黑" panose="020B0503020204020204" pitchFamily="34" charset="-122"/>
              <a:ea typeface="微软雅黑" panose="020B0503020204020204" pitchFamily="34" charset="-122"/>
            </a:endParaRPr>
          </a:p>
        </p:txBody>
      </p:sp>
      <p:sp>
        <p:nvSpPr>
          <p:cNvPr id="64" name="TextBox 59"/>
          <p:cNvSpPr txBox="1"/>
          <p:nvPr/>
        </p:nvSpPr>
        <p:spPr>
          <a:xfrm>
            <a:off x="725737" y="1443038"/>
            <a:ext cx="2873375" cy="2982516"/>
          </a:xfrm>
          <a:prstGeom prst="rect">
            <a:avLst/>
          </a:prstGeom>
          <a:noFill/>
        </p:spPr>
        <p:txBody>
          <a:bodyPr lIns="108000" rIns="108000" anchor="ctr"/>
          <a:lstStyle/>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b="0" dirty="0">
              <a:solidFill>
                <a:schemeClr val="tx1">
                  <a:lumMod val="50000"/>
                </a:schemeClr>
              </a:solidFill>
              <a:latin typeface="微软雅黑" panose="020B0503020204020204" pitchFamily="34" charset="-122"/>
              <a:ea typeface="微软雅黑" panose="020B0503020204020204" pitchFamily="34" charset="-122"/>
            </a:endParaRPr>
          </a:p>
          <a:p>
            <a:pPr algn="just" eaLnBrk="1" fontAlgn="auto" hangingPunct="1">
              <a:lnSpc>
                <a:spcPct val="130000"/>
              </a:lnSpc>
              <a:spcBef>
                <a:spcPts val="600"/>
              </a:spcBef>
              <a:spcAft>
                <a:spcPts val="0"/>
              </a:spcAft>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请在此处输入您的文字，或者复制您的文字粘贴到此处，并且在粘贴后选择“仅文字”。请在此处输入您的文字，或者复制您</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rPr>
              <a:t>的</a:t>
            </a:r>
            <a:endParaRPr lang="en-US" altLang="zh-CN" sz="1400" b="0" dirty="0">
              <a:solidFill>
                <a:schemeClr val="tx1">
                  <a:lumMod val="50000"/>
                </a:schemeClr>
              </a:solidFill>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395537" y="1443038"/>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25736" y="1223963"/>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01886" y="1223963"/>
            <a:ext cx="0" cy="21907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395536" y="1223963"/>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852737" y="4425554"/>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flipV="1">
            <a:off x="3599111" y="3906441"/>
            <a:ext cx="0" cy="736997"/>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922961" y="4425554"/>
            <a:ext cx="0" cy="2178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3599111" y="4643438"/>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4573836" y="3512344"/>
            <a:ext cx="708026" cy="1214438"/>
            <a:chOff x="4635500" y="3512344"/>
            <a:chExt cx="708026" cy="1214438"/>
          </a:xfrm>
        </p:grpSpPr>
        <p:sp>
          <p:nvSpPr>
            <p:cNvPr id="74" name="任意多边形 73"/>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sp>
          <p:nvSpPr>
            <p:cNvPr id="75" name="任意多边形 74"/>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sp>
          <p:nvSpPr>
            <p:cNvPr id="76" name="任意多边形 75"/>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anose="020B0503020204020204" pitchFamily="34" charset="-122"/>
                </a:rPr>
                <a:t>03</a:t>
              </a:r>
              <a:endParaRPr lang="zh-CN" altLang="en-US" sz="2400" b="0" dirty="0">
                <a:latin typeface="Arial Rounded MT Bold" panose="020F0704030504030204" pitchFamily="34" charset="0"/>
                <a:ea typeface="微软雅黑" panose="020B0503020204020204" pitchFamily="34" charset="-122"/>
              </a:endParaRPr>
            </a:p>
          </p:txBody>
        </p:sp>
        <p:pic>
          <p:nvPicPr>
            <p:cNvPr id="77" name="图片 35"/>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组合 77"/>
          <p:cNvGrpSpPr/>
          <p:nvPr/>
        </p:nvGrpSpPr>
        <p:grpSpPr>
          <a:xfrm>
            <a:off x="4582344" y="1397174"/>
            <a:ext cx="708026" cy="1246584"/>
            <a:chOff x="4714663" y="1085638"/>
            <a:chExt cx="708026" cy="1246584"/>
          </a:xfrm>
        </p:grpSpPr>
        <p:grpSp>
          <p:nvGrpSpPr>
            <p:cNvPr id="79" name="组合 78"/>
            <p:cNvGrpSpPr/>
            <p:nvPr/>
          </p:nvGrpSpPr>
          <p:grpSpPr>
            <a:xfrm>
              <a:off x="4714663" y="1085638"/>
              <a:ext cx="412750" cy="1082278"/>
              <a:chOff x="4635500" y="1379935"/>
              <a:chExt cx="412750" cy="1082278"/>
            </a:xfrm>
          </p:grpSpPr>
          <p:sp>
            <p:nvSpPr>
              <p:cNvPr id="82" name="任意多边形 81"/>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pic>
            <p:nvPicPr>
              <p:cNvPr id="83" name="图片 2"/>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0" name="任意多边形 79"/>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sp>
          <p:nvSpPr>
            <p:cNvPr id="81" name="任意多边形 80"/>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anose="020B0503020204020204" pitchFamily="34" charset="-122"/>
                </a:rPr>
                <a:t>01</a:t>
              </a:r>
              <a:endParaRPr lang="zh-CN" altLang="en-US" sz="2400" b="0" dirty="0">
                <a:latin typeface="Arial Rounded MT Bold" panose="020F0704030504030204" pitchFamily="34" charset="0"/>
                <a:ea typeface="微软雅黑" panose="020B0503020204020204" pitchFamily="34" charset="-122"/>
              </a:endParaRPr>
            </a:p>
          </p:txBody>
        </p:sp>
      </p:grpSp>
      <p:grpSp>
        <p:nvGrpSpPr>
          <p:cNvPr id="84" name="组合 83"/>
          <p:cNvGrpSpPr/>
          <p:nvPr/>
        </p:nvGrpSpPr>
        <p:grpSpPr>
          <a:xfrm>
            <a:off x="4582344" y="2427734"/>
            <a:ext cx="708026" cy="1233488"/>
            <a:chOff x="4644008" y="2427734"/>
            <a:chExt cx="708026" cy="1233488"/>
          </a:xfrm>
        </p:grpSpPr>
        <p:grpSp>
          <p:nvGrpSpPr>
            <p:cNvPr id="85" name="组合 84"/>
            <p:cNvGrpSpPr/>
            <p:nvPr/>
          </p:nvGrpSpPr>
          <p:grpSpPr>
            <a:xfrm>
              <a:off x="4644008" y="2427734"/>
              <a:ext cx="708026" cy="1233488"/>
              <a:chOff x="4635500" y="2443162"/>
              <a:chExt cx="708026" cy="1233488"/>
            </a:xfrm>
          </p:grpSpPr>
          <p:sp>
            <p:nvSpPr>
              <p:cNvPr id="87" name="任意多边形 86"/>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sp>
            <p:nvSpPr>
              <p:cNvPr id="88" name="任意多边形 87"/>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0" anchor="ctr"/>
              <a:lstStyle/>
              <a:p>
                <a:pPr algn="ctr" eaLnBrk="1" fontAlgn="auto" hangingPunct="1">
                  <a:spcBef>
                    <a:spcPts val="0"/>
                  </a:spcBef>
                  <a:spcAft>
                    <a:spcPts val="0"/>
                  </a:spcAft>
                  <a:defRPr/>
                </a:pPr>
                <a:r>
                  <a:rPr lang="en-US" altLang="zh-CN" sz="2400" b="0" dirty="0">
                    <a:latin typeface="Arial Rounded MT Bold" panose="020F0704030504030204" pitchFamily="34" charset="0"/>
                    <a:ea typeface="微软雅黑" panose="020B0503020204020204" pitchFamily="34" charset="-122"/>
                  </a:rPr>
                  <a:t>02</a:t>
                </a:r>
                <a:endParaRPr lang="zh-CN" altLang="en-US" sz="2400" b="0" dirty="0">
                  <a:latin typeface="Arial Rounded MT Bold" panose="020F0704030504030204" pitchFamily="34" charset="0"/>
                  <a:ea typeface="微软雅黑" panose="020B0503020204020204" pitchFamily="34" charset="-122"/>
                </a:endParaRPr>
              </a:p>
            </p:txBody>
          </p:sp>
          <p:pic>
            <p:nvPicPr>
              <p:cNvPr id="89" name="图片 34"/>
              <p:cNvPicPr>
                <a:picLocks noChangeAspect="1"/>
              </p:cNvPicPr>
              <p:nvPr/>
            </p:nvPicPr>
            <p:blipFill>
              <a:blip r:embed="rId1">
                <a:extLst>
                  <a:ext uri="{28A0092B-C50C-407E-A947-70E740481C1C}">
                    <a14:useLocalDpi xmlns:a14="http://schemas.microsoft.com/office/drawing/2010/main" val="0"/>
                  </a:ext>
                </a:extLst>
              </a:blip>
              <a:srcRect l="39696" r="-2"/>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6" name="任意多边形 85"/>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4)">
                                      <p:cBhvr>
                                        <p:cTn id="7" dur="1000"/>
                                        <p:tgtEl>
                                          <p:spTgt spid="5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down)">
                                      <p:cBhvr>
                                        <p:cTn id="11" dur="250"/>
                                        <p:tgtEl>
                                          <p:spTgt spid="66"/>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250"/>
                                        <p:tgtEl>
                                          <p:spTgt spid="68"/>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250"/>
                                        <p:tgtEl>
                                          <p:spTgt spid="67"/>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250"/>
                                        <p:tgtEl>
                                          <p:spTgt spid="65"/>
                                        </p:tgtEl>
                                      </p:cBhvr>
                                    </p:animEffect>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up)">
                                      <p:cBhvr>
                                        <p:cTn id="27" dur="250"/>
                                        <p:tgtEl>
                                          <p:spTgt spid="70"/>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left)">
                                      <p:cBhvr>
                                        <p:cTn id="31" dur="250"/>
                                        <p:tgtEl>
                                          <p:spTgt spid="72"/>
                                        </p:tgtEl>
                                      </p:cBhvr>
                                    </p:animEffect>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down)">
                                      <p:cBhvr>
                                        <p:cTn id="35" dur="250"/>
                                        <p:tgtEl>
                                          <p:spTgt spid="71"/>
                                        </p:tgtEl>
                                      </p:cBhvr>
                                    </p:animEffect>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right)">
                                      <p:cBhvr>
                                        <p:cTn id="39" dur="250"/>
                                        <p:tgtEl>
                                          <p:spTgt spid="69"/>
                                        </p:tgtEl>
                                      </p:cBhvr>
                                    </p:animEffect>
                                  </p:childTnLst>
                                </p:cTn>
                              </p:par>
                            </p:childTnLst>
                          </p:cTn>
                        </p:par>
                        <p:par>
                          <p:cTn id="40" fill="hold">
                            <p:stCondLst>
                              <p:cond delay="5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4"/>
                                        </p:tgtEl>
                                        <p:attrNameLst>
                                          <p:attrName>ppt_y</p:attrName>
                                        </p:attrNameLst>
                                      </p:cBhvr>
                                      <p:tavLst>
                                        <p:tav tm="0">
                                          <p:val>
                                            <p:strVal val="#ppt_y"/>
                                          </p:val>
                                        </p:tav>
                                        <p:tav tm="100000">
                                          <p:val>
                                            <p:strVal val="#ppt_y"/>
                                          </p:val>
                                        </p:tav>
                                      </p:tavLst>
                                    </p:anim>
                                    <p:anim calcmode="lin" valueType="num">
                                      <p:cBhvr>
                                        <p:cTn id="45"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4"/>
                                        </p:tgtEl>
                                      </p:cBhvr>
                                    </p:animEffect>
                                  </p:childTnLst>
                                </p:cTn>
                              </p:par>
                            </p:childTnLst>
                          </p:cTn>
                        </p:par>
                        <p:par>
                          <p:cTn id="48" fill="hold">
                            <p:stCondLst>
                              <p:cond delay="10149"/>
                            </p:stCondLst>
                            <p:childTnLst>
                              <p:par>
                                <p:cTn id="49" presetID="22" presetClass="entr" presetSubtype="8"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left)">
                                      <p:cBhvr>
                                        <p:cTn id="51" dur="500"/>
                                        <p:tgtEl>
                                          <p:spTgt spid="78"/>
                                        </p:tgtEl>
                                      </p:cBhvr>
                                    </p:animEffect>
                                  </p:childTnLst>
                                </p:cTn>
                              </p:par>
                            </p:childTnLst>
                          </p:cTn>
                        </p:par>
                        <p:par>
                          <p:cTn id="52" fill="hold">
                            <p:stCondLst>
                              <p:cond delay="10649"/>
                            </p:stCondLst>
                            <p:childTnLst>
                              <p:par>
                                <p:cTn id="53" presetID="22" presetClass="entr" presetSubtype="8"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childTnLst>
                          </p:cTn>
                        </p:par>
                        <p:par>
                          <p:cTn id="56" fill="hold">
                            <p:stCondLst>
                              <p:cond delay="11149"/>
                            </p:stCondLst>
                            <p:childTnLst>
                              <p:par>
                                <p:cTn id="57" presetID="2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11649"/>
                            </p:stCondLst>
                            <p:childTnLst>
                              <p:par>
                                <p:cTn id="61" presetID="22" presetClass="entr" presetSubtype="8" fill="hold"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childTnLst>
                          </p:cTn>
                        </p:par>
                        <p:par>
                          <p:cTn id="64" fill="hold">
                            <p:stCondLst>
                              <p:cond delay="12149"/>
                            </p:stCondLst>
                            <p:childTnLst>
                              <p:par>
                                <p:cTn id="65" presetID="22" presetClass="entr" presetSubtype="8"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childTnLst>
                          </p:cTn>
                        </p:par>
                        <p:par>
                          <p:cTn id="68" fill="hold">
                            <p:stCondLst>
                              <p:cond delay="12649"/>
                            </p:stCondLst>
                            <p:childTnLst>
                              <p:par>
                                <p:cTn id="69" presetID="2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13149"/>
                            </p:stCondLst>
                            <p:childTnLst>
                              <p:par>
                                <p:cTn id="73" presetID="22" presetClass="entr" presetSubtype="8" fill="hold"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13649"/>
                            </p:stCondLst>
                            <p:childTnLst>
                              <p:par>
                                <p:cTn id="77" presetID="22" presetClass="entr" presetSubtype="8"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14149"/>
                            </p:stCondLst>
                            <p:childTnLst>
                              <p:par>
                                <p:cTn id="81" presetID="22" presetClass="entr" presetSubtype="8"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left)">
                                      <p:cBhvr>
                                        <p:cTn id="8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1" grpId="0" animBg="1"/>
      <p:bldP spid="62" grpId="0" animBg="1"/>
      <p:bldP spid="63" grpId="0" animBg="1"/>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41" name="组合 40"/>
          <p:cNvGrpSpPr/>
          <p:nvPr/>
        </p:nvGrpSpPr>
        <p:grpSpPr>
          <a:xfrm>
            <a:off x="3266852" y="1648991"/>
            <a:ext cx="2656222" cy="2751036"/>
            <a:chOff x="2884071" y="1238250"/>
            <a:chExt cx="3066183" cy="2858068"/>
          </a:xfrm>
        </p:grpSpPr>
        <p:sp>
          <p:nvSpPr>
            <p:cNvPr id="42" name="剪去对角的矩形 41"/>
            <p:cNvSpPr/>
            <p:nvPr/>
          </p:nvSpPr>
          <p:spPr>
            <a:xfrm>
              <a:off x="4537288" y="1238250"/>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sp>
          <p:nvSpPr>
            <p:cNvPr id="54" name="剪去同侧角的矩形 53"/>
            <p:cNvSpPr/>
            <p:nvPr/>
          </p:nvSpPr>
          <p:spPr>
            <a:xfrm rot="16200000" flipH="1">
              <a:off x="3185885" y="1981009"/>
              <a:ext cx="806573" cy="1410202"/>
            </a:xfrm>
            <a:prstGeom prst="snip2SameRect">
              <a:avLst>
                <a:gd name="adj1" fmla="val 17818"/>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sp>
          <p:nvSpPr>
            <p:cNvPr id="55" name="剪去对角的矩形 54"/>
            <p:cNvSpPr/>
            <p:nvPr/>
          </p:nvSpPr>
          <p:spPr>
            <a:xfrm flipH="1">
              <a:off x="4540052" y="3289745"/>
              <a:ext cx="1410202" cy="806573"/>
            </a:xfrm>
            <a:prstGeom prst="snip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sp>
          <p:nvSpPr>
            <p:cNvPr id="56" name="燕尾形 55"/>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7" name="燕尾形 56"/>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8" name="燕尾形 57"/>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9" name="燕尾形 58"/>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0" name="燕尾形 59"/>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1" name="燕尾形 60"/>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2" name="燕尾形 61"/>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3" name="燕尾形 62"/>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4" name="燕尾形 63"/>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5" name="圆角矩形 64"/>
            <p:cNvSpPr/>
            <p:nvPr/>
          </p:nvSpPr>
          <p:spPr>
            <a:xfrm>
              <a:off x="4537288" y="2282822"/>
              <a:ext cx="1412966" cy="80657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sp>
          <p:nvSpPr>
            <p:cNvPr id="66" name="矩形 65"/>
            <p:cNvSpPr/>
            <p:nvPr/>
          </p:nvSpPr>
          <p:spPr>
            <a:xfrm rot="18952920">
              <a:off x="4080952" y="2041591"/>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sp>
          <p:nvSpPr>
            <p:cNvPr id="67" name="矩形 66"/>
            <p:cNvSpPr/>
            <p:nvPr/>
          </p:nvSpPr>
          <p:spPr>
            <a:xfrm rot="2647080" flipH="1">
              <a:off x="4049864" y="3081787"/>
              <a:ext cx="718922" cy="201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b="0" i="1">
                <a:latin typeface="微软雅黑" panose="020B0503020204020204" pitchFamily="34" charset="-122"/>
                <a:ea typeface="微软雅黑" panose="020B0503020204020204" pitchFamily="34" charset="-122"/>
              </a:endParaRPr>
            </a:p>
          </p:txBody>
        </p:sp>
      </p:grpSp>
      <p:sp>
        <p:nvSpPr>
          <p:cNvPr id="68" name="TextBox 67"/>
          <p:cNvSpPr txBox="1"/>
          <p:nvPr/>
        </p:nvSpPr>
        <p:spPr>
          <a:xfrm>
            <a:off x="6010700" y="1651271"/>
            <a:ext cx="2920576"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6020244" y="1147087"/>
            <a:ext cx="2825306" cy="486900"/>
            <a:chOff x="6007544" y="1079206"/>
            <a:chExt cx="2825306" cy="438210"/>
          </a:xfrm>
        </p:grpSpPr>
        <p:sp>
          <p:nvSpPr>
            <p:cNvPr id="70" name="TextBox 69"/>
            <p:cNvSpPr txBox="1"/>
            <p:nvPr/>
          </p:nvSpPr>
          <p:spPr>
            <a:xfrm>
              <a:off x="6007544" y="1079206"/>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71" name="直接连接符 70"/>
            <p:cNvCxnSpPr/>
            <p:nvPr/>
          </p:nvCxnSpPr>
          <p:spPr>
            <a:xfrm>
              <a:off x="6102794" y="1517416"/>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6010700" y="3655411"/>
            <a:ext cx="2920576"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6020244" y="3151227"/>
            <a:ext cx="2825306" cy="486900"/>
            <a:chOff x="6007544" y="2882932"/>
            <a:chExt cx="2825306" cy="438210"/>
          </a:xfrm>
        </p:grpSpPr>
        <p:sp>
          <p:nvSpPr>
            <p:cNvPr id="75" name="TextBox 74"/>
            <p:cNvSpPr txBox="1"/>
            <p:nvPr/>
          </p:nvSpPr>
          <p:spPr>
            <a:xfrm>
              <a:off x="6007544" y="28829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76" name="直接连接符 75"/>
            <p:cNvCxnSpPr/>
            <p:nvPr/>
          </p:nvCxnSpPr>
          <p:spPr>
            <a:xfrm>
              <a:off x="6102794" y="33211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77" name="TextBox 76"/>
          <p:cNvSpPr txBox="1"/>
          <p:nvPr/>
        </p:nvSpPr>
        <p:spPr>
          <a:xfrm>
            <a:off x="295475" y="2695855"/>
            <a:ext cx="2920576"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00269" y="2191672"/>
            <a:ext cx="2806256" cy="486900"/>
            <a:chOff x="387569" y="2019332"/>
            <a:chExt cx="2806256" cy="438210"/>
          </a:xfrm>
        </p:grpSpPr>
        <p:sp>
          <p:nvSpPr>
            <p:cNvPr id="79" name="TextBox 78"/>
            <p:cNvSpPr txBox="1"/>
            <p:nvPr/>
          </p:nvSpPr>
          <p:spPr>
            <a:xfrm>
              <a:off x="1726757" y="201933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a:xfrm>
              <a:off x="387569" y="245754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heel(4)">
                                      <p:cBhvr>
                                        <p:cTn id="7" dur="1000"/>
                                        <p:tgtEl>
                                          <p:spTgt spid="74"/>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style.rotation</p:attrName>
                                        </p:attrNameLst>
                                      </p:cBhvr>
                                      <p:tavLst>
                                        <p:tav tm="0">
                                          <p:val>
                                            <p:fltVal val="90"/>
                                          </p:val>
                                        </p:tav>
                                        <p:tav tm="100000">
                                          <p:val>
                                            <p:fltVal val="0"/>
                                          </p:val>
                                        </p:tav>
                                      </p:tavLst>
                                    </p:anim>
                                    <p:animEffect transition="in" filter="fade">
                                      <p:cBhvr>
                                        <p:cTn id="14" dur="500"/>
                                        <p:tgtEl>
                                          <p:spTgt spid="41"/>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left)">
                                      <p:cBhvr>
                                        <p:cTn id="18" dur="500"/>
                                        <p:tgtEl>
                                          <p:spTgt spid="69"/>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barn(inVertical)">
                                      <p:cBhvr>
                                        <p:cTn id="22" dur="500"/>
                                        <p:tgtEl>
                                          <p:spTgt spid="68"/>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right)">
                                      <p:cBhvr>
                                        <p:cTn id="26" dur="500"/>
                                        <p:tgtEl>
                                          <p:spTgt spid="78"/>
                                        </p:tgtEl>
                                      </p:cBhvr>
                                    </p:animEffect>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barn(inVertical)">
                                      <p:cBhvr>
                                        <p:cTn id="30" dur="500"/>
                                        <p:tgtEl>
                                          <p:spTgt spid="77"/>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barn(inVertical)">
                                      <p:cBhvr>
                                        <p:cTn id="3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68" grpId="0"/>
      <p:bldP spid="72"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29" name="矩形 28"/>
          <p:cNvSpPr/>
          <p:nvPr/>
        </p:nvSpPr>
        <p:spPr>
          <a:xfrm>
            <a:off x="154118" y="2011888"/>
            <a:ext cx="5001313" cy="257608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30" name="矩形 29"/>
          <p:cNvSpPr/>
          <p:nvPr/>
        </p:nvSpPr>
        <p:spPr>
          <a:xfrm>
            <a:off x="5266172" y="1853363"/>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sp>
        <p:nvSpPr>
          <p:cNvPr id="31" name="矩形 30"/>
          <p:cNvSpPr/>
          <p:nvPr/>
        </p:nvSpPr>
        <p:spPr>
          <a:xfrm rot="5400000">
            <a:off x="4492089" y="1007269"/>
            <a:ext cx="108012" cy="1656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sp>
        <p:nvSpPr>
          <p:cNvPr id="32" name="矩形 31"/>
          <p:cNvSpPr/>
          <p:nvPr/>
        </p:nvSpPr>
        <p:spPr>
          <a:xfrm>
            <a:off x="488950" y="979334"/>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b="0" dirty="0" smtClean="0">
                <a:latin typeface="微软雅黑" panose="020B0503020204020204" pitchFamily="34" charset="-122"/>
                <a:ea typeface="微软雅黑" panose="020B0503020204020204" pitchFamily="34" charset="-122"/>
              </a:rPr>
              <a:t>您</a:t>
            </a:r>
            <a:r>
              <a:rPr lang="zh-CN" altLang="en-US" sz="1600" b="0" dirty="0">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600" b="0" dirty="0">
              <a:latin typeface="微软雅黑" panose="020B0503020204020204" pitchFamily="34" charset="-122"/>
              <a:ea typeface="微软雅黑" panose="020B0503020204020204" pitchFamily="34" charset="-122"/>
            </a:endParaRPr>
          </a:p>
          <a:p>
            <a:pPr marL="285750" indent="-285750" algn="just">
              <a:spcAft>
                <a:spcPts val="600"/>
              </a:spcAft>
              <a:buClr>
                <a:srgbClr val="00544A"/>
              </a:buClr>
              <a:buFont typeface="Wingdings" panose="05000000000000000000" pitchFamily="2" charset="2"/>
              <a:buChar char="Ø"/>
            </a:pPr>
            <a:r>
              <a:rPr lang="zh-CN" altLang="en-US" sz="16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b="0" dirty="0">
              <a:latin typeface="微软雅黑" panose="020B0503020204020204" pitchFamily="34" charset="-122"/>
              <a:ea typeface="微软雅黑" panose="020B0503020204020204" pitchFamily="34" charset="-122"/>
            </a:endParaRPr>
          </a:p>
        </p:txBody>
      </p:sp>
      <p:sp>
        <p:nvSpPr>
          <p:cNvPr id="33" name="矩形 32"/>
          <p:cNvSpPr/>
          <p:nvPr/>
        </p:nvSpPr>
        <p:spPr>
          <a:xfrm>
            <a:off x="5569183" y="1781356"/>
            <a:ext cx="3355397" cy="13415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buClr>
                <a:srgbClr val="13CADD"/>
              </a:buClr>
            </a:pPr>
            <a:r>
              <a:rPr lang="zh-CN" altLang="en-US" sz="1400" b="0" dirty="0" smtClean="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a:latin typeface="微软雅黑" panose="020B0503020204020204" pitchFamily="34" charset="-122"/>
              <a:ea typeface="微软雅黑" panose="020B0503020204020204" pitchFamily="34" charset="-122"/>
            </a:endParaRPr>
          </a:p>
        </p:txBody>
      </p:sp>
      <p:sp>
        <p:nvSpPr>
          <p:cNvPr id="34" name="矩形 33"/>
          <p:cNvSpPr/>
          <p:nvPr/>
        </p:nvSpPr>
        <p:spPr>
          <a:xfrm>
            <a:off x="5569183" y="3329376"/>
            <a:ext cx="3355397" cy="1258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buClr>
                <a:srgbClr val="13CADD"/>
              </a:buClr>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b="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0">
        <p:checker/>
      </p:transition>
    </mc:Choice>
    <mc:Fallback>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4)">
                                      <p:cBhvr>
                                        <p:cTn id="7" dur="1000"/>
                                        <p:tgtEl>
                                          <p:spTgt spid="6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2">
                                            <p:txEl>
                                              <p:pRg st="0" end="0"/>
                                            </p:txEl>
                                          </p:spTgt>
                                        </p:tgtEl>
                                        <p:attrNameLst>
                                          <p:attrName>style.visibility</p:attrName>
                                        </p:attrNameLst>
                                      </p:cBhvr>
                                      <p:to>
                                        <p:strVal val="visible"/>
                                      </p:to>
                                    </p:set>
                                    <p:animEffect transition="in" filter="wipe(left)">
                                      <p:cBhvr>
                                        <p:cTn id="11" dur="500"/>
                                        <p:tgtEl>
                                          <p:spTgt spid="32">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2">
                                            <p:txEl>
                                              <p:pRg st="1" end="1"/>
                                            </p:txEl>
                                          </p:spTgt>
                                        </p:tgtEl>
                                        <p:attrNameLst>
                                          <p:attrName>style.visibility</p:attrName>
                                        </p:attrNameLst>
                                      </p:cBhvr>
                                      <p:to>
                                        <p:strVal val="visible"/>
                                      </p:to>
                                    </p:set>
                                    <p:animEffect transition="in" filter="wipe(left)">
                                      <p:cBhvr>
                                        <p:cTn id="15" dur="500"/>
                                        <p:tgtEl>
                                          <p:spTgt spid="32">
                                            <p:txEl>
                                              <p:pRg st="1" end="1"/>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p:stCondLst>
                              <p:cond delay="4000"/>
                            </p:stCondLst>
                            <p:childTnLst>
                              <p:par>
                                <p:cTn id="33" presetID="16" presetClass="entr" presetSubtype="21"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arn(inVertical)">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9" grpId="0" animBg="1"/>
      <p:bldP spid="30" grpId="0" animBg="1"/>
      <p:bldP spid="31" grpId="0" animBg="1"/>
      <p:bldP spid="32" grpId="0" build="p"/>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60" name="组合 59"/>
          <p:cNvGrpSpPr/>
          <p:nvPr/>
        </p:nvGrpSpPr>
        <p:grpSpPr>
          <a:xfrm>
            <a:off x="898511" y="1419622"/>
            <a:ext cx="1927225" cy="1754504"/>
            <a:chOff x="960438" y="1612900"/>
            <a:chExt cx="1927225" cy="1949449"/>
          </a:xfrm>
        </p:grpSpPr>
        <p:grpSp>
          <p:nvGrpSpPr>
            <p:cNvPr id="61" name="Group 5"/>
            <p:cNvGrpSpPr>
              <a:grpSpLocks noChangeAspect="1"/>
            </p:cNvGrpSpPr>
            <p:nvPr/>
          </p:nvGrpSpPr>
          <p:grpSpPr bwMode="auto">
            <a:xfrm>
              <a:off x="960438" y="1612900"/>
              <a:ext cx="1927225" cy="1949449"/>
              <a:chOff x="605" y="1016"/>
              <a:chExt cx="1214" cy="1228"/>
            </a:xfrm>
          </p:grpSpPr>
          <p:sp>
            <p:nvSpPr>
              <p:cNvPr id="63"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p>
            </p:txBody>
          </p:sp>
          <p:sp>
            <p:nvSpPr>
              <p:cNvPr id="64" name="Freeform 6"/>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r>
                  <a:rPr lang="en-US" altLang="zh-CN" sz="5000" b="0" dirty="0" smtClean="0">
                    <a:solidFill>
                      <a:schemeClr val="bg1"/>
                    </a:solidFill>
                  </a:rPr>
                  <a:t>50%</a:t>
                </a:r>
                <a:endParaRPr lang="zh-CN" altLang="en-US" sz="5000" b="0" dirty="0">
                  <a:solidFill>
                    <a:schemeClr val="bg1"/>
                  </a:solidFill>
                </a:endParaRPr>
              </a:p>
            </p:txBody>
          </p:sp>
        </p:grpSp>
        <p:sp>
          <p:nvSpPr>
            <p:cNvPr id="62" name="矩形 61"/>
            <p:cNvSpPr/>
            <p:nvPr/>
          </p:nvSpPr>
          <p:spPr>
            <a:xfrm>
              <a:off x="1280545" y="2920271"/>
              <a:ext cx="1415772" cy="370614"/>
            </a:xfrm>
            <a:prstGeom prst="rect">
              <a:avLst/>
            </a:prstGeom>
          </p:spPr>
          <p:txBody>
            <a:bodyPr wrap="none">
              <a:spAutoFit/>
            </a:bodyPr>
            <a:lstStyle/>
            <a:p>
              <a:pPr algn="ctr">
                <a:lnSpc>
                  <a:spcPts val="2000"/>
                </a:lnSpc>
              </a:pPr>
              <a:r>
                <a:rPr lang="zh-CN" altLang="en-US" sz="1600" b="0" kern="0" dirty="0">
                  <a:solidFill>
                    <a:schemeClr val="bg1"/>
                  </a:solidFill>
                  <a:latin typeface="微软雅黑" panose="020B0503020204020204" pitchFamily="34" charset="-122"/>
                  <a:ea typeface="微软雅黑" panose="020B0503020204020204" pitchFamily="34" charset="-122"/>
                </a:rPr>
                <a:t>单击添加文字</a:t>
              </a:r>
              <a:endParaRPr lang="en-US" altLang="zh-CN" sz="1600" b="0" kern="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a:spLocks noChangeArrowheads="1"/>
          </p:cNvSpPr>
          <p:nvPr/>
        </p:nvSpPr>
        <p:spPr bwMode="auto">
          <a:xfrm>
            <a:off x="3138600" y="141962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3227765" y="3597721"/>
            <a:ext cx="2455863" cy="630077"/>
            <a:chOff x="3089275" y="3603625"/>
            <a:chExt cx="2455863" cy="700088"/>
          </a:xfrm>
        </p:grpSpPr>
        <p:grpSp>
          <p:nvGrpSpPr>
            <p:cNvPr id="67" name="Group 22"/>
            <p:cNvGrpSpPr>
              <a:grpSpLocks noChangeAspect="1"/>
            </p:cNvGrpSpPr>
            <p:nvPr/>
          </p:nvGrpSpPr>
          <p:grpSpPr bwMode="auto">
            <a:xfrm>
              <a:off x="3089275" y="3603625"/>
              <a:ext cx="2455863" cy="700088"/>
              <a:chOff x="1946" y="2270"/>
              <a:chExt cx="1547" cy="441"/>
            </a:xfrm>
          </p:grpSpPr>
          <p:sp>
            <p:nvSpPr>
              <p:cNvPr id="71"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p>
            </p:txBody>
          </p:sp>
          <p:sp>
            <p:nvSpPr>
              <p:cNvPr id="72" name="Freeform 23"/>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b="0" dirty="0" smtClean="0">
                    <a:solidFill>
                      <a:schemeClr val="bg1"/>
                    </a:solidFill>
                  </a:rPr>
                  <a:t>21%</a:t>
                </a:r>
                <a:endParaRPr lang="zh-CN" altLang="en-US" b="0" dirty="0">
                  <a:solidFill>
                    <a:schemeClr val="bg1"/>
                  </a:solidFill>
                </a:endParaRPr>
              </a:p>
            </p:txBody>
          </p:sp>
          <p:sp>
            <p:nvSpPr>
              <p:cNvPr id="73" name="Freeform 37"/>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b="0" dirty="0" smtClean="0">
                    <a:solidFill>
                      <a:schemeClr val="bg1"/>
                    </a:solidFill>
                  </a:rPr>
                  <a:t>40%</a:t>
                </a:r>
                <a:endParaRPr lang="zh-CN" altLang="en-US" b="0" dirty="0">
                  <a:solidFill>
                    <a:schemeClr val="bg1"/>
                  </a:solidFill>
                </a:endParaRPr>
              </a:p>
            </p:txBody>
          </p:sp>
          <p:sp>
            <p:nvSpPr>
              <p:cNvPr id="74" name="Freeform 38"/>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b="0" dirty="0" smtClean="0">
                    <a:solidFill>
                      <a:schemeClr val="bg1"/>
                    </a:solidFill>
                  </a:rPr>
                  <a:t>35%</a:t>
                </a:r>
                <a:endParaRPr lang="zh-CN" altLang="en-US" b="0" dirty="0">
                  <a:solidFill>
                    <a:schemeClr val="bg1"/>
                  </a:solidFill>
                </a:endParaRPr>
              </a:p>
            </p:txBody>
          </p:sp>
        </p:grpSp>
        <p:sp>
          <p:nvSpPr>
            <p:cNvPr id="68" name="矩形 67"/>
            <p:cNvSpPr/>
            <p:nvPr/>
          </p:nvSpPr>
          <p:spPr>
            <a:xfrm>
              <a:off x="3135367" y="3930808"/>
              <a:ext cx="595035" cy="343472"/>
            </a:xfrm>
            <a:prstGeom prst="rect">
              <a:avLst/>
            </a:prstGeom>
          </p:spPr>
          <p:txBody>
            <a:bodyPr wrap="none">
              <a:spAutoFit/>
            </a:bodyPr>
            <a:lstStyle/>
            <a:p>
              <a:pPr algn="ctr">
                <a:lnSpc>
                  <a:spcPts val="2000"/>
                </a:lnSpc>
              </a:pPr>
              <a:r>
                <a:rPr lang="zh-CN" altLang="en-US" sz="800" b="0" kern="0" dirty="0" smtClean="0">
                  <a:solidFill>
                    <a:schemeClr val="bg1"/>
                  </a:solidFill>
                  <a:latin typeface="微软雅黑" panose="020B0503020204020204" pitchFamily="34" charset="-122"/>
                  <a:ea typeface="微软雅黑" panose="020B0503020204020204" pitchFamily="34" charset="-122"/>
                </a:rPr>
                <a:t>添加</a:t>
              </a:r>
              <a:r>
                <a:rPr lang="zh-CN" altLang="en-US" sz="800" b="0" kern="0" dirty="0">
                  <a:solidFill>
                    <a:schemeClr val="bg1"/>
                  </a:solidFill>
                  <a:latin typeface="微软雅黑" panose="020B0503020204020204" pitchFamily="34" charset="-122"/>
                  <a:ea typeface="微软雅黑" panose="020B0503020204020204" pitchFamily="34" charset="-122"/>
                </a:rPr>
                <a:t>文字</a:t>
              </a:r>
              <a:endParaRPr lang="en-US" altLang="zh-CN" sz="800" b="0" kern="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4059292" y="387746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anose="020B0503020204020204" pitchFamily="34" charset="-122"/>
                  <a:ea typeface="微软雅黑" panose="020B0503020204020204" pitchFamily="34" charset="-122"/>
                </a:rPr>
                <a:t>添加文字</a:t>
              </a:r>
              <a:endParaRPr lang="en-US" altLang="zh-CN" sz="800" b="0" kern="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4940354" y="3885089"/>
              <a:ext cx="595035" cy="343472"/>
            </a:xfrm>
            <a:prstGeom prst="rect">
              <a:avLst/>
            </a:prstGeom>
          </p:spPr>
          <p:txBody>
            <a:bodyPr wrap="none">
              <a:spAutoFit/>
            </a:bodyPr>
            <a:lstStyle/>
            <a:p>
              <a:pPr algn="ctr">
                <a:lnSpc>
                  <a:spcPts val="2000"/>
                </a:lnSpc>
              </a:pPr>
              <a:r>
                <a:rPr lang="zh-CN" altLang="en-US" sz="800" b="0" kern="0" dirty="0">
                  <a:solidFill>
                    <a:schemeClr val="bg1"/>
                  </a:solidFill>
                  <a:latin typeface="微软雅黑" panose="020B0503020204020204" pitchFamily="34" charset="-122"/>
                  <a:ea typeface="微软雅黑" panose="020B0503020204020204" pitchFamily="34" charset="-122"/>
                </a:rPr>
                <a:t>添加文字</a:t>
              </a:r>
              <a:endParaRPr lang="en-US" altLang="zh-CN" sz="800" b="0" kern="0" dirty="0">
                <a:solidFill>
                  <a:schemeClr val="bg1"/>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3294705" y="4345813"/>
            <a:ext cx="2465387" cy="74295"/>
            <a:chOff x="3309938" y="4394200"/>
            <a:chExt cx="2465387" cy="82550"/>
          </a:xfrm>
          <a:solidFill>
            <a:schemeClr val="accent2">
              <a:lumMod val="75000"/>
            </a:schemeClr>
          </a:solidFill>
        </p:grpSpPr>
        <p:sp>
          <p:nvSpPr>
            <p:cNvPr id="76" name="Freeform 69"/>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77" name="Freeform 70"/>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78" name="Freeform 71"/>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79" name="Freeform 72"/>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80" name="Freeform 73"/>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81" name="Freeform 74"/>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82" name="Freeform 75"/>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83" name="Freeform 76"/>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84" name="Freeform 77"/>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85" name="Freeform 78"/>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86" name="Freeform 79"/>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87" name="Freeform 80"/>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88" name="Freeform 81"/>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89" name="Freeform 82"/>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90" name="Freeform 83"/>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91" name="Freeform 84"/>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92" name="Freeform 85"/>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93" name="Freeform 86"/>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94" name="Freeform 87"/>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95" name="Freeform 88"/>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96" name="Freeform 89"/>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97" name="Freeform 90"/>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98" name="Freeform 91"/>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99" name="Freeform 92"/>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lstStyle/>
            <a:p>
              <a:endParaRPr lang="zh-CN" altLang="en-US" b="0"/>
            </a:p>
          </p:txBody>
        </p:sp>
        <p:sp>
          <p:nvSpPr>
            <p:cNvPr id="100" name="Freeform 93"/>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01" name="Freeform 94"/>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lstStyle/>
            <a:p>
              <a:endParaRPr lang="zh-CN" altLang="en-US" b="0"/>
            </a:p>
          </p:txBody>
        </p:sp>
        <p:sp>
          <p:nvSpPr>
            <p:cNvPr id="102" name="Freeform 95"/>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103" name="Freeform 96"/>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04" name="Freeform 97"/>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05" name="Freeform 98"/>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06" name="Freeform 99"/>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07" name="Freeform 100"/>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08" name="Freeform 101"/>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09" name="Freeform 102"/>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0" name="Freeform 103"/>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1" name="Freeform 104"/>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2" name="Freeform 105"/>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13" name="Freeform 106"/>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14" name="Freeform 107"/>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5" name="Freeform 108"/>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16" name="Freeform 109"/>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7" name="Freeform 110"/>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18" name="Freeform 111"/>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19" name="Freeform 112"/>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120" name="Freeform 113"/>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21" name="Freeform 114"/>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22" name="Freeform 115"/>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123" name="Freeform 116"/>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24" name="Freeform 117"/>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25" name="Freeform 118"/>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26" name="Freeform 119"/>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27" name="Freeform 120"/>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lstStyle/>
            <a:p>
              <a:endParaRPr lang="zh-CN" altLang="en-US" b="0"/>
            </a:p>
          </p:txBody>
        </p:sp>
        <p:sp>
          <p:nvSpPr>
            <p:cNvPr id="128" name="Freeform 121"/>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129" name="Freeform 122"/>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lstStyle/>
            <a:p>
              <a:endParaRPr lang="zh-CN" altLang="en-US" b="0"/>
            </a:p>
          </p:txBody>
        </p:sp>
        <p:sp>
          <p:nvSpPr>
            <p:cNvPr id="130" name="Freeform 123"/>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31" name="Freeform 124"/>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32" name="Freeform 125"/>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33" name="Freeform 126"/>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34" name="Freeform 127"/>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35" name="Freeform 128"/>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36" name="Freeform 129"/>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37" name="Freeform 130"/>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38" name="Freeform 131"/>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39" name="Freeform 132"/>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0" name="Freeform 133"/>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lstStyle/>
            <a:p>
              <a:endParaRPr lang="zh-CN" altLang="en-US" b="0"/>
            </a:p>
          </p:txBody>
        </p:sp>
        <p:sp>
          <p:nvSpPr>
            <p:cNvPr id="141" name="Freeform 134"/>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2" name="Freeform 135"/>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43" name="Freeform 136"/>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4" name="Freeform 137"/>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5" name="Freeform 138"/>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6" name="Freeform 139"/>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47" name="Freeform 140"/>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48" name="Freeform 141"/>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lstStyle/>
            <a:p>
              <a:endParaRPr lang="zh-CN" altLang="en-US" b="0"/>
            </a:p>
          </p:txBody>
        </p:sp>
        <p:sp>
          <p:nvSpPr>
            <p:cNvPr id="149" name="Freeform 142"/>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sp>
          <p:nvSpPr>
            <p:cNvPr id="150" name="Freeform 143"/>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lstStyle/>
            <a:p>
              <a:endParaRPr lang="zh-CN" altLang="en-US" b="0"/>
            </a:p>
          </p:txBody>
        </p:sp>
        <p:sp>
          <p:nvSpPr>
            <p:cNvPr id="151" name="Freeform 144"/>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lstStyle/>
            <a:p>
              <a:endParaRPr lang="zh-CN" altLang="en-US" b="0"/>
            </a:p>
          </p:txBody>
        </p:sp>
      </p:grpSp>
    </p:spTree>
  </p:cSld>
  <p:clrMapOvr>
    <a:masterClrMapping/>
  </p:clrMapOvr>
  <mc:AlternateContent xmlns:mc="http://schemas.openxmlformats.org/markup-compatibility/2006">
    <mc:Choice xmlns:p14="http://schemas.microsoft.com/office/powerpoint/2010/main" Requires="p14">
      <p:transition spd="slow" p14:dur="900" advClick="0" advTm="10000">
        <p14:warp dir="in"/>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par>
                                <p:cTn id="8" presetID="25"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3" dur="1000" fill="hold"/>
                                        <p:tgtEl>
                                          <p:spTgt spid="60"/>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60"/>
                                        </p:tgtEl>
                                      </p:cBhvr>
                                    </p:animEffect>
                                  </p:childTnLst>
                                </p:cTn>
                              </p:par>
                              <p:par>
                                <p:cTn id="18" presetID="18" presetClass="entr" presetSubtype="6" fill="hold" grpId="0" nodeType="withEffect">
                                  <p:stCondLst>
                                    <p:cond delay="1100"/>
                                  </p:stCondLst>
                                  <p:childTnLst>
                                    <p:set>
                                      <p:cBhvr>
                                        <p:cTn id="19" dur="1" fill="hold">
                                          <p:stCondLst>
                                            <p:cond delay="0"/>
                                          </p:stCondLst>
                                        </p:cTn>
                                        <p:tgtEl>
                                          <p:spTgt spid="65"/>
                                        </p:tgtEl>
                                        <p:attrNameLst>
                                          <p:attrName>style.visibility</p:attrName>
                                        </p:attrNameLst>
                                      </p:cBhvr>
                                      <p:to>
                                        <p:strVal val="visible"/>
                                      </p:to>
                                    </p:set>
                                    <p:animEffect transition="in" filter="strips(downRight)">
                                      <p:cBhvr>
                                        <p:cTn id="20" dur="500"/>
                                        <p:tgtEl>
                                          <p:spTgt spid="65"/>
                                        </p:tgtEl>
                                      </p:cBhvr>
                                    </p:animEffect>
                                  </p:childTnLst>
                                </p:cTn>
                              </p:par>
                              <p:par>
                                <p:cTn id="21" presetID="47" presetClass="entr" presetSubtype="0" fill="hold" nodeType="withEffect">
                                  <p:stCondLst>
                                    <p:cond delay="16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700"/>
                                        <p:tgtEl>
                                          <p:spTgt spid="66"/>
                                        </p:tgtEl>
                                      </p:cBhvr>
                                    </p:animEffect>
                                    <p:anim calcmode="lin" valueType="num">
                                      <p:cBhvr>
                                        <p:cTn id="24" dur="700" fill="hold"/>
                                        <p:tgtEl>
                                          <p:spTgt spid="66"/>
                                        </p:tgtEl>
                                        <p:attrNameLst>
                                          <p:attrName>ppt_x</p:attrName>
                                        </p:attrNameLst>
                                      </p:cBhvr>
                                      <p:tavLst>
                                        <p:tav tm="0">
                                          <p:val>
                                            <p:strVal val="#ppt_x"/>
                                          </p:val>
                                        </p:tav>
                                        <p:tav tm="100000">
                                          <p:val>
                                            <p:strVal val="#ppt_x"/>
                                          </p:val>
                                        </p:tav>
                                      </p:tavLst>
                                    </p:anim>
                                    <p:anim calcmode="lin" valueType="num">
                                      <p:cBhvr>
                                        <p:cTn id="25" dur="700" fill="hold"/>
                                        <p:tgtEl>
                                          <p:spTgt spid="66"/>
                                        </p:tgtEl>
                                        <p:attrNameLst>
                                          <p:attrName>ppt_y</p:attrName>
                                        </p:attrNameLst>
                                      </p:cBhvr>
                                      <p:tavLst>
                                        <p:tav tm="0">
                                          <p:val>
                                            <p:strVal val="#ppt_y-.1"/>
                                          </p:val>
                                        </p:tav>
                                        <p:tav tm="100000">
                                          <p:val>
                                            <p:strVal val="#ppt_y"/>
                                          </p:val>
                                        </p:tav>
                                      </p:tavLst>
                                    </p:anim>
                                  </p:childTnLst>
                                </p:cTn>
                              </p:par>
                              <p:par>
                                <p:cTn id="26" presetID="55" presetClass="entr" presetSubtype="0" fill="hold" nodeType="withEffect">
                                  <p:stCondLst>
                                    <p:cond delay="220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strVal val="#ppt_w*0.70"/>
                                          </p:val>
                                        </p:tav>
                                        <p:tav tm="100000">
                                          <p:val>
                                            <p:strVal val="#ppt_w"/>
                                          </p:val>
                                        </p:tav>
                                      </p:tavLst>
                                    </p:anim>
                                    <p:anim calcmode="lin" valueType="num">
                                      <p:cBhvr>
                                        <p:cTn id="29" dur="1000" fill="hold"/>
                                        <p:tgtEl>
                                          <p:spTgt spid="75"/>
                                        </p:tgtEl>
                                        <p:attrNameLst>
                                          <p:attrName>ppt_h</p:attrName>
                                        </p:attrNameLst>
                                      </p:cBhvr>
                                      <p:tavLst>
                                        <p:tav tm="0">
                                          <p:val>
                                            <p:strVal val="#ppt_h"/>
                                          </p:val>
                                        </p:tav>
                                        <p:tav tm="100000">
                                          <p:val>
                                            <p:strVal val="#ppt_h"/>
                                          </p:val>
                                        </p:tav>
                                      </p:tavLst>
                                    </p:anim>
                                    <p:animEffect transition="in" filter="fade">
                                      <p:cBhvr>
                                        <p:cTn id="30"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47" name="矩形 1"/>
          <p:cNvSpPr/>
          <p:nvPr/>
        </p:nvSpPr>
        <p:spPr>
          <a:xfrm rot="19913209">
            <a:off x="4455067" y="3563171"/>
            <a:ext cx="862473" cy="10788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sp>
        <p:nvSpPr>
          <p:cNvPr id="79" name="矩形 1"/>
          <p:cNvSpPr/>
          <p:nvPr/>
        </p:nvSpPr>
        <p:spPr>
          <a:xfrm rot="708470">
            <a:off x="3207088" y="2931577"/>
            <a:ext cx="2138295" cy="21576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sp>
        <p:nvSpPr>
          <p:cNvPr id="80" name="矩形 1"/>
          <p:cNvSpPr/>
          <p:nvPr/>
        </p:nvSpPr>
        <p:spPr>
          <a:xfrm rot="293950">
            <a:off x="3275891" y="1642293"/>
            <a:ext cx="2848883" cy="221094"/>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sp>
        <p:nvSpPr>
          <p:cNvPr id="82" name="椭圆 81"/>
          <p:cNvSpPr/>
          <p:nvPr/>
        </p:nvSpPr>
        <p:spPr>
          <a:xfrm>
            <a:off x="2627060" y="1131591"/>
            <a:ext cx="694953" cy="7137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32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01</a:t>
            </a:r>
            <a:endParaRPr lang="en-US" sz="32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3" name="矩形 1"/>
          <p:cNvSpPr/>
          <p:nvPr/>
        </p:nvSpPr>
        <p:spPr>
          <a:xfrm rot="20453418">
            <a:off x="2671178" y="2199501"/>
            <a:ext cx="3418338" cy="2821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sp>
        <p:nvSpPr>
          <p:cNvPr id="84" name="椭圆 83"/>
          <p:cNvSpPr/>
          <p:nvPr/>
        </p:nvSpPr>
        <p:spPr>
          <a:xfrm>
            <a:off x="2187891" y="2359259"/>
            <a:ext cx="998364" cy="1021395"/>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03</a:t>
            </a:r>
            <a:endPar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5" name="椭圆 84"/>
          <p:cNvSpPr/>
          <p:nvPr/>
        </p:nvSpPr>
        <p:spPr>
          <a:xfrm>
            <a:off x="5953282" y="1203599"/>
            <a:ext cx="998364" cy="966864"/>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02</a:t>
            </a:r>
            <a:endPar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6" name="椭圆 85"/>
          <p:cNvSpPr/>
          <p:nvPr/>
        </p:nvSpPr>
        <p:spPr>
          <a:xfrm>
            <a:off x="5265969" y="2929660"/>
            <a:ext cx="674183" cy="650202"/>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28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04</a:t>
            </a:r>
            <a:endParaRPr lang="en-US" sz="28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7" name="椭圆 86"/>
          <p:cNvSpPr/>
          <p:nvPr/>
        </p:nvSpPr>
        <p:spPr>
          <a:xfrm>
            <a:off x="3574063" y="3185232"/>
            <a:ext cx="998364" cy="944196"/>
          </a:xfrm>
          <a:prstGeom prst="ellipse">
            <a:avLst/>
          </a:prstGeom>
          <a:solidFill>
            <a:srgbClr val="0070C0"/>
          </a:solidFill>
          <a:ln w="57150" cap="flat" cmpd="sng" algn="ctr">
            <a:solidFill>
              <a:schemeClr val="accent1">
                <a:lumMod val="40000"/>
                <a:lumOff val="60000"/>
              </a:schemeClr>
            </a:solidFill>
            <a:prstDash val="solid"/>
          </a:ln>
          <a:effectLst/>
        </p:spPr>
        <p:txBody>
          <a:bodyPr rot="0" spcFirstLastPara="0" vertOverflow="overflow" horzOverflow="overflow" vert="horz" wrap="square" lIns="0" tIns="0" rIns="0" bIns="0" numCol="1" spcCol="0" rtlCol="0" fromWordArt="0" anchor="ctr" anchorCtr="0" forceAA="0" compatLnSpc="1">
            <a:noAutofit/>
          </a:bodyPr>
          <a:lstStyle/>
          <a:p>
            <a:pPr algn="ctr">
              <a:defRPr/>
            </a:pPr>
            <a:r>
              <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rPr>
              <a:t>05</a:t>
            </a:r>
            <a:endParaRPr lang="en-US" sz="3600" b="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8" name="KSO_GT1"/>
          <p:cNvSpPr txBox="1"/>
          <p:nvPr/>
        </p:nvSpPr>
        <p:spPr>
          <a:xfrm>
            <a:off x="1855394" y="1812937"/>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KSO_GT3"/>
          <p:cNvSpPr txBox="1"/>
          <p:nvPr/>
        </p:nvSpPr>
        <p:spPr>
          <a:xfrm>
            <a:off x="1251179" y="3537771"/>
            <a:ext cx="2117623"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0" name="KSO_GT2"/>
          <p:cNvSpPr txBox="1"/>
          <p:nvPr/>
        </p:nvSpPr>
        <p:spPr>
          <a:xfrm>
            <a:off x="5705869" y="2291170"/>
            <a:ext cx="2117624" cy="546147"/>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1" name="KSO_GT4"/>
          <p:cNvSpPr txBox="1"/>
          <p:nvPr/>
        </p:nvSpPr>
        <p:spPr>
          <a:xfrm>
            <a:off x="5940152" y="3090446"/>
            <a:ext cx="1992301" cy="705440"/>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KSO_GT5"/>
          <p:cNvSpPr txBox="1"/>
          <p:nvPr/>
        </p:nvSpPr>
        <p:spPr>
          <a:xfrm>
            <a:off x="3059832" y="4257850"/>
            <a:ext cx="2004694" cy="546148"/>
          </a:xfrm>
          <a:prstGeom prst="rect">
            <a:avLst/>
          </a:prstGeom>
          <a:noFill/>
        </p:spPr>
        <p:txBody>
          <a:bodyPr wrap="square" lIns="0" tIns="0" rIns="0" bIns="0" rtlCol="0" anchor="ctr" anchorCtr="1">
            <a:noAutofit/>
          </a:bodyPr>
          <a:lstStyle/>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advClick="0" advTm="10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4)">
                                      <p:cBhvr>
                                        <p:cTn id="7" dur="1000"/>
                                        <p:tgtEl>
                                          <p:spTgt spid="4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heel(1)">
                                      <p:cBhvr>
                                        <p:cTn id="11" dur="1000"/>
                                        <p:tgtEl>
                                          <p:spTgt spid="82"/>
                                        </p:tgtEl>
                                      </p:cBhvr>
                                    </p:animEffect>
                                  </p:childTnLst>
                                </p:cTn>
                              </p:par>
                            </p:childTnLst>
                          </p:cTn>
                        </p:par>
                        <p:par>
                          <p:cTn id="12" fill="hold">
                            <p:stCondLst>
                              <p:cond delay="2000"/>
                            </p:stCondLst>
                            <p:childTnLst>
                              <p:par>
                                <p:cTn id="13" presetID="30"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800" decel="100000"/>
                                        <p:tgtEl>
                                          <p:spTgt spid="88"/>
                                        </p:tgtEl>
                                      </p:cBhvr>
                                    </p:animEffect>
                                    <p:anim calcmode="lin" valueType="num">
                                      <p:cBhvr>
                                        <p:cTn id="16" dur="800" decel="100000" fill="hold"/>
                                        <p:tgtEl>
                                          <p:spTgt spid="88"/>
                                        </p:tgtEl>
                                        <p:attrNameLst>
                                          <p:attrName>style.rotation</p:attrName>
                                        </p:attrNameLst>
                                      </p:cBhvr>
                                      <p:tavLst>
                                        <p:tav tm="0">
                                          <p:val>
                                            <p:fltVal val="-90"/>
                                          </p:val>
                                        </p:tav>
                                        <p:tav tm="100000">
                                          <p:val>
                                            <p:fltVal val="0"/>
                                          </p:val>
                                        </p:tav>
                                      </p:tavLst>
                                    </p:anim>
                                    <p:anim calcmode="lin" valueType="num">
                                      <p:cBhvr>
                                        <p:cTn id="17" dur="800" decel="100000" fill="hold"/>
                                        <p:tgtEl>
                                          <p:spTgt spid="88"/>
                                        </p:tgtEl>
                                        <p:attrNameLst>
                                          <p:attrName>ppt_x</p:attrName>
                                        </p:attrNameLst>
                                      </p:cBhvr>
                                      <p:tavLst>
                                        <p:tav tm="0">
                                          <p:val>
                                            <p:strVal val="#ppt_x+0.4"/>
                                          </p:val>
                                        </p:tav>
                                        <p:tav tm="100000">
                                          <p:val>
                                            <p:strVal val="#ppt_x-0.05"/>
                                          </p:val>
                                        </p:tav>
                                      </p:tavLst>
                                    </p:anim>
                                    <p:anim calcmode="lin" valueType="num">
                                      <p:cBhvr>
                                        <p:cTn id="18" dur="800" decel="100000" fill="hold"/>
                                        <p:tgtEl>
                                          <p:spTgt spid="8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left)">
                                      <p:cBhvr>
                                        <p:cTn id="24" dur="500"/>
                                        <p:tgtEl>
                                          <p:spTgt spid="80"/>
                                        </p:tgtEl>
                                      </p:cBhvr>
                                    </p:animEffect>
                                  </p:childTnLst>
                                </p:cTn>
                              </p:par>
                            </p:childTnLst>
                          </p:cTn>
                        </p:par>
                        <p:par>
                          <p:cTn id="25" fill="hold">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heel(1)">
                                      <p:cBhvr>
                                        <p:cTn id="28" dur="1000"/>
                                        <p:tgtEl>
                                          <p:spTgt spid="85"/>
                                        </p:tgtEl>
                                      </p:cBhvr>
                                    </p:animEffect>
                                  </p:childTnLst>
                                </p:cTn>
                              </p:par>
                            </p:childTnLst>
                          </p:cTn>
                        </p:par>
                        <p:par>
                          <p:cTn id="29" fill="hold">
                            <p:stCondLst>
                              <p:cond delay="4500"/>
                            </p:stCondLst>
                            <p:childTnLst>
                              <p:par>
                                <p:cTn id="30" presetID="30" presetClass="entr" presetSubtype="0" fill="hold" grpId="0"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800" decel="100000"/>
                                        <p:tgtEl>
                                          <p:spTgt spid="90"/>
                                        </p:tgtEl>
                                      </p:cBhvr>
                                    </p:animEffect>
                                    <p:anim calcmode="lin" valueType="num">
                                      <p:cBhvr>
                                        <p:cTn id="33" dur="800" decel="100000" fill="hold"/>
                                        <p:tgtEl>
                                          <p:spTgt spid="90"/>
                                        </p:tgtEl>
                                        <p:attrNameLst>
                                          <p:attrName>style.rotation</p:attrName>
                                        </p:attrNameLst>
                                      </p:cBhvr>
                                      <p:tavLst>
                                        <p:tav tm="0">
                                          <p:val>
                                            <p:fltVal val="-90"/>
                                          </p:val>
                                        </p:tav>
                                        <p:tav tm="100000">
                                          <p:val>
                                            <p:fltVal val="0"/>
                                          </p:val>
                                        </p:tav>
                                      </p:tavLst>
                                    </p:anim>
                                    <p:anim calcmode="lin" valueType="num">
                                      <p:cBhvr>
                                        <p:cTn id="34" dur="800" decel="100000" fill="hold"/>
                                        <p:tgtEl>
                                          <p:spTgt spid="90"/>
                                        </p:tgtEl>
                                        <p:attrNameLst>
                                          <p:attrName>ppt_x</p:attrName>
                                        </p:attrNameLst>
                                      </p:cBhvr>
                                      <p:tavLst>
                                        <p:tav tm="0">
                                          <p:val>
                                            <p:strVal val="#ppt_x+0.4"/>
                                          </p:val>
                                        </p:tav>
                                        <p:tav tm="100000">
                                          <p:val>
                                            <p:strVal val="#ppt_x-0.05"/>
                                          </p:val>
                                        </p:tav>
                                      </p:tavLst>
                                    </p:anim>
                                    <p:anim calcmode="lin" valueType="num">
                                      <p:cBhvr>
                                        <p:cTn id="35" dur="800" decel="100000" fill="hold"/>
                                        <p:tgtEl>
                                          <p:spTgt spid="90"/>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90"/>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90"/>
                                        </p:tgtEl>
                                        <p:attrNameLst>
                                          <p:attrName>ppt_y</p:attrName>
                                        </p:attrNameLst>
                                      </p:cBhvr>
                                      <p:tavLst>
                                        <p:tav tm="0">
                                          <p:val>
                                            <p:strVal val="#ppt_y+0.1"/>
                                          </p:val>
                                        </p:tav>
                                        <p:tav tm="100000">
                                          <p:val>
                                            <p:strVal val="#ppt_y"/>
                                          </p:val>
                                        </p:tav>
                                      </p:tavLst>
                                    </p:anim>
                                  </p:childTnLst>
                                </p:cTn>
                              </p:par>
                            </p:childTnLst>
                          </p:cTn>
                        </p:par>
                        <p:par>
                          <p:cTn id="38" fill="hold">
                            <p:stCondLst>
                              <p:cond delay="5500"/>
                            </p:stCondLst>
                            <p:childTnLst>
                              <p:par>
                                <p:cTn id="39" presetID="22" presetClass="entr" presetSubtype="2"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wipe(right)">
                                      <p:cBhvr>
                                        <p:cTn id="41" dur="500"/>
                                        <p:tgtEl>
                                          <p:spTgt spid="83"/>
                                        </p:tgtEl>
                                      </p:cBhvr>
                                    </p:animEffect>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heel(1)">
                                      <p:cBhvr>
                                        <p:cTn id="45" dur="1000"/>
                                        <p:tgtEl>
                                          <p:spTgt spid="84"/>
                                        </p:tgtEl>
                                      </p:cBhvr>
                                    </p:animEffect>
                                  </p:childTnLst>
                                </p:cTn>
                              </p:par>
                            </p:childTnLst>
                          </p:cTn>
                        </p:par>
                        <p:par>
                          <p:cTn id="46" fill="hold">
                            <p:stCondLst>
                              <p:cond delay="7000"/>
                            </p:stCondLst>
                            <p:childTnLst>
                              <p:par>
                                <p:cTn id="47" presetID="30"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800" decel="100000"/>
                                        <p:tgtEl>
                                          <p:spTgt spid="89"/>
                                        </p:tgtEl>
                                      </p:cBhvr>
                                    </p:animEffect>
                                    <p:anim calcmode="lin" valueType="num">
                                      <p:cBhvr>
                                        <p:cTn id="50" dur="800" decel="100000" fill="hold"/>
                                        <p:tgtEl>
                                          <p:spTgt spid="89"/>
                                        </p:tgtEl>
                                        <p:attrNameLst>
                                          <p:attrName>style.rotation</p:attrName>
                                        </p:attrNameLst>
                                      </p:cBhvr>
                                      <p:tavLst>
                                        <p:tav tm="0">
                                          <p:val>
                                            <p:fltVal val="-90"/>
                                          </p:val>
                                        </p:tav>
                                        <p:tav tm="100000">
                                          <p:val>
                                            <p:fltVal val="0"/>
                                          </p:val>
                                        </p:tav>
                                      </p:tavLst>
                                    </p:anim>
                                    <p:anim calcmode="lin" valueType="num">
                                      <p:cBhvr>
                                        <p:cTn id="51" dur="800" decel="100000" fill="hold"/>
                                        <p:tgtEl>
                                          <p:spTgt spid="89"/>
                                        </p:tgtEl>
                                        <p:attrNameLst>
                                          <p:attrName>ppt_x</p:attrName>
                                        </p:attrNameLst>
                                      </p:cBhvr>
                                      <p:tavLst>
                                        <p:tav tm="0">
                                          <p:val>
                                            <p:strVal val="#ppt_x+0.4"/>
                                          </p:val>
                                        </p:tav>
                                        <p:tav tm="100000">
                                          <p:val>
                                            <p:strVal val="#ppt_x-0.05"/>
                                          </p:val>
                                        </p:tav>
                                      </p:tavLst>
                                    </p:anim>
                                    <p:anim calcmode="lin" valueType="num">
                                      <p:cBhvr>
                                        <p:cTn id="52" dur="800" decel="100000" fill="hold"/>
                                        <p:tgtEl>
                                          <p:spTgt spid="89"/>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55" fill="hold">
                            <p:stCondLst>
                              <p:cond delay="8000"/>
                            </p:stCondLst>
                            <p:childTnLst>
                              <p:par>
                                <p:cTn id="56" presetID="22" presetClass="entr" presetSubtype="8"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left)">
                                      <p:cBhvr>
                                        <p:cTn id="58" dur="500"/>
                                        <p:tgtEl>
                                          <p:spTgt spid="79"/>
                                        </p:tgtEl>
                                      </p:cBhvr>
                                    </p:animEffect>
                                  </p:childTnLst>
                                </p:cTn>
                              </p:par>
                            </p:childTnLst>
                          </p:cTn>
                        </p:par>
                        <p:par>
                          <p:cTn id="59" fill="hold">
                            <p:stCondLst>
                              <p:cond delay="8500"/>
                            </p:stCondLst>
                            <p:childTnLst>
                              <p:par>
                                <p:cTn id="60" presetID="21" presetClass="entr" presetSubtype="1"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wheel(1)">
                                      <p:cBhvr>
                                        <p:cTn id="62" dur="1000"/>
                                        <p:tgtEl>
                                          <p:spTgt spid="86"/>
                                        </p:tgtEl>
                                      </p:cBhvr>
                                    </p:animEffect>
                                  </p:childTnLst>
                                </p:cTn>
                              </p:par>
                            </p:childTnLst>
                          </p:cTn>
                        </p:par>
                        <p:par>
                          <p:cTn id="63" fill="hold">
                            <p:stCondLst>
                              <p:cond delay="9500"/>
                            </p:stCondLst>
                            <p:childTnLst>
                              <p:par>
                                <p:cTn id="64" presetID="30" presetClass="entr" presetSubtype="0"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800" decel="100000"/>
                                        <p:tgtEl>
                                          <p:spTgt spid="91"/>
                                        </p:tgtEl>
                                      </p:cBhvr>
                                    </p:animEffect>
                                    <p:anim calcmode="lin" valueType="num">
                                      <p:cBhvr>
                                        <p:cTn id="67" dur="800" decel="100000" fill="hold"/>
                                        <p:tgtEl>
                                          <p:spTgt spid="91"/>
                                        </p:tgtEl>
                                        <p:attrNameLst>
                                          <p:attrName>style.rotation</p:attrName>
                                        </p:attrNameLst>
                                      </p:cBhvr>
                                      <p:tavLst>
                                        <p:tav tm="0">
                                          <p:val>
                                            <p:fltVal val="-90"/>
                                          </p:val>
                                        </p:tav>
                                        <p:tav tm="100000">
                                          <p:val>
                                            <p:fltVal val="0"/>
                                          </p:val>
                                        </p:tav>
                                      </p:tavLst>
                                    </p:anim>
                                    <p:anim calcmode="lin" valueType="num">
                                      <p:cBhvr>
                                        <p:cTn id="68" dur="800" decel="100000" fill="hold"/>
                                        <p:tgtEl>
                                          <p:spTgt spid="91"/>
                                        </p:tgtEl>
                                        <p:attrNameLst>
                                          <p:attrName>ppt_x</p:attrName>
                                        </p:attrNameLst>
                                      </p:cBhvr>
                                      <p:tavLst>
                                        <p:tav tm="0">
                                          <p:val>
                                            <p:strVal val="#ppt_x+0.4"/>
                                          </p:val>
                                        </p:tav>
                                        <p:tav tm="100000">
                                          <p:val>
                                            <p:strVal val="#ppt_x-0.05"/>
                                          </p:val>
                                        </p:tav>
                                      </p:tavLst>
                                    </p:anim>
                                    <p:anim calcmode="lin" valueType="num">
                                      <p:cBhvr>
                                        <p:cTn id="69" dur="800" decel="100000" fill="hold"/>
                                        <p:tgtEl>
                                          <p:spTgt spid="91"/>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par>
                          <p:cTn id="72" fill="hold">
                            <p:stCondLst>
                              <p:cond delay="10500"/>
                            </p:stCondLst>
                            <p:childTnLst>
                              <p:par>
                                <p:cTn id="73" presetID="22" presetClass="entr" presetSubtype="2"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right)">
                                      <p:cBhvr>
                                        <p:cTn id="75" dur="500"/>
                                        <p:tgtEl>
                                          <p:spTgt spid="47"/>
                                        </p:tgtEl>
                                      </p:cBhvr>
                                    </p:animEffect>
                                  </p:childTnLst>
                                </p:cTn>
                              </p:par>
                            </p:childTnLst>
                          </p:cTn>
                        </p:par>
                        <p:par>
                          <p:cTn id="76" fill="hold">
                            <p:stCondLst>
                              <p:cond delay="11000"/>
                            </p:stCondLst>
                            <p:childTnLst>
                              <p:par>
                                <p:cTn id="77" presetID="21" presetClass="entr" presetSubtype="1"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heel(1)">
                                      <p:cBhvr>
                                        <p:cTn id="79" dur="1000"/>
                                        <p:tgtEl>
                                          <p:spTgt spid="87"/>
                                        </p:tgtEl>
                                      </p:cBhvr>
                                    </p:animEffect>
                                  </p:childTnLst>
                                </p:cTn>
                              </p:par>
                            </p:childTnLst>
                          </p:cTn>
                        </p:par>
                        <p:par>
                          <p:cTn id="80" fill="hold">
                            <p:stCondLst>
                              <p:cond delay="12000"/>
                            </p:stCondLst>
                            <p:childTnLst>
                              <p:par>
                                <p:cTn id="81" presetID="30" presetClass="entr" presetSubtype="0" fill="hold" grpId="0" nodeType="afterEffect">
                                  <p:stCondLst>
                                    <p:cond delay="0"/>
                                  </p:stCondLst>
                                  <p:childTnLst>
                                    <p:set>
                                      <p:cBhvr>
                                        <p:cTn id="82" dur="1" fill="hold">
                                          <p:stCondLst>
                                            <p:cond delay="0"/>
                                          </p:stCondLst>
                                        </p:cTn>
                                        <p:tgtEl>
                                          <p:spTgt spid="92"/>
                                        </p:tgtEl>
                                        <p:attrNameLst>
                                          <p:attrName>style.visibility</p:attrName>
                                        </p:attrNameLst>
                                      </p:cBhvr>
                                      <p:to>
                                        <p:strVal val="visible"/>
                                      </p:to>
                                    </p:set>
                                    <p:animEffect transition="in" filter="fade">
                                      <p:cBhvr>
                                        <p:cTn id="83" dur="800" decel="100000"/>
                                        <p:tgtEl>
                                          <p:spTgt spid="92"/>
                                        </p:tgtEl>
                                      </p:cBhvr>
                                    </p:animEffect>
                                    <p:anim calcmode="lin" valueType="num">
                                      <p:cBhvr>
                                        <p:cTn id="84" dur="800" decel="100000" fill="hold"/>
                                        <p:tgtEl>
                                          <p:spTgt spid="92"/>
                                        </p:tgtEl>
                                        <p:attrNameLst>
                                          <p:attrName>style.rotation</p:attrName>
                                        </p:attrNameLst>
                                      </p:cBhvr>
                                      <p:tavLst>
                                        <p:tav tm="0">
                                          <p:val>
                                            <p:fltVal val="-90"/>
                                          </p:val>
                                        </p:tav>
                                        <p:tav tm="100000">
                                          <p:val>
                                            <p:fltVal val="0"/>
                                          </p:val>
                                        </p:tav>
                                      </p:tavLst>
                                    </p:anim>
                                    <p:anim calcmode="lin" valueType="num">
                                      <p:cBhvr>
                                        <p:cTn id="85" dur="800" decel="100000" fill="hold"/>
                                        <p:tgtEl>
                                          <p:spTgt spid="92"/>
                                        </p:tgtEl>
                                        <p:attrNameLst>
                                          <p:attrName>ppt_x</p:attrName>
                                        </p:attrNameLst>
                                      </p:cBhvr>
                                      <p:tavLst>
                                        <p:tav tm="0">
                                          <p:val>
                                            <p:strVal val="#ppt_x+0.4"/>
                                          </p:val>
                                        </p:tav>
                                        <p:tav tm="100000">
                                          <p:val>
                                            <p:strVal val="#ppt_x-0.05"/>
                                          </p:val>
                                        </p:tav>
                                      </p:tavLst>
                                    </p:anim>
                                    <p:anim calcmode="lin" valueType="num">
                                      <p:cBhvr>
                                        <p:cTn id="86" dur="800" decel="100000" fill="hold"/>
                                        <p:tgtEl>
                                          <p:spTgt spid="92"/>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7" grpId="0" animBg="1"/>
      <p:bldP spid="79" grpId="0" animBg="1"/>
      <p:bldP spid="80" grpId="0" animBg="1"/>
      <p:bldP spid="82" grpId="0" animBg="1"/>
      <p:bldP spid="83" grpId="0" animBg="1"/>
      <p:bldP spid="84" grpId="0" animBg="1"/>
      <p:bldP spid="85" grpId="0" animBg="1"/>
      <p:bldP spid="86" grpId="0" animBg="1"/>
      <p:bldP spid="87" grpId="0" animBg="1"/>
      <p:bldP spid="88" grpId="0"/>
      <p:bldP spid="89" grpId="0"/>
      <p:bldP spid="90" grpId="0"/>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33" name="椭圆 2"/>
          <p:cNvSpPr/>
          <p:nvPr/>
        </p:nvSpPr>
        <p:spPr>
          <a:xfrm>
            <a:off x="5763091" y="1481933"/>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b="0" kern="0" dirty="0">
              <a:solidFill>
                <a:schemeClr val="tx1">
                  <a:lumMod val="50000"/>
                </a:schemeClr>
              </a:solidFill>
              <a:latin typeface="Calibri" panose="020F0502020204030204"/>
              <a:ea typeface="微软雅黑" panose="020B0503020204020204" pitchFamily="34" charset="-122"/>
            </a:endParaRPr>
          </a:p>
        </p:txBody>
      </p:sp>
      <p:sp>
        <p:nvSpPr>
          <p:cNvPr id="34" name="椭圆 2"/>
          <p:cNvSpPr/>
          <p:nvPr/>
        </p:nvSpPr>
        <p:spPr>
          <a:xfrm flipV="1">
            <a:off x="5763091"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b="0" kern="0" dirty="0">
              <a:solidFill>
                <a:schemeClr val="tx1">
                  <a:lumMod val="50000"/>
                </a:schemeClr>
              </a:solidFill>
              <a:latin typeface="Calibri" panose="020F0502020204030204"/>
              <a:ea typeface="微软雅黑" panose="020B0503020204020204" pitchFamily="34" charset="-122"/>
            </a:endParaRPr>
          </a:p>
        </p:txBody>
      </p:sp>
      <p:sp>
        <p:nvSpPr>
          <p:cNvPr id="35" name="椭圆 2"/>
          <p:cNvSpPr/>
          <p:nvPr/>
        </p:nvSpPr>
        <p:spPr>
          <a:xfrm flipH="1">
            <a:off x="2625746" y="1494567"/>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b="0" kern="0" dirty="0">
              <a:solidFill>
                <a:schemeClr val="tx1">
                  <a:lumMod val="50000"/>
                </a:schemeClr>
              </a:solidFill>
              <a:latin typeface="Calibri" panose="020F0502020204030204"/>
              <a:ea typeface="微软雅黑" panose="020B0503020204020204" pitchFamily="34" charset="-122"/>
            </a:endParaRPr>
          </a:p>
        </p:txBody>
      </p:sp>
      <p:sp>
        <p:nvSpPr>
          <p:cNvPr id="36" name="椭圆 2"/>
          <p:cNvSpPr/>
          <p:nvPr/>
        </p:nvSpPr>
        <p:spPr>
          <a:xfrm flipH="1" flipV="1">
            <a:off x="2625746" y="4077158"/>
            <a:ext cx="748047" cy="213087"/>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85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b="0" kern="0" dirty="0">
              <a:solidFill>
                <a:schemeClr val="tx1">
                  <a:lumMod val="50000"/>
                </a:schemeClr>
              </a:solidFill>
              <a:latin typeface="Calibri" panose="020F0502020204030204"/>
              <a:ea typeface="微软雅黑" panose="020B0503020204020204" pitchFamily="34" charset="-122"/>
            </a:endParaRPr>
          </a:p>
        </p:txBody>
      </p:sp>
      <p:cxnSp>
        <p:nvCxnSpPr>
          <p:cNvPr id="37" name="直接连接符 36"/>
          <p:cNvCxnSpPr/>
          <p:nvPr/>
        </p:nvCxnSpPr>
        <p:spPr>
          <a:xfrm>
            <a:off x="2925599" y="1611428"/>
            <a:ext cx="1227390" cy="834926"/>
          </a:xfrm>
          <a:prstGeom prst="line">
            <a:avLst/>
          </a:prstGeom>
          <a:noFill/>
          <a:ln w="9525" cap="flat" cmpd="sng" algn="ctr">
            <a:solidFill>
              <a:sysClr val="window" lastClr="FFFFFF"/>
            </a:solidFill>
            <a:prstDash val="solid"/>
          </a:ln>
          <a:effectLst/>
        </p:spPr>
      </p:cxnSp>
      <p:cxnSp>
        <p:nvCxnSpPr>
          <p:cNvPr id="38" name="直接连接符 37"/>
          <p:cNvCxnSpPr/>
          <p:nvPr/>
        </p:nvCxnSpPr>
        <p:spPr>
          <a:xfrm flipH="1">
            <a:off x="4983893" y="1611428"/>
            <a:ext cx="1227389" cy="834926"/>
          </a:xfrm>
          <a:prstGeom prst="line">
            <a:avLst/>
          </a:prstGeom>
          <a:noFill/>
          <a:ln w="9525" cap="flat" cmpd="sng" algn="ctr">
            <a:solidFill>
              <a:sysClr val="window" lastClr="FFFFFF"/>
            </a:solidFill>
            <a:prstDash val="solid"/>
          </a:ln>
          <a:effectLst/>
        </p:spPr>
      </p:cxnSp>
      <p:cxnSp>
        <p:nvCxnSpPr>
          <p:cNvPr id="39" name="直接连接符 38"/>
          <p:cNvCxnSpPr/>
          <p:nvPr/>
        </p:nvCxnSpPr>
        <p:spPr>
          <a:xfrm flipV="1">
            <a:off x="2925599" y="3325389"/>
            <a:ext cx="1227390" cy="829841"/>
          </a:xfrm>
          <a:prstGeom prst="line">
            <a:avLst/>
          </a:prstGeom>
          <a:noFill/>
          <a:ln w="9525" cap="flat" cmpd="sng" algn="ctr">
            <a:solidFill>
              <a:sysClr val="window" lastClr="FFFFFF"/>
            </a:solidFill>
            <a:prstDash val="solid"/>
          </a:ln>
          <a:effectLst/>
        </p:spPr>
      </p:cxnSp>
      <p:cxnSp>
        <p:nvCxnSpPr>
          <p:cNvPr id="40" name="直接连接符 39"/>
          <p:cNvCxnSpPr/>
          <p:nvPr/>
        </p:nvCxnSpPr>
        <p:spPr>
          <a:xfrm flipH="1" flipV="1">
            <a:off x="4983893" y="3325389"/>
            <a:ext cx="1153221" cy="829841"/>
          </a:xfrm>
          <a:prstGeom prst="line">
            <a:avLst/>
          </a:prstGeom>
          <a:noFill/>
          <a:ln w="9525" cap="flat" cmpd="sng" algn="ctr">
            <a:solidFill>
              <a:sysClr val="window" lastClr="FFFFFF"/>
            </a:solidFill>
            <a:prstDash val="solid"/>
          </a:ln>
          <a:effectLst/>
        </p:spPr>
      </p:cxnSp>
      <p:sp>
        <p:nvSpPr>
          <p:cNvPr id="41" name="KSO_GT1.4"/>
          <p:cNvSpPr/>
          <p:nvPr/>
        </p:nvSpPr>
        <p:spPr>
          <a:xfrm rot="2479457" flipV="1">
            <a:off x="4323797" y="3333747"/>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459000" tIns="324000" rIns="68580" bIns="324000" numCol="1" spcCol="0" rtlCol="0" fromWordArt="0" anchor="ctr" anchorCtr="0" forceAA="0" compatLnSpc="1">
            <a:noAutofit/>
          </a:bodyPr>
          <a:lstStyle/>
          <a:p>
            <a:pPr algn="ctr"/>
            <a:r>
              <a:rPr lang="zh-CN" altLang="en-US" b="0" kern="0" dirty="0">
                <a:solidFill>
                  <a:schemeClr val="bg1"/>
                </a:solidFill>
                <a:latin typeface="微软雅黑" panose="020B0503020204020204" pitchFamily="34" charset="-122"/>
                <a:ea typeface="微软雅黑" panose="020B0503020204020204" pitchFamily="34" charset="-122"/>
              </a:rPr>
              <a:t>标题</a:t>
            </a:r>
            <a:endParaRPr lang="zh-CN" altLang="en-US" b="0" kern="0" dirty="0">
              <a:solidFill>
                <a:schemeClr val="bg1"/>
              </a:solidFill>
              <a:latin typeface="微软雅黑" panose="020B0503020204020204" pitchFamily="34" charset="-122"/>
              <a:ea typeface="微软雅黑" panose="020B0503020204020204" pitchFamily="34" charset="-122"/>
            </a:endParaRPr>
          </a:p>
        </p:txBody>
      </p:sp>
      <p:sp>
        <p:nvSpPr>
          <p:cNvPr id="42" name="KSO_GT1.3"/>
          <p:cNvSpPr/>
          <p:nvPr/>
        </p:nvSpPr>
        <p:spPr>
          <a:xfrm rot="19120543" flipH="1" flipV="1">
            <a:off x="2765309" y="3343444"/>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324000" rIns="459000" bIns="324000" numCol="1" spcCol="0" rtlCol="0" fromWordArt="0" anchor="ctr" anchorCtr="0" forceAA="0" compatLnSpc="1">
            <a:noAutofit/>
          </a:bodyPr>
          <a:lstStyle/>
          <a:p>
            <a:pPr algn="ctr"/>
            <a:r>
              <a:rPr lang="zh-CN" altLang="en-US" b="0" kern="0" dirty="0">
                <a:solidFill>
                  <a:schemeClr val="bg1"/>
                </a:solidFill>
                <a:latin typeface="微软雅黑" panose="020B0503020204020204" pitchFamily="34" charset="-122"/>
                <a:ea typeface="微软雅黑" panose="020B0503020204020204" pitchFamily="34" charset="-122"/>
              </a:rPr>
              <a:t>标题</a:t>
            </a:r>
            <a:endParaRPr lang="zh-CN" altLang="en-US" b="0" kern="0" dirty="0">
              <a:solidFill>
                <a:schemeClr val="bg1"/>
              </a:solidFill>
              <a:latin typeface="微软雅黑" panose="020B0503020204020204" pitchFamily="34" charset="-122"/>
              <a:ea typeface="微软雅黑" panose="020B0503020204020204" pitchFamily="34" charset="-122"/>
            </a:endParaRPr>
          </a:p>
        </p:txBody>
      </p:sp>
      <p:sp>
        <p:nvSpPr>
          <p:cNvPr id="43" name="KSO_GT1.2"/>
          <p:cNvSpPr/>
          <p:nvPr/>
        </p:nvSpPr>
        <p:spPr>
          <a:xfrm rot="19120543">
            <a:off x="4323797"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324000" rIns="459000" bIns="324000" numCol="1" spcCol="0" rtlCol="0" fromWordArt="0" anchor="ctr" anchorCtr="0" forceAA="0" compatLnSpc="1">
            <a:noAutofit/>
          </a:bodyPr>
          <a:lstStyle/>
          <a:p>
            <a:pPr algn="ctr">
              <a:defRPr/>
            </a:pPr>
            <a:r>
              <a:rPr lang="zh-CN" altLang="en-US" b="0" kern="0" dirty="0">
                <a:solidFill>
                  <a:sysClr val="window" lastClr="FFFFFF"/>
                </a:solidFill>
                <a:latin typeface="微软雅黑" panose="020B0503020204020204" pitchFamily="34" charset="-122"/>
                <a:ea typeface="微软雅黑" panose="020B0503020204020204" pitchFamily="34" charset="-122"/>
              </a:rPr>
              <a:t>标题</a:t>
            </a:r>
            <a:endParaRPr lang="zh-CN" altLang="en-US" b="0" kern="0" dirty="0">
              <a:solidFill>
                <a:sysClr val="window" lastClr="FFFFFF"/>
              </a:solidFill>
              <a:latin typeface="微软雅黑" panose="020B0503020204020204" pitchFamily="34" charset="-122"/>
              <a:ea typeface="微软雅黑" panose="020B0503020204020204" pitchFamily="34" charset="-122"/>
            </a:endParaRPr>
          </a:p>
        </p:txBody>
      </p:sp>
      <p:sp>
        <p:nvSpPr>
          <p:cNvPr id="44" name="KSO_GT1.1"/>
          <p:cNvSpPr/>
          <p:nvPr/>
        </p:nvSpPr>
        <p:spPr>
          <a:xfrm rot="2479457" flipH="1">
            <a:off x="2765309" y="1471236"/>
            <a:ext cx="2047772" cy="967195"/>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459000" tIns="324000" rIns="68580" bIns="324000" numCol="1" spcCol="0" rtlCol="0" fromWordArt="0" anchor="ctr" anchorCtr="0" forceAA="0" compatLnSpc="1">
            <a:noAutofit/>
          </a:bodyPr>
          <a:lstStyle/>
          <a:p>
            <a:pPr algn="ctr">
              <a:defRPr/>
            </a:pPr>
            <a:r>
              <a:rPr lang="zh-CN" altLang="en-US" b="0" kern="0" dirty="0">
                <a:solidFill>
                  <a:sysClr val="window" lastClr="FFFFFF"/>
                </a:solidFill>
                <a:latin typeface="微软雅黑" panose="020B0503020204020204" pitchFamily="34" charset="-122"/>
                <a:ea typeface="微软雅黑" panose="020B0503020204020204" pitchFamily="34" charset="-122"/>
              </a:rPr>
              <a:t>标题</a:t>
            </a:r>
            <a:endParaRPr lang="zh-CN" altLang="en-US" b="0" kern="0" dirty="0">
              <a:solidFill>
                <a:sysClr val="window" lastClr="FFFFFF"/>
              </a:solidFill>
              <a:latin typeface="微软雅黑" panose="020B0503020204020204" pitchFamily="34" charset="-122"/>
              <a:ea typeface="微软雅黑" panose="020B0503020204020204" pitchFamily="34" charset="-122"/>
            </a:endParaRPr>
          </a:p>
        </p:txBody>
      </p:sp>
      <p:sp>
        <p:nvSpPr>
          <p:cNvPr id="45" name="KSO_GT1"/>
          <p:cNvSpPr txBox="1"/>
          <p:nvPr/>
        </p:nvSpPr>
        <p:spPr>
          <a:xfrm>
            <a:off x="3308047" y="2697157"/>
            <a:ext cx="2472833" cy="452432"/>
          </a:xfrm>
          <a:prstGeom prst="rect">
            <a:avLst/>
          </a:prstGeom>
          <a:noFill/>
        </p:spPr>
        <p:txBody>
          <a:bodyPr wrap="square" rtlCol="0">
            <a:spAutoFit/>
          </a:bodyPr>
          <a:lstStyle/>
          <a:p>
            <a:pPr algn="ctr">
              <a:lnSpc>
                <a:spcPct val="130000"/>
              </a:lnSpc>
              <a:defRPr/>
            </a:pPr>
            <a:r>
              <a:rPr lang="zh-CN" altLang="en-US" b="0" kern="0" dirty="0">
                <a:solidFill>
                  <a:schemeClr val="tx1">
                    <a:lumMod val="50000"/>
                  </a:schemeClr>
                </a:solidFill>
                <a:latin typeface="微软雅黑" panose="020B0503020204020204" pitchFamily="34" charset="-122"/>
                <a:ea typeface="微软雅黑" panose="020B0503020204020204" pitchFamily="34" charset="-122"/>
              </a:rPr>
              <a:t>请在此处输入您的标题</a:t>
            </a:r>
            <a:endParaRPr lang="zh-CN" altLang="en-US"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6" name="KSO_GT1.4.1"/>
          <p:cNvSpPr txBox="1"/>
          <p:nvPr/>
        </p:nvSpPr>
        <p:spPr>
          <a:xfrm>
            <a:off x="6004806" y="3278854"/>
            <a:ext cx="1610399"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anose="020B0503020204020204" pitchFamily="34" charset="-122"/>
                <a:ea typeface="微软雅黑" panose="020B0503020204020204"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KSO_GN4"/>
          <p:cNvSpPr txBox="1"/>
          <p:nvPr/>
        </p:nvSpPr>
        <p:spPr>
          <a:xfrm>
            <a:off x="7711905" y="3299249"/>
            <a:ext cx="360000" cy="270000"/>
          </a:xfrm>
          <a:prstGeom prst="rect">
            <a:avLst/>
          </a:prstGeom>
          <a:noFill/>
        </p:spPr>
        <p:txBody>
          <a:bodyPr wrap="square" lIns="0" tIns="0" rIns="0" bIns="0" rtlCol="0" anchor="t" anchorCtr="0">
            <a:noAutofit/>
          </a:bodyPr>
          <a:lstStyle>
            <a:defPPr>
              <a:defRPr lang="zh-CN"/>
            </a:defPPr>
            <a:lvl1pPr marR="0" lvl="0" indent="0" defTabSz="-635" fontAlgn="auto">
              <a:spcBef>
                <a:spcPts val="0"/>
              </a:spcBef>
              <a:spcAft>
                <a:spcPts val="0"/>
              </a:spcAft>
              <a:buClrTx/>
              <a:buSzTx/>
              <a:buFontTx/>
              <a:buNone/>
              <a:defRPr kumimoji="0" sz="2400" b="1" i="0" u="none" strike="noStrike" kern="0" cap="none" spc="0" normalizeH="0" baseline="0">
                <a:ln>
                  <a:noFill/>
                </a:ln>
                <a:solidFill>
                  <a:schemeClr val="accent2"/>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r>
              <a:rPr lang="en-US" altLang="zh-CN" b="0" dirty="0">
                <a:solidFill>
                  <a:schemeClr val="tx1">
                    <a:lumMod val="50000"/>
                  </a:schemeClr>
                </a:solidFill>
              </a:rPr>
              <a:t>04</a:t>
            </a:r>
            <a:endParaRPr lang="zh-CN" altLang="en-US" b="0" dirty="0">
              <a:solidFill>
                <a:schemeClr val="tx1">
                  <a:lumMod val="50000"/>
                </a:schemeClr>
              </a:solidFill>
            </a:endParaRPr>
          </a:p>
        </p:txBody>
      </p:sp>
      <p:sp>
        <p:nvSpPr>
          <p:cNvPr id="48" name="KSO_GT1.3.1"/>
          <p:cNvSpPr txBox="1"/>
          <p:nvPr/>
        </p:nvSpPr>
        <p:spPr>
          <a:xfrm>
            <a:off x="1521381" y="3278854"/>
            <a:ext cx="1610398" cy="746393"/>
          </a:xfrm>
          <a:prstGeom prst="rect">
            <a:avLst/>
          </a:prstGeom>
          <a:noFill/>
        </p:spPr>
        <p:txBody>
          <a:bodyPr wrap="square" lIns="0" tIns="0" rIns="0" bIns="0" rtlCol="0" anchor="b" anchorCtr="0">
            <a:noAutofit/>
          </a:bodyPr>
          <a:lstStyle/>
          <a:p>
            <a:pPr algn="just">
              <a:lnSpc>
                <a:spcPct val="130000"/>
              </a:lnSpc>
              <a:defRPr/>
            </a:pPr>
            <a:r>
              <a:rPr lang="zh-CN" altLang="en-US" sz="1200" b="0" kern="0" dirty="0">
                <a:solidFill>
                  <a:schemeClr val="tx1">
                    <a:lumMod val="50000"/>
                  </a:schemeClr>
                </a:solidFill>
                <a:latin typeface="微软雅黑" panose="020B0503020204020204" pitchFamily="34" charset="-122"/>
                <a:ea typeface="微软雅黑" panose="020B0503020204020204"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9" name="KSO_GN3"/>
          <p:cNvSpPr txBox="1"/>
          <p:nvPr/>
        </p:nvSpPr>
        <p:spPr>
          <a:xfrm>
            <a:off x="1093402" y="3299449"/>
            <a:ext cx="360000" cy="270000"/>
          </a:xfrm>
          <a:prstGeom prst="rect">
            <a:avLst/>
          </a:prstGeom>
          <a:noFill/>
        </p:spPr>
        <p:txBody>
          <a:bodyPr wrap="square" lIns="0" tIns="0" rIns="0" bIns="0" rtlCol="0" anchor="t" anchorCtr="0">
            <a:noAutofit/>
          </a:bodyPr>
          <a:lstStyle>
            <a:defPPr>
              <a:defRPr lang="zh-CN"/>
            </a:defPPr>
            <a:lvl1pPr marR="0" lvl="0" indent="0" defTabSz="-635" fontAlgn="auto">
              <a:spcBef>
                <a:spcPts val="0"/>
              </a:spcBef>
              <a:spcAft>
                <a:spcPts val="0"/>
              </a:spcAft>
              <a:buClrTx/>
              <a:buSzTx/>
              <a:buFontTx/>
              <a:buNone/>
              <a:defRPr kumimoji="0" sz="2400" b="1" i="0" u="none" strike="noStrike" kern="0" cap="none" spc="0" normalizeH="0" baseline="0">
                <a:ln>
                  <a:noFill/>
                </a:ln>
                <a:solidFill>
                  <a:schemeClr val="accent2"/>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r>
              <a:rPr lang="en-US" altLang="zh-CN" b="0" dirty="0">
                <a:solidFill>
                  <a:schemeClr val="tx1">
                    <a:lumMod val="50000"/>
                  </a:schemeClr>
                </a:solidFill>
              </a:rPr>
              <a:t>03</a:t>
            </a:r>
            <a:endParaRPr lang="zh-CN" altLang="en-US" b="0" dirty="0">
              <a:solidFill>
                <a:schemeClr val="tx1">
                  <a:lumMod val="50000"/>
                </a:schemeClr>
              </a:solidFill>
            </a:endParaRPr>
          </a:p>
        </p:txBody>
      </p:sp>
      <p:sp>
        <p:nvSpPr>
          <p:cNvPr id="50" name="KSO_GT1.2.1"/>
          <p:cNvSpPr txBox="1"/>
          <p:nvPr/>
        </p:nvSpPr>
        <p:spPr>
          <a:xfrm>
            <a:off x="6004806" y="1743038"/>
            <a:ext cx="1610399" cy="819015"/>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anose="020B0503020204020204" pitchFamily="34" charset="-122"/>
                <a:ea typeface="微软雅黑" panose="020B0503020204020204"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1" name="KSO_GN2"/>
          <p:cNvSpPr txBox="1"/>
          <p:nvPr/>
        </p:nvSpPr>
        <p:spPr>
          <a:xfrm>
            <a:off x="7718097" y="1736672"/>
            <a:ext cx="360000" cy="270000"/>
          </a:xfrm>
          <a:prstGeom prst="rect">
            <a:avLst/>
          </a:prstGeom>
          <a:noFill/>
        </p:spPr>
        <p:txBody>
          <a:bodyPr wrap="square" lIns="0" tIns="0" rIns="0" bIns="0" rtlCol="0" anchor="t" anchorCtr="0">
            <a:noAutofit/>
          </a:bodyPr>
          <a:lstStyle>
            <a:defPPr>
              <a:defRPr lang="zh-CN"/>
            </a:defPPr>
            <a:lvl1pPr marR="0" lvl="0" indent="0" defTabSz="-635" fontAlgn="auto">
              <a:spcBef>
                <a:spcPts val="0"/>
              </a:spcBef>
              <a:spcAft>
                <a:spcPts val="0"/>
              </a:spcAft>
              <a:buClrTx/>
              <a:buSzTx/>
              <a:buFontTx/>
              <a:buNone/>
              <a:defRPr kumimoji="0" sz="2400" b="1" i="0" u="none" strike="noStrike" kern="0" cap="none" spc="0" normalizeH="0" baseline="0">
                <a:ln>
                  <a:noFill/>
                </a:ln>
                <a:solidFill>
                  <a:schemeClr val="accent2"/>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r>
              <a:rPr lang="en-US" altLang="zh-CN" b="0" dirty="0">
                <a:solidFill>
                  <a:schemeClr val="tx1">
                    <a:lumMod val="50000"/>
                  </a:schemeClr>
                </a:solidFill>
              </a:rPr>
              <a:t>02</a:t>
            </a:r>
            <a:endParaRPr lang="zh-CN" altLang="en-US" b="0" dirty="0">
              <a:solidFill>
                <a:schemeClr val="tx1">
                  <a:lumMod val="50000"/>
                </a:schemeClr>
              </a:solidFill>
            </a:endParaRPr>
          </a:p>
        </p:txBody>
      </p:sp>
      <p:sp>
        <p:nvSpPr>
          <p:cNvPr id="83" name="KSO_GT1.1.1"/>
          <p:cNvSpPr txBox="1"/>
          <p:nvPr/>
        </p:nvSpPr>
        <p:spPr>
          <a:xfrm>
            <a:off x="1521381" y="1739067"/>
            <a:ext cx="1610398" cy="958090"/>
          </a:xfrm>
          <a:prstGeom prst="rect">
            <a:avLst/>
          </a:prstGeom>
          <a:noFill/>
        </p:spPr>
        <p:txBody>
          <a:bodyPr wrap="square" lIns="0" tIns="0" rIns="0" bIns="0" rtlCol="0" anchor="t" anchorCtr="0">
            <a:noAutofit/>
          </a:bodyPr>
          <a:lstStyle/>
          <a:p>
            <a:pPr algn="just">
              <a:lnSpc>
                <a:spcPct val="130000"/>
              </a:lnSpc>
              <a:defRPr/>
            </a:pPr>
            <a:r>
              <a:rPr lang="zh-CN" altLang="en-US" sz="1200" b="0" kern="0" dirty="0">
                <a:solidFill>
                  <a:schemeClr val="tx1">
                    <a:lumMod val="50000"/>
                  </a:schemeClr>
                </a:solidFill>
                <a:latin typeface="微软雅黑" panose="020B0503020204020204" pitchFamily="34" charset="-122"/>
                <a:ea typeface="微软雅黑" panose="020B0503020204020204" pitchFamily="34" charset="-122"/>
              </a:rPr>
              <a:t>请在此处输入您的文本，或者将您的文本粘贴到此处，并且在粘贴后选择“仅文本”。</a:t>
            </a:r>
            <a:endParaRPr lang="en-US" altLang="zh-CN" sz="12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84" name="KSO_GN1"/>
          <p:cNvSpPr txBox="1"/>
          <p:nvPr/>
        </p:nvSpPr>
        <p:spPr>
          <a:xfrm>
            <a:off x="1088477" y="1737542"/>
            <a:ext cx="360000" cy="270000"/>
          </a:xfrm>
          <a:prstGeom prst="rect">
            <a:avLst/>
          </a:prstGeom>
          <a:noFill/>
        </p:spPr>
        <p:txBody>
          <a:bodyPr wrap="square" lIns="0" tIns="0" rIns="0" bIns="0" rtlCol="0" anchor="t" anchorCtr="0">
            <a:noAutofit/>
          </a:bodyPr>
          <a:lstStyle/>
          <a:p>
            <a:pPr>
              <a:defRPr/>
            </a:pPr>
            <a:r>
              <a:rPr lang="en-US" altLang="zh-CN" sz="2400" b="0" kern="0" dirty="0">
                <a:solidFill>
                  <a:schemeClr val="tx1">
                    <a:lumMod val="50000"/>
                  </a:schemeClr>
                </a:solidFill>
                <a:ea typeface="微软雅黑" panose="020B0503020204020204" pitchFamily="34" charset="-122"/>
                <a:cs typeface="Arial" panose="020B0604020202020204" pitchFamily="34" charset="0"/>
              </a:rPr>
              <a:t>01</a:t>
            </a:r>
            <a:endParaRPr lang="zh-CN" altLang="en-US" sz="2400" b="0" kern="0" dirty="0">
              <a:solidFill>
                <a:schemeClr val="tx1">
                  <a:lumMod val="50000"/>
                </a:schemeClr>
              </a:solidFill>
              <a:ea typeface="微软雅黑" panose="020B0503020204020204" pitchFamily="34" charset="-122"/>
              <a:cs typeface="Arial" panose="020B0604020202020204" pitchFamily="34" charset="0"/>
            </a:endParaRPr>
          </a:p>
        </p:txBody>
      </p:sp>
      <p:cxnSp>
        <p:nvCxnSpPr>
          <p:cNvPr id="85" name="直接连接符 84"/>
          <p:cNvCxnSpPr/>
          <p:nvPr/>
        </p:nvCxnSpPr>
        <p:spPr>
          <a:xfrm>
            <a:off x="5995991" y="1705500"/>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03841" y="1697957"/>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995991"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084437" y="4074221"/>
            <a:ext cx="204734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10000">
        <p:blinds dir="vert"/>
      </p:transition>
    </mc:Choice>
    <mc:Fallback>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4)">
                                      <p:cBhvr>
                                        <p:cTn id="7" dur="1000"/>
                                        <p:tgtEl>
                                          <p:spTgt spid="5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left)">
                                      <p:cBhvr>
                                        <p:cTn id="11" dur="500"/>
                                        <p:tgtEl>
                                          <p:spTgt spid="8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up)">
                                      <p:cBhvr>
                                        <p:cTn id="19" dur="500"/>
                                        <p:tgtEl>
                                          <p:spTgt spid="44"/>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barn(inVertical)">
                                      <p:cBhvr>
                                        <p:cTn id="29" dur="500"/>
                                        <p:tgtEl>
                                          <p:spTgt spid="83"/>
                                        </p:tgtEl>
                                      </p:cBhvr>
                                    </p:animEffect>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right)">
                                      <p:cBhvr>
                                        <p:cTn id="33" dur="500"/>
                                        <p:tgtEl>
                                          <p:spTgt spid="85"/>
                                        </p:tgtEl>
                                      </p:cBhvr>
                                    </p:animEffect>
                                  </p:childTnLst>
                                </p:cTn>
                              </p:par>
                            </p:childTnLst>
                          </p:cTn>
                        </p:par>
                        <p:par>
                          <p:cTn id="34" fill="hold">
                            <p:stCondLst>
                              <p:cond delay="4000"/>
                            </p:stCondLst>
                            <p:childTnLst>
                              <p:par>
                                <p:cTn id="35" presetID="2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right)">
                                      <p:cBhvr>
                                        <p:cTn id="37" dur="500"/>
                                        <p:tgtEl>
                                          <p:spTgt spid="33"/>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5500"/>
                            </p:stCondLst>
                            <p:childTnLst>
                              <p:par>
                                <p:cTn id="49" presetID="16" presetClass="entr" presetSubtype="2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barn(inVertical)">
                                      <p:cBhvr>
                                        <p:cTn id="51" dur="500"/>
                                        <p:tgtEl>
                                          <p:spTgt spid="50"/>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500"/>
                                        <p:tgtEl>
                                          <p:spTgt spid="42"/>
                                        </p:tgtEl>
                                      </p:cBhvr>
                                    </p:animEffect>
                                  </p:childTnLst>
                                </p:cTn>
                              </p:par>
                            </p:childTnLst>
                          </p:cTn>
                        </p:par>
                        <p:par>
                          <p:cTn id="64" fill="hold">
                            <p:stCondLst>
                              <p:cond delay="7500"/>
                            </p:stCondLst>
                            <p:childTnLst>
                              <p:par>
                                <p:cTn id="65" presetID="53" presetClass="entr" presetSubtype="16"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fltVal val="0"/>
                                          </p:val>
                                        </p:tav>
                                        <p:tav tm="100000">
                                          <p:val>
                                            <p:strVal val="#ppt_h"/>
                                          </p:val>
                                        </p:tav>
                                      </p:tavLst>
                                    </p:anim>
                                    <p:animEffect transition="in" filter="fade">
                                      <p:cBhvr>
                                        <p:cTn id="69" dur="500"/>
                                        <p:tgtEl>
                                          <p:spTgt spid="49"/>
                                        </p:tgtEl>
                                      </p:cBhvr>
                                    </p:animEffect>
                                  </p:childTnLst>
                                </p:cTn>
                              </p:par>
                            </p:childTnLst>
                          </p:cTn>
                        </p:par>
                        <p:par>
                          <p:cTn id="70" fill="hold">
                            <p:stCondLst>
                              <p:cond delay="8000"/>
                            </p:stCondLst>
                            <p:childTnLst>
                              <p:par>
                                <p:cTn id="71" presetID="16" presetClass="entr" presetSubtype="21"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barn(inVertical)">
                                      <p:cBhvr>
                                        <p:cTn id="73" dur="500"/>
                                        <p:tgtEl>
                                          <p:spTgt spid="48"/>
                                        </p:tgtEl>
                                      </p:cBhvr>
                                    </p:animEffect>
                                  </p:childTnLst>
                                </p:cTn>
                              </p:par>
                            </p:childTnLst>
                          </p:cTn>
                        </p:par>
                        <p:par>
                          <p:cTn id="74" fill="hold">
                            <p:stCondLst>
                              <p:cond delay="8500"/>
                            </p:stCondLst>
                            <p:childTnLst>
                              <p:par>
                                <p:cTn id="75" presetID="22" presetClass="entr" presetSubtype="2" fill="hold" nodeType="after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right)">
                                      <p:cBhvr>
                                        <p:cTn id="77" dur="500"/>
                                        <p:tgtEl>
                                          <p:spTgt spid="87"/>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right)">
                                      <p:cBhvr>
                                        <p:cTn id="81" dur="500"/>
                                        <p:tgtEl>
                                          <p:spTgt spid="34"/>
                                        </p:tgtEl>
                                      </p:cBhvr>
                                    </p:animEffect>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10000"/>
                            </p:stCondLst>
                            <p:childTnLst>
                              <p:par>
                                <p:cTn id="87" presetID="53" presetClass="entr" presetSubtype="16"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p:cTn id="89" dur="500" fill="hold"/>
                                        <p:tgtEl>
                                          <p:spTgt spid="47"/>
                                        </p:tgtEl>
                                        <p:attrNameLst>
                                          <p:attrName>ppt_w</p:attrName>
                                        </p:attrNameLst>
                                      </p:cBhvr>
                                      <p:tavLst>
                                        <p:tav tm="0">
                                          <p:val>
                                            <p:fltVal val="0"/>
                                          </p:val>
                                        </p:tav>
                                        <p:tav tm="100000">
                                          <p:val>
                                            <p:strVal val="#ppt_w"/>
                                          </p:val>
                                        </p:tav>
                                      </p:tavLst>
                                    </p:anim>
                                    <p:anim calcmode="lin" valueType="num">
                                      <p:cBhvr>
                                        <p:cTn id="90" dur="500" fill="hold"/>
                                        <p:tgtEl>
                                          <p:spTgt spid="47"/>
                                        </p:tgtEl>
                                        <p:attrNameLst>
                                          <p:attrName>ppt_h</p:attrName>
                                        </p:attrNameLst>
                                      </p:cBhvr>
                                      <p:tavLst>
                                        <p:tav tm="0">
                                          <p:val>
                                            <p:fltVal val="0"/>
                                          </p:val>
                                        </p:tav>
                                        <p:tav tm="100000">
                                          <p:val>
                                            <p:strVal val="#ppt_h"/>
                                          </p:val>
                                        </p:tav>
                                      </p:tavLst>
                                    </p:anim>
                                    <p:animEffect transition="in" filter="fade">
                                      <p:cBhvr>
                                        <p:cTn id="91" dur="500"/>
                                        <p:tgtEl>
                                          <p:spTgt spid="47"/>
                                        </p:tgtEl>
                                      </p:cBhvr>
                                    </p:animEffect>
                                  </p:childTnLst>
                                </p:cTn>
                              </p:par>
                            </p:childTnLst>
                          </p:cTn>
                        </p:par>
                        <p:par>
                          <p:cTn id="92" fill="hold">
                            <p:stCondLst>
                              <p:cond delay="10500"/>
                            </p:stCondLst>
                            <p:childTnLst>
                              <p:par>
                                <p:cTn id="93" presetID="16" presetClass="entr" presetSubtype="21"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barn(inVertical)">
                                      <p:cBhvr>
                                        <p:cTn id="95" dur="500"/>
                                        <p:tgtEl>
                                          <p:spTgt spid="46"/>
                                        </p:tgtEl>
                                      </p:cBhvr>
                                    </p:animEffect>
                                  </p:childTnLst>
                                </p:cTn>
                              </p:par>
                            </p:childTnLst>
                          </p:cTn>
                        </p:par>
                        <p:par>
                          <p:cTn id="96" fill="hold">
                            <p:stCondLst>
                              <p:cond delay="11000"/>
                            </p:stCondLst>
                            <p:childTnLst>
                              <p:par>
                                <p:cTn id="97" presetID="16" presetClass="entr" presetSubtype="21"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barn(inVertical)">
                                      <p:cBhvr>
                                        <p:cTn id="9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3" grpId="0" animBg="1"/>
      <p:bldP spid="34" grpId="0" animBg="1"/>
      <p:bldP spid="35" grpId="0" animBg="1"/>
      <p:bldP spid="36" grpId="0" animBg="1"/>
      <p:bldP spid="41" grpId="0" animBg="1"/>
      <p:bldP spid="42" grpId="0" animBg="1"/>
      <p:bldP spid="43" grpId="0" animBg="1"/>
      <p:bldP spid="44" grpId="0" animBg="1"/>
      <p:bldP spid="45" grpId="0"/>
      <p:bldP spid="46" grpId="0"/>
      <p:bldP spid="47" grpId="0"/>
      <p:bldP spid="48" grpId="0"/>
      <p:bldP spid="49" grpId="0"/>
      <p:bldP spid="50" grpId="0"/>
      <p:bldP spid="51" grpId="0"/>
      <p:bldP spid="83" grpId="0"/>
      <p:bldP spid="8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11560" y="110936"/>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11" name="组合 10"/>
          <p:cNvGrpSpPr/>
          <p:nvPr/>
        </p:nvGrpSpPr>
        <p:grpSpPr>
          <a:xfrm>
            <a:off x="794906" y="2159139"/>
            <a:ext cx="4446354" cy="564463"/>
            <a:chOff x="669540" y="2255926"/>
            <a:chExt cx="4446354" cy="627181"/>
          </a:xfrm>
        </p:grpSpPr>
        <p:sp>
          <p:nvSpPr>
            <p:cNvPr id="21" name="矩形 20"/>
            <p:cNvSpPr/>
            <p:nvPr/>
          </p:nvSpPr>
          <p:spPr>
            <a:xfrm>
              <a:off x="720388" y="2636578"/>
              <a:ext cx="3496656"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2" name="矩形 21"/>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3" name="文本框 12"/>
            <p:cNvSpPr txBox="1"/>
            <p:nvPr/>
          </p:nvSpPr>
          <p:spPr>
            <a:xfrm>
              <a:off x="669540" y="2255926"/>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第二季度</a:t>
              </a:r>
              <a:endParaRPr lang="zh-CN" altLang="en-US" b="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94906" y="2905945"/>
            <a:ext cx="4446354" cy="555992"/>
            <a:chOff x="669540" y="3085713"/>
            <a:chExt cx="4446354" cy="617769"/>
          </a:xfrm>
        </p:grpSpPr>
        <p:sp>
          <p:nvSpPr>
            <p:cNvPr id="25" name="矩形 24"/>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6" name="文本框 13"/>
            <p:cNvSpPr txBox="1"/>
            <p:nvPr/>
          </p:nvSpPr>
          <p:spPr>
            <a:xfrm>
              <a:off x="669540" y="3085713"/>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第三季度</a:t>
              </a:r>
              <a:endParaRPr lang="zh-CN" altLang="en-US" b="0" dirty="0">
                <a:latin typeface="微软雅黑" panose="020B0503020204020204" pitchFamily="34" charset="-122"/>
                <a:ea typeface="微软雅黑" panose="020B0503020204020204" pitchFamily="34" charset="-122"/>
              </a:endParaRPr>
            </a:p>
          </p:txBody>
        </p:sp>
        <p:sp>
          <p:nvSpPr>
            <p:cNvPr id="27" name="矩形 26"/>
            <p:cNvSpPr/>
            <p:nvPr/>
          </p:nvSpPr>
          <p:spPr>
            <a:xfrm>
              <a:off x="720388" y="3456952"/>
              <a:ext cx="2346513" cy="2465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28" name="组合 27"/>
          <p:cNvGrpSpPr/>
          <p:nvPr/>
        </p:nvGrpSpPr>
        <p:grpSpPr>
          <a:xfrm>
            <a:off x="794906" y="3652754"/>
            <a:ext cx="4446354" cy="551483"/>
            <a:chOff x="669540" y="3915498"/>
            <a:chExt cx="4446354" cy="612759"/>
          </a:xfrm>
        </p:grpSpPr>
        <p:sp>
          <p:nvSpPr>
            <p:cNvPr id="29" name="文本框 14"/>
            <p:cNvSpPr txBox="1"/>
            <p:nvPr/>
          </p:nvSpPr>
          <p:spPr>
            <a:xfrm>
              <a:off x="669540" y="3915498"/>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第四季度</a:t>
              </a:r>
              <a:endParaRPr lang="zh-CN" altLang="en-US" b="0" dirty="0">
                <a:latin typeface="微软雅黑" panose="020B0503020204020204" pitchFamily="34" charset="-122"/>
                <a:ea typeface="微软雅黑" panose="020B0503020204020204" pitchFamily="34" charset="-122"/>
              </a:endParaRPr>
            </a:p>
          </p:txBody>
        </p:sp>
        <p:sp>
          <p:nvSpPr>
            <p:cNvPr id="30" name="矩形 29"/>
            <p:cNvSpPr/>
            <p:nvPr/>
          </p:nvSpPr>
          <p:spPr>
            <a:xfrm>
              <a:off x="720387" y="4281728"/>
              <a:ext cx="3938308"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1" name="矩形 30"/>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grpSp>
        <p:nvGrpSpPr>
          <p:cNvPr id="32" name="组合 31"/>
          <p:cNvGrpSpPr/>
          <p:nvPr/>
        </p:nvGrpSpPr>
        <p:grpSpPr>
          <a:xfrm>
            <a:off x="5973949" y="1783101"/>
            <a:ext cx="2157307" cy="988068"/>
            <a:chOff x="7798103" y="2205728"/>
            <a:chExt cx="2876409" cy="1317423"/>
          </a:xfrm>
        </p:grpSpPr>
        <p:sp>
          <p:nvSpPr>
            <p:cNvPr id="33" name="矩形 32"/>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4" name="文本框 25"/>
            <p:cNvSpPr txBox="1"/>
            <p:nvPr/>
          </p:nvSpPr>
          <p:spPr>
            <a:xfrm>
              <a:off x="7974720" y="2633606"/>
              <a:ext cx="1237003" cy="512961"/>
            </a:xfrm>
            <a:prstGeom prst="rect">
              <a:avLst/>
            </a:prstGeom>
            <a:noFill/>
          </p:spPr>
          <p:txBody>
            <a:bodyPr wrap="square" rtlCol="0">
              <a:spAutoFit/>
            </a:bodyPr>
            <a:lstStyle/>
            <a:p>
              <a:r>
                <a:rPr lang="zh-CN" altLang="en-US" sz="1900" b="0" dirty="0">
                  <a:latin typeface="微软雅黑" panose="020B0503020204020204" pitchFamily="34" charset="-122"/>
                  <a:ea typeface="微软雅黑" panose="020B0503020204020204" pitchFamily="34" charset="-122"/>
                </a:rPr>
                <a:t>共完成</a:t>
              </a:r>
              <a:endParaRPr lang="zh-CN" altLang="en-US" sz="1900" b="0" dirty="0">
                <a:latin typeface="微软雅黑" panose="020B0503020204020204" pitchFamily="34" charset="-122"/>
                <a:ea typeface="微软雅黑" panose="020B0503020204020204" pitchFamily="34" charset="-122"/>
              </a:endParaRPr>
            </a:p>
          </p:txBody>
        </p:sp>
        <p:sp>
          <p:nvSpPr>
            <p:cNvPr id="35" name="圆角矩形 34"/>
            <p:cNvSpPr/>
            <p:nvPr/>
          </p:nvSpPr>
          <p:spPr>
            <a:xfrm>
              <a:off x="9228224" y="2463032"/>
              <a:ext cx="1255370" cy="752046"/>
            </a:xfrm>
            <a:prstGeom prst="roundRect">
              <a:avLst>
                <a:gd name="adj" fmla="val 95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0" dirty="0">
                  <a:solidFill>
                    <a:schemeClr val="bg1"/>
                  </a:solidFill>
                  <a:latin typeface="微软雅黑" panose="020B0503020204020204" pitchFamily="34" charset="-122"/>
                  <a:ea typeface="微软雅黑" panose="020B0503020204020204" pitchFamily="34" charset="-122"/>
                </a:rPr>
                <a:t>315</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973944" y="3391073"/>
            <a:ext cx="2198456" cy="836861"/>
            <a:chOff x="7798103" y="4349690"/>
            <a:chExt cx="2931275" cy="1115814"/>
          </a:xfrm>
        </p:grpSpPr>
        <p:sp>
          <p:nvSpPr>
            <p:cNvPr id="37" name="矩形 36"/>
            <p:cNvSpPr/>
            <p:nvPr/>
          </p:nvSpPr>
          <p:spPr>
            <a:xfrm>
              <a:off x="7798103" y="4349690"/>
              <a:ext cx="2876409" cy="11158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38" name="心形 37"/>
            <p:cNvSpPr/>
            <p:nvPr/>
          </p:nvSpPr>
          <p:spPr>
            <a:xfrm>
              <a:off x="8090143" y="4671971"/>
              <a:ext cx="671722" cy="57752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0">
                <a:solidFill>
                  <a:schemeClr val="bg1"/>
                </a:solidFill>
                <a:latin typeface="微软雅黑" panose="020B0503020204020204" pitchFamily="34" charset="-122"/>
                <a:ea typeface="微软雅黑" panose="020B0503020204020204" pitchFamily="34" charset="-122"/>
              </a:endParaRPr>
            </a:p>
          </p:txBody>
        </p:sp>
        <p:sp>
          <p:nvSpPr>
            <p:cNvPr id="39" name="乘号 38"/>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bg1"/>
                </a:solidFill>
              </a:endParaRPr>
            </a:p>
          </p:txBody>
        </p:sp>
        <p:sp>
          <p:nvSpPr>
            <p:cNvPr id="40" name="文本框 36"/>
            <p:cNvSpPr txBox="1"/>
            <p:nvPr/>
          </p:nvSpPr>
          <p:spPr>
            <a:xfrm>
              <a:off x="9264978" y="4576913"/>
              <a:ext cx="1464400" cy="759182"/>
            </a:xfrm>
            <a:prstGeom prst="rect">
              <a:avLst/>
            </a:prstGeom>
            <a:noFill/>
          </p:spPr>
          <p:txBody>
            <a:bodyPr wrap="square" rtlCol="0">
              <a:spAutoFit/>
            </a:bodyPr>
            <a:lstStyle/>
            <a:p>
              <a:r>
                <a:rPr lang="en-US" altLang="zh-CN" sz="3100" b="0" dirty="0">
                  <a:solidFill>
                    <a:schemeClr val="bg1"/>
                  </a:solidFill>
                </a:rPr>
                <a:t>1081</a:t>
              </a:r>
              <a:endParaRPr lang="zh-CN" altLang="en-US" sz="3100" b="0" dirty="0">
                <a:solidFill>
                  <a:schemeClr val="bg1"/>
                </a:solidFill>
              </a:endParaRPr>
            </a:p>
          </p:txBody>
        </p:sp>
      </p:grpSp>
      <p:grpSp>
        <p:nvGrpSpPr>
          <p:cNvPr id="41" name="组合 40"/>
          <p:cNvGrpSpPr/>
          <p:nvPr/>
        </p:nvGrpSpPr>
        <p:grpSpPr>
          <a:xfrm>
            <a:off x="4573348" y="3558382"/>
            <a:ext cx="445662" cy="412919"/>
            <a:chOff x="5939521" y="4572770"/>
            <a:chExt cx="594216" cy="550559"/>
          </a:xfrm>
        </p:grpSpPr>
        <p:grpSp>
          <p:nvGrpSpPr>
            <p:cNvPr id="42" name="组合 41"/>
            <p:cNvGrpSpPr/>
            <p:nvPr/>
          </p:nvGrpSpPr>
          <p:grpSpPr>
            <a:xfrm>
              <a:off x="5942984" y="4572770"/>
              <a:ext cx="541778" cy="550559"/>
              <a:chOff x="6511364" y="4028283"/>
              <a:chExt cx="830997" cy="844465"/>
            </a:xfrm>
          </p:grpSpPr>
          <p:sp>
            <p:nvSpPr>
              <p:cNvPr id="44" name="椭圆 43"/>
              <p:cNvSpPr/>
              <p:nvPr/>
            </p:nvSpPr>
            <p:spPr>
              <a:xfrm>
                <a:off x="6511364" y="4028283"/>
                <a:ext cx="830997" cy="7608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5" name="等腰三角形 44"/>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43" name="文本框 17"/>
            <p:cNvSpPr txBox="1"/>
            <p:nvPr/>
          </p:nvSpPr>
          <p:spPr>
            <a:xfrm>
              <a:off x="5939521" y="4603249"/>
              <a:ext cx="594216" cy="451406"/>
            </a:xfrm>
            <a:prstGeom prst="rect">
              <a:avLst/>
            </a:prstGeom>
            <a:noFill/>
          </p:spPr>
          <p:txBody>
            <a:bodyPr wrap="square" rtlCol="0">
              <a:spAutoFit/>
            </a:bodyPr>
            <a:lstStyle/>
            <a:p>
              <a:r>
                <a:rPr lang="en-US" altLang="zh-CN" sz="1600" b="0" dirty="0">
                  <a:solidFill>
                    <a:schemeClr val="bg1"/>
                  </a:solidFill>
                  <a:latin typeface="微软雅黑" panose="020B0503020204020204" pitchFamily="34" charset="-122"/>
                  <a:ea typeface="微软雅黑" panose="020B0503020204020204" pitchFamily="34" charset="-122"/>
                </a:rPr>
                <a:t>95</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180661" y="2173089"/>
            <a:ext cx="381581" cy="319633"/>
            <a:chOff x="5564037" y="3542535"/>
            <a:chExt cx="508775" cy="426178"/>
          </a:xfrm>
        </p:grpSpPr>
        <p:grpSp>
          <p:nvGrpSpPr>
            <p:cNvPr id="47" name="组合 46"/>
            <p:cNvGrpSpPr/>
            <p:nvPr/>
          </p:nvGrpSpPr>
          <p:grpSpPr>
            <a:xfrm>
              <a:off x="5570386" y="3542535"/>
              <a:ext cx="414733" cy="426178"/>
              <a:chOff x="6511364" y="4018820"/>
              <a:chExt cx="830997" cy="853928"/>
            </a:xfrm>
            <a:solidFill>
              <a:srgbClr val="E74C2E"/>
            </a:solidFill>
          </p:grpSpPr>
          <p:sp>
            <p:nvSpPr>
              <p:cNvPr id="49" name="椭圆 48"/>
              <p:cNvSpPr/>
              <p:nvPr/>
            </p:nvSpPr>
            <p:spPr>
              <a:xfrm>
                <a:off x="6511364" y="4018820"/>
                <a:ext cx="830997" cy="7703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0" name="等腰三角形 49"/>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48" name="文本框 50"/>
            <p:cNvSpPr txBox="1"/>
            <p:nvPr/>
          </p:nvSpPr>
          <p:spPr>
            <a:xfrm>
              <a:off x="5564037" y="3595874"/>
              <a:ext cx="508775" cy="328295"/>
            </a:xfrm>
            <a:prstGeom prst="rect">
              <a:avLst/>
            </a:prstGeom>
            <a:noFill/>
          </p:spPr>
          <p:txBody>
            <a:bodyPr wrap="square" rtlCol="0">
              <a:spAutoFit/>
            </a:bodyPr>
            <a:lstStyle/>
            <a:p>
              <a:r>
                <a:rPr lang="en-US" altLang="zh-CN" sz="1000" b="0" dirty="0">
                  <a:solidFill>
                    <a:schemeClr val="bg1"/>
                  </a:solidFill>
                  <a:latin typeface="微软雅黑" panose="020B0503020204020204" pitchFamily="34" charset="-122"/>
                  <a:ea typeface="微软雅黑" panose="020B0503020204020204" pitchFamily="34" charset="-122"/>
                </a:rPr>
                <a:t>85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022489" y="2905947"/>
            <a:ext cx="333440" cy="325907"/>
            <a:chOff x="5551382" y="3534170"/>
            <a:chExt cx="444586" cy="434542"/>
          </a:xfrm>
        </p:grpSpPr>
        <p:grpSp>
          <p:nvGrpSpPr>
            <p:cNvPr id="52" name="组合 51"/>
            <p:cNvGrpSpPr/>
            <p:nvPr/>
          </p:nvGrpSpPr>
          <p:grpSpPr>
            <a:xfrm>
              <a:off x="5570386" y="3534170"/>
              <a:ext cx="414733" cy="434542"/>
              <a:chOff x="6511364" y="4002061"/>
              <a:chExt cx="830997" cy="870687"/>
            </a:xfrm>
            <a:solidFill>
              <a:srgbClr val="E74C2E"/>
            </a:solidFill>
          </p:grpSpPr>
          <p:sp>
            <p:nvSpPr>
              <p:cNvPr id="54" name="椭圆 53"/>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5" name="等腰三角形 54"/>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53" name="文本框 55"/>
            <p:cNvSpPr txBox="1"/>
            <p:nvPr/>
          </p:nvSpPr>
          <p:spPr>
            <a:xfrm>
              <a:off x="5551382" y="3585481"/>
              <a:ext cx="444586" cy="328294"/>
            </a:xfrm>
            <a:prstGeom prst="rect">
              <a:avLst/>
            </a:prstGeom>
            <a:noFill/>
          </p:spPr>
          <p:txBody>
            <a:bodyPr wrap="square" rtlCol="0">
              <a:spAutoFit/>
            </a:bodyPr>
            <a:lstStyle/>
            <a:p>
              <a:pPr algn="ctr"/>
              <a:r>
                <a:rPr lang="en-US" altLang="zh-CN" sz="1000" b="0" dirty="0">
                  <a:solidFill>
                    <a:schemeClr val="bg1"/>
                  </a:solidFill>
                  <a:latin typeface="微软雅黑" panose="020B0503020204020204" pitchFamily="34" charset="-122"/>
                  <a:ea typeface="微软雅黑" panose="020B0503020204020204" pitchFamily="34" charset="-122"/>
                </a:rPr>
                <a:t>65</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sp>
        <p:nvSpPr>
          <p:cNvPr id="56" name="下箭头 55"/>
          <p:cNvSpPr/>
          <p:nvPr/>
        </p:nvSpPr>
        <p:spPr>
          <a:xfrm>
            <a:off x="6826669" y="2836792"/>
            <a:ext cx="451854" cy="51564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b="0"/>
          </a:p>
        </p:txBody>
      </p:sp>
      <p:grpSp>
        <p:nvGrpSpPr>
          <p:cNvPr id="57" name="组合 56"/>
          <p:cNvGrpSpPr/>
          <p:nvPr/>
        </p:nvGrpSpPr>
        <p:grpSpPr>
          <a:xfrm>
            <a:off x="3472862" y="1423073"/>
            <a:ext cx="389617" cy="318011"/>
            <a:chOff x="5551177" y="3544696"/>
            <a:chExt cx="519489" cy="424014"/>
          </a:xfrm>
        </p:grpSpPr>
        <p:grpSp>
          <p:nvGrpSpPr>
            <p:cNvPr id="58" name="组合 57"/>
            <p:cNvGrpSpPr/>
            <p:nvPr/>
          </p:nvGrpSpPr>
          <p:grpSpPr>
            <a:xfrm>
              <a:off x="5570386" y="3544696"/>
              <a:ext cx="414733" cy="424014"/>
              <a:chOff x="6511364" y="4023155"/>
              <a:chExt cx="830997" cy="849593"/>
            </a:xfrm>
            <a:solidFill>
              <a:srgbClr val="E74C2E"/>
            </a:solidFill>
          </p:grpSpPr>
          <p:sp>
            <p:nvSpPr>
              <p:cNvPr id="60" name="椭圆 59"/>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1" name="等腰三角形 60"/>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sp>
          <p:nvSpPr>
            <p:cNvPr id="59" name="文本框 10"/>
            <p:cNvSpPr txBox="1"/>
            <p:nvPr/>
          </p:nvSpPr>
          <p:spPr>
            <a:xfrm>
              <a:off x="5551177" y="3598039"/>
              <a:ext cx="519489" cy="328294"/>
            </a:xfrm>
            <a:prstGeom prst="rect">
              <a:avLst/>
            </a:prstGeom>
            <a:noFill/>
          </p:spPr>
          <p:txBody>
            <a:bodyPr wrap="square" rtlCol="0">
              <a:spAutoFit/>
            </a:bodyPr>
            <a:lstStyle/>
            <a:p>
              <a:r>
                <a:rPr lang="en-US" altLang="zh-CN" sz="1000" b="0" dirty="0" smtClean="0">
                  <a:solidFill>
                    <a:schemeClr val="bg1"/>
                  </a:solidFill>
                  <a:latin typeface="微软雅黑" panose="020B0503020204020204" pitchFamily="34" charset="-122"/>
                  <a:ea typeface="微软雅黑" panose="020B0503020204020204" pitchFamily="34" charset="-122"/>
                </a:rPr>
                <a:t>70</a:t>
              </a:r>
              <a:endParaRPr lang="zh-CN" altLang="en-US" sz="1000" b="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94906" y="1371961"/>
            <a:ext cx="4446354" cy="607931"/>
            <a:chOff x="669540" y="1381284"/>
            <a:chExt cx="4446354" cy="675479"/>
          </a:xfrm>
        </p:grpSpPr>
        <p:sp>
          <p:nvSpPr>
            <p:cNvPr id="63" name="矩形 62"/>
            <p:cNvSpPr/>
            <p:nvPr/>
          </p:nvSpPr>
          <p:spPr>
            <a:xfrm>
              <a:off x="720388" y="1810234"/>
              <a:ext cx="2803712" cy="2465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64" name="文本框 11"/>
            <p:cNvSpPr txBox="1"/>
            <p:nvPr/>
          </p:nvSpPr>
          <p:spPr>
            <a:xfrm>
              <a:off x="669540" y="1381284"/>
              <a:ext cx="1452703" cy="410369"/>
            </a:xfrm>
            <a:prstGeom prst="rect">
              <a:avLst/>
            </a:prstGeom>
            <a:noFill/>
          </p:spPr>
          <p:txBody>
            <a:bodyPr wrap="square" rtlCol="0">
              <a:spAutoFit/>
            </a:bodyPr>
            <a:lstStyle/>
            <a:p>
              <a:r>
                <a:rPr lang="zh-CN" altLang="en-US" b="0" dirty="0" smtClean="0">
                  <a:latin typeface="微软雅黑" panose="020B0503020204020204" pitchFamily="34" charset="-122"/>
                  <a:ea typeface="微软雅黑" panose="020B0503020204020204" pitchFamily="34" charset="-122"/>
                </a:rPr>
                <a:t>第一季度</a:t>
              </a:r>
              <a:endParaRPr lang="zh-CN" altLang="en-US" b="0" dirty="0">
                <a:latin typeface="微软雅黑" panose="020B0503020204020204" pitchFamily="34" charset="-122"/>
                <a:ea typeface="微软雅黑" panose="020B0503020204020204" pitchFamily="34" charset="-122"/>
              </a:endParaRPr>
            </a:p>
          </p:txBody>
        </p:sp>
        <p:sp>
          <p:nvSpPr>
            <p:cNvPr id="65" name="矩形 64"/>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spTree>
  </p:cSld>
  <p:clrMapOvr>
    <a:masterClrMapping/>
  </p:clrMapOvr>
  <mc:AlternateContent xmlns:mc="http://schemas.openxmlformats.org/markup-compatibility/2006">
    <mc:Choice xmlns:p14="http://schemas.microsoft.com/office/powerpoint/2010/main"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anim calcmode="lin" valueType="num">
                                      <p:cBhvr>
                                        <p:cTn id="17" dur="500" fill="hold"/>
                                        <p:tgtEl>
                                          <p:spTgt spid="57"/>
                                        </p:tgtEl>
                                        <p:attrNameLst>
                                          <p:attrName>ppt_x</p:attrName>
                                        </p:attrNameLst>
                                      </p:cBhvr>
                                      <p:tavLst>
                                        <p:tav tm="0">
                                          <p:val>
                                            <p:strVal val="#ppt_x"/>
                                          </p:val>
                                        </p:tav>
                                        <p:tav tm="100000">
                                          <p:val>
                                            <p:strVal val="#ppt_x"/>
                                          </p:val>
                                        </p:tav>
                                      </p:tavLst>
                                    </p:anim>
                                    <p:anim calcmode="lin" valueType="num">
                                      <p:cBhvr>
                                        <p:cTn id="18" dur="500" fill="hold"/>
                                        <p:tgtEl>
                                          <p:spTgt spid="5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anim calcmode="lin" valueType="num">
                                      <p:cBhvr>
                                        <p:cTn id="28" dur="500" fill="hold"/>
                                        <p:tgtEl>
                                          <p:spTgt spid="46"/>
                                        </p:tgtEl>
                                        <p:attrNameLst>
                                          <p:attrName>ppt_x</p:attrName>
                                        </p:attrNameLst>
                                      </p:cBhvr>
                                      <p:tavLst>
                                        <p:tav tm="0">
                                          <p:val>
                                            <p:strVal val="#ppt_x"/>
                                          </p:val>
                                        </p:tav>
                                        <p:tav tm="100000">
                                          <p:val>
                                            <p:strVal val="#ppt_x"/>
                                          </p:val>
                                        </p:tav>
                                      </p:tavLst>
                                    </p:anim>
                                    <p:anim calcmode="lin" valueType="num">
                                      <p:cBhvr>
                                        <p:cTn id="29" dur="5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anim calcmode="lin" valueType="num">
                                      <p:cBhvr>
                                        <p:cTn id="39" dur="500" fill="hold"/>
                                        <p:tgtEl>
                                          <p:spTgt spid="51"/>
                                        </p:tgtEl>
                                        <p:attrNameLst>
                                          <p:attrName>ppt_x</p:attrName>
                                        </p:attrNameLst>
                                      </p:cBhvr>
                                      <p:tavLst>
                                        <p:tav tm="0">
                                          <p:val>
                                            <p:strVal val="#ppt_x"/>
                                          </p:val>
                                        </p:tav>
                                        <p:tav tm="100000">
                                          <p:val>
                                            <p:strVal val="#ppt_x"/>
                                          </p:val>
                                        </p:tav>
                                      </p:tavLst>
                                    </p:anim>
                                    <p:anim calcmode="lin" valueType="num">
                                      <p:cBhvr>
                                        <p:cTn id="40" dur="500" fill="hold"/>
                                        <p:tgtEl>
                                          <p:spTgt spid="51"/>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anim calcmode="lin" valueType="num">
                                      <p:cBhvr>
                                        <p:cTn id="50" dur="500" fill="hold"/>
                                        <p:tgtEl>
                                          <p:spTgt spid="41"/>
                                        </p:tgtEl>
                                        <p:attrNameLst>
                                          <p:attrName>ppt_x</p:attrName>
                                        </p:attrNameLst>
                                      </p:cBhvr>
                                      <p:tavLst>
                                        <p:tav tm="0">
                                          <p:val>
                                            <p:strVal val="#ppt_x"/>
                                          </p:val>
                                        </p:tav>
                                        <p:tav tm="100000">
                                          <p:val>
                                            <p:strVal val="#ppt_x"/>
                                          </p:val>
                                        </p:tav>
                                      </p:tavLst>
                                    </p:anim>
                                    <p:anim calcmode="lin" valueType="num">
                                      <p:cBhvr>
                                        <p:cTn id="51" dur="50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up)">
                                      <p:cBhvr>
                                        <p:cTn id="62" dur="250"/>
                                        <p:tgtEl>
                                          <p:spTgt spid="56"/>
                                        </p:tgtEl>
                                      </p:cBhvr>
                                    </p:animEffect>
                                  </p:childTnLst>
                                </p:cTn>
                              </p:par>
                            </p:childTnLst>
                          </p:cTn>
                        </p:par>
                        <p:par>
                          <p:cTn id="63" fill="hold">
                            <p:stCondLst>
                              <p:cond delay="6000"/>
                            </p:stCondLst>
                            <p:childTnLst>
                              <p:par>
                                <p:cTn id="64" presetID="23" presetClass="entr" presetSubtype="528"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 calcmode="lin" valueType="num">
                                      <p:cBhvr>
                                        <p:cTn id="68" dur="500" fill="hold"/>
                                        <p:tgtEl>
                                          <p:spTgt spid="36"/>
                                        </p:tgtEl>
                                        <p:attrNameLst>
                                          <p:attrName>ppt_x</p:attrName>
                                        </p:attrNameLst>
                                      </p:cBhvr>
                                      <p:tavLst>
                                        <p:tav tm="0">
                                          <p:val>
                                            <p:fltVal val="0.5"/>
                                          </p:val>
                                        </p:tav>
                                        <p:tav tm="100000">
                                          <p:val>
                                            <p:strVal val="#ppt_x"/>
                                          </p:val>
                                        </p:tav>
                                      </p:tavLst>
                                    </p:anim>
                                    <p:anim calcmode="lin" valueType="num">
                                      <p:cBhvr>
                                        <p:cTn id="69"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2" descr="C:\Users\PC\Desktop\edss.jp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3174"/>
            <a:ext cx="9144000" cy="5140326"/>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2945606"/>
          </a:xfrm>
          <a:prstGeom prst="rect">
            <a:avLst/>
          </a:prstGeom>
        </p:spPr>
      </p:pic>
      <p:sp>
        <p:nvSpPr>
          <p:cNvPr id="15" name="TextBox 14"/>
          <p:cNvSpPr txBox="1"/>
          <p:nvPr/>
        </p:nvSpPr>
        <p:spPr>
          <a:xfrm>
            <a:off x="1907704" y="3219822"/>
            <a:ext cx="6792129" cy="1692771"/>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600" b="0" kern="0" dirty="0">
                <a:latin typeface="微软雅黑" panose="020B0503020204020204" pitchFamily="34" charset="-122"/>
                <a:ea typeface="微软雅黑" panose="020B0503020204020204" pitchFamily="34" charset="-122"/>
              </a:rPr>
              <a:t>回顾这一年的工作，在取得成绩的同时，我们也找到了工作中的不足和问题，主要反映于</a:t>
            </a:r>
            <a:r>
              <a:rPr lang="en-US" altLang="zh-CN" sz="1600" b="0" kern="0" dirty="0">
                <a:latin typeface="微软雅黑" panose="020B0503020204020204" pitchFamily="34" charset="-122"/>
                <a:ea typeface="微软雅黑" panose="020B0503020204020204" pitchFamily="34" charset="-122"/>
              </a:rPr>
              <a:t>XX</a:t>
            </a:r>
            <a:r>
              <a:rPr lang="zh-CN" altLang="en-US" sz="1600" b="0" kern="0" dirty="0">
                <a:latin typeface="微软雅黑" panose="020B0503020204020204" pitchFamily="34" charset="-122"/>
                <a:ea typeface="微软雅黑" panose="020B0503020204020204" pitchFamily="34" charset="-122"/>
              </a:rPr>
              <a:t>及</a:t>
            </a:r>
            <a:r>
              <a:rPr lang="en-US" altLang="zh-CN" sz="1600" b="0" kern="0" dirty="0">
                <a:latin typeface="微软雅黑" panose="020B0503020204020204" pitchFamily="34" charset="-122"/>
                <a:ea typeface="微软雅黑" panose="020B0503020204020204" pitchFamily="34" charset="-122"/>
              </a:rPr>
              <a:t>XXX</a:t>
            </a:r>
            <a:r>
              <a:rPr lang="zh-CN" altLang="en-US" sz="1600" b="0" kern="0" dirty="0">
                <a:latin typeface="微软雅黑" panose="020B0503020204020204" pitchFamily="34" charset="-122"/>
                <a:ea typeface="微软雅黑" panose="020B0503020204020204" pitchFamily="34" charset="-122"/>
              </a:rPr>
              <a:t>的风格、定型还有特进一步探索，尤其是网上的公司产品库充分体现我们</a:t>
            </a:r>
            <a:r>
              <a:rPr lang="en-US" altLang="zh-CN" sz="1600" b="0" kern="0" dirty="0">
                <a:latin typeface="微软雅黑" panose="020B0503020204020204" pitchFamily="34" charset="-122"/>
                <a:ea typeface="微软雅黑" panose="020B0503020204020204" pitchFamily="34" charset="-122"/>
              </a:rPr>
              <a:t>XXXX</a:t>
            </a:r>
            <a:r>
              <a:rPr lang="zh-CN" altLang="en-US" sz="1600" b="0" kern="0" dirty="0">
                <a:latin typeface="微软雅黑" panose="020B0503020204020204" pitchFamily="34" charset="-122"/>
                <a:ea typeface="微软雅黑" panose="020B0503020204020204" pitchFamily="34" charset="-122"/>
              </a:rPr>
              <a:t>和我们这个平台能为客户提供良好的商机和快捷方便的信息、导航的功能发挥。展望新的一年，我们将继续努力，力争各项工作更上一个新的台阶。</a:t>
            </a:r>
            <a:endParaRPr lang="zh-CN" altLang="en-US" sz="1600" b="0" dirty="0">
              <a:latin typeface="微软雅黑" panose="020B0503020204020204" pitchFamily="34" charset="-122"/>
              <a:ea typeface="微软雅黑" panose="020B0503020204020204" pitchFamily="34" charset="-122"/>
            </a:endParaRPr>
          </a:p>
        </p:txBody>
      </p:sp>
      <p:sp>
        <p:nvSpPr>
          <p:cNvPr id="16" name="Rectangle 30"/>
          <p:cNvSpPr>
            <a:spLocks noChangeArrowheads="1"/>
          </p:cNvSpPr>
          <p:nvPr/>
        </p:nvSpPr>
        <p:spPr bwMode="gray">
          <a:xfrm>
            <a:off x="0" y="2945606"/>
            <a:ext cx="9145588" cy="76200"/>
          </a:xfrm>
          <a:prstGeom prst="rect">
            <a:avLst/>
          </a:prstGeom>
          <a:solidFill>
            <a:srgbClr val="00B0F0"/>
          </a:solidFill>
          <a:ln>
            <a:noFill/>
          </a:ln>
          <a:effectLst/>
        </p:spPr>
        <p:txBody>
          <a:bodyPr wrap="none" anchor="ctr"/>
          <a:lstStyle/>
          <a:p>
            <a:endParaRPr lang="zh-CN" altLang="en-US">
              <a:solidFill>
                <a:schemeClr val="accent1"/>
              </a:solidFill>
            </a:endParaRPr>
          </a:p>
        </p:txBody>
      </p:sp>
      <p:pic>
        <p:nvPicPr>
          <p:cNvPr id="17" name="Picture 29" descr="179636_143458639000_2ff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6900" y="483518"/>
            <a:ext cx="3011244" cy="696350"/>
          </a:xfrm>
          <a:prstGeom prst="rect">
            <a:avLst/>
          </a:prstGeom>
          <a:noFill/>
          <a:extLst>
            <a:ext uri="{909E8E84-426E-40DD-AFC4-6F175D3DCCD1}">
              <a14:hiddenFill xmlns:a14="http://schemas.microsoft.com/office/drawing/2010/main">
                <a:solidFill>
                  <a:srgbClr val="FFFFFF"/>
                </a:solidFill>
              </a14:hiddenFill>
            </a:ext>
          </a:extLst>
        </p:spPr>
      </p:pic>
      <p:sp>
        <p:nvSpPr>
          <p:cNvPr id="18" name="AutoShape 23"/>
          <p:cNvSpPr>
            <a:spLocks noChangeArrowheads="1"/>
          </p:cNvSpPr>
          <p:nvPr/>
        </p:nvSpPr>
        <p:spPr bwMode="auto">
          <a:xfrm>
            <a:off x="103367" y="3507854"/>
            <a:ext cx="267526" cy="250587"/>
          </a:xfrm>
          <a:prstGeom prst="chevron">
            <a:avLst>
              <a:gd name="adj" fmla="val 56250"/>
            </a:avLst>
          </a:prstGeom>
          <a:gradFill rotWithShape="1">
            <a:gsLst>
              <a:gs pos="0">
                <a:srgbClr val="0F6FC6"/>
              </a:gs>
              <a:gs pos="100000">
                <a:srgbClr val="009DD9">
                  <a:alpha val="89999"/>
                </a:srgb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2000"/>
          </a:p>
        </p:txBody>
      </p:sp>
      <p:sp>
        <p:nvSpPr>
          <p:cNvPr id="19" name="AutoShape 23"/>
          <p:cNvSpPr>
            <a:spLocks noChangeArrowheads="1"/>
          </p:cNvSpPr>
          <p:nvPr/>
        </p:nvSpPr>
        <p:spPr bwMode="auto">
          <a:xfrm>
            <a:off x="297518" y="3507854"/>
            <a:ext cx="267526" cy="250587"/>
          </a:xfrm>
          <a:prstGeom prst="chevron">
            <a:avLst>
              <a:gd name="adj" fmla="val 56250"/>
            </a:avLst>
          </a:prstGeom>
          <a:gradFill rotWithShape="1">
            <a:gsLst>
              <a:gs pos="0">
                <a:srgbClr val="0F6FC6"/>
              </a:gs>
              <a:gs pos="100000">
                <a:srgbClr val="009DD9">
                  <a:alpha val="89999"/>
                </a:srgb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2000"/>
          </a:p>
        </p:txBody>
      </p:sp>
      <p:sp>
        <p:nvSpPr>
          <p:cNvPr id="20" name="TextBox 19"/>
          <p:cNvSpPr txBox="1"/>
          <p:nvPr/>
        </p:nvSpPr>
        <p:spPr>
          <a:xfrm>
            <a:off x="539552" y="3363838"/>
            <a:ext cx="1127233" cy="584775"/>
          </a:xfrm>
          <a:prstGeom prst="rect">
            <a:avLst/>
          </a:prstGeom>
          <a:noFill/>
        </p:spPr>
        <p:txBody>
          <a:bodyPr wrap="none" rtlCol="0">
            <a:spAutoFit/>
          </a:bodyPr>
          <a:lstStyle/>
          <a:p>
            <a:pPr algn="ctr"/>
            <a:r>
              <a:rPr lang="zh-CN" altLang="en-US" sz="3200" b="1" dirty="0" smtClean="0">
                <a:ln w="6350">
                  <a:noFill/>
                </a:ln>
                <a:solidFill>
                  <a:srgbClr val="0070C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070C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2298" y="3866372"/>
            <a:ext cx="1122295" cy="307777"/>
          </a:xfrm>
          <a:prstGeom prst="rect">
            <a:avLst/>
          </a:prstGeom>
          <a:noFill/>
        </p:spPr>
        <p:txBody>
          <a:bodyPr wrap="none" rtlCol="0">
            <a:spAutoFit/>
          </a:bodyPr>
          <a:lstStyle/>
          <a:p>
            <a:pPr algn="ctr"/>
            <a:r>
              <a:rPr lang="en-US" altLang="zh-CN" sz="1400" dirty="0" smtClean="0">
                <a:ln w="12700">
                  <a:noFill/>
                </a:ln>
                <a:solidFill>
                  <a:srgbClr val="0070C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070C0"/>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7130" y="1347614"/>
            <a:ext cx="1344775" cy="13694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80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Effect transition="in" filter="fade">
                                      <p:cBhvr>
                                        <p:cTn id="17" dur="1000"/>
                                        <p:tgtEl>
                                          <p:spTgt spid="17"/>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300" fill="hold"/>
                                        <p:tgtEl>
                                          <p:spTgt spid="18"/>
                                        </p:tgtEl>
                                        <p:attrNameLst>
                                          <p:attrName>ppt_x</p:attrName>
                                        </p:attrNameLst>
                                      </p:cBhvr>
                                      <p:tavLst>
                                        <p:tav tm="0">
                                          <p:val>
                                            <p:strVal val="0-#ppt_w/2"/>
                                          </p:val>
                                        </p:tav>
                                        <p:tav tm="100000">
                                          <p:val>
                                            <p:strVal val="#ppt_x"/>
                                          </p:val>
                                        </p:tav>
                                      </p:tavLst>
                                    </p:anim>
                                    <p:anim calcmode="lin" valueType="num">
                                      <p:cBhvr additive="base">
                                        <p:cTn id="28" dur="3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300" fill="hold"/>
                                        <p:tgtEl>
                                          <p:spTgt spid="19"/>
                                        </p:tgtEl>
                                        <p:attrNameLst>
                                          <p:attrName>ppt_x</p:attrName>
                                        </p:attrNameLst>
                                      </p:cBhvr>
                                      <p:tavLst>
                                        <p:tav tm="0">
                                          <p:val>
                                            <p:strVal val="0-#ppt_w/2"/>
                                          </p:val>
                                        </p:tav>
                                        <p:tav tm="100000">
                                          <p:val>
                                            <p:strVal val="#ppt_x"/>
                                          </p:val>
                                        </p:tav>
                                      </p:tavLst>
                                    </p:anim>
                                    <p:anim calcmode="lin" valueType="num">
                                      <p:cBhvr additive="base">
                                        <p:cTn id="33" dur="3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16" presetClass="entr" presetSubtype="37" fill="hold" grpId="0" nodeType="afterEffect">
                                  <p:stCondLst>
                                    <p:cond delay="0"/>
                                  </p:stCondLst>
                                  <p:iterate type="lt">
                                    <p:tmPct val="0"/>
                                  </p:iterate>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250"/>
                                        <p:tgtEl>
                                          <p:spTgt spid="20"/>
                                        </p:tgtEl>
                                      </p:cBhvr>
                                    </p:animEffect>
                                  </p:childTnLst>
                                </p:cTn>
                              </p:par>
                            </p:childTnLst>
                          </p:cTn>
                        </p:par>
                        <p:par>
                          <p:cTn id="38" fill="hold">
                            <p:stCondLst>
                              <p:cond delay="3349"/>
                            </p:stCondLst>
                            <p:childTnLst>
                              <p:par>
                                <p:cTn id="39" presetID="26" presetClass="emph" presetSubtype="0" fill="hold" grpId="1" nodeType="afterEffect">
                                  <p:stCondLst>
                                    <p:cond delay="0"/>
                                  </p:stCondLst>
                                  <p:iterate type="lt">
                                    <p:tmPct val="0"/>
                                  </p:iterate>
                                  <p:childTnLst>
                                    <p:animEffect transition="out" filter="fade">
                                      <p:cBhvr>
                                        <p:cTn id="40" dur="250" tmFilter="0, 0; .2, .5; .8, .5; 1, 0"/>
                                        <p:tgtEl>
                                          <p:spTgt spid="20"/>
                                        </p:tgtEl>
                                      </p:cBhvr>
                                    </p:animEffect>
                                    <p:animScale>
                                      <p:cBhvr>
                                        <p:cTn id="41" dur="125" autoRev="1" fill="hold"/>
                                        <p:tgtEl>
                                          <p:spTgt spid="20"/>
                                        </p:tgtEl>
                                      </p:cBhvr>
                                      <p:by x="105000" y="105000"/>
                                    </p:animScale>
                                  </p:childTnLst>
                                </p:cTn>
                              </p:par>
                            </p:childTnLst>
                          </p:cTn>
                        </p:par>
                        <p:par>
                          <p:cTn id="42" fill="hold">
                            <p:stCondLst>
                              <p:cond delay="3599"/>
                            </p:stCondLst>
                            <p:childTnLst>
                              <p:par>
                                <p:cTn id="43" presetID="16" presetClass="entr" presetSubtype="37" fill="hold" grpId="0" nodeType="afterEffect">
                                  <p:stCondLst>
                                    <p:cond delay="0"/>
                                  </p:stCondLst>
                                  <p:iterate type="lt">
                                    <p:tmPct val="0"/>
                                  </p:iterate>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250"/>
                                        <p:tgtEl>
                                          <p:spTgt spid="21"/>
                                        </p:tgtEl>
                                      </p:cBhvr>
                                    </p:animEffect>
                                  </p:childTnLst>
                                </p:cTn>
                              </p:par>
                            </p:childTnLst>
                          </p:cTn>
                        </p:par>
                        <p:par>
                          <p:cTn id="46" fill="hold">
                            <p:stCondLst>
                              <p:cond delay="3849"/>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8" grpId="0" animBg="1"/>
      <p:bldP spid="19" grpId="0" animBg="1"/>
      <p:bldP spid="20" grpId="0"/>
      <p:bldP spid="20" grpId="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8" name="Freeform 6"/>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9" name="Freeform 7"/>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6" name="Freeform 9"/>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7" name="Freeform 10"/>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rPr>
              <a:t>请输入您的章节大标题</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300" b="1">
                <a:solidFill>
                  <a:srgbClr val="FFFFFF"/>
                </a:solidFill>
                <a:latin typeface="微软雅黑" panose="020B0503020204020204" pitchFamily="34" charset="-122"/>
                <a:ea typeface="微软雅黑" panose="020B0503020204020204" pitchFamily="34" charset="-122"/>
              </a:rPr>
              <a:t>3</a:t>
            </a:r>
            <a:endParaRPr lang="zh-CN" altLang="en-US" sz="10300" b="1">
              <a:solidFill>
                <a:srgbClr val="FFFFFF"/>
              </a:solidFill>
              <a:latin typeface="微软雅黑" panose="020B0503020204020204" pitchFamily="34" charset="-122"/>
              <a:ea typeface="微软雅黑" panose="020B0503020204020204"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rgbClr val="FFFFFF"/>
                </a:solidFill>
                <a:latin typeface="微软雅黑" panose="020B0503020204020204" pitchFamily="34" charset="-122"/>
                <a:ea typeface="微软雅黑" panose="020B0503020204020204" pitchFamily="34" charset="-122"/>
              </a:rPr>
              <a:t>这里可以用一段简洁的文字描述出本章中心思想，或者作为章节导语。还可以列出本章的小节标题。</a:t>
            </a: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cxnSp>
        <p:nvCxnSpPr>
          <p:cNvPr id="20" name="直接连接符 19"/>
          <p:cNvCxnSpPr>
            <a:cxnSpLocks noChangeShapeType="1"/>
          </p:cNvCxnSpPr>
          <p:nvPr/>
        </p:nvCxnSpPr>
        <p:spPr bwMode="auto">
          <a:xfrm>
            <a:off x="1492519" y="2898971"/>
            <a:ext cx="6697662" cy="0"/>
          </a:xfrm>
          <a:prstGeom prst="line">
            <a:avLst/>
          </a:prstGeom>
          <a:noFill/>
          <a:ln w="19050" cmpd="sng">
            <a:solidFill>
              <a:schemeClr val="tx1">
                <a:lumMod val="75000"/>
                <a:lumOff val="25000"/>
              </a:schemeClr>
            </a:solidFill>
            <a:prstDash val="sysDash"/>
            <a:round/>
          </a:ln>
          <a:extLst>
            <a:ext uri="{909E8E84-426E-40DD-AFC4-6F175D3DCCD1}">
              <a14:hiddenFill xmlns:a14="http://schemas.microsoft.com/office/drawing/2010/main">
                <a:noFill/>
              </a14:hiddenFill>
            </a:ext>
          </a:extLst>
        </p:spPr>
      </p:cxnSp>
      <p:sp>
        <p:nvSpPr>
          <p:cNvPr id="22" name="TextBox 64"/>
          <p:cNvSpPr txBox="1">
            <a:spLocks noChangeArrowheads="1"/>
          </p:cNvSpPr>
          <p:nvPr/>
        </p:nvSpPr>
        <p:spPr bwMode="auto">
          <a:xfrm>
            <a:off x="2935561" y="1275606"/>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sz="1600" b="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endParaRPr lang="zh-CN" altLang="en-US" sz="1600" b="0" dirty="0">
              <a:latin typeface="微软雅黑" panose="020B0503020204020204" pitchFamily="34" charset="-122"/>
              <a:ea typeface="微软雅黑" panose="020B0503020204020204" pitchFamily="34" charset="-122"/>
            </a:endParaRPr>
          </a:p>
        </p:txBody>
      </p:sp>
      <p:sp>
        <p:nvSpPr>
          <p:cNvPr id="23" name="TextBox 66"/>
          <p:cNvSpPr txBox="1">
            <a:spLocks noChangeArrowheads="1"/>
          </p:cNvSpPr>
          <p:nvPr/>
        </p:nvSpPr>
        <p:spPr bwMode="auto">
          <a:xfrm>
            <a:off x="3003824" y="2873801"/>
            <a:ext cx="5146675"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50000"/>
              </a:lnSpc>
            </a:pPr>
            <a:r>
              <a:rPr lang="zh-CN" altLang="en-US" sz="1600" b="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endParaRPr lang="zh-CN" altLang="en-US" sz="1600" b="0"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331640" y="1364957"/>
            <a:ext cx="1529354" cy="1151207"/>
            <a:chOff x="1400776" y="1548809"/>
            <a:chExt cx="1529354" cy="1279119"/>
          </a:xfrm>
        </p:grpSpPr>
        <p:sp>
          <p:nvSpPr>
            <p:cNvPr id="25" name="等腰三角形 2"/>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a:noFill/>
            </a:ln>
          </p:spPr>
          <p:txBody>
            <a:bodyPr wrap="none" anchor="ctr"/>
            <a:lstStyle/>
            <a:p>
              <a:pPr fontAlgn="base">
                <a:spcBef>
                  <a:spcPct val="0"/>
                </a:spcBef>
                <a:spcAft>
                  <a:spcPct val="0"/>
                </a:spcAft>
              </a:pPr>
              <a:endParaRPr lang="zh-CN" altLang="en-US" sz="1600" b="0" kern="0" dirty="0">
                <a:solidFill>
                  <a:srgbClr val="000000"/>
                </a:solidFill>
                <a:latin typeface="Arial" panose="020B0604020202020204" pitchFamily="34" charset="0"/>
                <a:ea typeface="华文细黑" panose="02010600040101010101" pitchFamily="2" charset="-122"/>
              </a:endParaRPr>
            </a:p>
          </p:txBody>
        </p:sp>
        <p:sp>
          <p:nvSpPr>
            <p:cNvPr id="26" name="TextBox 25"/>
            <p:cNvSpPr txBox="1"/>
            <p:nvPr/>
          </p:nvSpPr>
          <p:spPr>
            <a:xfrm>
              <a:off x="1660032" y="1904132"/>
              <a:ext cx="936104" cy="786540"/>
            </a:xfrm>
            <a:prstGeom prst="rect">
              <a:avLst/>
            </a:prstGeom>
            <a:noFill/>
          </p:spPr>
          <p:txBody>
            <a:bodyPr wrap="square" rtlCol="0">
              <a:spAutoFit/>
            </a:bodyPr>
            <a:lstStyle/>
            <a:p>
              <a:r>
                <a:rPr lang="zh-CN" altLang="en-US" sz="2000" b="0" dirty="0">
                  <a:solidFill>
                    <a:schemeClr val="bg1"/>
                  </a:solidFill>
                  <a:latin typeface="微软雅黑" panose="020B0503020204020204" pitchFamily="34" charset="-122"/>
                  <a:ea typeface="微软雅黑" panose="020B0503020204020204" pitchFamily="34" charset="-122"/>
                </a:rPr>
                <a:t>添加标题</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331640" y="3084597"/>
            <a:ext cx="1529354" cy="1151207"/>
            <a:chOff x="1400776" y="4030071"/>
            <a:chExt cx="1529354" cy="1279119"/>
          </a:xfrm>
        </p:grpSpPr>
        <p:sp>
          <p:nvSpPr>
            <p:cNvPr id="28" name="等腰三角形 2"/>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a:noFill/>
            </a:ln>
          </p:spPr>
          <p:txBody>
            <a:bodyPr wrap="none" anchor="ctr"/>
            <a:lstStyle/>
            <a:p>
              <a:pPr fontAlgn="base">
                <a:spcBef>
                  <a:spcPct val="0"/>
                </a:spcBef>
                <a:spcAft>
                  <a:spcPct val="0"/>
                </a:spcAft>
              </a:pPr>
              <a:endParaRPr lang="zh-CN" altLang="en-US" sz="1600" b="0" kern="0">
                <a:solidFill>
                  <a:srgbClr val="000000"/>
                </a:solidFill>
                <a:latin typeface="Arial" panose="020B0604020202020204" pitchFamily="34" charset="0"/>
                <a:ea typeface="华文细黑" panose="02010600040101010101" pitchFamily="2" charset="-122"/>
              </a:endParaRPr>
            </a:p>
          </p:txBody>
        </p:sp>
        <p:sp>
          <p:nvSpPr>
            <p:cNvPr id="29" name="TextBox 28"/>
            <p:cNvSpPr txBox="1"/>
            <p:nvPr/>
          </p:nvSpPr>
          <p:spPr>
            <a:xfrm>
              <a:off x="1660032" y="4352403"/>
              <a:ext cx="936104" cy="786540"/>
            </a:xfrm>
            <a:prstGeom prst="rect">
              <a:avLst/>
            </a:prstGeom>
            <a:noFill/>
          </p:spPr>
          <p:txBody>
            <a:bodyPr wrap="square" rtlCol="0">
              <a:spAutoFit/>
            </a:bodyPr>
            <a:lstStyle/>
            <a:p>
              <a:r>
                <a:rPr lang="zh-CN" altLang="en-US" sz="2000" b="0" dirty="0">
                  <a:solidFill>
                    <a:schemeClr val="bg1"/>
                  </a:solidFill>
                  <a:latin typeface="微软雅黑" panose="020B0503020204020204" pitchFamily="34" charset="-122"/>
                  <a:ea typeface="微软雅黑" panose="020B0503020204020204" pitchFamily="34" charset="-122"/>
                </a:rPr>
                <a:t>添加标题</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0">
        <p:checker/>
      </p:transition>
    </mc:Choice>
    <mc:Fallback>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500"/>
                            </p:stCondLst>
                            <p:childTnLst>
                              <p:par>
                                <p:cTn id="15" presetID="16" presetClass="entr" presetSubtype="21" fill="hold" grpId="0" nodeType="afterEffect">
                                  <p:stCondLst>
                                    <p:cond delay="0"/>
                                  </p:stCondLst>
                                  <p:iterate type="lt">
                                    <p:tmPct val="10000"/>
                                  </p:iterate>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barn(inVertical)">
                                      <p:cBhvr>
                                        <p:cTn id="17" dur="500"/>
                                        <p:tgtEl>
                                          <p:spTgt spid="22">
                                            <p:txEl>
                                              <p:pRg st="0" end="0"/>
                                            </p:txEl>
                                          </p:spTgt>
                                        </p:tgtEl>
                                      </p:cBhvr>
                                    </p:animEffect>
                                  </p:childTnLst>
                                </p:cTn>
                              </p:par>
                            </p:childTnLst>
                          </p:cTn>
                        </p:par>
                        <p:par>
                          <p:cTn id="18" fill="hold">
                            <p:stCondLst>
                              <p:cond delay="565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615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6650"/>
                            </p:stCondLst>
                            <p:childTnLst>
                              <p:par>
                                <p:cTn id="29" presetID="16" presetClass="entr" presetSubtype="21"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build="p"/>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16" name="组合 15"/>
          <p:cNvGrpSpPr/>
          <p:nvPr/>
        </p:nvGrpSpPr>
        <p:grpSpPr>
          <a:xfrm>
            <a:off x="3971971" y="1032257"/>
            <a:ext cx="4056413" cy="1075392"/>
            <a:chOff x="3347864" y="1152445"/>
            <a:chExt cx="4752528" cy="1080119"/>
          </a:xfrm>
        </p:grpSpPr>
        <p:sp>
          <p:nvSpPr>
            <p:cNvPr id="17" name="矩形 16"/>
            <p:cNvSpPr/>
            <p:nvPr/>
          </p:nvSpPr>
          <p:spPr>
            <a:xfrm>
              <a:off x="3347864" y="1152445"/>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a:t>
              </a: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一展示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8" name="矩形 17"/>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9" name="组合 18"/>
          <p:cNvGrpSpPr/>
          <p:nvPr/>
        </p:nvGrpSpPr>
        <p:grpSpPr>
          <a:xfrm>
            <a:off x="3971971" y="2283232"/>
            <a:ext cx="4056413" cy="1075394"/>
            <a:chOff x="3347864" y="1152444"/>
            <a:chExt cx="4752528" cy="1080120"/>
          </a:xfrm>
        </p:grpSpPr>
        <p:sp>
          <p:nvSpPr>
            <p:cNvPr id="20" name="矩形 19"/>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项目二展示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1" name="矩形 20"/>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2" name="组合 21"/>
          <p:cNvGrpSpPr/>
          <p:nvPr/>
        </p:nvGrpSpPr>
        <p:grpSpPr>
          <a:xfrm>
            <a:off x="3971971" y="3579376"/>
            <a:ext cx="4056413" cy="1075394"/>
            <a:chOff x="3347864" y="1152444"/>
            <a:chExt cx="4752528" cy="1080120"/>
          </a:xfrm>
        </p:grpSpPr>
        <p:sp>
          <p:nvSpPr>
            <p:cNvPr id="23" name="矩形 22"/>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anose="020B0503020204020204" pitchFamily="34" charset="-122"/>
                  <a:ea typeface="微软雅黑" panose="020B0503020204020204" pitchFamily="34" charset="-122"/>
                  <a:cs typeface="Segoe UI" panose="020B0502040204020203" pitchFamily="34" charset="0"/>
                </a:rPr>
                <a:t>项目三展示</a:t>
              </a:r>
              <a:endParaRPr lang="en-US" altLang="zh-CN" sz="1600" dirty="0">
                <a:solidFill>
                  <a:srgbClr val="F8F8F8"/>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4" name="矩形 23"/>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2930">
                <a:lnSpc>
                  <a:spcPct val="130000"/>
                </a:lnSpc>
                <a:spcBef>
                  <a:spcPts val="575"/>
                </a:spcBef>
              </a:pPr>
              <a:r>
                <a:rPr lang="zh-CN" altLang="en-US" sz="1200" dirty="0">
                  <a:solidFill>
                    <a:schemeClr val="accent2">
                      <a:lumMod val="50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您的内容打在这里，或者通过复制您的文本后，在此框中选择粘贴，并选择只保留文字，在此录入上述图表的综合描述说明。</a:t>
              </a:r>
              <a:endParaRPr lang="zh-CN" altLang="en-US" sz="1200" dirty="0"/>
            </a:p>
          </p:txBody>
        </p:sp>
      </p:grpSp>
      <p:sp>
        <p:nvSpPr>
          <p:cNvPr id="25" name="圆角矩形 24"/>
          <p:cNvSpPr/>
          <p:nvPr/>
        </p:nvSpPr>
        <p:spPr>
          <a:xfrm>
            <a:off x="1213592" y="1032751"/>
            <a:ext cx="2511122" cy="1080110"/>
          </a:xfrm>
          <a:prstGeom prst="roundRect">
            <a:avLst/>
          </a:prstGeom>
          <a:blipFill>
            <a:blip r:embed="rId1"/>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2" y="2283730"/>
            <a:ext cx="2511122" cy="1080110"/>
          </a:xfrm>
          <a:prstGeom prst="roundRect">
            <a:avLst/>
          </a:prstGeom>
          <a:blipFill>
            <a:blip r:embed="rId2"/>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7" name="圆角矩形 26"/>
          <p:cNvSpPr/>
          <p:nvPr/>
        </p:nvSpPr>
        <p:spPr>
          <a:xfrm>
            <a:off x="1213593" y="3579872"/>
            <a:ext cx="2511122" cy="1080110"/>
          </a:xfrm>
          <a:prstGeom prst="roundRect">
            <a:avLst/>
          </a:prstGeom>
          <a:blipFill>
            <a:blip r:embed="rId3"/>
            <a:stretch>
              <a:fillRect l="-27581" t="-1" r="-20914" b="-4701"/>
            </a:stretch>
          </a:bli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0-#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20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nodeType="withEffect">
                                  <p:stCondLst>
                                    <p:cond delay="40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15" name="任意多边形 14"/>
          <p:cNvSpPr/>
          <p:nvPr/>
        </p:nvSpPr>
        <p:spPr>
          <a:xfrm flipH="1" flipV="1">
            <a:off x="5997179" y="1615603"/>
            <a:ext cx="1463675" cy="2900363"/>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panose="020F0502020204030204"/>
              <a:ea typeface="微软雅黑" panose="020B0503020204020204" pitchFamily="34" charset="-122"/>
            </a:endParaRPr>
          </a:p>
        </p:txBody>
      </p:sp>
      <p:sp>
        <p:nvSpPr>
          <p:cNvPr id="16" name="任意多边形 15"/>
          <p:cNvSpPr/>
          <p:nvPr/>
        </p:nvSpPr>
        <p:spPr>
          <a:xfrm flipH="1" flipV="1">
            <a:off x="4908153" y="2320453"/>
            <a:ext cx="1601788" cy="2195513"/>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panose="020F0502020204030204"/>
              <a:ea typeface="微软雅黑" panose="020B0503020204020204" pitchFamily="34" charset="-122"/>
            </a:endParaRPr>
          </a:p>
        </p:txBody>
      </p:sp>
      <p:sp>
        <p:nvSpPr>
          <p:cNvPr id="17" name="任意多边形 16"/>
          <p:cNvSpPr/>
          <p:nvPr/>
        </p:nvSpPr>
        <p:spPr>
          <a:xfrm flipH="1" flipV="1">
            <a:off x="4128692" y="3070547"/>
            <a:ext cx="1163637" cy="1445419"/>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panose="020F0502020204030204"/>
              <a:ea typeface="微软雅黑" panose="020B0503020204020204" pitchFamily="34" charset="-122"/>
            </a:endParaRPr>
          </a:p>
        </p:txBody>
      </p:sp>
      <p:sp>
        <p:nvSpPr>
          <p:cNvPr id="18" name="任意多边形 17"/>
          <p:cNvSpPr/>
          <p:nvPr/>
        </p:nvSpPr>
        <p:spPr>
          <a:xfrm flipH="1" flipV="1">
            <a:off x="3646092" y="3631332"/>
            <a:ext cx="719137" cy="884634"/>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chemeClr val="bg1"/>
            </a:solidFill>
            <a:prstDash val="solid"/>
          </a:ln>
          <a:effectLst/>
        </p:spPr>
        <p:txBody>
          <a:bodyPr anchor="ctr"/>
          <a:lstStyle/>
          <a:p>
            <a:pPr algn="ctr" eaLnBrk="1" fontAlgn="auto" hangingPunct="1">
              <a:spcBef>
                <a:spcPts val="0"/>
              </a:spcBef>
              <a:spcAft>
                <a:spcPts val="0"/>
              </a:spcAft>
              <a:defRPr/>
            </a:pPr>
            <a:endParaRPr lang="en-US" b="0" kern="0" dirty="0">
              <a:solidFill>
                <a:schemeClr val="tx1">
                  <a:lumMod val="50000"/>
                </a:schemeClr>
              </a:solidFill>
              <a:latin typeface="Calibri" panose="020F0502020204030204"/>
              <a:ea typeface="微软雅黑" panose="020B0503020204020204" pitchFamily="34" charset="-122"/>
            </a:endParaRPr>
          </a:p>
        </p:txBody>
      </p:sp>
      <p:sp>
        <p:nvSpPr>
          <p:cNvPr id="19" name="KSO_GT1"/>
          <p:cNvSpPr txBox="1"/>
          <p:nvPr/>
        </p:nvSpPr>
        <p:spPr>
          <a:xfrm>
            <a:off x="3606404" y="1235794"/>
            <a:ext cx="2543175"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KSO_GT2"/>
          <p:cNvSpPr txBox="1"/>
          <p:nvPr/>
        </p:nvSpPr>
        <p:spPr>
          <a:xfrm>
            <a:off x="2530078" y="2025178"/>
            <a:ext cx="2541588"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KSO_GT3"/>
          <p:cNvSpPr txBox="1"/>
          <p:nvPr/>
        </p:nvSpPr>
        <p:spPr>
          <a:xfrm>
            <a:off x="1674417" y="2781225"/>
            <a:ext cx="2541587"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KSO_GT4"/>
          <p:cNvSpPr txBox="1"/>
          <p:nvPr/>
        </p:nvSpPr>
        <p:spPr>
          <a:xfrm>
            <a:off x="1115616" y="3537272"/>
            <a:ext cx="2482850" cy="609600"/>
          </a:xfrm>
          <a:prstGeom prst="rect">
            <a:avLst/>
          </a:prstGeom>
          <a:noFill/>
        </p:spPr>
        <p:txBody>
          <a:bodyPr lIns="0" tIns="0" rIns="0" bIns="0" anchor="ctr"/>
          <a:lstStyle/>
          <a:p>
            <a:pPr algn="just" eaLnBrk="1" fontAlgn="auto" hangingPunct="1">
              <a:lnSpc>
                <a:spcPct val="130000"/>
              </a:lnSpc>
              <a:spcBef>
                <a:spcPts val="0"/>
              </a:spcBef>
              <a:spcAft>
                <a:spcPts val="0"/>
              </a:spcAft>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KSO_GN1"/>
          <p:cNvSpPr txBox="1"/>
          <p:nvPr/>
        </p:nvSpPr>
        <p:spPr>
          <a:xfrm>
            <a:off x="5884467" y="1116732"/>
            <a:ext cx="935037"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rPr>
              <a:t>1</a:t>
            </a:r>
            <a:endParaRPr lang="zh-CN" altLang="en-US"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endParaRPr>
          </a:p>
        </p:txBody>
      </p:sp>
      <p:sp>
        <p:nvSpPr>
          <p:cNvPr id="24" name="KSO_GN2"/>
          <p:cNvSpPr txBox="1"/>
          <p:nvPr/>
        </p:nvSpPr>
        <p:spPr>
          <a:xfrm>
            <a:off x="4869632" y="1836812"/>
            <a:ext cx="935038"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rPr>
              <a:t>2</a:t>
            </a:r>
            <a:endParaRPr lang="zh-CN" altLang="en-US"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endParaRPr>
          </a:p>
        </p:txBody>
      </p:sp>
      <p:sp>
        <p:nvSpPr>
          <p:cNvPr id="25" name="KSO_GN3"/>
          <p:cNvSpPr txBox="1"/>
          <p:nvPr/>
        </p:nvSpPr>
        <p:spPr>
          <a:xfrm>
            <a:off x="3950892" y="2556892"/>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rPr>
              <a:t>3</a:t>
            </a:r>
            <a:endParaRPr lang="zh-CN" altLang="en-US"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endParaRPr>
          </a:p>
        </p:txBody>
      </p:sp>
      <p:sp>
        <p:nvSpPr>
          <p:cNvPr id="26" name="KSO_GN4"/>
          <p:cNvSpPr txBox="1"/>
          <p:nvPr/>
        </p:nvSpPr>
        <p:spPr>
          <a:xfrm>
            <a:off x="3284390" y="3097764"/>
            <a:ext cx="936625" cy="683264"/>
          </a:xfrm>
          <a:prstGeom prst="rect">
            <a:avLst/>
          </a:prstGeom>
          <a:noFill/>
        </p:spPr>
        <p:txBody>
          <a:bodyPr>
            <a:spAutoFit/>
          </a:bodyPr>
          <a:lstStyle/>
          <a:p>
            <a:pPr algn="ctr" eaLnBrk="1" fontAlgn="auto" hangingPunct="1">
              <a:lnSpc>
                <a:spcPct val="80000"/>
              </a:lnSpc>
              <a:spcBef>
                <a:spcPts val="0"/>
              </a:spcBef>
              <a:spcAft>
                <a:spcPts val="0"/>
              </a:spcAft>
              <a:defRPr/>
            </a:pPr>
            <a:r>
              <a:rPr lang="en-US" altLang="zh-CN"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rPr>
              <a:t>4</a:t>
            </a:r>
            <a:endParaRPr lang="zh-CN" altLang="en-US" sz="4800" b="0" kern="0" dirty="0">
              <a:solidFill>
                <a:schemeClr val="tx1">
                  <a:lumMod val="50000"/>
                </a:schemeClr>
              </a:solidFill>
              <a:latin typeface="Arial" panose="020B0604020202020204" pitchFamily="34" charset="0"/>
              <a:ea typeface="Gungsuh" panose="02030600000101010101" pitchFamily="18" charset="-127"/>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0">
        <p14:warp dir="in"/>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heel(4)">
                                      <p:cBhvr>
                                        <p:cTn id="7" dur="1000"/>
                                        <p:tgtEl>
                                          <p:spTgt spid="119"/>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5000"/>
                            </p:stCondLst>
                            <p:childTnLst>
                              <p:par>
                                <p:cTn id="47" presetID="22" presetClass="entr" presetSubtype="2"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500"/>
                                        <p:tgtEl>
                                          <p:spTgt spid="21"/>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6500"/>
                            </p:stCondLst>
                            <p:childTnLst>
                              <p:par>
                                <p:cTn id="61" presetID="22" presetClass="entr" presetSubtype="2"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17" name="等腰三角形 2"/>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w="28575" cmpd="sng">
            <a:solidFill>
              <a:srgbClr val="F8F8F8"/>
            </a:solidFill>
            <a:round/>
          </a:ln>
        </p:spPr>
        <p:txBody>
          <a:bodyPr wrap="none" lIns="68562" tIns="34281" rIns="68562" bIns="34281" anchor="ctr"/>
          <a:lstStyle/>
          <a:p>
            <a:endParaRPr lang="zh-CN" altLang="en-US" sz="1400"/>
          </a:p>
        </p:txBody>
      </p:sp>
      <p:sp>
        <p:nvSpPr>
          <p:cNvPr id="18"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人员支持</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19" name="等腰三角形 2"/>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ln>
        </p:spPr>
        <p:txBody>
          <a:bodyPr wrap="none" lIns="68562" tIns="34281" rIns="68562" bIns="34281" anchor="ctr"/>
          <a:lstStyle/>
          <a:p>
            <a:endParaRPr lang="zh-CN" altLang="en-US" sz="1400"/>
          </a:p>
        </p:txBody>
      </p:sp>
      <p:sp>
        <p:nvSpPr>
          <p:cNvPr id="20"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资金支持</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21" name="等腰三角形 2"/>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ln>
        </p:spPr>
        <p:txBody>
          <a:bodyPr wrap="none" lIns="68562" tIns="34281" rIns="68562" bIns="34281" anchor="ctr"/>
          <a:lstStyle/>
          <a:p>
            <a:endParaRPr lang="zh-CN" altLang="en-US" sz="1400"/>
          </a:p>
        </p:txBody>
      </p:sp>
      <p:sp>
        <p:nvSpPr>
          <p:cNvPr id="22"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政策支持</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23"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4D4D4D"/>
                </a:solidFill>
                <a:latin typeface="微软雅黑" panose="020B0503020204020204" pitchFamily="34" charset="-122"/>
                <a:ea typeface="微软雅黑" panose="020B0503020204020204" pitchFamily="34" charset="-122"/>
              </a:rPr>
              <a:t>■</a:t>
            </a:r>
            <a:r>
              <a:rPr lang="zh-CN" altLang="en-US" sz="1400" b="1">
                <a:solidFill>
                  <a:srgbClr val="4D4D4D"/>
                </a:solidFill>
                <a:latin typeface="微软雅黑" panose="020B0503020204020204" pitchFamily="34" charset="-122"/>
                <a:ea typeface="微软雅黑" panose="020B0503020204020204" pitchFamily="34" charset="-122"/>
              </a:rPr>
              <a:t>请输入您标题</a:t>
            </a:r>
            <a:endParaRPr lang="zh-CN" altLang="en-US" sz="1400" b="1">
              <a:solidFill>
                <a:srgbClr val="4D4D4D"/>
              </a:solidFill>
              <a:latin typeface="微软雅黑" panose="020B0503020204020204" pitchFamily="34" charset="-122"/>
              <a:ea typeface="微软雅黑" panose="020B0503020204020204" pitchFamily="34" charset="-122"/>
            </a:endParaRPr>
          </a:p>
        </p:txBody>
      </p:sp>
      <p:sp>
        <p:nvSpPr>
          <p:cNvPr id="24"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50" b="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1050" b="0">
              <a:solidFill>
                <a:srgbClr val="4D4D4D"/>
              </a:solidFill>
              <a:latin typeface="微软雅黑" panose="020B0503020204020204" pitchFamily="34" charset="-122"/>
              <a:ea typeface="微软雅黑" panose="020B0503020204020204" pitchFamily="34" charset="-122"/>
            </a:endParaRPr>
          </a:p>
        </p:txBody>
      </p:sp>
      <p:sp>
        <p:nvSpPr>
          <p:cNvPr id="25"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dirty="0">
                <a:solidFill>
                  <a:srgbClr val="4D4D4D"/>
                </a:solidFill>
                <a:latin typeface="微软雅黑" panose="020B0503020204020204" pitchFamily="34" charset="-122"/>
                <a:ea typeface="微软雅黑" panose="020B0503020204020204" pitchFamily="34" charset="-122"/>
              </a:rPr>
              <a:t>■</a:t>
            </a:r>
            <a:r>
              <a:rPr lang="zh-CN" altLang="en-US" sz="1400" b="1" dirty="0">
                <a:solidFill>
                  <a:srgbClr val="4D4D4D"/>
                </a:solidFill>
                <a:latin typeface="微软雅黑" panose="020B0503020204020204" pitchFamily="34" charset="-122"/>
                <a:ea typeface="微软雅黑" panose="020B0503020204020204" pitchFamily="34" charset="-122"/>
              </a:rPr>
              <a:t>请输入您标题</a:t>
            </a:r>
            <a:endParaRPr lang="zh-CN" altLang="en-US" sz="1400" b="1" dirty="0">
              <a:solidFill>
                <a:srgbClr val="4D4D4D"/>
              </a:solidFill>
              <a:latin typeface="微软雅黑" panose="020B0503020204020204" pitchFamily="34" charset="-122"/>
              <a:ea typeface="微软雅黑" panose="020B0503020204020204" pitchFamily="34" charset="-122"/>
            </a:endParaRPr>
          </a:p>
        </p:txBody>
      </p:sp>
      <p:sp>
        <p:nvSpPr>
          <p:cNvPr id="26"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50" b="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1050" b="0" dirty="0">
              <a:solidFill>
                <a:srgbClr val="4D4D4D"/>
              </a:solidFill>
              <a:latin typeface="微软雅黑" panose="020B0503020204020204" pitchFamily="34" charset="-122"/>
              <a:ea typeface="微软雅黑" panose="020B0503020204020204" pitchFamily="34" charset="-122"/>
            </a:endParaRPr>
          </a:p>
        </p:txBody>
      </p:sp>
      <p:sp>
        <p:nvSpPr>
          <p:cNvPr id="27"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4D4D4D"/>
                </a:solidFill>
                <a:latin typeface="微软雅黑" panose="020B0503020204020204" pitchFamily="34" charset="-122"/>
                <a:ea typeface="微软雅黑" panose="020B0503020204020204" pitchFamily="34" charset="-122"/>
              </a:rPr>
              <a:t>■</a:t>
            </a:r>
            <a:r>
              <a:rPr lang="zh-CN" altLang="en-US" sz="1400" b="1">
                <a:solidFill>
                  <a:srgbClr val="4D4D4D"/>
                </a:solidFill>
                <a:latin typeface="微软雅黑" panose="020B0503020204020204" pitchFamily="34" charset="-122"/>
                <a:ea typeface="微软雅黑" panose="020B0503020204020204" pitchFamily="34" charset="-122"/>
              </a:rPr>
              <a:t>请输入您标题</a:t>
            </a:r>
            <a:endParaRPr lang="zh-CN" altLang="en-US" sz="1400" b="1">
              <a:solidFill>
                <a:srgbClr val="4D4D4D"/>
              </a:solidFill>
              <a:latin typeface="微软雅黑" panose="020B0503020204020204" pitchFamily="34" charset="-122"/>
              <a:ea typeface="微软雅黑" panose="020B0503020204020204" pitchFamily="34" charset="-122"/>
            </a:endParaRPr>
          </a:p>
        </p:txBody>
      </p:sp>
      <p:sp>
        <p:nvSpPr>
          <p:cNvPr id="28"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50" b="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endParaRPr lang="zh-CN" altLang="en-US" sz="1050" b="0">
              <a:solidFill>
                <a:srgbClr val="4D4D4D"/>
              </a:solidFill>
              <a:latin typeface="微软雅黑" panose="020B0503020204020204" pitchFamily="34" charset="-122"/>
              <a:ea typeface="微软雅黑" panose="020B0503020204020204" pitchFamily="34" charset="-122"/>
            </a:endParaRPr>
          </a:p>
        </p:txBody>
      </p:sp>
      <p:sp>
        <p:nvSpPr>
          <p:cNvPr id="29" name="矩形 16"/>
          <p:cNvSpPr>
            <a:spLocks noChangeArrowheads="1"/>
          </p:cNvSpPr>
          <p:nvPr/>
        </p:nvSpPr>
        <p:spPr bwMode="auto">
          <a:xfrm>
            <a:off x="6178883" y="1232272"/>
            <a:ext cx="1844748" cy="1128713"/>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solidFill>
                <a:srgbClr val="C4261D"/>
              </a:solidFill>
            </a:endParaRPr>
          </a:p>
        </p:txBody>
      </p:sp>
      <p:sp>
        <p:nvSpPr>
          <p:cNvPr id="30" name="矩形 17"/>
          <p:cNvSpPr>
            <a:spLocks noChangeArrowheads="1"/>
          </p:cNvSpPr>
          <p:nvPr/>
        </p:nvSpPr>
        <p:spPr bwMode="auto">
          <a:xfrm>
            <a:off x="1145695" y="2370510"/>
            <a:ext cx="1845939" cy="112276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solidFill>
                <a:srgbClr val="C4261D"/>
              </a:solidFill>
            </a:endParaRPr>
          </a:p>
        </p:txBody>
      </p:sp>
      <p:sp>
        <p:nvSpPr>
          <p:cNvPr id="31" name="矩形 18"/>
          <p:cNvSpPr>
            <a:spLocks noChangeArrowheads="1"/>
          </p:cNvSpPr>
          <p:nvPr/>
        </p:nvSpPr>
        <p:spPr bwMode="auto">
          <a:xfrm>
            <a:off x="5345771" y="3906416"/>
            <a:ext cx="1879262" cy="95011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solidFill>
                <a:srgbClr val="C4261D"/>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0">
        <p14:flip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1000"/>
                                        <p:tgtEl>
                                          <p:spTgt spid="16"/>
                                        </p:tgtEl>
                                      </p:cBhvr>
                                    </p:animEffect>
                                  </p:childTnLst>
                                </p:cTn>
                              </p:par>
                            </p:childTnLst>
                          </p:cTn>
                        </p:par>
                        <p:par>
                          <p:cTn id="8" fill="hold">
                            <p:stCondLst>
                              <p:cond delay="1000"/>
                            </p:stCondLst>
                            <p:childTnLst>
                              <p:par>
                                <p:cTn id="9" presetID="2" presetClass="entr" presetSubtype="1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300" fill="hold"/>
                                        <p:tgtEl>
                                          <p:spTgt spid="18"/>
                                        </p:tgtEl>
                                        <p:attrNameLst>
                                          <p:attrName>ppt_w</p:attrName>
                                        </p:attrNameLst>
                                      </p:cBhvr>
                                      <p:tavLst>
                                        <p:tav tm="0">
                                          <p:val>
                                            <p:fltVal val="0"/>
                                          </p:val>
                                        </p:tav>
                                        <p:tav tm="100000">
                                          <p:val>
                                            <p:strVal val="#ppt_w"/>
                                          </p:val>
                                        </p:tav>
                                      </p:tavLst>
                                    </p:anim>
                                    <p:anim calcmode="lin" valueType="num">
                                      <p:cBhvr>
                                        <p:cTn id="17" dur="300" fill="hold"/>
                                        <p:tgtEl>
                                          <p:spTgt spid="18"/>
                                        </p:tgtEl>
                                        <p:attrNameLst>
                                          <p:attrName>ppt_h</p:attrName>
                                        </p:attrNameLst>
                                      </p:cBhvr>
                                      <p:tavLst>
                                        <p:tav tm="0">
                                          <p:val>
                                            <p:fltVal val="0"/>
                                          </p:val>
                                        </p:tav>
                                        <p:tav tm="100000">
                                          <p:val>
                                            <p:strVal val="#ppt_h"/>
                                          </p:val>
                                        </p:tav>
                                      </p:tavLst>
                                    </p:anim>
                                    <p:anim calcmode="lin" valueType="num">
                                      <p:cBhvr>
                                        <p:cTn id="18" dur="300" fill="hold"/>
                                        <p:tgtEl>
                                          <p:spTgt spid="18"/>
                                        </p:tgtEl>
                                        <p:attrNameLst>
                                          <p:attrName>style.rotation</p:attrName>
                                        </p:attrNameLst>
                                      </p:cBhvr>
                                      <p:tavLst>
                                        <p:tav tm="0">
                                          <p:val>
                                            <p:fltVal val="90"/>
                                          </p:val>
                                        </p:tav>
                                        <p:tav tm="100000">
                                          <p:val>
                                            <p:fltVal val="0"/>
                                          </p:val>
                                        </p:tav>
                                      </p:tavLst>
                                    </p:anim>
                                    <p:animEffect transition="in" filter="fade">
                                      <p:cBhvr>
                                        <p:cTn id="19" dur="3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500"/>
                                        <p:tgtEl>
                                          <p:spTgt spid="26"/>
                                        </p:tgtEl>
                                      </p:cBhvr>
                                    </p:animEffect>
                                  </p:childTnLst>
                                </p:cTn>
                              </p:par>
                            </p:childTnLst>
                          </p:cTn>
                        </p:par>
                        <p:par>
                          <p:cTn id="32" fill="hold">
                            <p:stCondLst>
                              <p:cond delay="3500"/>
                            </p:stCondLst>
                            <p:childTnLst>
                              <p:par>
                                <p:cTn id="33" presetID="2" presetClass="entr" presetSubtype="9"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31"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300" fill="hold"/>
                                        <p:tgtEl>
                                          <p:spTgt spid="20"/>
                                        </p:tgtEl>
                                        <p:attrNameLst>
                                          <p:attrName>ppt_w</p:attrName>
                                        </p:attrNameLst>
                                      </p:cBhvr>
                                      <p:tavLst>
                                        <p:tav tm="0">
                                          <p:val>
                                            <p:fltVal val="0"/>
                                          </p:val>
                                        </p:tav>
                                        <p:tav tm="100000">
                                          <p:val>
                                            <p:strVal val="#ppt_w"/>
                                          </p:val>
                                        </p:tav>
                                      </p:tavLst>
                                    </p:anim>
                                    <p:anim calcmode="lin" valueType="num">
                                      <p:cBhvr>
                                        <p:cTn id="41" dur="300" fill="hold"/>
                                        <p:tgtEl>
                                          <p:spTgt spid="20"/>
                                        </p:tgtEl>
                                        <p:attrNameLst>
                                          <p:attrName>ppt_h</p:attrName>
                                        </p:attrNameLst>
                                      </p:cBhvr>
                                      <p:tavLst>
                                        <p:tav tm="0">
                                          <p:val>
                                            <p:fltVal val="0"/>
                                          </p:val>
                                        </p:tav>
                                        <p:tav tm="100000">
                                          <p:val>
                                            <p:strVal val="#ppt_h"/>
                                          </p:val>
                                        </p:tav>
                                      </p:tavLst>
                                    </p:anim>
                                    <p:anim calcmode="lin" valueType="num">
                                      <p:cBhvr>
                                        <p:cTn id="42" dur="300" fill="hold"/>
                                        <p:tgtEl>
                                          <p:spTgt spid="20"/>
                                        </p:tgtEl>
                                        <p:attrNameLst>
                                          <p:attrName>style.rotation</p:attrName>
                                        </p:attrNameLst>
                                      </p:cBhvr>
                                      <p:tavLst>
                                        <p:tav tm="0">
                                          <p:val>
                                            <p:fltVal val="90"/>
                                          </p:val>
                                        </p:tav>
                                        <p:tav tm="100000">
                                          <p:val>
                                            <p:fltVal val="0"/>
                                          </p:val>
                                        </p:tav>
                                      </p:tavLst>
                                    </p:anim>
                                    <p:animEffect transition="in" filter="fade">
                                      <p:cBhvr>
                                        <p:cTn id="43" dur="300"/>
                                        <p:tgtEl>
                                          <p:spTgt spid="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childTnLst>
                          </p:cTn>
                        </p:par>
                        <p:par>
                          <p:cTn id="56" fill="hold">
                            <p:stCondLst>
                              <p:cond delay="6000"/>
                            </p:stCondLst>
                            <p:childTnLst>
                              <p:par>
                                <p:cTn id="57" presetID="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3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300" fill="hold"/>
                                        <p:tgtEl>
                                          <p:spTgt spid="22"/>
                                        </p:tgtEl>
                                        <p:attrNameLst>
                                          <p:attrName>ppt_w</p:attrName>
                                        </p:attrNameLst>
                                      </p:cBhvr>
                                      <p:tavLst>
                                        <p:tav tm="0">
                                          <p:val>
                                            <p:fltVal val="0"/>
                                          </p:val>
                                        </p:tav>
                                        <p:tav tm="100000">
                                          <p:val>
                                            <p:strVal val="#ppt_w"/>
                                          </p:val>
                                        </p:tav>
                                      </p:tavLst>
                                    </p:anim>
                                    <p:anim calcmode="lin" valueType="num">
                                      <p:cBhvr>
                                        <p:cTn id="65" dur="300" fill="hold"/>
                                        <p:tgtEl>
                                          <p:spTgt spid="22"/>
                                        </p:tgtEl>
                                        <p:attrNameLst>
                                          <p:attrName>ppt_h</p:attrName>
                                        </p:attrNameLst>
                                      </p:cBhvr>
                                      <p:tavLst>
                                        <p:tav tm="0">
                                          <p:val>
                                            <p:fltVal val="0"/>
                                          </p:val>
                                        </p:tav>
                                        <p:tav tm="100000">
                                          <p:val>
                                            <p:strVal val="#ppt_h"/>
                                          </p:val>
                                        </p:tav>
                                      </p:tavLst>
                                    </p:anim>
                                    <p:anim calcmode="lin" valueType="num">
                                      <p:cBhvr>
                                        <p:cTn id="66" dur="300" fill="hold"/>
                                        <p:tgtEl>
                                          <p:spTgt spid="22"/>
                                        </p:tgtEl>
                                        <p:attrNameLst>
                                          <p:attrName>style.rotation</p:attrName>
                                        </p:attrNameLst>
                                      </p:cBhvr>
                                      <p:tavLst>
                                        <p:tav tm="0">
                                          <p:val>
                                            <p:fltVal val="90"/>
                                          </p:val>
                                        </p:tav>
                                        <p:tav tm="100000">
                                          <p:val>
                                            <p:fltVal val="0"/>
                                          </p:val>
                                        </p:tav>
                                      </p:tavLst>
                                    </p:anim>
                                    <p:animEffect transition="in" filter="fade">
                                      <p:cBhvr>
                                        <p:cTn id="67" dur="300"/>
                                        <p:tgtEl>
                                          <p:spTgt spid="22"/>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7500"/>
                            </p:stCondLst>
                            <p:childTnLst>
                              <p:par>
                                <p:cTn id="73" presetID="2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500"/>
                                        <p:tgtEl>
                                          <p:spTgt spid="24"/>
                                        </p:tgtEl>
                                      </p:cBhvr>
                                    </p:animEffect>
                                  </p:childTnLst>
                                </p:cTn>
                              </p:par>
                            </p:childTnLst>
                          </p:cTn>
                        </p:par>
                        <p:par>
                          <p:cTn id="76" fill="hold">
                            <p:stCondLst>
                              <p:cond delay="8000"/>
                            </p:stCondLst>
                            <p:childTnLst>
                              <p:par>
                                <p:cTn id="77" presetID="14" presetClass="entr" presetSubtype="1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utoUpdateAnimBg="0"/>
      <p:bldP spid="19" grpId="0" animBg="1"/>
      <p:bldP spid="20" grpId="0" autoUpdateAnimBg="0"/>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autoUpdateAnimBg="0"/>
      <p:bldP spid="30" grpId="0" animBg="1" autoUpdateAnimBg="0"/>
      <p:bldP spid="31"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15" name="组合 14"/>
          <p:cNvGrpSpPr/>
          <p:nvPr/>
        </p:nvGrpSpPr>
        <p:grpSpPr>
          <a:xfrm>
            <a:off x="1043608" y="1040031"/>
            <a:ext cx="1872208" cy="1318925"/>
            <a:chOff x="539552" y="1117982"/>
            <a:chExt cx="2415569" cy="1836838"/>
          </a:xfrm>
        </p:grpSpPr>
        <p:sp>
          <p:nvSpPr>
            <p:cNvPr id="29" name="椭圆形标注 28"/>
            <p:cNvSpPr/>
            <p:nvPr/>
          </p:nvSpPr>
          <p:spPr>
            <a:xfrm>
              <a:off x="539552" y="1117982"/>
              <a:ext cx="2415569" cy="1836838"/>
            </a:xfrm>
            <a:prstGeom prst="wedgeEllipseCallout">
              <a:avLst>
                <a:gd name="adj1" fmla="val 54167"/>
                <a:gd name="adj2" fmla="val 54281"/>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0"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1"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2"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3"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4" name="TextBox 3"/>
            <p:cNvSpPr txBox="1"/>
            <p:nvPr/>
          </p:nvSpPr>
          <p:spPr>
            <a:xfrm>
              <a:off x="878041" y="1279203"/>
              <a:ext cx="1920253" cy="514361"/>
            </a:xfrm>
            <a:prstGeom prst="rect">
              <a:avLst/>
            </a:prstGeom>
            <a:noFill/>
          </p:spPr>
          <p:txBody>
            <a:bodyPr wrap="square" rtlCol="0">
              <a:spAutoFit/>
            </a:bodyPr>
            <a:lstStyle/>
            <a:p>
              <a:pPr algn="ctr" fontAlgn="base">
                <a:spcBef>
                  <a:spcPct val="0"/>
                </a:spcBef>
                <a:spcAft>
                  <a:spcPct val="0"/>
                </a:spcAft>
              </a:pPr>
              <a:r>
                <a:rPr lang="zh-CN" altLang="en-US" b="0" dirty="0" smtClean="0">
                  <a:solidFill>
                    <a:srgbClr val="403029"/>
                  </a:solidFill>
                  <a:latin typeface="微软雅黑" panose="020B0503020204020204" pitchFamily="34" charset="-122"/>
                  <a:ea typeface="微软雅黑" panose="020B0503020204020204" pitchFamily="34" charset="-122"/>
                </a:rPr>
                <a:t>融资难</a:t>
              </a:r>
              <a:endParaRPr lang="zh-CN" altLang="en-US" b="0" dirty="0">
                <a:solidFill>
                  <a:srgbClr val="403029"/>
                </a:solidFill>
                <a:latin typeface="微软雅黑" panose="020B0503020204020204" pitchFamily="34" charset="-122"/>
                <a:ea typeface="微软雅黑" panose="020B0503020204020204" pitchFamily="34" charset="-122"/>
              </a:endParaRPr>
            </a:p>
          </p:txBody>
        </p:sp>
      </p:grpSp>
      <p:pic>
        <p:nvPicPr>
          <p:cNvPr id="35"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39750" y="2734181"/>
            <a:ext cx="8135938" cy="1997809"/>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539750" y="3348413"/>
            <a:ext cx="8135938" cy="907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b="0" dirty="0" smtClean="0">
                <a:solidFill>
                  <a:schemeClr val="tx1"/>
                </a:solidFill>
                <a:latin typeface="微软雅黑" panose="020B0503020204020204" pitchFamily="34" charset="-122"/>
                <a:ea typeface="微软雅黑" panose="020B0503020204020204" pitchFamily="34" charset="-122"/>
              </a:rPr>
              <a:t>       这</a:t>
            </a:r>
            <a:r>
              <a:rPr lang="zh-CN" altLang="en-US" b="0" dirty="0">
                <a:solidFill>
                  <a:schemeClr val="tx1"/>
                </a:solidFill>
                <a:latin typeface="微软雅黑" panose="020B0503020204020204" pitchFamily="34" charset="-122"/>
                <a:ea typeface="微软雅黑" panose="020B0503020204020204" pitchFamily="34" charset="-122"/>
              </a:rPr>
              <a:t>里输入您的文字这里输入您的文字这里输入您的文字这里输入您的文字这里输入您的文字这里输入您的文字这里输入您的文字这里输入您的文</a:t>
            </a:r>
            <a:r>
              <a:rPr lang="zh-CN" altLang="en-US" b="0" dirty="0" smtClean="0">
                <a:solidFill>
                  <a:schemeClr val="tx1"/>
                </a:solidFill>
                <a:latin typeface="微软雅黑" panose="020B0503020204020204" pitchFamily="34" charset="-122"/>
                <a:ea typeface="微软雅黑" panose="020B0503020204020204" pitchFamily="34" charset="-122"/>
              </a:rPr>
              <a:t>字</a:t>
            </a:r>
            <a:endParaRPr lang="zh-CN" altLang="en-US" b="0" dirty="0">
              <a:solidFill>
                <a:schemeClr val="tx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148069" y="1294071"/>
            <a:ext cx="2736303" cy="1589213"/>
            <a:chOff x="5364088" y="841276"/>
            <a:chExt cx="3528392" cy="2193230"/>
          </a:xfrm>
        </p:grpSpPr>
        <p:sp>
          <p:nvSpPr>
            <p:cNvPr id="38" name="椭圆形标注 37"/>
            <p:cNvSpPr/>
            <p:nvPr/>
          </p:nvSpPr>
          <p:spPr>
            <a:xfrm>
              <a:off x="5364088" y="841276"/>
              <a:ext cx="3528392" cy="2193230"/>
            </a:xfrm>
            <a:prstGeom prst="wedgeEllipseCallout">
              <a:avLst>
                <a:gd name="adj1" fmla="val -51562"/>
                <a:gd name="adj2" fmla="val 59076"/>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0" dirty="0">
                <a:solidFill>
                  <a:srgbClr val="3C5E89"/>
                </a:solidFill>
                <a:latin typeface="微软雅黑" panose="020B0503020204020204" pitchFamily="34" charset="-122"/>
                <a:ea typeface="微软雅黑" panose="020B0503020204020204" pitchFamily="34" charset="-122"/>
              </a:endParaRPr>
            </a:p>
          </p:txBody>
        </p:sp>
        <p:sp>
          <p:nvSpPr>
            <p:cNvPr id="39" name="TextBox 3"/>
            <p:cNvSpPr txBox="1"/>
            <p:nvPr/>
          </p:nvSpPr>
          <p:spPr>
            <a:xfrm>
              <a:off x="6228184" y="1104092"/>
              <a:ext cx="1920253" cy="891984"/>
            </a:xfrm>
            <a:prstGeom prst="rect">
              <a:avLst/>
            </a:prstGeom>
            <a:noFill/>
          </p:spPr>
          <p:txBody>
            <a:bodyPr wrap="square" rtlCol="0">
              <a:spAutoFit/>
            </a:bodyPr>
            <a:lstStyle/>
            <a:p>
              <a:pPr algn="ctr" fontAlgn="base">
                <a:spcBef>
                  <a:spcPct val="0"/>
                </a:spcBef>
                <a:spcAft>
                  <a:spcPct val="0"/>
                </a:spcAft>
              </a:pPr>
              <a:r>
                <a:rPr lang="zh-CN" altLang="en-US" b="0">
                  <a:latin typeface="微软雅黑" panose="020B0503020204020204" pitchFamily="34" charset="-122"/>
                  <a:ea typeface="微软雅黑" panose="020B0503020204020204" pitchFamily="34" charset="-122"/>
                </a:rPr>
                <a:t>这里输入您的文字</a:t>
              </a:r>
              <a:endParaRPr lang="zh-CN" altLang="en-US" b="0" dirty="0">
                <a:solidFill>
                  <a:srgbClr val="D2607A"/>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605406" y="1460182"/>
              <a:ext cx="972001" cy="972000"/>
              <a:chOff x="7926343" y="2054247"/>
              <a:chExt cx="972001" cy="972000"/>
            </a:xfrm>
          </p:grpSpPr>
          <p:sp>
            <p:nvSpPr>
              <p:cNvPr id="47" name="流程图: 联系 46"/>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solidFill>
                    <a:schemeClr val="tx1"/>
                  </a:solidFill>
                </a:endParaRPr>
              </a:p>
            </p:txBody>
          </p:sp>
          <p:sp>
            <p:nvSpPr>
              <p:cNvPr id="48" name="TextBox 3"/>
              <p:cNvSpPr txBox="1"/>
              <p:nvPr/>
            </p:nvSpPr>
            <p:spPr>
              <a:xfrm>
                <a:off x="7926344" y="2204865"/>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a:solidFill>
                      <a:schemeClr val="bg1"/>
                    </a:solidFill>
                    <a:latin typeface="微软雅黑" panose="020B0503020204020204" pitchFamily="34" charset="-122"/>
                    <a:ea typeface="微软雅黑" panose="020B0503020204020204" pitchFamily="34" charset="-122"/>
                  </a:rPr>
                  <a:t>输入您的文字</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732240" y="1946182"/>
              <a:ext cx="972001" cy="972000"/>
              <a:chOff x="7926343" y="2054247"/>
              <a:chExt cx="972001" cy="972000"/>
            </a:xfrm>
          </p:grpSpPr>
          <p:sp>
            <p:nvSpPr>
              <p:cNvPr id="45" name="流程图: 联系 44"/>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p>
            </p:txBody>
          </p:sp>
          <p:sp>
            <p:nvSpPr>
              <p:cNvPr id="46" name="TextBox 3"/>
              <p:cNvSpPr txBox="1"/>
              <p:nvPr/>
            </p:nvSpPr>
            <p:spPr>
              <a:xfrm>
                <a:off x="7926344" y="2215747"/>
                <a:ext cx="972000" cy="722081"/>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b="0" dirty="0">
                    <a:latin typeface="微软雅黑" panose="020B0503020204020204" pitchFamily="34" charset="-122"/>
                    <a:ea typeface="微软雅黑" panose="020B0503020204020204" pitchFamily="34" charset="-122"/>
                  </a:rPr>
                  <a:t>输入您的文字</a:t>
                </a:r>
                <a:endParaRPr lang="zh-CN" altLang="en-US" sz="1400" b="0" dirty="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7812360" y="1410311"/>
              <a:ext cx="972001" cy="972000"/>
              <a:chOff x="7926343" y="2054247"/>
              <a:chExt cx="972001" cy="972000"/>
            </a:xfrm>
          </p:grpSpPr>
          <p:sp>
            <p:nvSpPr>
              <p:cNvPr id="43" name="流程图: 联系 42"/>
              <p:cNvSpPr/>
              <p:nvPr/>
            </p:nvSpPr>
            <p:spPr>
              <a:xfrm>
                <a:off x="7926343" y="2054247"/>
                <a:ext cx="972000" cy="972000"/>
              </a:xfrm>
              <a:prstGeom prst="flowChartConnector">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p>
            </p:txBody>
          </p:sp>
          <p:sp>
            <p:nvSpPr>
              <p:cNvPr id="44" name="TextBox 3"/>
              <p:cNvSpPr txBox="1"/>
              <p:nvPr/>
            </p:nvSpPr>
            <p:spPr>
              <a:xfrm>
                <a:off x="7926344" y="2155361"/>
                <a:ext cx="972000" cy="722081"/>
              </a:xfrm>
              <a:prstGeom prst="rect">
                <a:avLst/>
              </a:prstGeom>
              <a:noFill/>
            </p:spPr>
            <p:txBody>
              <a:bodyPr wrap="square" rtlCol="0">
                <a:spAutoFit/>
              </a:bodyPr>
              <a:lstStyle/>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高额</a:t>
                </a:r>
                <a:endParaRPr lang="en-US" altLang="zh-CN" sz="1400" b="0" dirty="0" smtClean="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b="0" dirty="0" smtClean="0">
                    <a:solidFill>
                      <a:schemeClr val="bg1"/>
                    </a:solidFill>
                    <a:latin typeface="微软雅黑" panose="020B0503020204020204" pitchFamily="34" charset="-122"/>
                    <a:ea typeface="微软雅黑" panose="020B0503020204020204" pitchFamily="34" charset="-122"/>
                  </a:rPr>
                  <a:t>税费</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3491880" y="1000986"/>
            <a:ext cx="1368152" cy="1930802"/>
            <a:chOff x="4729458" y="2977270"/>
            <a:chExt cx="2733084" cy="3253368"/>
          </a:xfrm>
        </p:grpSpPr>
        <p:pic>
          <p:nvPicPr>
            <p:cNvPr id="50" name="图片 49"/>
            <p:cNvPicPr>
              <a:picLocks noChangeAspect="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51" name="弧形 50"/>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0"/>
            </a:p>
          </p:txBody>
        </p:sp>
        <p:sp>
          <p:nvSpPr>
            <p:cNvPr id="52" name="文本框 3"/>
            <p:cNvSpPr txBox="1"/>
            <p:nvPr/>
          </p:nvSpPr>
          <p:spPr>
            <a:xfrm>
              <a:off x="5782529" y="2977270"/>
              <a:ext cx="512368" cy="2644850"/>
            </a:xfrm>
            <a:prstGeom prst="rect">
              <a:avLst/>
            </a:prstGeom>
            <a:noFill/>
          </p:spPr>
          <p:txBody>
            <a:bodyPr wrap="square" rtlCol="0">
              <a:spAutoFit/>
            </a:bodyPr>
            <a:lstStyle/>
            <a:p>
              <a:pPr algn="ctr"/>
              <a:r>
                <a:rPr lang="en-US" altLang="zh-CN" sz="2400" b="0" dirty="0" smtClean="0">
                  <a:solidFill>
                    <a:schemeClr val="bg1"/>
                  </a:solidFill>
                </a:rPr>
                <a:t>.  .</a:t>
              </a:r>
              <a:endParaRPr lang="zh-CN" altLang="en-US" sz="2400" b="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anim calcmode="lin" valueType="num">
                                      <p:cBhvr>
                                        <p:cTn id="12" dur="500" fill="hold"/>
                                        <p:tgtEl>
                                          <p:spTgt spid="49"/>
                                        </p:tgtEl>
                                        <p:attrNameLst>
                                          <p:attrName>ppt_x</p:attrName>
                                        </p:attrNameLst>
                                      </p:cBhvr>
                                      <p:tavLst>
                                        <p:tav tm="0">
                                          <p:val>
                                            <p:strVal val="#ppt_x"/>
                                          </p:val>
                                        </p:tav>
                                        <p:tav tm="100000">
                                          <p:val>
                                            <p:strVal val="#ppt_x"/>
                                          </p:val>
                                        </p:tav>
                                      </p:tavLst>
                                    </p:anim>
                                    <p:anim calcmode="lin" valueType="num">
                                      <p:cBhvr>
                                        <p:cTn id="13" dur="5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childTnLst>
                          </p:cTn>
                        </p:par>
                        <p:par>
                          <p:cTn id="30" fill="hold">
                            <p:stCondLst>
                              <p:cond delay="3000"/>
                            </p:stCondLst>
                            <p:childTnLst>
                              <p:par>
                                <p:cTn id="31" presetID="16" presetClass="entr" presetSubtype="37"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outVertical)">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35" name="Text Box 16"/>
          <p:cNvSpPr txBox="1">
            <a:spLocks noChangeArrowheads="1"/>
          </p:cNvSpPr>
          <p:nvPr/>
        </p:nvSpPr>
        <p:spPr bwMode="auto">
          <a:xfrm>
            <a:off x="1331640" y="2666588"/>
            <a:ext cx="2373312" cy="369332"/>
          </a:xfrm>
          <a:prstGeom prst="rect">
            <a:avLst/>
          </a:prstGeom>
          <a:solidFill>
            <a:srgbClr val="0070C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b="0" dirty="0">
                <a:solidFill>
                  <a:srgbClr val="F8F8F8"/>
                </a:solidFill>
                <a:ea typeface="微软雅黑" panose="020B0503020204020204" pitchFamily="34" charset="-122"/>
              </a:rPr>
              <a:t>添加文字</a:t>
            </a:r>
            <a:endParaRPr lang="zh-CN" altLang="en-US" b="0" dirty="0">
              <a:solidFill>
                <a:srgbClr val="F8F8F8"/>
              </a:solidFill>
              <a:ea typeface="微软雅黑" panose="020B0503020204020204" pitchFamily="34" charset="-122"/>
            </a:endParaRPr>
          </a:p>
        </p:txBody>
      </p:sp>
      <p:sp>
        <p:nvSpPr>
          <p:cNvPr id="36" name="Rectangle 17"/>
          <p:cNvSpPr>
            <a:spLocks noChangeArrowheads="1"/>
          </p:cNvSpPr>
          <p:nvPr/>
        </p:nvSpPr>
        <p:spPr bwMode="auto">
          <a:xfrm>
            <a:off x="1331640"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0"/>
          </a:p>
        </p:txBody>
      </p:sp>
      <p:sp>
        <p:nvSpPr>
          <p:cNvPr id="37" name="Text Box 18"/>
          <p:cNvSpPr txBox="1">
            <a:spLocks noChangeArrowheads="1"/>
          </p:cNvSpPr>
          <p:nvPr/>
        </p:nvSpPr>
        <p:spPr bwMode="auto">
          <a:xfrm>
            <a:off x="5384527" y="2666588"/>
            <a:ext cx="2374900" cy="369332"/>
          </a:xfrm>
          <a:prstGeom prst="rect">
            <a:avLst/>
          </a:prstGeom>
          <a:solidFill>
            <a:srgbClr val="00B0F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b="0" dirty="0">
                <a:solidFill>
                  <a:srgbClr val="F8F8F8"/>
                </a:solidFill>
                <a:ea typeface="微软雅黑" panose="020B0503020204020204" pitchFamily="34" charset="-122"/>
              </a:rPr>
              <a:t>添加文字</a:t>
            </a:r>
            <a:endParaRPr lang="zh-CN" altLang="en-US" b="0" dirty="0">
              <a:solidFill>
                <a:srgbClr val="F8F8F8"/>
              </a:solidFill>
              <a:ea typeface="微软雅黑" panose="020B0503020204020204" pitchFamily="34" charset="-122"/>
            </a:endParaRPr>
          </a:p>
        </p:txBody>
      </p:sp>
      <p:sp>
        <p:nvSpPr>
          <p:cNvPr id="38" name="Rectangle 19"/>
          <p:cNvSpPr>
            <a:spLocks noChangeArrowheads="1"/>
          </p:cNvSpPr>
          <p:nvPr/>
        </p:nvSpPr>
        <p:spPr bwMode="auto">
          <a:xfrm>
            <a:off x="5384527" y="3055208"/>
            <a:ext cx="2374900" cy="174879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0"/>
          </a:p>
        </p:txBody>
      </p:sp>
      <p:sp>
        <p:nvSpPr>
          <p:cNvPr id="39" name="Text Box 20"/>
          <p:cNvSpPr txBox="1">
            <a:spLocks noChangeArrowheads="1"/>
          </p:cNvSpPr>
          <p:nvPr/>
        </p:nvSpPr>
        <p:spPr bwMode="auto">
          <a:xfrm>
            <a:off x="1507852"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a:t>
            </a:r>
            <a:r>
              <a:rPr lang="zh-CN" altLang="en-US" sz="1600" b="0" dirty="0" smtClean="0">
                <a:solidFill>
                  <a:srgbClr val="292929"/>
                </a:solidFill>
                <a:latin typeface="微软雅黑" panose="020B0503020204020204" pitchFamily="34" charset="-122"/>
                <a:ea typeface="微软雅黑" panose="020B0503020204020204" pitchFamily="34" charset="-122"/>
              </a:rPr>
              <a:t>文字</a:t>
            </a:r>
            <a:endParaRPr lang="zh-CN" altLang="en-US" sz="1600" b="0" dirty="0" smtClean="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smtClean="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smtClean="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smtClean="0">
                <a:solidFill>
                  <a:srgbClr val="292929"/>
                </a:solidFill>
                <a:latin typeface="微软雅黑" panose="020B0503020204020204" pitchFamily="34" charset="-122"/>
                <a:ea typeface="微软雅黑" panose="020B0503020204020204" pitchFamily="34" charset="-122"/>
              </a:rPr>
              <a:t>●</a:t>
            </a: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b="0" dirty="0">
              <a:solidFill>
                <a:srgbClr val="292929"/>
              </a:solidFill>
              <a:latin typeface="微软雅黑" panose="020B0503020204020204" pitchFamily="34" charset="-122"/>
              <a:ea typeface="微软雅黑" panose="020B0503020204020204" pitchFamily="34" charset="-122"/>
            </a:endParaRPr>
          </a:p>
        </p:txBody>
      </p:sp>
      <p:sp>
        <p:nvSpPr>
          <p:cNvPr id="40" name="Text Box 21"/>
          <p:cNvSpPr txBox="1">
            <a:spLocks noChangeArrowheads="1"/>
          </p:cNvSpPr>
          <p:nvPr/>
        </p:nvSpPr>
        <p:spPr bwMode="auto">
          <a:xfrm>
            <a:off x="5562327" y="3249518"/>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●这里输入您的文字</a:t>
            </a:r>
            <a:endParaRPr lang="zh-CN" altLang="en-US" sz="1600" b="0" dirty="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a:solidFill>
                  <a:srgbClr val="292929"/>
                </a:solidFill>
                <a:latin typeface="微软雅黑" panose="020B0503020204020204" pitchFamily="34" charset="-122"/>
                <a:ea typeface="微软雅黑" panose="020B0503020204020204" pitchFamily="34" charset="-122"/>
              </a:rPr>
              <a:t>●这里输入您的</a:t>
            </a:r>
            <a:r>
              <a:rPr lang="zh-CN" altLang="en-US" sz="1600" b="0" dirty="0" smtClean="0">
                <a:solidFill>
                  <a:srgbClr val="292929"/>
                </a:solidFill>
                <a:latin typeface="微软雅黑" panose="020B0503020204020204" pitchFamily="34" charset="-122"/>
                <a:ea typeface="微软雅黑" panose="020B0503020204020204" pitchFamily="34" charset="-122"/>
              </a:rPr>
              <a:t>文字</a:t>
            </a:r>
            <a:endParaRPr lang="zh-CN" altLang="en-US" sz="1600" b="0" dirty="0" smtClean="0">
              <a:solidFill>
                <a:srgbClr val="292929"/>
              </a:solidFill>
              <a:latin typeface="微软雅黑" panose="020B0503020204020204" pitchFamily="34" charset="-122"/>
              <a:ea typeface="微软雅黑" panose="020B0503020204020204" pitchFamily="34" charset="-122"/>
            </a:endParaRPr>
          </a:p>
          <a:p>
            <a:pPr eaLnBrk="1" hangingPunct="1">
              <a:lnSpc>
                <a:spcPct val="110000"/>
              </a:lnSpc>
            </a:pPr>
            <a:r>
              <a:rPr lang="zh-CN" altLang="en-US" sz="1600" b="0" dirty="0" smtClean="0">
                <a:solidFill>
                  <a:srgbClr val="292929"/>
                </a:solidFill>
                <a:latin typeface="微软雅黑" panose="020B0503020204020204" pitchFamily="34" charset="-122"/>
                <a:ea typeface="微软雅黑" panose="020B0503020204020204" pitchFamily="34" charset="-122"/>
              </a:rPr>
              <a:t>●这里输入您的文字</a:t>
            </a:r>
            <a:endParaRPr lang="zh-CN" altLang="en-US" b="0" dirty="0">
              <a:solidFill>
                <a:srgbClr val="292929"/>
              </a:solidFill>
              <a:latin typeface="微软雅黑" panose="020B0503020204020204" pitchFamily="34" charset="-122"/>
              <a:ea typeface="微软雅黑" panose="020B0503020204020204" pitchFamily="34" charset="-122"/>
            </a:endParaRPr>
          </a:p>
        </p:txBody>
      </p:sp>
      <p:sp>
        <p:nvSpPr>
          <p:cNvPr id="41" name="矩形 40"/>
          <p:cNvSpPr/>
          <p:nvPr/>
        </p:nvSpPr>
        <p:spPr>
          <a:xfrm>
            <a:off x="1331640" y="1104851"/>
            <a:ext cx="2374900" cy="1327937"/>
          </a:xfrm>
          <a:prstGeom prst="rect">
            <a:avLst/>
          </a:prstGeom>
          <a:blipFill dpi="0" rotWithShape="1">
            <a:blip r:embed="rId1"/>
            <a:srcRect/>
            <a:stretch>
              <a:fillRect t="-3000" b="-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2" name="矩形 41"/>
          <p:cNvSpPr/>
          <p:nvPr/>
        </p:nvSpPr>
        <p:spPr>
          <a:xfrm>
            <a:off x="5370463" y="1104851"/>
            <a:ext cx="2374900" cy="1327937"/>
          </a:xfrm>
          <a:prstGeom prst="rect">
            <a:avLst/>
          </a:prstGeom>
          <a:blipFill dpi="0" rotWithShape="1">
            <a:blip r:embed="rId2"/>
            <a:srcRect/>
            <a:stretch>
              <a:fillRect t="-6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3" name="椭圆 42"/>
          <p:cNvSpPr/>
          <p:nvPr/>
        </p:nvSpPr>
        <p:spPr>
          <a:xfrm>
            <a:off x="4211960" y="2353259"/>
            <a:ext cx="864096" cy="842494"/>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0" dirty="0" smtClean="0">
                <a:latin typeface="微软雅黑" panose="020B0503020204020204" pitchFamily="34" charset="-122"/>
                <a:ea typeface="微软雅黑" panose="020B0503020204020204" pitchFamily="34" charset="-122"/>
              </a:rPr>
              <a:t>VS</a:t>
            </a:r>
            <a:endParaRPr lang="zh-CN" altLang="en-US" sz="2500" b="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0">
        <p:dissolve/>
      </p:transition>
    </mc:Choice>
    <mc:Fallback>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inVertical)">
                                      <p:cBhvr>
                                        <p:cTn id="17" dur="500"/>
                                        <p:tgtEl>
                                          <p:spTgt spid="35"/>
                                        </p:tgtEl>
                                      </p:cBhvr>
                                    </p:animEffect>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39">
                                            <p:txEl>
                                              <p:pRg st="0" end="0"/>
                                            </p:txEl>
                                          </p:spTgt>
                                        </p:tgtEl>
                                        <p:attrNameLst>
                                          <p:attrName>style.visibility</p:attrName>
                                        </p:attrNameLst>
                                      </p:cBhvr>
                                      <p:to>
                                        <p:strVal val="visible"/>
                                      </p:to>
                                    </p:set>
                                    <p:anim calcmode="lin" valueType="num">
                                      <p:cBhvr additive="base">
                                        <p:cTn id="24"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39">
                                            <p:txEl>
                                              <p:pRg st="1" end="1"/>
                                            </p:txEl>
                                          </p:spTgt>
                                        </p:tgtEl>
                                        <p:attrNameLst>
                                          <p:attrName>style.visibility</p:attrName>
                                        </p:attrNameLst>
                                      </p:cBhvr>
                                      <p:to>
                                        <p:strVal val="visible"/>
                                      </p:to>
                                    </p:set>
                                    <p:anim calcmode="lin" valueType="num">
                                      <p:cBhvr additive="base">
                                        <p:cTn id="29" dur="500" fill="hold"/>
                                        <p:tgtEl>
                                          <p:spTgt spid="3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9">
                                            <p:txEl>
                                              <p:pRg st="1" end="1"/>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39">
                                            <p:txEl>
                                              <p:pRg st="2" end="2"/>
                                            </p:txEl>
                                          </p:spTgt>
                                        </p:tgtEl>
                                        <p:attrNameLst>
                                          <p:attrName>style.visibility</p:attrName>
                                        </p:attrNameLst>
                                      </p:cBhvr>
                                      <p:to>
                                        <p:strVal val="visible"/>
                                      </p:to>
                                    </p:set>
                                    <p:anim calcmode="lin" valueType="num">
                                      <p:cBhvr additive="base">
                                        <p:cTn id="34" dur="500" fill="hold"/>
                                        <p:tgtEl>
                                          <p:spTgt spid="39">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9">
                                            <p:txEl>
                                              <p:pRg st="2" end="2"/>
                                            </p:txEl>
                                          </p:spTgt>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39">
                                            <p:txEl>
                                              <p:pRg st="3" end="3"/>
                                            </p:txEl>
                                          </p:spTgt>
                                        </p:tgtEl>
                                        <p:attrNameLst>
                                          <p:attrName>style.visibility</p:attrName>
                                        </p:attrNameLst>
                                      </p:cBhvr>
                                      <p:to>
                                        <p:strVal val="visible"/>
                                      </p:to>
                                    </p:set>
                                    <p:anim calcmode="lin" valueType="num">
                                      <p:cBhvr additive="base">
                                        <p:cTn id="39" dur="500" fill="hold"/>
                                        <p:tgtEl>
                                          <p:spTgt spid="39">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9">
                                            <p:txEl>
                                              <p:pRg st="3" end="3"/>
                                            </p:txEl>
                                          </p:spTgt>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39">
                                            <p:txEl>
                                              <p:pRg st="4" end="4"/>
                                            </p:txEl>
                                          </p:spTgt>
                                        </p:tgtEl>
                                        <p:attrNameLst>
                                          <p:attrName>style.visibility</p:attrName>
                                        </p:attrNameLst>
                                      </p:cBhvr>
                                      <p:to>
                                        <p:strVal val="visible"/>
                                      </p:to>
                                    </p:set>
                                    <p:anim calcmode="lin" valueType="num">
                                      <p:cBhvr additive="base">
                                        <p:cTn id="44" dur="500" fill="hold"/>
                                        <p:tgtEl>
                                          <p:spTgt spid="39">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9">
                                            <p:txEl>
                                              <p:pRg st="4" end="4"/>
                                            </p:txEl>
                                          </p:spTgt>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anim calcmode="lin" valueType="num">
                                      <p:cBhvr>
                                        <p:cTn id="50" dur="500" fill="hold"/>
                                        <p:tgtEl>
                                          <p:spTgt spid="42"/>
                                        </p:tgtEl>
                                        <p:attrNameLst>
                                          <p:attrName>ppt_x</p:attrName>
                                        </p:attrNameLst>
                                      </p:cBhvr>
                                      <p:tavLst>
                                        <p:tav tm="0">
                                          <p:val>
                                            <p:strVal val="#ppt_x"/>
                                          </p:val>
                                        </p:tav>
                                        <p:tav tm="100000">
                                          <p:val>
                                            <p:strVal val="#ppt_x"/>
                                          </p:val>
                                        </p:tav>
                                      </p:tavLst>
                                    </p:anim>
                                    <p:anim calcmode="lin" valueType="num">
                                      <p:cBhvr>
                                        <p:cTn id="51" dur="50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childTnLst>
                          </p:cTn>
                        </p:par>
                        <p:par>
                          <p:cTn id="56" fill="hold">
                            <p:stCondLst>
                              <p:cond delay="5500"/>
                            </p:stCondLst>
                            <p:childTnLst>
                              <p:par>
                                <p:cTn id="57" presetID="1"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40">
                                            <p:txEl>
                                              <p:pRg st="0" end="0"/>
                                            </p:txEl>
                                          </p:spTgt>
                                        </p:tgtEl>
                                        <p:attrNameLst>
                                          <p:attrName>style.visibility</p:attrName>
                                        </p:attrNameLst>
                                      </p:cBhvr>
                                      <p:to>
                                        <p:strVal val="visible"/>
                                      </p:to>
                                    </p:set>
                                    <p:anim calcmode="lin" valueType="num">
                                      <p:cBhvr additive="base">
                                        <p:cTn id="62"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40">
                                            <p:txEl>
                                              <p:pRg st="1" end="1"/>
                                            </p:txEl>
                                          </p:spTgt>
                                        </p:tgtEl>
                                        <p:attrNameLst>
                                          <p:attrName>style.visibility</p:attrName>
                                        </p:attrNameLst>
                                      </p:cBhvr>
                                      <p:to>
                                        <p:strVal val="visible"/>
                                      </p:to>
                                    </p:set>
                                    <p:anim calcmode="lin" valueType="num">
                                      <p:cBhvr additive="base">
                                        <p:cTn id="67" dur="500" fill="hold"/>
                                        <p:tgtEl>
                                          <p:spTgt spid="40">
                                            <p:txEl>
                                              <p:pRg st="1" end="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0">
                                            <p:txEl>
                                              <p:pRg st="1" end="1"/>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40">
                                            <p:txEl>
                                              <p:pRg st="2" end="2"/>
                                            </p:txEl>
                                          </p:spTgt>
                                        </p:tgtEl>
                                        <p:attrNameLst>
                                          <p:attrName>style.visibility</p:attrName>
                                        </p:attrNameLst>
                                      </p:cBhvr>
                                      <p:to>
                                        <p:strVal val="visible"/>
                                      </p:to>
                                    </p:set>
                                    <p:anim calcmode="lin" valueType="num">
                                      <p:cBhvr additive="base">
                                        <p:cTn id="72" dur="500" fill="hold"/>
                                        <p:tgtEl>
                                          <p:spTgt spid="40">
                                            <p:txEl>
                                              <p:pRg st="2" end="2"/>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40">
                                            <p:txEl>
                                              <p:pRg st="2" end="2"/>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0">
                                            <p:txEl>
                                              <p:pRg st="3" end="3"/>
                                            </p:txEl>
                                          </p:spTgt>
                                        </p:tgtEl>
                                        <p:attrNameLst>
                                          <p:attrName>style.visibility</p:attrName>
                                        </p:attrNameLst>
                                      </p:cBhvr>
                                      <p:to>
                                        <p:strVal val="visible"/>
                                      </p:to>
                                    </p:set>
                                    <p:anim calcmode="lin" valueType="num">
                                      <p:cBhvr additive="base">
                                        <p:cTn id="77" dur="500" fill="hold"/>
                                        <p:tgtEl>
                                          <p:spTgt spid="40">
                                            <p:txEl>
                                              <p:pRg st="3" end="3"/>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40">
                                            <p:txEl>
                                              <p:pRg st="3" end="3"/>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40">
                                            <p:txEl>
                                              <p:pRg st="4" end="4"/>
                                            </p:txEl>
                                          </p:spTgt>
                                        </p:tgtEl>
                                        <p:attrNameLst>
                                          <p:attrName>style.visibility</p:attrName>
                                        </p:attrNameLst>
                                      </p:cBhvr>
                                      <p:to>
                                        <p:strVal val="visible"/>
                                      </p:to>
                                    </p:set>
                                    <p:anim calcmode="lin" valueType="num">
                                      <p:cBhvr additive="base">
                                        <p:cTn id="82" dur="500" fill="hold"/>
                                        <p:tgtEl>
                                          <p:spTgt spid="40">
                                            <p:txEl>
                                              <p:pRg st="4" end="4"/>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40">
                                            <p:txEl>
                                              <p:pRg st="4" end="4"/>
                                            </p:txEl>
                                          </p:spTgt>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par>
                          <p:cTn id="88" fill="hold">
                            <p:stCondLst>
                              <p:cond delay="8500"/>
                            </p:stCondLst>
                            <p:childTnLst>
                              <p:par>
                                <p:cTn id="89" presetID="26" presetClass="emph" presetSubtype="0" fill="hold" grpId="1" nodeType="afterEffect">
                                  <p:stCondLst>
                                    <p:cond delay="0"/>
                                  </p:stCondLst>
                                  <p:childTnLst>
                                    <p:animEffect transition="out" filter="fade">
                                      <p:cBhvr>
                                        <p:cTn id="90" dur="500" tmFilter="0, 0; .2, .5; .8, .5; 1, 0"/>
                                        <p:tgtEl>
                                          <p:spTgt spid="43"/>
                                        </p:tgtEl>
                                      </p:cBhvr>
                                    </p:animEffect>
                                    <p:animScale>
                                      <p:cBhvr>
                                        <p:cTn id="9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38" grpId="0" animBg="1"/>
      <p:bldP spid="39" grpId="0" build="p"/>
      <p:bldP spid="40" grpId="0" build="p"/>
      <p:bldP spid="41" grpId="0" animBg="1"/>
      <p:bldP spid="42" grpId="0" animBg="1"/>
      <p:bldP spid="43" grpId="0" animBg="1"/>
      <p:bldP spid="4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28" name="流程图: 摘录 27"/>
          <p:cNvSpPr/>
          <p:nvPr/>
        </p:nvSpPr>
        <p:spPr>
          <a:xfrm rot="16200000">
            <a:off x="4137004" y="2089185"/>
            <a:ext cx="1407583" cy="126682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b="0" dirty="0">
                <a:latin typeface="微软雅黑" panose="020B0503020204020204" pitchFamily="34" charset="-122"/>
                <a:ea typeface="微软雅黑" panose="020B0503020204020204" pitchFamily="34" charset="-122"/>
              </a:rPr>
              <a:t>2</a:t>
            </a:r>
            <a:endParaRPr lang="zh-CN" altLang="en-US" sz="3600" b="0" dirty="0">
              <a:latin typeface="微软雅黑" panose="020B0503020204020204" pitchFamily="34" charset="-122"/>
              <a:ea typeface="微软雅黑" panose="020B0503020204020204" pitchFamily="34" charset="-122"/>
            </a:endParaRPr>
          </a:p>
        </p:txBody>
      </p:sp>
      <p:sp>
        <p:nvSpPr>
          <p:cNvPr id="29" name="流程图: 摘录 28"/>
          <p:cNvSpPr/>
          <p:nvPr/>
        </p:nvSpPr>
        <p:spPr>
          <a:xfrm rot="5400000">
            <a:off x="4022705" y="1220184"/>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smtClean="0">
                <a:latin typeface="微软雅黑" panose="020B0503020204020204" pitchFamily="34" charset="-122"/>
                <a:ea typeface="微软雅黑" panose="020B0503020204020204" pitchFamily="34" charset="-122"/>
              </a:rPr>
              <a:t>1</a:t>
            </a:r>
            <a:endParaRPr lang="zh-CN" altLang="en-US" sz="3600" b="0" dirty="0">
              <a:latin typeface="微软雅黑" panose="020B0503020204020204" pitchFamily="34" charset="-122"/>
              <a:ea typeface="微软雅黑" panose="020B0503020204020204" pitchFamily="34" charset="-122"/>
            </a:endParaRPr>
          </a:p>
        </p:txBody>
      </p:sp>
      <p:sp>
        <p:nvSpPr>
          <p:cNvPr id="30" name="流程图: 摘录 29"/>
          <p:cNvSpPr/>
          <p:nvPr/>
        </p:nvSpPr>
        <p:spPr>
          <a:xfrm rot="5400000">
            <a:off x="4022705" y="2942913"/>
            <a:ext cx="1407583" cy="1266825"/>
          </a:xfrm>
          <a:prstGeom prst="flowChartExtra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b="0" dirty="0">
                <a:latin typeface="微软雅黑" panose="020B0503020204020204" pitchFamily="34" charset="-122"/>
                <a:ea typeface="微软雅黑" panose="020B0503020204020204" pitchFamily="34" charset="-122"/>
              </a:rPr>
              <a:t>3</a:t>
            </a:r>
            <a:endParaRPr lang="zh-CN" altLang="en-US" sz="3600" b="0" dirty="0">
              <a:latin typeface="微软雅黑" panose="020B0503020204020204" pitchFamily="34" charset="-122"/>
              <a:ea typeface="微软雅黑" panose="020B0503020204020204" pitchFamily="34" charset="-122"/>
            </a:endParaRPr>
          </a:p>
        </p:txBody>
      </p:sp>
      <p:sp>
        <p:nvSpPr>
          <p:cNvPr id="31" name="TextBox 30"/>
          <p:cNvSpPr txBox="1"/>
          <p:nvPr/>
        </p:nvSpPr>
        <p:spPr>
          <a:xfrm>
            <a:off x="1316970" y="1635771"/>
            <a:ext cx="2552701"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6508" y="1131590"/>
            <a:ext cx="2825306" cy="486900"/>
            <a:chOff x="2073750" y="1152682"/>
            <a:chExt cx="2825306" cy="438210"/>
          </a:xfrm>
        </p:grpSpPr>
        <p:sp>
          <p:nvSpPr>
            <p:cNvPr id="33" name="TextBox 32"/>
            <p:cNvSpPr txBox="1"/>
            <p:nvPr/>
          </p:nvSpPr>
          <p:spPr>
            <a:xfrm>
              <a:off x="2073750" y="1152682"/>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169000" y="1590892"/>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1316970" y="3850710"/>
            <a:ext cx="2552701"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326508" y="3346526"/>
            <a:ext cx="2825306" cy="486900"/>
            <a:chOff x="2073750" y="3146124"/>
            <a:chExt cx="2825306" cy="438210"/>
          </a:xfrm>
        </p:grpSpPr>
        <p:sp>
          <p:nvSpPr>
            <p:cNvPr id="37" name="TextBox 36"/>
            <p:cNvSpPr txBox="1"/>
            <p:nvPr/>
          </p:nvSpPr>
          <p:spPr>
            <a:xfrm>
              <a:off x="2073750" y="3146124"/>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169000" y="3584334"/>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5619699" y="2522913"/>
            <a:ext cx="2552701" cy="932563"/>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a:t>
            </a:r>
            <a:endParaRPr lang="en-US" altLang="zh-CN" sz="1400" b="0" dirty="0" smtClean="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359902" y="2018729"/>
            <a:ext cx="2730056" cy="486900"/>
            <a:chOff x="6107144" y="1951107"/>
            <a:chExt cx="2730056" cy="438210"/>
          </a:xfrm>
        </p:grpSpPr>
        <p:sp>
          <p:nvSpPr>
            <p:cNvPr id="41" name="TextBox 40"/>
            <p:cNvSpPr txBox="1"/>
            <p:nvPr/>
          </p:nvSpPr>
          <p:spPr>
            <a:xfrm>
              <a:off x="6420021" y="1951107"/>
              <a:ext cx="1467068" cy="36009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2000" b="0" dirty="0" smtClean="0">
                  <a:solidFill>
                    <a:schemeClr val="tx1">
                      <a:lumMod val="95000"/>
                      <a:lumOff val="5000"/>
                    </a:schemeClr>
                  </a:solidFill>
                  <a:latin typeface="微软雅黑" panose="020B0503020204020204" pitchFamily="34" charset="-122"/>
                  <a:ea typeface="微软雅黑" panose="020B0503020204020204" pitchFamily="34" charset="-122"/>
                </a:rPr>
                <a:t>的小标题</a:t>
              </a:r>
              <a:endParaRPr lang="zh-CN" altLang="en-US" sz="20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6107144" y="2389317"/>
              <a:ext cx="2730056" cy="0"/>
            </a:xfrm>
            <a:prstGeom prst="line">
              <a:avLst/>
            </a:prstGeom>
            <a:ln w="1905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wheel(4)">
                                      <p:cBhvr>
                                        <p:cTn id="7" dur="1000"/>
                                        <p:tgtEl>
                                          <p:spTgt spid="11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250" fill="hold"/>
                                        <p:tgtEl>
                                          <p:spTgt spid="29"/>
                                        </p:tgtEl>
                                        <p:attrNameLst>
                                          <p:attrName>ppt_w</p:attrName>
                                        </p:attrNameLst>
                                      </p:cBhvr>
                                      <p:tavLst>
                                        <p:tav tm="0">
                                          <p:val>
                                            <p:fltVal val="0"/>
                                          </p:val>
                                        </p:tav>
                                        <p:tav tm="100000">
                                          <p:val>
                                            <p:strVal val="#ppt_w"/>
                                          </p:val>
                                        </p:tav>
                                      </p:tavLst>
                                    </p:anim>
                                    <p:anim calcmode="lin" valueType="num">
                                      <p:cBhvr>
                                        <p:cTn id="12" dur="250" fill="hold"/>
                                        <p:tgtEl>
                                          <p:spTgt spid="29"/>
                                        </p:tgtEl>
                                        <p:attrNameLst>
                                          <p:attrName>ppt_h</p:attrName>
                                        </p:attrNameLst>
                                      </p:cBhvr>
                                      <p:tavLst>
                                        <p:tav tm="0">
                                          <p:val>
                                            <p:fltVal val="0"/>
                                          </p:val>
                                        </p:tav>
                                        <p:tav tm="100000">
                                          <p:val>
                                            <p:strVal val="#ppt_h"/>
                                          </p:val>
                                        </p:tav>
                                      </p:tavLst>
                                    </p:anim>
                                    <p:animEffect transition="in" filter="fade">
                                      <p:cBhvr>
                                        <p:cTn id="13" dur="250"/>
                                        <p:tgtEl>
                                          <p:spTgt spid="29"/>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500"/>
                                        <p:tgtEl>
                                          <p:spTgt spid="32"/>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250" fill="hold"/>
                                        <p:tgtEl>
                                          <p:spTgt spid="28"/>
                                        </p:tgtEl>
                                        <p:attrNameLst>
                                          <p:attrName>ppt_w</p:attrName>
                                        </p:attrNameLst>
                                      </p:cBhvr>
                                      <p:tavLst>
                                        <p:tav tm="0">
                                          <p:val>
                                            <p:fltVal val="0"/>
                                          </p:val>
                                        </p:tav>
                                        <p:tav tm="100000">
                                          <p:val>
                                            <p:strVal val="#ppt_w"/>
                                          </p:val>
                                        </p:tav>
                                      </p:tavLst>
                                    </p:anim>
                                    <p:anim calcmode="lin" valueType="num">
                                      <p:cBhvr>
                                        <p:cTn id="27" dur="250" fill="hold"/>
                                        <p:tgtEl>
                                          <p:spTgt spid="28"/>
                                        </p:tgtEl>
                                        <p:attrNameLst>
                                          <p:attrName>ppt_h</p:attrName>
                                        </p:attrNameLst>
                                      </p:cBhvr>
                                      <p:tavLst>
                                        <p:tav tm="0">
                                          <p:val>
                                            <p:fltVal val="0"/>
                                          </p:val>
                                        </p:tav>
                                        <p:tav tm="100000">
                                          <p:val>
                                            <p:strVal val="#ppt_h"/>
                                          </p:val>
                                        </p:tav>
                                      </p:tavLst>
                                    </p:anim>
                                    <p:animEffect transition="in" filter="fade">
                                      <p:cBhvr>
                                        <p:cTn id="28" dur="250"/>
                                        <p:tgtEl>
                                          <p:spTgt spid="28"/>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ppt_x"/>
                                          </p:val>
                                        </p:tav>
                                        <p:tav tm="100000">
                                          <p:val>
                                            <p:strVal val="#ppt_x"/>
                                          </p:val>
                                        </p:tav>
                                      </p:tavLst>
                                    </p:anim>
                                    <p:anim calcmode="lin" valueType="num">
                                      <p:cBhvr additive="base">
                                        <p:cTn id="37" dur="500" fill="hold"/>
                                        <p:tgtEl>
                                          <p:spTgt spid="39"/>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250" fill="hold"/>
                                        <p:tgtEl>
                                          <p:spTgt spid="30"/>
                                        </p:tgtEl>
                                        <p:attrNameLst>
                                          <p:attrName>ppt_w</p:attrName>
                                        </p:attrNameLst>
                                      </p:cBhvr>
                                      <p:tavLst>
                                        <p:tav tm="0">
                                          <p:val>
                                            <p:fltVal val="0"/>
                                          </p:val>
                                        </p:tav>
                                        <p:tav tm="100000">
                                          <p:val>
                                            <p:strVal val="#ppt_w"/>
                                          </p:val>
                                        </p:tav>
                                      </p:tavLst>
                                    </p:anim>
                                    <p:anim calcmode="lin" valueType="num">
                                      <p:cBhvr>
                                        <p:cTn id="42" dur="250" fill="hold"/>
                                        <p:tgtEl>
                                          <p:spTgt spid="30"/>
                                        </p:tgtEl>
                                        <p:attrNameLst>
                                          <p:attrName>ppt_h</p:attrName>
                                        </p:attrNameLst>
                                      </p:cBhvr>
                                      <p:tavLst>
                                        <p:tav tm="0">
                                          <p:val>
                                            <p:fltVal val="0"/>
                                          </p:val>
                                        </p:tav>
                                        <p:tav tm="100000">
                                          <p:val>
                                            <p:strVal val="#ppt_h"/>
                                          </p:val>
                                        </p:tav>
                                      </p:tavLst>
                                    </p:anim>
                                    <p:animEffect transition="in" filter="fade">
                                      <p:cBhvr>
                                        <p:cTn id="43" dur="250"/>
                                        <p:tgtEl>
                                          <p:spTgt spid="30"/>
                                        </p:tgtEl>
                                      </p:cBhvr>
                                    </p:animEffect>
                                  </p:childTnLst>
                                </p:cTn>
                              </p:par>
                            </p:childTnLst>
                          </p:cTn>
                        </p:par>
                        <p:par>
                          <p:cTn id="44" fill="hold">
                            <p:stCondLst>
                              <p:cond delay="4500"/>
                            </p:stCondLst>
                            <p:childTnLst>
                              <p:par>
                                <p:cTn id="45" presetID="22" presetClass="entr" presetSubtype="2"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childTnLst>
                          </p:cTn>
                        </p:par>
                        <p:par>
                          <p:cTn id="48" fill="hold">
                            <p:stCondLst>
                              <p:cond delay="5000"/>
                            </p:stCondLst>
                            <p:childTnLst>
                              <p:par>
                                <p:cTn id="49" presetID="2" presetClass="entr" presetSubtype="4"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28" grpId="0" animBg="1"/>
      <p:bldP spid="29" grpId="0" animBg="1"/>
      <p:bldP spid="30" grpId="0" animBg="1"/>
      <p:bldP spid="31" grpId="0"/>
      <p:bldP spid="35"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8" name="Freeform 6"/>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9" name="Freeform 7"/>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6" name="Freeform 9"/>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7" name="Freeform 10"/>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rPr>
              <a:t>请输入您的章节大标题</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300" b="1">
                <a:solidFill>
                  <a:srgbClr val="FFFFFF"/>
                </a:solidFill>
                <a:latin typeface="微软雅黑" panose="020B0503020204020204" pitchFamily="34" charset="-122"/>
                <a:ea typeface="微软雅黑" panose="020B0503020204020204" pitchFamily="34" charset="-122"/>
              </a:rPr>
              <a:t>4</a:t>
            </a:r>
            <a:endParaRPr lang="zh-CN" altLang="en-US" sz="10300" b="1">
              <a:solidFill>
                <a:srgbClr val="FFFFFF"/>
              </a:solidFill>
              <a:latin typeface="微软雅黑" panose="020B0503020204020204" pitchFamily="34" charset="-122"/>
              <a:ea typeface="微软雅黑" panose="020B0503020204020204"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rgbClr val="FFFFFF"/>
                </a:solidFill>
                <a:latin typeface="微软雅黑" panose="020B0503020204020204" pitchFamily="34" charset="-122"/>
                <a:ea typeface="微软雅黑" panose="020B0503020204020204" pitchFamily="34" charset="-122"/>
              </a:rPr>
              <a:t>这里可以用一段简洁的文字描述出本章中心思想，或者作为章节导语。还可以列出本章的小节标题。</a:t>
            </a: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cxnSp>
        <p:nvCxnSpPr>
          <p:cNvPr id="43" name="Straight Connector 30"/>
          <p:cNvCxnSpPr>
            <a:cxnSpLocks noChangeShapeType="1"/>
          </p:cNvCxnSpPr>
          <p:nvPr/>
        </p:nvCxnSpPr>
        <p:spPr bwMode="auto">
          <a:xfrm>
            <a:off x="19051" y="4576763"/>
            <a:ext cx="9052322" cy="1191"/>
          </a:xfrm>
          <a:prstGeom prst="line">
            <a:avLst/>
          </a:prstGeom>
          <a:noFill/>
          <a:ln w="12700" cmpd="sng">
            <a:solidFill>
              <a:srgbClr val="0070C0"/>
            </a:solidFill>
            <a:prstDash val="sysDot"/>
            <a:round/>
          </a:ln>
          <a:extLst>
            <a:ext uri="{909E8E84-426E-40DD-AFC4-6F175D3DCCD1}">
              <a14:hiddenFill xmlns:a14="http://schemas.microsoft.com/office/drawing/2010/main">
                <a:noFill/>
              </a14:hiddenFill>
            </a:ext>
          </a:extLst>
        </p:spPr>
      </p:cxnSp>
      <p:grpSp>
        <p:nvGrpSpPr>
          <p:cNvPr id="44" name="组合 43"/>
          <p:cNvGrpSpPr/>
          <p:nvPr/>
        </p:nvGrpSpPr>
        <p:grpSpPr>
          <a:xfrm>
            <a:off x="726281" y="1932385"/>
            <a:ext cx="1753791" cy="2745581"/>
            <a:chOff x="726281" y="1932385"/>
            <a:chExt cx="1753791" cy="2745581"/>
          </a:xfrm>
        </p:grpSpPr>
        <p:sp>
          <p:nvSpPr>
            <p:cNvPr id="45" name="Oval 25"/>
            <p:cNvSpPr>
              <a:spLocks noChangeArrowheads="1"/>
            </p:cNvSpPr>
            <p:nvPr/>
          </p:nvSpPr>
          <p:spPr bwMode="auto">
            <a:xfrm>
              <a:off x="806054" y="1932385"/>
              <a:ext cx="1551384" cy="1551384"/>
            </a:xfrm>
            <a:prstGeom prst="ellipse">
              <a:avLst/>
            </a:prstGeom>
            <a:noFill/>
            <a:ln w="25400" cmpd="sng">
              <a:solidFill>
                <a:srgbClr val="00B0F0"/>
              </a:solidFill>
              <a:rou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2870">
                <a:defRPr>
                  <a:solidFill>
                    <a:schemeClr val="tx1"/>
                  </a:solidFill>
                  <a:latin typeface="Calibri" panose="020F0502020204030204" pitchFamily="34" charset="0"/>
                  <a:ea typeface="宋体" panose="02010600030101010101" pitchFamily="2" charset="-122"/>
                </a:defRPr>
              </a:lvl1pPr>
              <a:lvl2pPr marL="742950" indent="-285750" defTabSz="1372870">
                <a:defRPr>
                  <a:solidFill>
                    <a:schemeClr val="tx1"/>
                  </a:solidFill>
                  <a:latin typeface="Calibri" panose="020F0502020204030204" pitchFamily="34" charset="0"/>
                  <a:ea typeface="宋体" panose="02010600030101010101" pitchFamily="2" charset="-122"/>
                </a:defRPr>
              </a:lvl2pPr>
              <a:lvl3pPr marL="1143000" indent="-228600" defTabSz="1372870">
                <a:defRPr>
                  <a:solidFill>
                    <a:schemeClr val="tx1"/>
                  </a:solidFill>
                  <a:latin typeface="Calibri" panose="020F0502020204030204" pitchFamily="34" charset="0"/>
                  <a:ea typeface="宋体" panose="02010600030101010101" pitchFamily="2" charset="-122"/>
                </a:defRPr>
              </a:lvl3pPr>
              <a:lvl4pPr marL="1600200" indent="-228600" defTabSz="1372870">
                <a:defRPr>
                  <a:solidFill>
                    <a:schemeClr val="tx1"/>
                  </a:solidFill>
                  <a:latin typeface="Calibri" panose="020F0502020204030204" pitchFamily="34" charset="0"/>
                  <a:ea typeface="宋体" panose="02010600030101010101" pitchFamily="2" charset="-122"/>
                </a:defRPr>
              </a:lvl4pPr>
              <a:lvl5pPr marL="2057400" indent="-228600" defTabSz="1372870">
                <a:defRPr>
                  <a:solidFill>
                    <a:schemeClr val="tx1"/>
                  </a:solidFill>
                  <a:latin typeface="Calibri" panose="020F0502020204030204" pitchFamily="34" charset="0"/>
                  <a:ea typeface="宋体" panose="02010600030101010101" pitchFamily="2" charset="-122"/>
                </a:defRPr>
              </a:lvl5pPr>
              <a:lvl6pPr marL="25146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10"/>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sz="1600" b="0"/>
            </a:p>
          </p:txBody>
        </p:sp>
        <p:sp>
          <p:nvSpPr>
            <p:cNvPr id="47" name="TextBox 13"/>
            <p:cNvSpPr txBox="1">
              <a:spLocks noChangeArrowheads="1"/>
            </p:cNvSpPr>
            <p:nvPr/>
          </p:nvSpPr>
          <p:spPr bwMode="auto">
            <a:xfrm>
              <a:off x="726281" y="2364582"/>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100" b="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10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050" b="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b="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a:spLocks noChangeArrowheads="1"/>
            </p:cNvSpPr>
            <p:nvPr/>
          </p:nvSpPr>
          <p:spPr bwMode="auto">
            <a:xfrm>
              <a:off x="1220391" y="3481388"/>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1600" b="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3682604" y="1708547"/>
            <a:ext cx="1753790" cy="2969419"/>
            <a:chOff x="3682604" y="1708547"/>
            <a:chExt cx="1753790" cy="2969419"/>
          </a:xfrm>
        </p:grpSpPr>
        <p:sp>
          <p:nvSpPr>
            <p:cNvPr id="51" name="Oval 15"/>
            <p:cNvSpPr>
              <a:spLocks noChangeArrowheads="1"/>
            </p:cNvSpPr>
            <p:nvPr/>
          </p:nvSpPr>
          <p:spPr bwMode="auto">
            <a:xfrm>
              <a:off x="3714750" y="1708547"/>
              <a:ext cx="1551385" cy="1551384"/>
            </a:xfrm>
            <a:prstGeom prst="ellipse">
              <a:avLst/>
            </a:prstGeom>
            <a:noFill/>
            <a:ln w="25400" cmpd="sng">
              <a:solidFill>
                <a:srgbClr val="00B0F0"/>
              </a:solidFill>
              <a:rou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2870">
                <a:defRPr>
                  <a:solidFill>
                    <a:schemeClr val="tx1"/>
                  </a:solidFill>
                  <a:latin typeface="Calibri" panose="020F0502020204030204" pitchFamily="34" charset="0"/>
                  <a:ea typeface="宋体" panose="02010600030101010101" pitchFamily="2" charset="-122"/>
                </a:defRPr>
              </a:lvl1pPr>
              <a:lvl2pPr marL="742950" indent="-285750" defTabSz="1372870">
                <a:defRPr>
                  <a:solidFill>
                    <a:schemeClr val="tx1"/>
                  </a:solidFill>
                  <a:latin typeface="Calibri" panose="020F0502020204030204" pitchFamily="34" charset="0"/>
                  <a:ea typeface="宋体" panose="02010600030101010101" pitchFamily="2" charset="-122"/>
                </a:defRPr>
              </a:lvl2pPr>
              <a:lvl3pPr marL="1143000" indent="-228600" defTabSz="1372870">
                <a:defRPr>
                  <a:solidFill>
                    <a:schemeClr val="tx1"/>
                  </a:solidFill>
                  <a:latin typeface="Calibri" panose="020F0502020204030204" pitchFamily="34" charset="0"/>
                  <a:ea typeface="宋体" panose="02010600030101010101" pitchFamily="2" charset="-122"/>
                </a:defRPr>
              </a:lvl3pPr>
              <a:lvl4pPr marL="1600200" indent="-228600" defTabSz="1372870">
                <a:defRPr>
                  <a:solidFill>
                    <a:schemeClr val="tx1"/>
                  </a:solidFill>
                  <a:latin typeface="Calibri" panose="020F0502020204030204" pitchFamily="34" charset="0"/>
                  <a:ea typeface="宋体" panose="02010600030101010101" pitchFamily="2" charset="-122"/>
                </a:defRPr>
              </a:lvl4pPr>
              <a:lvl5pPr marL="2057400" indent="-228600" defTabSz="1372870">
                <a:defRPr>
                  <a:solidFill>
                    <a:schemeClr val="tx1"/>
                  </a:solidFill>
                  <a:latin typeface="Calibri" panose="020F0502020204030204" pitchFamily="34" charset="0"/>
                  <a:ea typeface="宋体" panose="02010600030101010101" pitchFamily="2" charset="-122"/>
                </a:defRPr>
              </a:lvl5pPr>
              <a:lvl6pPr marL="25146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51"/>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sz="1600" b="0"/>
            </a:p>
          </p:txBody>
        </p:sp>
        <p:sp>
          <p:nvSpPr>
            <p:cNvPr id="53" name="TextBox 13"/>
            <p:cNvSpPr txBox="1">
              <a:spLocks noChangeArrowheads="1"/>
            </p:cNvSpPr>
            <p:nvPr/>
          </p:nvSpPr>
          <p:spPr bwMode="auto">
            <a:xfrm>
              <a:off x="3682604"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100" b="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10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63"/>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050" b="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b="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13"/>
            <p:cNvSpPr txBox="1">
              <a:spLocks noChangeArrowheads="1"/>
            </p:cNvSpPr>
            <p:nvPr/>
          </p:nvSpPr>
          <p:spPr bwMode="auto">
            <a:xfrm>
              <a:off x="4152900" y="3280172"/>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a:xfrm>
            <a:off x="6721079" y="1744266"/>
            <a:ext cx="1753790" cy="2933700"/>
            <a:chOff x="6721079" y="1744266"/>
            <a:chExt cx="1753790" cy="2933700"/>
          </a:xfrm>
        </p:grpSpPr>
        <p:sp>
          <p:nvSpPr>
            <p:cNvPr id="67" name="Oval 5"/>
            <p:cNvSpPr>
              <a:spLocks noChangeArrowheads="1"/>
            </p:cNvSpPr>
            <p:nvPr/>
          </p:nvSpPr>
          <p:spPr bwMode="auto">
            <a:xfrm>
              <a:off x="6728222" y="1744266"/>
              <a:ext cx="1551384" cy="1551384"/>
            </a:xfrm>
            <a:prstGeom prst="ellipse">
              <a:avLst/>
            </a:prstGeom>
            <a:noFill/>
            <a:ln w="25400" cmpd="sng">
              <a:solidFill>
                <a:srgbClr val="00B0F0"/>
              </a:solidFill>
              <a:rou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2870">
                <a:defRPr>
                  <a:solidFill>
                    <a:schemeClr val="tx1"/>
                  </a:solidFill>
                  <a:latin typeface="Calibri" panose="020F0502020204030204" pitchFamily="34" charset="0"/>
                  <a:ea typeface="宋体" panose="02010600030101010101" pitchFamily="2" charset="-122"/>
                </a:defRPr>
              </a:lvl1pPr>
              <a:lvl2pPr marL="742950" indent="-285750" defTabSz="1372870">
                <a:defRPr>
                  <a:solidFill>
                    <a:schemeClr val="tx1"/>
                  </a:solidFill>
                  <a:latin typeface="Calibri" panose="020F0502020204030204" pitchFamily="34" charset="0"/>
                  <a:ea typeface="宋体" panose="02010600030101010101" pitchFamily="2" charset="-122"/>
                </a:defRPr>
              </a:lvl2pPr>
              <a:lvl3pPr marL="1143000" indent="-228600" defTabSz="1372870">
                <a:defRPr>
                  <a:solidFill>
                    <a:schemeClr val="tx1"/>
                  </a:solidFill>
                  <a:latin typeface="Calibri" panose="020F0502020204030204" pitchFamily="34" charset="0"/>
                  <a:ea typeface="宋体" panose="02010600030101010101" pitchFamily="2" charset="-122"/>
                </a:defRPr>
              </a:lvl3pPr>
              <a:lvl4pPr marL="1600200" indent="-228600" defTabSz="1372870">
                <a:defRPr>
                  <a:solidFill>
                    <a:schemeClr val="tx1"/>
                  </a:solidFill>
                  <a:latin typeface="Calibri" panose="020F0502020204030204" pitchFamily="34" charset="0"/>
                  <a:ea typeface="宋体" panose="02010600030101010101" pitchFamily="2" charset="-122"/>
                </a:defRPr>
              </a:lvl4pPr>
              <a:lvl5pPr marL="2057400" indent="-228600" defTabSz="1372870">
                <a:defRPr>
                  <a:solidFill>
                    <a:schemeClr val="tx1"/>
                  </a:solidFill>
                  <a:latin typeface="Calibri" panose="020F0502020204030204" pitchFamily="34" charset="0"/>
                  <a:ea typeface="宋体" panose="02010600030101010101" pitchFamily="2" charset="-122"/>
                </a:defRPr>
              </a:lvl5pPr>
              <a:lvl6pPr marL="25146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3"/>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sz="1600" b="0"/>
            </a:p>
          </p:txBody>
        </p:sp>
        <p:sp>
          <p:nvSpPr>
            <p:cNvPr id="69" name="TextBox 13"/>
            <p:cNvSpPr txBox="1">
              <a:spLocks noChangeArrowheads="1"/>
            </p:cNvSpPr>
            <p:nvPr/>
          </p:nvSpPr>
          <p:spPr bwMode="auto">
            <a:xfrm>
              <a:off x="6721079" y="2165747"/>
              <a:ext cx="175379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100" b="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10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050" b="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13"/>
            <p:cNvSpPr txBox="1">
              <a:spLocks noChangeArrowheads="1"/>
            </p:cNvSpPr>
            <p:nvPr/>
          </p:nvSpPr>
          <p:spPr bwMode="auto">
            <a:xfrm>
              <a:off x="7152085" y="3298031"/>
              <a:ext cx="7239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rPr>
                <a:t>05</a:t>
              </a:r>
              <a:endPar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5114925" y="1172766"/>
            <a:ext cx="1753791" cy="3505200"/>
            <a:chOff x="5114925" y="1172766"/>
            <a:chExt cx="1753791" cy="3505200"/>
          </a:xfrm>
        </p:grpSpPr>
        <p:sp>
          <p:nvSpPr>
            <p:cNvPr id="73" name="Oval 10"/>
            <p:cNvSpPr>
              <a:spLocks noChangeArrowheads="1"/>
            </p:cNvSpPr>
            <p:nvPr/>
          </p:nvSpPr>
          <p:spPr bwMode="auto">
            <a:xfrm>
              <a:off x="5224463" y="1172766"/>
              <a:ext cx="1551385" cy="1551384"/>
            </a:xfrm>
            <a:prstGeom prst="ellipse">
              <a:avLst/>
            </a:prstGeom>
            <a:noFill/>
            <a:ln w="25400" cmpd="sng">
              <a:solidFill>
                <a:srgbClr val="00B0F0"/>
              </a:solidFill>
              <a:rou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2870">
                <a:defRPr>
                  <a:solidFill>
                    <a:schemeClr val="tx1"/>
                  </a:solidFill>
                  <a:latin typeface="Calibri" panose="020F0502020204030204" pitchFamily="34" charset="0"/>
                  <a:ea typeface="宋体" panose="02010600030101010101" pitchFamily="2" charset="-122"/>
                </a:defRPr>
              </a:lvl1pPr>
              <a:lvl2pPr marL="742950" indent="-285750" defTabSz="1372870">
                <a:defRPr>
                  <a:solidFill>
                    <a:schemeClr val="tx1"/>
                  </a:solidFill>
                  <a:latin typeface="Calibri" panose="020F0502020204030204" pitchFamily="34" charset="0"/>
                  <a:ea typeface="宋体" panose="02010600030101010101" pitchFamily="2" charset="-122"/>
                </a:defRPr>
              </a:lvl2pPr>
              <a:lvl3pPr marL="1143000" indent="-228600" defTabSz="1372870">
                <a:defRPr>
                  <a:solidFill>
                    <a:schemeClr val="tx1"/>
                  </a:solidFill>
                  <a:latin typeface="Calibri" panose="020F0502020204030204" pitchFamily="34" charset="0"/>
                  <a:ea typeface="宋体" panose="02010600030101010101" pitchFamily="2" charset="-122"/>
                </a:defRPr>
              </a:lvl3pPr>
              <a:lvl4pPr marL="1600200" indent="-228600" defTabSz="1372870">
                <a:defRPr>
                  <a:solidFill>
                    <a:schemeClr val="tx1"/>
                  </a:solidFill>
                  <a:latin typeface="Calibri" panose="020F0502020204030204" pitchFamily="34" charset="0"/>
                  <a:ea typeface="宋体" panose="02010600030101010101" pitchFamily="2" charset="-122"/>
                </a:defRPr>
              </a:lvl4pPr>
              <a:lvl5pPr marL="2057400" indent="-228600" defTabSz="1372870">
                <a:defRPr>
                  <a:solidFill>
                    <a:schemeClr val="tx1"/>
                  </a:solidFill>
                  <a:latin typeface="Calibri" panose="020F0502020204030204" pitchFamily="34" charset="0"/>
                  <a:ea typeface="宋体" panose="02010600030101010101" pitchFamily="2" charset="-122"/>
                </a:defRPr>
              </a:lvl5pPr>
              <a:lvl6pPr marL="25146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12"/>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endParaRPr lang="zh-CN" altLang="en-US" sz="1600" b="0"/>
            </a:p>
          </p:txBody>
        </p:sp>
        <p:sp>
          <p:nvSpPr>
            <p:cNvPr id="75" name="TextBox 13"/>
            <p:cNvSpPr txBox="1">
              <a:spLocks noChangeArrowheads="1"/>
            </p:cNvSpPr>
            <p:nvPr/>
          </p:nvSpPr>
          <p:spPr bwMode="auto">
            <a:xfrm>
              <a:off x="5114925" y="1558528"/>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100" b="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10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050" b="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13"/>
            <p:cNvSpPr txBox="1">
              <a:spLocks noChangeArrowheads="1"/>
            </p:cNvSpPr>
            <p:nvPr/>
          </p:nvSpPr>
          <p:spPr bwMode="auto">
            <a:xfrm>
              <a:off x="5643563" y="2653904"/>
              <a:ext cx="72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p:cNvGrpSpPr/>
          <p:nvPr/>
        </p:nvGrpSpPr>
        <p:grpSpPr>
          <a:xfrm>
            <a:off x="2116931" y="1146572"/>
            <a:ext cx="1753791" cy="3531394"/>
            <a:chOff x="2116931" y="1146572"/>
            <a:chExt cx="1753791" cy="3531394"/>
          </a:xfrm>
        </p:grpSpPr>
        <p:sp>
          <p:nvSpPr>
            <p:cNvPr id="79" name="Oval 20"/>
            <p:cNvSpPr>
              <a:spLocks noChangeArrowheads="1"/>
            </p:cNvSpPr>
            <p:nvPr/>
          </p:nvSpPr>
          <p:spPr bwMode="auto">
            <a:xfrm>
              <a:off x="2213372" y="1146572"/>
              <a:ext cx="1551384" cy="1551384"/>
            </a:xfrm>
            <a:prstGeom prst="ellipse">
              <a:avLst/>
            </a:prstGeom>
            <a:noFill/>
            <a:ln w="25400" cmpd="sng">
              <a:solidFill>
                <a:srgbClr val="00B0F0"/>
              </a:solidFill>
              <a:round/>
            </a:ln>
          </p:spPr>
          <p:txBody>
            <a:bodyPr lIns="68580" tIns="34290" rIns="68580" bIns="34290" anchor="ctr"/>
            <a:lstStyle>
              <a:lvl1pPr defTabSz="1372870">
                <a:defRPr>
                  <a:solidFill>
                    <a:schemeClr val="tx1"/>
                  </a:solidFill>
                  <a:latin typeface="Calibri" panose="020F0502020204030204" pitchFamily="34" charset="0"/>
                  <a:ea typeface="宋体" panose="02010600030101010101" pitchFamily="2" charset="-122"/>
                </a:defRPr>
              </a:lvl1pPr>
              <a:lvl2pPr marL="742950" indent="-285750" defTabSz="1372870">
                <a:defRPr>
                  <a:solidFill>
                    <a:schemeClr val="tx1"/>
                  </a:solidFill>
                  <a:latin typeface="Calibri" panose="020F0502020204030204" pitchFamily="34" charset="0"/>
                  <a:ea typeface="宋体" panose="02010600030101010101" pitchFamily="2" charset="-122"/>
                </a:defRPr>
              </a:lvl2pPr>
              <a:lvl3pPr marL="1143000" indent="-228600" defTabSz="1372870">
                <a:defRPr>
                  <a:solidFill>
                    <a:schemeClr val="tx1"/>
                  </a:solidFill>
                  <a:latin typeface="Calibri" panose="020F0502020204030204" pitchFamily="34" charset="0"/>
                  <a:ea typeface="宋体" panose="02010600030101010101" pitchFamily="2" charset="-122"/>
                </a:defRPr>
              </a:lvl3pPr>
              <a:lvl4pPr marL="1600200" indent="-228600" defTabSz="1372870">
                <a:defRPr>
                  <a:solidFill>
                    <a:schemeClr val="tx1"/>
                  </a:solidFill>
                  <a:latin typeface="Calibri" panose="020F0502020204030204" pitchFamily="34" charset="0"/>
                  <a:ea typeface="宋体" panose="02010600030101010101" pitchFamily="2" charset="-122"/>
                </a:defRPr>
              </a:lvl4pPr>
              <a:lvl5pPr marL="2057400" indent="-228600" defTabSz="1372870">
                <a:defRPr>
                  <a:solidFill>
                    <a:schemeClr val="tx1"/>
                  </a:solidFill>
                  <a:latin typeface="Calibri" panose="020F0502020204030204" pitchFamily="34" charset="0"/>
                  <a:ea typeface="宋体" panose="02010600030101010101" pitchFamily="2" charset="-122"/>
                </a:defRPr>
              </a:lvl5pPr>
              <a:lvl6pPr marL="25146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37287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9"/>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ln>
          </p:spPr>
          <p:txBody>
            <a:bodyPr lIns="68580" tIns="34290" rIns="68580" bIns="34290" anchor="ctr"/>
            <a:lstStyle/>
            <a:p>
              <a:endParaRPr lang="zh-CN" altLang="en-US" sz="1600" b="0"/>
            </a:p>
          </p:txBody>
        </p:sp>
        <p:sp>
          <p:nvSpPr>
            <p:cNvPr id="81" name="TextBox 13"/>
            <p:cNvSpPr txBox="1">
              <a:spLocks noChangeArrowheads="1"/>
            </p:cNvSpPr>
            <p:nvPr/>
          </p:nvSpPr>
          <p:spPr bwMode="auto">
            <a:xfrm>
              <a:off x="2116931" y="1554957"/>
              <a:ext cx="17537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100" b="0">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100" b="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050" b="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b="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a:spLocks noChangeArrowheads="1"/>
            </p:cNvSpPr>
            <p:nvPr/>
          </p:nvSpPr>
          <p:spPr bwMode="auto">
            <a:xfrm>
              <a:off x="2622947" y="2653904"/>
              <a:ext cx="7227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1600" b="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10000">
        <p14:warp dir="in"/>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6"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down)">
                                      <p:cBhvr>
                                        <p:cTn id="15" dur="580">
                                          <p:stCondLst>
                                            <p:cond delay="0"/>
                                          </p:stCondLst>
                                        </p:cTn>
                                        <p:tgtEl>
                                          <p:spTgt spid="44"/>
                                        </p:tgtEl>
                                      </p:cBhvr>
                                    </p:animEffect>
                                    <p:anim calcmode="lin" valueType="num">
                                      <p:cBhvr>
                                        <p:cTn id="16"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21" dur="26">
                                          <p:stCondLst>
                                            <p:cond delay="650"/>
                                          </p:stCondLst>
                                        </p:cTn>
                                        <p:tgtEl>
                                          <p:spTgt spid="44"/>
                                        </p:tgtEl>
                                      </p:cBhvr>
                                      <p:to x="100000" y="60000"/>
                                    </p:animScale>
                                    <p:animScale>
                                      <p:cBhvr>
                                        <p:cTn id="22" dur="166" decel="50000">
                                          <p:stCondLst>
                                            <p:cond delay="676"/>
                                          </p:stCondLst>
                                        </p:cTn>
                                        <p:tgtEl>
                                          <p:spTgt spid="44"/>
                                        </p:tgtEl>
                                      </p:cBhvr>
                                      <p:to x="100000" y="100000"/>
                                    </p:animScale>
                                    <p:animScale>
                                      <p:cBhvr>
                                        <p:cTn id="23" dur="26">
                                          <p:stCondLst>
                                            <p:cond delay="1312"/>
                                          </p:stCondLst>
                                        </p:cTn>
                                        <p:tgtEl>
                                          <p:spTgt spid="44"/>
                                        </p:tgtEl>
                                      </p:cBhvr>
                                      <p:to x="100000" y="80000"/>
                                    </p:animScale>
                                    <p:animScale>
                                      <p:cBhvr>
                                        <p:cTn id="24" dur="166" decel="50000">
                                          <p:stCondLst>
                                            <p:cond delay="1338"/>
                                          </p:stCondLst>
                                        </p:cTn>
                                        <p:tgtEl>
                                          <p:spTgt spid="44"/>
                                        </p:tgtEl>
                                      </p:cBhvr>
                                      <p:to x="100000" y="100000"/>
                                    </p:animScale>
                                    <p:animScale>
                                      <p:cBhvr>
                                        <p:cTn id="25" dur="26">
                                          <p:stCondLst>
                                            <p:cond delay="1642"/>
                                          </p:stCondLst>
                                        </p:cTn>
                                        <p:tgtEl>
                                          <p:spTgt spid="44"/>
                                        </p:tgtEl>
                                      </p:cBhvr>
                                      <p:to x="100000" y="90000"/>
                                    </p:animScale>
                                    <p:animScale>
                                      <p:cBhvr>
                                        <p:cTn id="26" dur="166" decel="50000">
                                          <p:stCondLst>
                                            <p:cond delay="1668"/>
                                          </p:stCondLst>
                                        </p:cTn>
                                        <p:tgtEl>
                                          <p:spTgt spid="44"/>
                                        </p:tgtEl>
                                      </p:cBhvr>
                                      <p:to x="100000" y="100000"/>
                                    </p:animScale>
                                    <p:animScale>
                                      <p:cBhvr>
                                        <p:cTn id="27" dur="26">
                                          <p:stCondLst>
                                            <p:cond delay="1808"/>
                                          </p:stCondLst>
                                        </p:cTn>
                                        <p:tgtEl>
                                          <p:spTgt spid="44"/>
                                        </p:tgtEl>
                                      </p:cBhvr>
                                      <p:to x="100000" y="95000"/>
                                    </p:animScale>
                                    <p:animScale>
                                      <p:cBhvr>
                                        <p:cTn id="28" dur="166" decel="50000">
                                          <p:stCondLst>
                                            <p:cond delay="1834"/>
                                          </p:stCondLst>
                                        </p:cTn>
                                        <p:tgtEl>
                                          <p:spTgt spid="44"/>
                                        </p:tgtEl>
                                      </p:cBhvr>
                                      <p:to x="100000" y="100000"/>
                                    </p:animScale>
                                  </p:childTnLst>
                                </p:cTn>
                              </p:par>
                              <p:par>
                                <p:cTn id="29" presetID="26" presetClass="entr" presetSubtype="0" fill="hold" nodeType="withEffect">
                                  <p:stCondLst>
                                    <p:cond delay="2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80">
                                          <p:stCondLst>
                                            <p:cond delay="0"/>
                                          </p:stCondLst>
                                        </p:cTn>
                                        <p:tgtEl>
                                          <p:spTgt spid="78"/>
                                        </p:tgtEl>
                                      </p:cBhvr>
                                    </p:animEffect>
                                    <p:anim calcmode="lin" valueType="num">
                                      <p:cBhvr>
                                        <p:cTn id="32" dur="1822"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8"/>
                                        </p:tgtEl>
                                        <p:attrNameLst>
                                          <p:attrName>ppt_y</p:attrName>
                                        </p:attrNameLst>
                                      </p:cBhvr>
                                      <p:tavLst>
                                        <p:tav tm="0" fmla="#ppt_y-sin(pi*$)/81">
                                          <p:val>
                                            <p:fltVal val="0"/>
                                          </p:val>
                                        </p:tav>
                                        <p:tav tm="100000">
                                          <p:val>
                                            <p:fltVal val="1"/>
                                          </p:val>
                                        </p:tav>
                                      </p:tavLst>
                                    </p:anim>
                                    <p:animScale>
                                      <p:cBhvr>
                                        <p:cTn id="37" dur="26">
                                          <p:stCondLst>
                                            <p:cond delay="650"/>
                                          </p:stCondLst>
                                        </p:cTn>
                                        <p:tgtEl>
                                          <p:spTgt spid="78"/>
                                        </p:tgtEl>
                                      </p:cBhvr>
                                      <p:to x="100000" y="60000"/>
                                    </p:animScale>
                                    <p:animScale>
                                      <p:cBhvr>
                                        <p:cTn id="38" dur="166" decel="50000">
                                          <p:stCondLst>
                                            <p:cond delay="676"/>
                                          </p:stCondLst>
                                        </p:cTn>
                                        <p:tgtEl>
                                          <p:spTgt spid="78"/>
                                        </p:tgtEl>
                                      </p:cBhvr>
                                      <p:to x="100000" y="100000"/>
                                    </p:animScale>
                                    <p:animScale>
                                      <p:cBhvr>
                                        <p:cTn id="39" dur="26">
                                          <p:stCondLst>
                                            <p:cond delay="1312"/>
                                          </p:stCondLst>
                                        </p:cTn>
                                        <p:tgtEl>
                                          <p:spTgt spid="78"/>
                                        </p:tgtEl>
                                      </p:cBhvr>
                                      <p:to x="100000" y="80000"/>
                                    </p:animScale>
                                    <p:animScale>
                                      <p:cBhvr>
                                        <p:cTn id="40" dur="166" decel="50000">
                                          <p:stCondLst>
                                            <p:cond delay="1338"/>
                                          </p:stCondLst>
                                        </p:cTn>
                                        <p:tgtEl>
                                          <p:spTgt spid="78"/>
                                        </p:tgtEl>
                                      </p:cBhvr>
                                      <p:to x="100000" y="100000"/>
                                    </p:animScale>
                                    <p:animScale>
                                      <p:cBhvr>
                                        <p:cTn id="41" dur="26">
                                          <p:stCondLst>
                                            <p:cond delay="1642"/>
                                          </p:stCondLst>
                                        </p:cTn>
                                        <p:tgtEl>
                                          <p:spTgt spid="78"/>
                                        </p:tgtEl>
                                      </p:cBhvr>
                                      <p:to x="100000" y="90000"/>
                                    </p:animScale>
                                    <p:animScale>
                                      <p:cBhvr>
                                        <p:cTn id="42" dur="166" decel="50000">
                                          <p:stCondLst>
                                            <p:cond delay="1668"/>
                                          </p:stCondLst>
                                        </p:cTn>
                                        <p:tgtEl>
                                          <p:spTgt spid="78"/>
                                        </p:tgtEl>
                                      </p:cBhvr>
                                      <p:to x="100000" y="100000"/>
                                    </p:animScale>
                                    <p:animScale>
                                      <p:cBhvr>
                                        <p:cTn id="43" dur="26">
                                          <p:stCondLst>
                                            <p:cond delay="1808"/>
                                          </p:stCondLst>
                                        </p:cTn>
                                        <p:tgtEl>
                                          <p:spTgt spid="78"/>
                                        </p:tgtEl>
                                      </p:cBhvr>
                                      <p:to x="100000" y="95000"/>
                                    </p:animScale>
                                    <p:animScale>
                                      <p:cBhvr>
                                        <p:cTn id="44" dur="166" decel="50000">
                                          <p:stCondLst>
                                            <p:cond delay="1834"/>
                                          </p:stCondLst>
                                        </p:cTn>
                                        <p:tgtEl>
                                          <p:spTgt spid="78"/>
                                        </p:tgtEl>
                                      </p:cBhvr>
                                      <p:to x="100000" y="100000"/>
                                    </p:animScale>
                                  </p:childTnLst>
                                </p:cTn>
                              </p:par>
                              <p:par>
                                <p:cTn id="45" presetID="26" presetClass="entr" presetSubtype="0" fill="hold" nodeType="withEffect">
                                  <p:stCondLst>
                                    <p:cond delay="400"/>
                                  </p:stCondLst>
                                  <p:childTnLst>
                                    <p:set>
                                      <p:cBhvr>
                                        <p:cTn id="46" dur="1" fill="hold">
                                          <p:stCondLst>
                                            <p:cond delay="0"/>
                                          </p:stCondLst>
                                        </p:cTn>
                                        <p:tgtEl>
                                          <p:spTgt spid="50"/>
                                        </p:tgtEl>
                                        <p:attrNameLst>
                                          <p:attrName>style.visibility</p:attrName>
                                        </p:attrNameLst>
                                      </p:cBhvr>
                                      <p:to>
                                        <p:strVal val="visible"/>
                                      </p:to>
                                    </p:set>
                                    <p:animEffect transition="in" filter="wipe(down)">
                                      <p:cBhvr>
                                        <p:cTn id="47" dur="580">
                                          <p:stCondLst>
                                            <p:cond delay="0"/>
                                          </p:stCondLst>
                                        </p:cTn>
                                        <p:tgtEl>
                                          <p:spTgt spid="50"/>
                                        </p:tgtEl>
                                      </p:cBhvr>
                                    </p:animEffect>
                                    <p:anim calcmode="lin" valueType="num">
                                      <p:cBhvr>
                                        <p:cTn id="48"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53" dur="26">
                                          <p:stCondLst>
                                            <p:cond delay="650"/>
                                          </p:stCondLst>
                                        </p:cTn>
                                        <p:tgtEl>
                                          <p:spTgt spid="50"/>
                                        </p:tgtEl>
                                      </p:cBhvr>
                                      <p:to x="100000" y="60000"/>
                                    </p:animScale>
                                    <p:animScale>
                                      <p:cBhvr>
                                        <p:cTn id="54" dur="166" decel="50000">
                                          <p:stCondLst>
                                            <p:cond delay="676"/>
                                          </p:stCondLst>
                                        </p:cTn>
                                        <p:tgtEl>
                                          <p:spTgt spid="50"/>
                                        </p:tgtEl>
                                      </p:cBhvr>
                                      <p:to x="100000" y="100000"/>
                                    </p:animScale>
                                    <p:animScale>
                                      <p:cBhvr>
                                        <p:cTn id="55" dur="26">
                                          <p:stCondLst>
                                            <p:cond delay="1312"/>
                                          </p:stCondLst>
                                        </p:cTn>
                                        <p:tgtEl>
                                          <p:spTgt spid="50"/>
                                        </p:tgtEl>
                                      </p:cBhvr>
                                      <p:to x="100000" y="80000"/>
                                    </p:animScale>
                                    <p:animScale>
                                      <p:cBhvr>
                                        <p:cTn id="56" dur="166" decel="50000">
                                          <p:stCondLst>
                                            <p:cond delay="1338"/>
                                          </p:stCondLst>
                                        </p:cTn>
                                        <p:tgtEl>
                                          <p:spTgt spid="50"/>
                                        </p:tgtEl>
                                      </p:cBhvr>
                                      <p:to x="100000" y="100000"/>
                                    </p:animScale>
                                    <p:animScale>
                                      <p:cBhvr>
                                        <p:cTn id="57" dur="26">
                                          <p:stCondLst>
                                            <p:cond delay="1642"/>
                                          </p:stCondLst>
                                        </p:cTn>
                                        <p:tgtEl>
                                          <p:spTgt spid="50"/>
                                        </p:tgtEl>
                                      </p:cBhvr>
                                      <p:to x="100000" y="90000"/>
                                    </p:animScale>
                                    <p:animScale>
                                      <p:cBhvr>
                                        <p:cTn id="58" dur="166" decel="50000">
                                          <p:stCondLst>
                                            <p:cond delay="1668"/>
                                          </p:stCondLst>
                                        </p:cTn>
                                        <p:tgtEl>
                                          <p:spTgt spid="50"/>
                                        </p:tgtEl>
                                      </p:cBhvr>
                                      <p:to x="100000" y="100000"/>
                                    </p:animScale>
                                    <p:animScale>
                                      <p:cBhvr>
                                        <p:cTn id="59" dur="26">
                                          <p:stCondLst>
                                            <p:cond delay="1808"/>
                                          </p:stCondLst>
                                        </p:cTn>
                                        <p:tgtEl>
                                          <p:spTgt spid="50"/>
                                        </p:tgtEl>
                                      </p:cBhvr>
                                      <p:to x="100000" y="95000"/>
                                    </p:animScale>
                                    <p:animScale>
                                      <p:cBhvr>
                                        <p:cTn id="60" dur="166" decel="50000">
                                          <p:stCondLst>
                                            <p:cond delay="1834"/>
                                          </p:stCondLst>
                                        </p:cTn>
                                        <p:tgtEl>
                                          <p:spTgt spid="50"/>
                                        </p:tgtEl>
                                      </p:cBhvr>
                                      <p:to x="100000" y="100000"/>
                                    </p:animScale>
                                  </p:childTnLst>
                                </p:cTn>
                              </p:par>
                              <p:par>
                                <p:cTn id="61" presetID="26" presetClass="entr" presetSubtype="0" fill="hold" nodeType="withEffect">
                                  <p:stCondLst>
                                    <p:cond delay="600"/>
                                  </p:stCondLst>
                                  <p:childTnLst>
                                    <p:set>
                                      <p:cBhvr>
                                        <p:cTn id="62" dur="1" fill="hold">
                                          <p:stCondLst>
                                            <p:cond delay="0"/>
                                          </p:stCondLst>
                                        </p:cTn>
                                        <p:tgtEl>
                                          <p:spTgt spid="72"/>
                                        </p:tgtEl>
                                        <p:attrNameLst>
                                          <p:attrName>style.visibility</p:attrName>
                                        </p:attrNameLst>
                                      </p:cBhvr>
                                      <p:to>
                                        <p:strVal val="visible"/>
                                      </p:to>
                                    </p:set>
                                    <p:animEffect transition="in" filter="wipe(down)">
                                      <p:cBhvr>
                                        <p:cTn id="63" dur="580">
                                          <p:stCondLst>
                                            <p:cond delay="0"/>
                                          </p:stCondLst>
                                        </p:cTn>
                                        <p:tgtEl>
                                          <p:spTgt spid="72"/>
                                        </p:tgtEl>
                                      </p:cBhvr>
                                    </p:animEffect>
                                    <p:anim calcmode="lin" valueType="num">
                                      <p:cBhvr>
                                        <p:cTn id="64" dur="1822"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2"/>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2"/>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2"/>
                                        </p:tgtEl>
                                        <p:attrNameLst>
                                          <p:attrName>ppt_y</p:attrName>
                                        </p:attrNameLst>
                                      </p:cBhvr>
                                      <p:tavLst>
                                        <p:tav tm="0" fmla="#ppt_y-sin(pi*$)/81">
                                          <p:val>
                                            <p:fltVal val="0"/>
                                          </p:val>
                                        </p:tav>
                                        <p:tav tm="100000">
                                          <p:val>
                                            <p:fltVal val="1"/>
                                          </p:val>
                                        </p:tav>
                                      </p:tavLst>
                                    </p:anim>
                                    <p:animScale>
                                      <p:cBhvr>
                                        <p:cTn id="69" dur="26">
                                          <p:stCondLst>
                                            <p:cond delay="650"/>
                                          </p:stCondLst>
                                        </p:cTn>
                                        <p:tgtEl>
                                          <p:spTgt spid="72"/>
                                        </p:tgtEl>
                                      </p:cBhvr>
                                      <p:to x="100000" y="60000"/>
                                    </p:animScale>
                                    <p:animScale>
                                      <p:cBhvr>
                                        <p:cTn id="70" dur="166" decel="50000">
                                          <p:stCondLst>
                                            <p:cond delay="676"/>
                                          </p:stCondLst>
                                        </p:cTn>
                                        <p:tgtEl>
                                          <p:spTgt spid="72"/>
                                        </p:tgtEl>
                                      </p:cBhvr>
                                      <p:to x="100000" y="100000"/>
                                    </p:animScale>
                                    <p:animScale>
                                      <p:cBhvr>
                                        <p:cTn id="71" dur="26">
                                          <p:stCondLst>
                                            <p:cond delay="1312"/>
                                          </p:stCondLst>
                                        </p:cTn>
                                        <p:tgtEl>
                                          <p:spTgt spid="72"/>
                                        </p:tgtEl>
                                      </p:cBhvr>
                                      <p:to x="100000" y="80000"/>
                                    </p:animScale>
                                    <p:animScale>
                                      <p:cBhvr>
                                        <p:cTn id="72" dur="166" decel="50000">
                                          <p:stCondLst>
                                            <p:cond delay="1338"/>
                                          </p:stCondLst>
                                        </p:cTn>
                                        <p:tgtEl>
                                          <p:spTgt spid="72"/>
                                        </p:tgtEl>
                                      </p:cBhvr>
                                      <p:to x="100000" y="100000"/>
                                    </p:animScale>
                                    <p:animScale>
                                      <p:cBhvr>
                                        <p:cTn id="73" dur="26">
                                          <p:stCondLst>
                                            <p:cond delay="1642"/>
                                          </p:stCondLst>
                                        </p:cTn>
                                        <p:tgtEl>
                                          <p:spTgt spid="72"/>
                                        </p:tgtEl>
                                      </p:cBhvr>
                                      <p:to x="100000" y="90000"/>
                                    </p:animScale>
                                    <p:animScale>
                                      <p:cBhvr>
                                        <p:cTn id="74" dur="166" decel="50000">
                                          <p:stCondLst>
                                            <p:cond delay="1668"/>
                                          </p:stCondLst>
                                        </p:cTn>
                                        <p:tgtEl>
                                          <p:spTgt spid="72"/>
                                        </p:tgtEl>
                                      </p:cBhvr>
                                      <p:to x="100000" y="100000"/>
                                    </p:animScale>
                                    <p:animScale>
                                      <p:cBhvr>
                                        <p:cTn id="75" dur="26">
                                          <p:stCondLst>
                                            <p:cond delay="1808"/>
                                          </p:stCondLst>
                                        </p:cTn>
                                        <p:tgtEl>
                                          <p:spTgt spid="72"/>
                                        </p:tgtEl>
                                      </p:cBhvr>
                                      <p:to x="100000" y="95000"/>
                                    </p:animScale>
                                    <p:animScale>
                                      <p:cBhvr>
                                        <p:cTn id="76" dur="166" decel="50000">
                                          <p:stCondLst>
                                            <p:cond delay="1834"/>
                                          </p:stCondLst>
                                        </p:cTn>
                                        <p:tgtEl>
                                          <p:spTgt spid="72"/>
                                        </p:tgtEl>
                                      </p:cBhvr>
                                      <p:to x="100000" y="100000"/>
                                    </p:animScale>
                                  </p:childTnLst>
                                </p:cTn>
                              </p:par>
                              <p:par>
                                <p:cTn id="77" presetID="26" presetClass="entr" presetSubtype="0" fill="hold" nodeType="withEffect">
                                  <p:stCondLst>
                                    <p:cond delay="800"/>
                                  </p:stCondLst>
                                  <p:childTnLst>
                                    <p:set>
                                      <p:cBhvr>
                                        <p:cTn id="78" dur="1" fill="hold">
                                          <p:stCondLst>
                                            <p:cond delay="0"/>
                                          </p:stCondLst>
                                        </p:cTn>
                                        <p:tgtEl>
                                          <p:spTgt spid="66"/>
                                        </p:tgtEl>
                                        <p:attrNameLst>
                                          <p:attrName>style.visibility</p:attrName>
                                        </p:attrNameLst>
                                      </p:cBhvr>
                                      <p:to>
                                        <p:strVal val="visible"/>
                                      </p:to>
                                    </p:set>
                                    <p:animEffect transition="in" filter="wipe(down)">
                                      <p:cBhvr>
                                        <p:cTn id="79" dur="580">
                                          <p:stCondLst>
                                            <p:cond delay="0"/>
                                          </p:stCondLst>
                                        </p:cTn>
                                        <p:tgtEl>
                                          <p:spTgt spid="66"/>
                                        </p:tgtEl>
                                      </p:cBhvr>
                                    </p:animEffect>
                                    <p:anim calcmode="lin" valueType="num">
                                      <p:cBhvr>
                                        <p:cTn id="80" dur="1822"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66"/>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66"/>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66"/>
                                        </p:tgtEl>
                                        <p:attrNameLst>
                                          <p:attrName>ppt_y</p:attrName>
                                        </p:attrNameLst>
                                      </p:cBhvr>
                                      <p:tavLst>
                                        <p:tav tm="0" fmla="#ppt_y-sin(pi*$)/81">
                                          <p:val>
                                            <p:fltVal val="0"/>
                                          </p:val>
                                        </p:tav>
                                        <p:tav tm="100000">
                                          <p:val>
                                            <p:fltVal val="1"/>
                                          </p:val>
                                        </p:tav>
                                      </p:tavLst>
                                    </p:anim>
                                    <p:animScale>
                                      <p:cBhvr>
                                        <p:cTn id="85" dur="26">
                                          <p:stCondLst>
                                            <p:cond delay="650"/>
                                          </p:stCondLst>
                                        </p:cTn>
                                        <p:tgtEl>
                                          <p:spTgt spid="66"/>
                                        </p:tgtEl>
                                      </p:cBhvr>
                                      <p:to x="100000" y="60000"/>
                                    </p:animScale>
                                    <p:animScale>
                                      <p:cBhvr>
                                        <p:cTn id="86" dur="166" decel="50000">
                                          <p:stCondLst>
                                            <p:cond delay="676"/>
                                          </p:stCondLst>
                                        </p:cTn>
                                        <p:tgtEl>
                                          <p:spTgt spid="66"/>
                                        </p:tgtEl>
                                      </p:cBhvr>
                                      <p:to x="100000" y="100000"/>
                                    </p:animScale>
                                    <p:animScale>
                                      <p:cBhvr>
                                        <p:cTn id="87" dur="26">
                                          <p:stCondLst>
                                            <p:cond delay="1312"/>
                                          </p:stCondLst>
                                        </p:cTn>
                                        <p:tgtEl>
                                          <p:spTgt spid="66"/>
                                        </p:tgtEl>
                                      </p:cBhvr>
                                      <p:to x="100000" y="80000"/>
                                    </p:animScale>
                                    <p:animScale>
                                      <p:cBhvr>
                                        <p:cTn id="88" dur="166" decel="50000">
                                          <p:stCondLst>
                                            <p:cond delay="1338"/>
                                          </p:stCondLst>
                                        </p:cTn>
                                        <p:tgtEl>
                                          <p:spTgt spid="66"/>
                                        </p:tgtEl>
                                      </p:cBhvr>
                                      <p:to x="100000" y="100000"/>
                                    </p:animScale>
                                    <p:animScale>
                                      <p:cBhvr>
                                        <p:cTn id="89" dur="26">
                                          <p:stCondLst>
                                            <p:cond delay="1642"/>
                                          </p:stCondLst>
                                        </p:cTn>
                                        <p:tgtEl>
                                          <p:spTgt spid="66"/>
                                        </p:tgtEl>
                                      </p:cBhvr>
                                      <p:to x="100000" y="90000"/>
                                    </p:animScale>
                                    <p:animScale>
                                      <p:cBhvr>
                                        <p:cTn id="90" dur="166" decel="50000">
                                          <p:stCondLst>
                                            <p:cond delay="1668"/>
                                          </p:stCondLst>
                                        </p:cTn>
                                        <p:tgtEl>
                                          <p:spTgt spid="66"/>
                                        </p:tgtEl>
                                      </p:cBhvr>
                                      <p:to x="100000" y="100000"/>
                                    </p:animScale>
                                    <p:animScale>
                                      <p:cBhvr>
                                        <p:cTn id="91" dur="26">
                                          <p:stCondLst>
                                            <p:cond delay="1808"/>
                                          </p:stCondLst>
                                        </p:cTn>
                                        <p:tgtEl>
                                          <p:spTgt spid="66"/>
                                        </p:tgtEl>
                                      </p:cBhvr>
                                      <p:to x="100000" y="95000"/>
                                    </p:animScale>
                                    <p:animScale>
                                      <p:cBhvr>
                                        <p:cTn id="92" dur="166" decel="50000">
                                          <p:stCondLst>
                                            <p:cond delay="1834"/>
                                          </p:stCondLst>
                                        </p:cTn>
                                        <p:tgtEl>
                                          <p:spTgt spid="6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Freeform 11"/>
          <p:cNvSpPr/>
          <p:nvPr/>
        </p:nvSpPr>
        <p:spPr bwMode="auto">
          <a:xfrm>
            <a:off x="3853336" y="771550"/>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26" name="Freeform 10"/>
          <p:cNvSpPr/>
          <p:nvPr/>
        </p:nvSpPr>
        <p:spPr bwMode="auto">
          <a:xfrm>
            <a:off x="3730749" y="838226"/>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ln>
        </p:spPr>
        <p:txBody>
          <a:bodyPr lIns="68562" tIns="34281" rIns="68562" bIns="34281"/>
          <a:lstStyle/>
          <a:p>
            <a:endParaRPr lang="zh-CN" altLang="en-US"/>
          </a:p>
        </p:txBody>
      </p:sp>
      <p:sp>
        <p:nvSpPr>
          <p:cNvPr id="27" name="Rectangle 12"/>
          <p:cNvSpPr>
            <a:spLocks noChangeArrowheads="1"/>
          </p:cNvSpPr>
          <p:nvPr/>
        </p:nvSpPr>
        <p:spPr bwMode="auto">
          <a:xfrm>
            <a:off x="3917604" y="771551"/>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Freeform 11"/>
          <p:cNvSpPr/>
          <p:nvPr/>
        </p:nvSpPr>
        <p:spPr bwMode="auto">
          <a:xfrm>
            <a:off x="3853336" y="1537122"/>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5" name="Freeform 10"/>
          <p:cNvSpPr/>
          <p:nvPr/>
        </p:nvSpPr>
        <p:spPr bwMode="auto">
          <a:xfrm>
            <a:off x="3730749" y="1603797"/>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ln>
        </p:spPr>
        <p:txBody>
          <a:bodyPr lIns="68562" tIns="34281" rIns="68562" bIns="34281"/>
          <a:lstStyle/>
          <a:p>
            <a:endParaRPr lang="zh-CN" altLang="en-US"/>
          </a:p>
        </p:txBody>
      </p:sp>
      <p:sp>
        <p:nvSpPr>
          <p:cNvPr id="36" name="Rectangle 12"/>
          <p:cNvSpPr>
            <a:spLocks noChangeArrowheads="1"/>
          </p:cNvSpPr>
          <p:nvPr/>
        </p:nvSpPr>
        <p:spPr bwMode="auto">
          <a:xfrm>
            <a:off x="3917604" y="1537122"/>
            <a:ext cx="540333" cy="553641"/>
          </a:xfrm>
          <a:prstGeom prst="rect">
            <a:avLst/>
          </a:prstGeom>
          <a:solidFill>
            <a:srgbClr val="0070C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Freeform 11"/>
          <p:cNvSpPr/>
          <p:nvPr/>
        </p:nvSpPr>
        <p:spPr bwMode="auto">
          <a:xfrm>
            <a:off x="3853336" y="2286025"/>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38" name="Freeform 10"/>
          <p:cNvSpPr/>
          <p:nvPr/>
        </p:nvSpPr>
        <p:spPr bwMode="auto">
          <a:xfrm>
            <a:off x="3730749" y="2351510"/>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ln>
        </p:spPr>
        <p:txBody>
          <a:bodyPr lIns="68562" tIns="34281" rIns="68562" bIns="34281"/>
          <a:lstStyle/>
          <a:p>
            <a:endParaRPr lang="zh-CN" altLang="en-US"/>
          </a:p>
        </p:txBody>
      </p:sp>
      <p:sp>
        <p:nvSpPr>
          <p:cNvPr id="39" name="Rectangle 12"/>
          <p:cNvSpPr>
            <a:spLocks noChangeArrowheads="1"/>
          </p:cNvSpPr>
          <p:nvPr/>
        </p:nvSpPr>
        <p:spPr bwMode="auto">
          <a:xfrm>
            <a:off x="3917604" y="2286026"/>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Freeform 11"/>
          <p:cNvSpPr/>
          <p:nvPr/>
        </p:nvSpPr>
        <p:spPr bwMode="auto">
          <a:xfrm>
            <a:off x="3853336" y="3043262"/>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ln>
        </p:spPr>
        <p:txBody>
          <a:bodyPr lIns="68562" tIns="34281" rIns="68562" bIns="34281"/>
          <a:lstStyle/>
          <a:p>
            <a:endParaRPr lang="zh-CN" altLang="en-US"/>
          </a:p>
        </p:txBody>
      </p:sp>
      <p:sp>
        <p:nvSpPr>
          <p:cNvPr id="41" name="Freeform 10"/>
          <p:cNvSpPr/>
          <p:nvPr/>
        </p:nvSpPr>
        <p:spPr bwMode="auto">
          <a:xfrm>
            <a:off x="3730749" y="3108747"/>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ln>
        </p:spPr>
        <p:txBody>
          <a:bodyPr lIns="68562" tIns="34281" rIns="68562" bIns="34281"/>
          <a:lstStyle/>
          <a:p>
            <a:endParaRPr lang="zh-CN" altLang="en-US"/>
          </a:p>
        </p:txBody>
      </p:sp>
      <p:sp>
        <p:nvSpPr>
          <p:cNvPr id="42" name="Rectangle 12"/>
          <p:cNvSpPr>
            <a:spLocks noChangeArrowheads="1"/>
          </p:cNvSpPr>
          <p:nvPr/>
        </p:nvSpPr>
        <p:spPr bwMode="auto">
          <a:xfrm>
            <a:off x="3917604" y="3043263"/>
            <a:ext cx="540333" cy="553640"/>
          </a:xfrm>
          <a:prstGeom prst="rect">
            <a:avLst/>
          </a:prstGeom>
          <a:solidFill>
            <a:srgbClr val="0070C0"/>
          </a:solidFill>
          <a:ln w="9525">
            <a:no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Freeform 11"/>
          <p:cNvSpPr/>
          <p:nvPr/>
        </p:nvSpPr>
        <p:spPr bwMode="auto">
          <a:xfrm>
            <a:off x="3853336" y="382669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68562" tIns="34281" rIns="68562" bIns="34281"/>
          <a:lstStyle/>
          <a:p>
            <a:endParaRPr lang="zh-CN" altLang="en-US"/>
          </a:p>
        </p:txBody>
      </p:sp>
      <p:sp>
        <p:nvSpPr>
          <p:cNvPr id="44" name="Freeform 10"/>
          <p:cNvSpPr/>
          <p:nvPr/>
        </p:nvSpPr>
        <p:spPr bwMode="auto">
          <a:xfrm>
            <a:off x="3730749" y="3892178"/>
            <a:ext cx="5017715"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ln>
        </p:spPr>
        <p:txBody>
          <a:bodyPr lIns="68562" tIns="34281" rIns="68562" bIns="34281"/>
          <a:lstStyle/>
          <a:p>
            <a:endParaRPr lang="zh-CN" altLang="en-US"/>
          </a:p>
        </p:txBody>
      </p:sp>
      <p:sp>
        <p:nvSpPr>
          <p:cNvPr id="45" name="Rectangle 12"/>
          <p:cNvSpPr>
            <a:spLocks noChangeArrowheads="1"/>
          </p:cNvSpPr>
          <p:nvPr/>
        </p:nvSpPr>
        <p:spPr bwMode="auto">
          <a:xfrm>
            <a:off x="3917604" y="3826694"/>
            <a:ext cx="540333" cy="553640"/>
          </a:xfrm>
          <a:prstGeom prst="rect">
            <a:avLst/>
          </a:prstGeom>
          <a:solidFill>
            <a:srgbClr val="0070C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TextBox 105"/>
          <p:cNvSpPr txBox="1">
            <a:spLocks noChangeArrowheads="1"/>
          </p:cNvSpPr>
          <p:nvPr/>
        </p:nvSpPr>
        <p:spPr bwMode="auto">
          <a:xfrm>
            <a:off x="4615038" y="884659"/>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0" dirty="0">
                <a:solidFill>
                  <a:srgbClr val="3C3C3C"/>
                </a:solidFill>
                <a:latin typeface="微软雅黑" panose="020B0503020204020204" pitchFamily="34" charset="-122"/>
                <a:ea typeface="微软雅黑" panose="020B0503020204020204" pitchFamily="34" charset="-122"/>
              </a:rPr>
              <a:t>请输入您的章节大标题</a:t>
            </a:r>
            <a:endParaRPr lang="zh-CN" altLang="en-US" sz="2200" b="0" dirty="0">
              <a:solidFill>
                <a:srgbClr val="3C3C3C"/>
              </a:solidFill>
              <a:latin typeface="微软雅黑" panose="020B0503020204020204" pitchFamily="34" charset="-122"/>
              <a:ea typeface="微软雅黑" panose="020B0503020204020204" pitchFamily="34" charset="-122"/>
            </a:endParaRPr>
          </a:p>
        </p:txBody>
      </p:sp>
      <p:sp>
        <p:nvSpPr>
          <p:cNvPr id="47" name="TextBox 106"/>
          <p:cNvSpPr txBox="1">
            <a:spLocks noChangeArrowheads="1"/>
          </p:cNvSpPr>
          <p:nvPr/>
        </p:nvSpPr>
        <p:spPr bwMode="auto">
          <a:xfrm>
            <a:off x="3998535" y="80369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1</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48" name="TextBox 108"/>
          <p:cNvSpPr txBox="1">
            <a:spLocks noChangeArrowheads="1"/>
          </p:cNvSpPr>
          <p:nvPr/>
        </p:nvSpPr>
        <p:spPr bwMode="auto">
          <a:xfrm>
            <a:off x="4615038" y="1672853"/>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0">
                <a:solidFill>
                  <a:srgbClr val="3C3C3C"/>
                </a:solidFill>
                <a:latin typeface="微软雅黑" panose="020B0503020204020204" pitchFamily="34" charset="-122"/>
                <a:ea typeface="微软雅黑" panose="020B0503020204020204" pitchFamily="34" charset="-122"/>
              </a:rPr>
              <a:t>请输入您的章节大标题</a:t>
            </a:r>
            <a:endParaRPr lang="zh-CN" altLang="en-US" sz="2200" b="0">
              <a:solidFill>
                <a:srgbClr val="3C3C3C"/>
              </a:solidFill>
              <a:latin typeface="微软雅黑" panose="020B0503020204020204" pitchFamily="34" charset="-122"/>
              <a:ea typeface="微软雅黑" panose="020B0503020204020204" pitchFamily="34" charset="-122"/>
            </a:endParaRPr>
          </a:p>
        </p:txBody>
      </p:sp>
      <p:sp>
        <p:nvSpPr>
          <p:cNvPr id="49" name="TextBox 109"/>
          <p:cNvSpPr txBox="1">
            <a:spLocks noChangeArrowheads="1"/>
          </p:cNvSpPr>
          <p:nvPr/>
        </p:nvSpPr>
        <p:spPr bwMode="auto">
          <a:xfrm>
            <a:off x="3998535" y="1552600"/>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2</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63" name="TextBox 115"/>
          <p:cNvSpPr txBox="1">
            <a:spLocks noChangeArrowheads="1"/>
          </p:cNvSpPr>
          <p:nvPr/>
        </p:nvSpPr>
        <p:spPr bwMode="auto">
          <a:xfrm>
            <a:off x="4615038" y="2381275"/>
            <a:ext cx="3023007"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0">
                <a:solidFill>
                  <a:srgbClr val="3C3C3C"/>
                </a:solidFill>
                <a:latin typeface="微软雅黑" panose="020B0503020204020204" pitchFamily="34" charset="-122"/>
                <a:ea typeface="微软雅黑" panose="020B0503020204020204" pitchFamily="34" charset="-122"/>
              </a:rPr>
              <a:t>请输入您的章节大标题</a:t>
            </a:r>
            <a:endParaRPr lang="zh-CN" altLang="en-US" sz="2200" b="0">
              <a:solidFill>
                <a:srgbClr val="3C3C3C"/>
              </a:solidFill>
              <a:latin typeface="微软雅黑" panose="020B0503020204020204" pitchFamily="34" charset="-122"/>
              <a:ea typeface="微软雅黑" panose="020B0503020204020204" pitchFamily="34" charset="-122"/>
            </a:endParaRPr>
          </a:p>
        </p:txBody>
      </p:sp>
      <p:sp>
        <p:nvSpPr>
          <p:cNvPr id="64" name="TextBox 116"/>
          <p:cNvSpPr txBox="1">
            <a:spLocks noChangeArrowheads="1"/>
          </p:cNvSpPr>
          <p:nvPr/>
        </p:nvSpPr>
        <p:spPr bwMode="auto">
          <a:xfrm>
            <a:off x="3998535" y="2300313"/>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3</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65" name="TextBox 117"/>
          <p:cNvSpPr txBox="1">
            <a:spLocks noChangeArrowheads="1"/>
          </p:cNvSpPr>
          <p:nvPr/>
        </p:nvSpPr>
        <p:spPr bwMode="auto">
          <a:xfrm>
            <a:off x="4615038" y="3146846"/>
            <a:ext cx="302300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0">
                <a:solidFill>
                  <a:srgbClr val="3C3C3C"/>
                </a:solidFill>
                <a:latin typeface="微软雅黑" panose="020B0503020204020204" pitchFamily="34" charset="-122"/>
                <a:ea typeface="微软雅黑" panose="020B0503020204020204" pitchFamily="34" charset="-122"/>
              </a:rPr>
              <a:t>请输入您的章节大标题</a:t>
            </a:r>
            <a:endParaRPr lang="zh-CN" altLang="en-US" sz="2200" b="0">
              <a:solidFill>
                <a:srgbClr val="3C3C3C"/>
              </a:solidFill>
              <a:latin typeface="微软雅黑" panose="020B0503020204020204" pitchFamily="34" charset="-122"/>
              <a:ea typeface="微软雅黑" panose="020B0503020204020204" pitchFamily="34" charset="-122"/>
            </a:endParaRPr>
          </a:p>
        </p:txBody>
      </p:sp>
      <p:sp>
        <p:nvSpPr>
          <p:cNvPr id="66" name="TextBox 118"/>
          <p:cNvSpPr txBox="1">
            <a:spLocks noChangeArrowheads="1"/>
          </p:cNvSpPr>
          <p:nvPr/>
        </p:nvSpPr>
        <p:spPr bwMode="auto">
          <a:xfrm>
            <a:off x="3998535" y="306588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4</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67" name="TextBox 119"/>
          <p:cNvSpPr txBox="1">
            <a:spLocks noChangeArrowheads="1"/>
          </p:cNvSpPr>
          <p:nvPr/>
        </p:nvSpPr>
        <p:spPr bwMode="auto">
          <a:xfrm>
            <a:off x="4615038" y="3952900"/>
            <a:ext cx="3023007"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0">
                <a:solidFill>
                  <a:srgbClr val="3C3C3C"/>
                </a:solidFill>
                <a:latin typeface="微软雅黑" panose="020B0503020204020204" pitchFamily="34" charset="-122"/>
                <a:ea typeface="微软雅黑" panose="020B0503020204020204" pitchFamily="34" charset="-122"/>
              </a:rPr>
              <a:t>请输入您的章节大标题</a:t>
            </a:r>
            <a:endParaRPr lang="zh-CN" altLang="en-US" sz="2200" b="0">
              <a:solidFill>
                <a:srgbClr val="3C3C3C"/>
              </a:solidFill>
              <a:latin typeface="微软雅黑" panose="020B0503020204020204" pitchFamily="34" charset="-122"/>
              <a:ea typeface="微软雅黑" panose="020B0503020204020204" pitchFamily="34" charset="-122"/>
            </a:endParaRPr>
          </a:p>
        </p:txBody>
      </p:sp>
      <p:sp>
        <p:nvSpPr>
          <p:cNvPr id="68" name="TextBox 120"/>
          <p:cNvSpPr txBox="1">
            <a:spLocks noChangeArrowheads="1"/>
          </p:cNvSpPr>
          <p:nvPr/>
        </p:nvSpPr>
        <p:spPr bwMode="auto">
          <a:xfrm>
            <a:off x="3998535" y="383264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dirty="0">
                <a:solidFill>
                  <a:srgbClr val="FFFFFF"/>
                </a:solidFill>
                <a:latin typeface="微软雅黑" panose="020B0503020204020204" pitchFamily="34" charset="-122"/>
                <a:ea typeface="微软雅黑" panose="020B0503020204020204" pitchFamily="34" charset="-122"/>
              </a:rPr>
              <a:t>5</a:t>
            </a:r>
            <a:endParaRPr lang="zh-CN" altLang="en-US" sz="3000" b="1" dirty="0">
              <a:solidFill>
                <a:srgbClr val="FFFFFF"/>
              </a:solidFill>
              <a:latin typeface="微软雅黑" panose="020B0503020204020204" pitchFamily="34" charset="-122"/>
              <a:ea typeface="微软雅黑" panose="020B0503020204020204" pitchFamily="34" charset="-122"/>
            </a:endParaRPr>
          </a:p>
        </p:txBody>
      </p:sp>
      <p:sp>
        <p:nvSpPr>
          <p:cNvPr id="69" name="Freeform 5"/>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70" name="Freeform 6"/>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0B0F0"/>
          </a:solidFill>
          <a:ln>
            <a:noFill/>
          </a:ln>
        </p:spPr>
        <p:txBody>
          <a:bodyPr lIns="68562" tIns="34281" rIns="68562" bIns="34281"/>
          <a:lstStyle/>
          <a:p>
            <a:endParaRPr lang="zh-CN" altLang="en-US"/>
          </a:p>
        </p:txBody>
      </p:sp>
      <p:sp>
        <p:nvSpPr>
          <p:cNvPr id="71" name="矩形 12"/>
          <p:cNvSpPr>
            <a:spLocks noChangeArrowheads="1"/>
          </p:cNvSpPr>
          <p:nvPr/>
        </p:nvSpPr>
        <p:spPr bwMode="auto">
          <a:xfrm>
            <a:off x="1980426" y="4454129"/>
            <a:ext cx="1299655" cy="586978"/>
          </a:xfrm>
          <a:prstGeom prst="rect">
            <a:avLst/>
          </a:prstGeom>
          <a:solidFill>
            <a:srgbClr val="00B0F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dirty="0">
                <a:solidFill>
                  <a:srgbClr val="FFFFFF"/>
                </a:solidFill>
                <a:latin typeface="微软雅黑" panose="020B0503020204020204" pitchFamily="34" charset="-122"/>
                <a:ea typeface="微软雅黑" panose="020B0503020204020204" pitchFamily="34" charset="-122"/>
              </a:rPr>
              <a:t>目录</a:t>
            </a:r>
            <a:endParaRPr lang="zh-CN" altLang="en-US" sz="2100" dirty="0">
              <a:solidFill>
                <a:srgbClr val="FFFFFF"/>
              </a:solidFill>
              <a:latin typeface="微软雅黑" panose="020B0503020204020204" pitchFamily="34" charset="-122"/>
              <a:ea typeface="微软雅黑" panose="020B0503020204020204" pitchFamily="34" charset="-122"/>
            </a:endParaRPr>
          </a:p>
        </p:txBody>
      </p:sp>
      <p:sp>
        <p:nvSpPr>
          <p:cNvPr id="73"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FFFFFF"/>
                </a:solidFill>
                <a:latin typeface="微软雅黑" panose="020B0503020204020204" pitchFamily="34" charset="-122"/>
                <a:ea typeface="微软雅黑" panose="020B0503020204020204" pitchFamily="34" charset="-122"/>
              </a:rPr>
              <a:t>Contents</a:t>
            </a:r>
            <a:endParaRPr lang="zh-CN" altLang="en-US"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12000">
        <p14:switch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up)">
                                      <p:cBhvr>
                                        <p:cTn id="7" dur="500"/>
                                        <p:tgtEl>
                                          <p:spTgt spid="6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wipe(down)">
                                      <p:cBhvr>
                                        <p:cTn id="10" dur="500"/>
                                        <p:tgtEl>
                                          <p:spTgt spid="70"/>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wipe(right)">
                                      <p:cBhvr>
                                        <p:cTn id="14" dur="500"/>
                                        <p:tgtEl>
                                          <p:spTgt spid="71"/>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500" fill="hold"/>
                                        <p:tgtEl>
                                          <p:spTgt spid="73"/>
                                        </p:tgtEl>
                                        <p:attrNameLst>
                                          <p:attrName>ppt_w</p:attrName>
                                        </p:attrNameLst>
                                      </p:cBhvr>
                                      <p:tavLst>
                                        <p:tav tm="0">
                                          <p:val>
                                            <p:fltVal val="0"/>
                                          </p:val>
                                        </p:tav>
                                        <p:tav tm="100000">
                                          <p:val>
                                            <p:strVal val="#ppt_w"/>
                                          </p:val>
                                        </p:tav>
                                      </p:tavLst>
                                    </p:anim>
                                    <p:anim calcmode="lin" valueType="num">
                                      <p:cBhvr>
                                        <p:cTn id="25" dur="500" fill="hold"/>
                                        <p:tgtEl>
                                          <p:spTgt spid="73"/>
                                        </p:tgtEl>
                                        <p:attrNameLst>
                                          <p:attrName>ppt_h</p:attrName>
                                        </p:attrNameLst>
                                      </p:cBhvr>
                                      <p:tavLst>
                                        <p:tav tm="0">
                                          <p:val>
                                            <p:fltVal val="0"/>
                                          </p:val>
                                        </p:tav>
                                        <p:tav tm="100000">
                                          <p:val>
                                            <p:strVal val="#ppt_h"/>
                                          </p:val>
                                        </p:tav>
                                      </p:tavLst>
                                    </p:anim>
                                    <p:anim calcmode="lin" valueType="num">
                                      <p:cBhvr>
                                        <p:cTn id="26" dur="500" fill="hold"/>
                                        <p:tgtEl>
                                          <p:spTgt spid="73"/>
                                        </p:tgtEl>
                                        <p:attrNameLst>
                                          <p:attrName>style.rotation</p:attrName>
                                        </p:attrNameLst>
                                      </p:cBhvr>
                                      <p:tavLst>
                                        <p:tav tm="0">
                                          <p:val>
                                            <p:fltVal val="90"/>
                                          </p:val>
                                        </p:tav>
                                        <p:tav tm="100000">
                                          <p:val>
                                            <p:fltVal val="0"/>
                                          </p:val>
                                        </p:tav>
                                      </p:tavLst>
                                    </p:anim>
                                    <p:animEffect transition="in" filter="fade">
                                      <p:cBhvr>
                                        <p:cTn id="27" dur="500"/>
                                        <p:tgtEl>
                                          <p:spTgt spid="73"/>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0-#ppt_w/2"/>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0-#ppt_w/2"/>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300"/>
                                        <p:tgtEl>
                                          <p:spTgt spid="25"/>
                                        </p:tgtEl>
                                      </p:cBhvr>
                                    </p:animEffect>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3000"/>
                            </p:stCondLst>
                            <p:childTnLst>
                              <p:par>
                                <p:cTn id="58" presetID="31"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 calcmode="lin" valueType="num">
                                      <p:cBhvr>
                                        <p:cTn id="62" dur="500" fill="hold"/>
                                        <p:tgtEl>
                                          <p:spTgt spid="47"/>
                                        </p:tgtEl>
                                        <p:attrNameLst>
                                          <p:attrName>style.rotation</p:attrName>
                                        </p:attrNameLst>
                                      </p:cBhvr>
                                      <p:tavLst>
                                        <p:tav tm="0">
                                          <p:val>
                                            <p:fltVal val="90"/>
                                          </p:val>
                                        </p:tav>
                                        <p:tav tm="100000">
                                          <p:val>
                                            <p:fltVal val="0"/>
                                          </p:val>
                                        </p:tav>
                                      </p:tavLst>
                                    </p:anim>
                                    <p:animEffect transition="in" filter="fade">
                                      <p:cBhvr>
                                        <p:cTn id="63" dur="500"/>
                                        <p:tgtEl>
                                          <p:spTgt spid="47"/>
                                        </p:tgtEl>
                                      </p:cBhvr>
                                    </p:animEffect>
                                  </p:childTnLst>
                                </p:cTn>
                              </p:par>
                            </p:childTnLst>
                          </p:cTn>
                        </p:par>
                        <p:par>
                          <p:cTn id="64" fill="hold">
                            <p:stCondLst>
                              <p:cond delay="3500"/>
                            </p:stCondLst>
                            <p:childTnLst>
                              <p:par>
                                <p:cTn id="65" presetID="22" presetClass="entr" presetSubtype="8"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300"/>
                                        <p:tgtEl>
                                          <p:spTgt spid="28"/>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90"/>
                                          </p:val>
                                        </p:tav>
                                        <p:tav tm="100000">
                                          <p:val>
                                            <p:fltVal val="0"/>
                                          </p:val>
                                        </p:tav>
                                      </p:tavLst>
                                    </p:anim>
                                    <p:animEffect transition="in" filter="fade">
                                      <p:cBhvr>
                                        <p:cTn id="82" dur="500"/>
                                        <p:tgtEl>
                                          <p:spTgt spid="49"/>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down)">
                                      <p:cBhvr>
                                        <p:cTn id="90" dur="300"/>
                                        <p:tgtEl>
                                          <p:spTgt spid="37"/>
                                        </p:tgtEl>
                                      </p:cBhvr>
                                    </p:animEffect>
                                  </p:childTnLst>
                                </p:cTn>
                              </p:par>
                            </p:childTnLst>
                          </p:cTn>
                        </p:par>
                        <p:par>
                          <p:cTn id="91" fill="hold">
                            <p:stCondLst>
                              <p:cond delay="6500"/>
                            </p:stCondLst>
                            <p:childTnLst>
                              <p:par>
                                <p:cTn id="92" presetID="22" presetClass="entr" presetSubtype="1"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up)">
                                      <p:cBhvr>
                                        <p:cTn id="94" dur="500"/>
                                        <p:tgtEl>
                                          <p:spTgt spid="39"/>
                                        </p:tgtEl>
                                      </p:cBhvr>
                                    </p:animEffect>
                                  </p:childTnLst>
                                </p:cTn>
                              </p:par>
                            </p:childTnLst>
                          </p:cTn>
                        </p:par>
                        <p:par>
                          <p:cTn id="95" fill="hold">
                            <p:stCondLst>
                              <p:cond delay="7000"/>
                            </p:stCondLst>
                            <p:childTnLst>
                              <p:par>
                                <p:cTn id="96" presetID="31"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p:cTn id="98" dur="500" fill="hold"/>
                                        <p:tgtEl>
                                          <p:spTgt spid="64"/>
                                        </p:tgtEl>
                                        <p:attrNameLst>
                                          <p:attrName>ppt_w</p:attrName>
                                        </p:attrNameLst>
                                      </p:cBhvr>
                                      <p:tavLst>
                                        <p:tav tm="0">
                                          <p:val>
                                            <p:fltVal val="0"/>
                                          </p:val>
                                        </p:tav>
                                        <p:tav tm="100000">
                                          <p:val>
                                            <p:strVal val="#ppt_w"/>
                                          </p:val>
                                        </p:tav>
                                      </p:tavLst>
                                    </p:anim>
                                    <p:anim calcmode="lin" valueType="num">
                                      <p:cBhvr>
                                        <p:cTn id="99" dur="500" fill="hold"/>
                                        <p:tgtEl>
                                          <p:spTgt spid="64"/>
                                        </p:tgtEl>
                                        <p:attrNameLst>
                                          <p:attrName>ppt_h</p:attrName>
                                        </p:attrNameLst>
                                      </p:cBhvr>
                                      <p:tavLst>
                                        <p:tav tm="0">
                                          <p:val>
                                            <p:fltVal val="0"/>
                                          </p:val>
                                        </p:tav>
                                        <p:tav tm="100000">
                                          <p:val>
                                            <p:strVal val="#ppt_h"/>
                                          </p:val>
                                        </p:tav>
                                      </p:tavLst>
                                    </p:anim>
                                    <p:anim calcmode="lin" valueType="num">
                                      <p:cBhvr>
                                        <p:cTn id="100" dur="500" fill="hold"/>
                                        <p:tgtEl>
                                          <p:spTgt spid="64"/>
                                        </p:tgtEl>
                                        <p:attrNameLst>
                                          <p:attrName>style.rotation</p:attrName>
                                        </p:attrNameLst>
                                      </p:cBhvr>
                                      <p:tavLst>
                                        <p:tav tm="0">
                                          <p:val>
                                            <p:fltVal val="90"/>
                                          </p:val>
                                        </p:tav>
                                        <p:tav tm="100000">
                                          <p:val>
                                            <p:fltVal val="0"/>
                                          </p:val>
                                        </p:tav>
                                      </p:tavLst>
                                    </p:anim>
                                    <p:animEffect transition="in" filter="fade">
                                      <p:cBhvr>
                                        <p:cTn id="101" dur="500"/>
                                        <p:tgtEl>
                                          <p:spTgt spid="64"/>
                                        </p:tgtEl>
                                      </p:cBhvr>
                                    </p:animEffect>
                                  </p:childTnLst>
                                </p:cTn>
                              </p:par>
                            </p:childTnLst>
                          </p:cTn>
                        </p:par>
                        <p:par>
                          <p:cTn id="102" fill="hold">
                            <p:stCondLst>
                              <p:cond delay="7500"/>
                            </p:stCondLst>
                            <p:childTnLst>
                              <p:par>
                                <p:cTn id="103" presetID="22" presetClass="entr" presetSubtype="8" fill="hold" grpId="0" nodeType="afterEffect">
                                  <p:stCondLst>
                                    <p:cond delay="0"/>
                                  </p:stCondLst>
                                  <p:childTnLst>
                                    <p:set>
                                      <p:cBhvr>
                                        <p:cTn id="104" dur="1" fill="hold">
                                          <p:stCondLst>
                                            <p:cond delay="0"/>
                                          </p:stCondLst>
                                        </p:cTn>
                                        <p:tgtEl>
                                          <p:spTgt spid="63"/>
                                        </p:tgtEl>
                                        <p:attrNameLst>
                                          <p:attrName>style.visibility</p:attrName>
                                        </p:attrNameLst>
                                      </p:cBhvr>
                                      <p:to>
                                        <p:strVal val="visible"/>
                                      </p:to>
                                    </p:set>
                                    <p:animEffect transition="in" filter="wipe(left)">
                                      <p:cBhvr>
                                        <p:cTn id="105" dur="500"/>
                                        <p:tgtEl>
                                          <p:spTgt spid="63"/>
                                        </p:tgtEl>
                                      </p:cBhvr>
                                    </p:animEffect>
                                  </p:childTnLst>
                                </p:cTn>
                              </p:par>
                            </p:childTnLst>
                          </p:cTn>
                        </p:par>
                        <p:par>
                          <p:cTn id="106" fill="hold">
                            <p:stCondLst>
                              <p:cond delay="8000"/>
                            </p:stCondLst>
                            <p:childTnLst>
                              <p:par>
                                <p:cTn id="107" presetID="22" presetClass="entr" presetSubtype="4"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wipe(down)">
                                      <p:cBhvr>
                                        <p:cTn id="109" dur="300"/>
                                        <p:tgtEl>
                                          <p:spTgt spid="40"/>
                                        </p:tgtEl>
                                      </p:cBhvr>
                                    </p:animEffect>
                                  </p:childTnLst>
                                </p:cTn>
                              </p:par>
                            </p:childTnLst>
                          </p:cTn>
                        </p:par>
                        <p:par>
                          <p:cTn id="110" fill="hold">
                            <p:stCondLst>
                              <p:cond delay="8500"/>
                            </p:stCondLst>
                            <p:childTnLst>
                              <p:par>
                                <p:cTn id="111" presetID="22" presetClass="entr" presetSubtype="1"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up)">
                                      <p:cBhvr>
                                        <p:cTn id="113" dur="500"/>
                                        <p:tgtEl>
                                          <p:spTgt spid="42"/>
                                        </p:tgtEl>
                                      </p:cBhvr>
                                    </p:animEffect>
                                  </p:childTnLst>
                                </p:cTn>
                              </p:par>
                            </p:childTnLst>
                          </p:cTn>
                        </p:par>
                        <p:par>
                          <p:cTn id="114" fill="hold">
                            <p:stCondLst>
                              <p:cond delay="9000"/>
                            </p:stCondLst>
                            <p:childTnLst>
                              <p:par>
                                <p:cTn id="115" presetID="31" presetClass="entr" presetSubtype="0" fill="hold" grpId="0" nodeType="afterEffect">
                                  <p:stCondLst>
                                    <p:cond delay="0"/>
                                  </p:stCondLst>
                                  <p:childTnLst>
                                    <p:set>
                                      <p:cBhvr>
                                        <p:cTn id="116" dur="1" fill="hold">
                                          <p:stCondLst>
                                            <p:cond delay="0"/>
                                          </p:stCondLst>
                                        </p:cTn>
                                        <p:tgtEl>
                                          <p:spTgt spid="66"/>
                                        </p:tgtEl>
                                        <p:attrNameLst>
                                          <p:attrName>style.visibility</p:attrName>
                                        </p:attrNameLst>
                                      </p:cBhvr>
                                      <p:to>
                                        <p:strVal val="visible"/>
                                      </p:to>
                                    </p:set>
                                    <p:anim calcmode="lin" valueType="num">
                                      <p:cBhvr>
                                        <p:cTn id="117" dur="500" fill="hold"/>
                                        <p:tgtEl>
                                          <p:spTgt spid="66"/>
                                        </p:tgtEl>
                                        <p:attrNameLst>
                                          <p:attrName>ppt_w</p:attrName>
                                        </p:attrNameLst>
                                      </p:cBhvr>
                                      <p:tavLst>
                                        <p:tav tm="0">
                                          <p:val>
                                            <p:fltVal val="0"/>
                                          </p:val>
                                        </p:tav>
                                        <p:tav tm="100000">
                                          <p:val>
                                            <p:strVal val="#ppt_w"/>
                                          </p:val>
                                        </p:tav>
                                      </p:tavLst>
                                    </p:anim>
                                    <p:anim calcmode="lin" valueType="num">
                                      <p:cBhvr>
                                        <p:cTn id="118" dur="500" fill="hold"/>
                                        <p:tgtEl>
                                          <p:spTgt spid="66"/>
                                        </p:tgtEl>
                                        <p:attrNameLst>
                                          <p:attrName>ppt_h</p:attrName>
                                        </p:attrNameLst>
                                      </p:cBhvr>
                                      <p:tavLst>
                                        <p:tav tm="0">
                                          <p:val>
                                            <p:fltVal val="0"/>
                                          </p:val>
                                        </p:tav>
                                        <p:tav tm="100000">
                                          <p:val>
                                            <p:strVal val="#ppt_h"/>
                                          </p:val>
                                        </p:tav>
                                      </p:tavLst>
                                    </p:anim>
                                    <p:anim calcmode="lin" valueType="num">
                                      <p:cBhvr>
                                        <p:cTn id="119" dur="500" fill="hold"/>
                                        <p:tgtEl>
                                          <p:spTgt spid="66"/>
                                        </p:tgtEl>
                                        <p:attrNameLst>
                                          <p:attrName>style.rotation</p:attrName>
                                        </p:attrNameLst>
                                      </p:cBhvr>
                                      <p:tavLst>
                                        <p:tav tm="0">
                                          <p:val>
                                            <p:fltVal val="90"/>
                                          </p:val>
                                        </p:tav>
                                        <p:tav tm="100000">
                                          <p:val>
                                            <p:fltVal val="0"/>
                                          </p:val>
                                        </p:tav>
                                      </p:tavLst>
                                    </p:anim>
                                    <p:animEffect transition="in" filter="fade">
                                      <p:cBhvr>
                                        <p:cTn id="120" dur="500"/>
                                        <p:tgtEl>
                                          <p:spTgt spid="66"/>
                                        </p:tgtEl>
                                      </p:cBhvr>
                                    </p:animEffect>
                                  </p:childTnLst>
                                </p:cTn>
                              </p:par>
                            </p:childTnLst>
                          </p:cTn>
                        </p:par>
                        <p:par>
                          <p:cTn id="121" fill="hold">
                            <p:stCondLst>
                              <p:cond delay="9500"/>
                            </p:stCondLst>
                            <p:childTnLst>
                              <p:par>
                                <p:cTn id="122" presetID="22" presetClass="entr" presetSubtype="8" fill="hold" grpId="0" nodeType="afterEffect">
                                  <p:stCondLst>
                                    <p:cond delay="0"/>
                                  </p:stCondLst>
                                  <p:childTnLst>
                                    <p:set>
                                      <p:cBhvr>
                                        <p:cTn id="123" dur="1" fill="hold">
                                          <p:stCondLst>
                                            <p:cond delay="0"/>
                                          </p:stCondLst>
                                        </p:cTn>
                                        <p:tgtEl>
                                          <p:spTgt spid="65"/>
                                        </p:tgtEl>
                                        <p:attrNameLst>
                                          <p:attrName>style.visibility</p:attrName>
                                        </p:attrNameLst>
                                      </p:cBhvr>
                                      <p:to>
                                        <p:strVal val="visible"/>
                                      </p:to>
                                    </p:set>
                                    <p:animEffect transition="in" filter="wipe(left)">
                                      <p:cBhvr>
                                        <p:cTn id="124" dur="500"/>
                                        <p:tgtEl>
                                          <p:spTgt spid="65"/>
                                        </p:tgtEl>
                                      </p:cBhvr>
                                    </p:animEffect>
                                  </p:childTnLst>
                                </p:cTn>
                              </p:par>
                            </p:childTnLst>
                          </p:cTn>
                        </p:par>
                        <p:par>
                          <p:cTn id="125" fill="hold">
                            <p:stCondLst>
                              <p:cond delay="10000"/>
                            </p:stCondLst>
                            <p:childTnLst>
                              <p:par>
                                <p:cTn id="126" presetID="22" presetClass="entr" presetSubtype="4" fill="hold" grpId="0" nodeType="after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wipe(down)">
                                      <p:cBhvr>
                                        <p:cTn id="128" dur="300"/>
                                        <p:tgtEl>
                                          <p:spTgt spid="43"/>
                                        </p:tgtEl>
                                      </p:cBhvr>
                                    </p:animEffect>
                                  </p:childTnLst>
                                </p:cTn>
                              </p:par>
                            </p:childTnLst>
                          </p:cTn>
                        </p:par>
                        <p:par>
                          <p:cTn id="129" fill="hold">
                            <p:stCondLst>
                              <p:cond delay="10500"/>
                            </p:stCondLst>
                            <p:childTnLst>
                              <p:par>
                                <p:cTn id="130" presetID="22" presetClass="entr" presetSubtype="1" fill="hold" grpId="0" nodeType="after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wipe(up)">
                                      <p:cBhvr>
                                        <p:cTn id="132" dur="500"/>
                                        <p:tgtEl>
                                          <p:spTgt spid="45"/>
                                        </p:tgtEl>
                                      </p:cBhvr>
                                    </p:animEffect>
                                  </p:childTnLst>
                                </p:cTn>
                              </p:par>
                            </p:childTnLst>
                          </p:cTn>
                        </p:par>
                        <p:par>
                          <p:cTn id="133" fill="hold">
                            <p:stCondLst>
                              <p:cond delay="11000"/>
                            </p:stCondLst>
                            <p:childTnLst>
                              <p:par>
                                <p:cTn id="134" presetID="31"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 calcmode="lin" valueType="num">
                                      <p:cBhvr>
                                        <p:cTn id="136" dur="500" fill="hold"/>
                                        <p:tgtEl>
                                          <p:spTgt spid="68"/>
                                        </p:tgtEl>
                                        <p:attrNameLst>
                                          <p:attrName>ppt_w</p:attrName>
                                        </p:attrNameLst>
                                      </p:cBhvr>
                                      <p:tavLst>
                                        <p:tav tm="0">
                                          <p:val>
                                            <p:fltVal val="0"/>
                                          </p:val>
                                        </p:tav>
                                        <p:tav tm="100000">
                                          <p:val>
                                            <p:strVal val="#ppt_w"/>
                                          </p:val>
                                        </p:tav>
                                      </p:tavLst>
                                    </p:anim>
                                    <p:anim calcmode="lin" valueType="num">
                                      <p:cBhvr>
                                        <p:cTn id="137" dur="500" fill="hold"/>
                                        <p:tgtEl>
                                          <p:spTgt spid="68"/>
                                        </p:tgtEl>
                                        <p:attrNameLst>
                                          <p:attrName>ppt_h</p:attrName>
                                        </p:attrNameLst>
                                      </p:cBhvr>
                                      <p:tavLst>
                                        <p:tav tm="0">
                                          <p:val>
                                            <p:fltVal val="0"/>
                                          </p:val>
                                        </p:tav>
                                        <p:tav tm="100000">
                                          <p:val>
                                            <p:strVal val="#ppt_h"/>
                                          </p:val>
                                        </p:tav>
                                      </p:tavLst>
                                    </p:anim>
                                    <p:anim calcmode="lin" valueType="num">
                                      <p:cBhvr>
                                        <p:cTn id="138" dur="500" fill="hold"/>
                                        <p:tgtEl>
                                          <p:spTgt spid="68"/>
                                        </p:tgtEl>
                                        <p:attrNameLst>
                                          <p:attrName>style.rotation</p:attrName>
                                        </p:attrNameLst>
                                      </p:cBhvr>
                                      <p:tavLst>
                                        <p:tav tm="0">
                                          <p:val>
                                            <p:fltVal val="90"/>
                                          </p:val>
                                        </p:tav>
                                        <p:tav tm="100000">
                                          <p:val>
                                            <p:fltVal val="0"/>
                                          </p:val>
                                        </p:tav>
                                      </p:tavLst>
                                    </p:anim>
                                    <p:animEffect transition="in" filter="fade">
                                      <p:cBhvr>
                                        <p:cTn id="139" dur="500"/>
                                        <p:tgtEl>
                                          <p:spTgt spid="68"/>
                                        </p:tgtEl>
                                      </p:cBhvr>
                                    </p:animEffect>
                                  </p:childTnLst>
                                </p:cTn>
                              </p:par>
                            </p:childTnLst>
                          </p:cTn>
                        </p:par>
                        <p:par>
                          <p:cTn id="140" fill="hold">
                            <p:stCondLst>
                              <p:cond delay="11500"/>
                            </p:stCondLst>
                            <p:childTnLst>
                              <p:par>
                                <p:cTn id="141" presetID="22" presetClass="entr" presetSubtype="8" fill="hold" grpId="0" nodeType="afterEffect">
                                  <p:stCondLst>
                                    <p:cond delay="0"/>
                                  </p:stCondLst>
                                  <p:childTnLst>
                                    <p:set>
                                      <p:cBhvr>
                                        <p:cTn id="142" dur="1" fill="hold">
                                          <p:stCondLst>
                                            <p:cond delay="0"/>
                                          </p:stCondLst>
                                        </p:cTn>
                                        <p:tgtEl>
                                          <p:spTgt spid="67"/>
                                        </p:tgtEl>
                                        <p:attrNameLst>
                                          <p:attrName>style.visibility</p:attrName>
                                        </p:attrNameLst>
                                      </p:cBhvr>
                                      <p:to>
                                        <p:strVal val="visible"/>
                                      </p:to>
                                    </p:set>
                                    <p:animEffect transition="in" filter="wipe(left)">
                                      <p:cBhvr>
                                        <p:cTn id="14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autoUpdateAnimBg="0"/>
      <p:bldP spid="28" grpId="0" animBg="1"/>
      <p:bldP spid="35" grpId="0" animBg="1"/>
      <p:bldP spid="36" grpId="0" animBg="1" autoUpdateAnimBg="0"/>
      <p:bldP spid="37" grpId="0" animBg="1"/>
      <p:bldP spid="38" grpId="0" animBg="1"/>
      <p:bldP spid="39" grpId="0" animBg="1" autoUpdateAnimBg="0"/>
      <p:bldP spid="40" grpId="0" animBg="1"/>
      <p:bldP spid="41" grpId="0" animBg="1"/>
      <p:bldP spid="42" grpId="0" animBg="1" autoUpdateAnimBg="0"/>
      <p:bldP spid="43" grpId="0" animBg="1"/>
      <p:bldP spid="44" grpId="0" animBg="1"/>
      <p:bldP spid="45" grpId="0" animBg="1" autoUpdateAnimBg="0"/>
      <p:bldP spid="46" grpId="0" autoUpdateAnimBg="0"/>
      <p:bldP spid="47" grpId="0" autoUpdateAnimBg="0"/>
      <p:bldP spid="48" grpId="0" autoUpdateAnimBg="0"/>
      <p:bldP spid="49" grpId="0" autoUpdateAnimBg="0"/>
      <p:bldP spid="63" grpId="0" autoUpdateAnimBg="0"/>
      <p:bldP spid="64" grpId="0" autoUpdateAnimBg="0"/>
      <p:bldP spid="65" grpId="0" autoUpdateAnimBg="0"/>
      <p:bldP spid="66" grpId="0" autoUpdateAnimBg="0"/>
      <p:bldP spid="67" grpId="0" autoUpdateAnimBg="0"/>
      <p:bldP spid="68" grpId="0" autoUpdateAnimBg="0"/>
      <p:bldP spid="69" grpId="0" animBg="1"/>
      <p:bldP spid="70" grpId="0" animBg="1"/>
      <p:bldP spid="71" grpId="0" bldLvl="0" animBg="1" autoUpdateAnimBg="0"/>
      <p:bldP spid="72" grpId="0" autoUpdateAnimBg="0"/>
      <p:bldP spid="7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38"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p:spPr>
        <p:txBody>
          <a:bodyPr/>
          <a:lstStyle/>
          <a:p>
            <a:endParaRPr lang="zh-CN" altLang="en-US"/>
          </a:p>
        </p:txBody>
      </p:sp>
      <p:sp>
        <p:nvSpPr>
          <p:cNvPr id="39"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anose="020B0503020204020204" pitchFamily="34" charset="-122"/>
                <a:ea typeface="微软雅黑" panose="020B0503020204020204" pitchFamily="34" charset="-122"/>
              </a:rPr>
              <a:t>35%</a:t>
            </a:r>
            <a:endParaRPr lang="en-US" altLang="zh-CN" sz="2800">
              <a:solidFill>
                <a:schemeClr val="bg1"/>
              </a:solidFill>
            </a:endParaRPr>
          </a:p>
        </p:txBody>
      </p:sp>
      <p:sp>
        <p:nvSpPr>
          <p:cNvPr id="40"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p:spPr>
        <p:txBody>
          <a:bodyPr/>
          <a:lstStyle/>
          <a:p>
            <a:endParaRPr lang="zh-CN" altLang="en-US"/>
          </a:p>
        </p:txBody>
      </p:sp>
      <p:sp>
        <p:nvSpPr>
          <p:cNvPr id="41"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20%</a:t>
            </a:r>
            <a:endParaRPr lang="en-US" altLang="zh-CN" sz="2800" dirty="0">
              <a:solidFill>
                <a:schemeClr val="bg1"/>
              </a:solidFill>
            </a:endParaRPr>
          </a:p>
        </p:txBody>
      </p:sp>
      <p:sp>
        <p:nvSpPr>
          <p:cNvPr id="42"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p:spPr>
        <p:txBody>
          <a:bodyPr/>
          <a:lstStyle/>
          <a:p>
            <a:endParaRPr lang="zh-CN" altLang="en-US"/>
          </a:p>
        </p:txBody>
      </p:sp>
      <p:sp>
        <p:nvSpPr>
          <p:cNvPr id="43"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anose="020B0503020204020204" pitchFamily="34" charset="-122"/>
                <a:ea typeface="微软雅黑" panose="020B0503020204020204" pitchFamily="34" charset="-122"/>
              </a:rPr>
              <a:t>18%</a:t>
            </a:r>
            <a:endParaRPr lang="en-US" altLang="zh-CN" sz="2800">
              <a:solidFill>
                <a:schemeClr val="bg1"/>
              </a:solidFill>
            </a:endParaRPr>
          </a:p>
        </p:txBody>
      </p:sp>
      <p:sp>
        <p:nvSpPr>
          <p:cNvPr id="44"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p:spPr>
        <p:txBody>
          <a:bodyPr/>
          <a:lstStyle/>
          <a:p>
            <a:endParaRPr lang="zh-CN" altLang="en-US"/>
          </a:p>
        </p:txBody>
      </p:sp>
      <p:sp>
        <p:nvSpPr>
          <p:cNvPr id="53"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anose="020B0503020204020204" pitchFamily="34" charset="-122"/>
                <a:ea typeface="微软雅黑" panose="020B0503020204020204" pitchFamily="34" charset="-122"/>
              </a:rPr>
              <a:t>17%</a:t>
            </a:r>
            <a:endParaRPr lang="en-US" altLang="zh-CN" sz="2800">
              <a:solidFill>
                <a:schemeClr val="bg1"/>
              </a:solidFill>
            </a:endParaRPr>
          </a:p>
        </p:txBody>
      </p:sp>
      <p:sp>
        <p:nvSpPr>
          <p:cNvPr id="6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p:txBody>
      </p:sp>
      <p:sp>
        <p:nvSpPr>
          <p:cNvPr id="72"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p:txBody>
      </p:sp>
      <p:sp>
        <p:nvSpPr>
          <p:cNvPr id="73"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p:txBody>
      </p:sp>
      <p:sp>
        <p:nvSpPr>
          <p:cNvPr id="74"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a:p>
            <a:pPr>
              <a:lnSpc>
                <a:spcPct val="120000"/>
              </a:lnSpc>
            </a:pPr>
            <a:r>
              <a:rPr lang="zh-CN" altLang="en-US" sz="1200">
                <a:solidFill>
                  <a:schemeClr val="bg1"/>
                </a:solidFill>
                <a:ea typeface="微软雅黑" panose="020B0503020204020204" pitchFamily="34" charset="-122"/>
              </a:rPr>
              <a:t>单击添加文本</a:t>
            </a:r>
            <a:endParaRPr lang="zh-CN" altLang="en-US" sz="1200">
              <a:solidFill>
                <a:schemeClr val="bg1"/>
              </a:solidFill>
              <a:ea typeface="微软雅黑" panose="020B0503020204020204" pitchFamily="34" charset="-122"/>
            </a:endParaRPr>
          </a:p>
        </p:txBody>
      </p:sp>
      <p:sp>
        <p:nvSpPr>
          <p:cNvPr id="75"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070C0"/>
                </a:solidFill>
                <a:ea typeface="微软雅黑" panose="020B0503020204020204" pitchFamily="34" charset="-122"/>
              </a:rPr>
              <a:t>单击添加标题文本</a:t>
            </a:r>
            <a:endParaRPr lang="zh-CN" altLang="en-US" sz="1600" dirty="0">
              <a:solidFill>
                <a:srgbClr val="0070C0"/>
              </a:solidFill>
              <a:ea typeface="微软雅黑" panose="020B0503020204020204" pitchFamily="34" charset="-122"/>
            </a:endParaRPr>
          </a:p>
          <a:p>
            <a:pPr>
              <a:lnSpc>
                <a:spcPct val="120000"/>
              </a:lnSpc>
            </a:pPr>
            <a:r>
              <a:rPr lang="zh-CN" altLang="en-US" sz="1200" dirty="0">
                <a:solidFill>
                  <a:srgbClr val="5F5F5F"/>
                </a:solidFill>
                <a:ea typeface="微软雅黑" panose="020B0503020204020204" pitchFamily="34" charset="-122"/>
              </a:rPr>
              <a:t>单击添加文本     单击添加文本    单击添加文本    单击添加文本     单击添加文本    单击添加文本    单击添加文本</a:t>
            </a:r>
            <a:endParaRPr lang="zh-CN" altLang="en-US" sz="1200" dirty="0">
              <a:solidFill>
                <a:srgbClr val="5F5F5F"/>
              </a:solidFill>
              <a:ea typeface="微软雅黑" panose="020B0503020204020204" pitchFamily="34" charset="-122"/>
            </a:endParaRPr>
          </a:p>
          <a:p>
            <a:pPr>
              <a:lnSpc>
                <a:spcPct val="120000"/>
              </a:lnSpc>
            </a:pPr>
            <a:r>
              <a:rPr lang="zh-CN" altLang="en-US" sz="1200" dirty="0">
                <a:solidFill>
                  <a:srgbClr val="5F5F5F"/>
                </a:solidFill>
                <a:ea typeface="微软雅黑" panose="020B0503020204020204" pitchFamily="34" charset="-122"/>
              </a:rPr>
              <a:t>单击添加文本     单击添加文本    单击添加文本    单击添加文本     单击添加文本    单击添加文本    单击添加文本</a:t>
            </a:r>
            <a:endParaRPr lang="zh-CN" altLang="en-US" sz="1200" dirty="0">
              <a:solidFill>
                <a:srgbClr val="5F5F5F"/>
              </a:solidFill>
              <a:ea typeface="微软雅黑" panose="020B0503020204020204" pitchFamily="34" charset="-122"/>
            </a:endParaRPr>
          </a:p>
          <a:p>
            <a:pPr>
              <a:lnSpc>
                <a:spcPct val="120000"/>
              </a:lnSpc>
            </a:pPr>
            <a:r>
              <a:rPr lang="zh-CN" altLang="en-US" sz="1200" dirty="0">
                <a:solidFill>
                  <a:srgbClr val="5F5F5F"/>
                </a:solidFill>
                <a:ea typeface="微软雅黑" panose="020B0503020204020204" pitchFamily="34" charset="-122"/>
              </a:rPr>
              <a:t>单击添加文本     单击添加文本    单击添加文本    单击添加文本     单击添加文本    单击添加文本    单击添加文本</a:t>
            </a:r>
            <a:endParaRPr lang="zh-CN" altLang="en-US" sz="1200" dirty="0">
              <a:solidFill>
                <a:srgbClr val="5F5F5F"/>
              </a:solidFill>
              <a:ea typeface="微软雅黑" panose="020B0503020204020204" pitchFamily="34" charset="-122"/>
            </a:endParaRPr>
          </a:p>
          <a:p>
            <a:pPr>
              <a:lnSpc>
                <a:spcPct val="120000"/>
              </a:lnSpc>
            </a:pPr>
            <a:r>
              <a:rPr lang="zh-CN" altLang="en-US" sz="1200" dirty="0">
                <a:solidFill>
                  <a:srgbClr val="5F5F5F"/>
                </a:solidFill>
                <a:ea typeface="微软雅黑" panose="020B0503020204020204" pitchFamily="34" charset="-122"/>
              </a:rPr>
              <a:t>单击添加文本     单击添加文本    单击添加文本    单击添加文本     单击添加文本    单击添加文本    单击添加文本</a:t>
            </a:r>
            <a:endParaRPr lang="zh-CN" altLang="en-US" sz="1200" dirty="0">
              <a:solidFill>
                <a:srgbClr val="5F5F5F"/>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anim calcmode="lin" valueType="num">
                                      <p:cBhvr>
                                        <p:cTn id="11" dur="500" fill="hold"/>
                                        <p:tgtEl>
                                          <p:spTgt spid="38"/>
                                        </p:tgtEl>
                                        <p:attrNameLst>
                                          <p:attrName>ppt_x</p:attrName>
                                        </p:attrNameLst>
                                      </p:cBhvr>
                                      <p:tavLst>
                                        <p:tav tm="0">
                                          <p:val>
                                            <p:strVal val="#ppt_x"/>
                                          </p:val>
                                        </p:tav>
                                        <p:tav tm="100000">
                                          <p:val>
                                            <p:strVal val="#ppt_x"/>
                                          </p:val>
                                        </p:tav>
                                      </p:tavLst>
                                    </p:anim>
                                    <p:anim calcmode="lin" valueType="num">
                                      <p:cBhvr>
                                        <p:cTn id="12" dur="500" fill="hold"/>
                                        <p:tgtEl>
                                          <p:spTgt spid="3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anim calcmode="lin" valueType="num">
                                      <p:cBhvr>
                                        <p:cTn id="21" dur="500" fill="hold"/>
                                        <p:tgtEl>
                                          <p:spTgt spid="63"/>
                                        </p:tgtEl>
                                        <p:attrNameLst>
                                          <p:attrName>ppt_x</p:attrName>
                                        </p:attrNameLst>
                                      </p:cBhvr>
                                      <p:tavLst>
                                        <p:tav tm="0">
                                          <p:val>
                                            <p:strVal val="#ppt_x"/>
                                          </p:val>
                                        </p:tav>
                                        <p:tav tm="100000">
                                          <p:val>
                                            <p:strVal val="#ppt_x"/>
                                          </p:val>
                                        </p:tav>
                                      </p:tavLst>
                                    </p:anim>
                                    <p:anim calcmode="lin" valueType="num">
                                      <p:cBhvr>
                                        <p:cTn id="22" dur="500" fill="hold"/>
                                        <p:tgtEl>
                                          <p:spTgt spid="63"/>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50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50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anim calcmode="lin" valueType="num">
                                      <p:cBhvr>
                                        <p:cTn id="36" dur="500" fill="hold"/>
                                        <p:tgtEl>
                                          <p:spTgt spid="72"/>
                                        </p:tgtEl>
                                        <p:attrNameLst>
                                          <p:attrName>ppt_x</p:attrName>
                                        </p:attrNameLst>
                                      </p:cBhvr>
                                      <p:tavLst>
                                        <p:tav tm="0">
                                          <p:val>
                                            <p:strVal val="#ppt_x"/>
                                          </p:val>
                                        </p:tav>
                                        <p:tav tm="100000">
                                          <p:val>
                                            <p:strVal val="#ppt_x"/>
                                          </p:val>
                                        </p:tav>
                                      </p:tavLst>
                                    </p:anim>
                                    <p:anim calcmode="lin" valueType="num">
                                      <p:cBhvr>
                                        <p:cTn id="37" dur="500" fill="hold"/>
                                        <p:tgtEl>
                                          <p:spTgt spid="72"/>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anim calcmode="lin" valueType="num">
                                      <p:cBhvr>
                                        <p:cTn id="41" dur="500" fill="hold"/>
                                        <p:tgtEl>
                                          <p:spTgt spid="42"/>
                                        </p:tgtEl>
                                        <p:attrNameLst>
                                          <p:attrName>ppt_x</p:attrName>
                                        </p:attrNameLst>
                                      </p:cBhvr>
                                      <p:tavLst>
                                        <p:tav tm="0">
                                          <p:val>
                                            <p:strVal val="#ppt_x"/>
                                          </p:val>
                                        </p:tav>
                                        <p:tav tm="100000">
                                          <p:val>
                                            <p:strVal val="#ppt_x"/>
                                          </p:val>
                                        </p:tav>
                                      </p:tavLst>
                                    </p:anim>
                                    <p:anim calcmode="lin" valueType="num">
                                      <p:cBhvr>
                                        <p:cTn id="42" dur="500" fill="hold"/>
                                        <p:tgtEl>
                                          <p:spTgt spid="4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anim calcmode="lin" valueType="num">
                                      <p:cBhvr>
                                        <p:cTn id="46" dur="500" fill="hold"/>
                                        <p:tgtEl>
                                          <p:spTgt spid="43"/>
                                        </p:tgtEl>
                                        <p:attrNameLst>
                                          <p:attrName>ppt_x</p:attrName>
                                        </p:attrNameLst>
                                      </p:cBhvr>
                                      <p:tavLst>
                                        <p:tav tm="0">
                                          <p:val>
                                            <p:strVal val="#ppt_x"/>
                                          </p:val>
                                        </p:tav>
                                        <p:tav tm="100000">
                                          <p:val>
                                            <p:strVal val="#ppt_x"/>
                                          </p:val>
                                        </p:tav>
                                      </p:tavLst>
                                    </p:anim>
                                    <p:anim calcmode="lin" valueType="num">
                                      <p:cBhvr>
                                        <p:cTn id="47" dur="500" fill="hold"/>
                                        <p:tgtEl>
                                          <p:spTgt spid="4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150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anim calcmode="lin" valueType="num">
                                      <p:cBhvr>
                                        <p:cTn id="56" dur="500" fill="hold"/>
                                        <p:tgtEl>
                                          <p:spTgt spid="44"/>
                                        </p:tgtEl>
                                        <p:attrNameLst>
                                          <p:attrName>ppt_x</p:attrName>
                                        </p:attrNameLst>
                                      </p:cBhvr>
                                      <p:tavLst>
                                        <p:tav tm="0">
                                          <p:val>
                                            <p:strVal val="#ppt_x"/>
                                          </p:val>
                                        </p:tav>
                                        <p:tav tm="100000">
                                          <p:val>
                                            <p:strVal val="#ppt_x"/>
                                          </p:val>
                                        </p:tav>
                                      </p:tavLst>
                                    </p:anim>
                                    <p:anim calcmode="lin" valueType="num">
                                      <p:cBhvr>
                                        <p:cTn id="57" dur="500" fill="hold"/>
                                        <p:tgtEl>
                                          <p:spTgt spid="4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50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anim calcmode="lin" valueType="num">
                                      <p:cBhvr>
                                        <p:cTn id="61" dur="500" fill="hold"/>
                                        <p:tgtEl>
                                          <p:spTgt spid="53"/>
                                        </p:tgtEl>
                                        <p:attrNameLst>
                                          <p:attrName>ppt_x</p:attrName>
                                        </p:attrNameLst>
                                      </p:cBhvr>
                                      <p:tavLst>
                                        <p:tav tm="0">
                                          <p:val>
                                            <p:strVal val="#ppt_x"/>
                                          </p:val>
                                        </p:tav>
                                        <p:tav tm="100000">
                                          <p:val>
                                            <p:strVal val="#ppt_x"/>
                                          </p:val>
                                        </p:tav>
                                      </p:tavLst>
                                    </p:anim>
                                    <p:anim calcmode="lin" valueType="num">
                                      <p:cBhvr>
                                        <p:cTn id="62" dur="500" fill="hold"/>
                                        <p:tgtEl>
                                          <p:spTgt spid="53"/>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15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anim calcmode="lin" valueType="num">
                                      <p:cBhvr>
                                        <p:cTn id="66" dur="500" fill="hold"/>
                                        <p:tgtEl>
                                          <p:spTgt spid="74"/>
                                        </p:tgtEl>
                                        <p:attrNameLst>
                                          <p:attrName>ppt_x</p:attrName>
                                        </p:attrNameLst>
                                      </p:cBhvr>
                                      <p:tavLst>
                                        <p:tav tm="0">
                                          <p:val>
                                            <p:strVal val="#ppt_x"/>
                                          </p:val>
                                        </p:tav>
                                        <p:tav tm="100000">
                                          <p:val>
                                            <p:strVal val="#ppt_x"/>
                                          </p:val>
                                        </p:tav>
                                      </p:tavLst>
                                    </p:anim>
                                    <p:anim calcmode="lin" valueType="num">
                                      <p:cBhvr>
                                        <p:cTn id="67" dur="500" fill="hold"/>
                                        <p:tgtEl>
                                          <p:spTgt spid="74"/>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anim calcmode="lin" valueType="num">
                                      <p:cBhvr>
                                        <p:cTn id="71" dur="500" fill="hold"/>
                                        <p:tgtEl>
                                          <p:spTgt spid="75"/>
                                        </p:tgtEl>
                                        <p:attrNameLst>
                                          <p:attrName>ppt_x</p:attrName>
                                        </p:attrNameLst>
                                      </p:cBhvr>
                                      <p:tavLst>
                                        <p:tav tm="0">
                                          <p:val>
                                            <p:strVal val="#ppt_x"/>
                                          </p:val>
                                        </p:tav>
                                        <p:tav tm="100000">
                                          <p:val>
                                            <p:strVal val="#ppt_x"/>
                                          </p:val>
                                        </p:tav>
                                      </p:tavLst>
                                    </p:anim>
                                    <p:anim calcmode="lin" valueType="num">
                                      <p:cBhvr>
                                        <p:cTn id="72"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8" grpId="0" animBg="1"/>
      <p:bldP spid="39" grpId="0" autoUpdateAnimBg="0"/>
      <p:bldP spid="40" grpId="0" animBg="1"/>
      <p:bldP spid="41" grpId="0" autoUpdateAnimBg="0"/>
      <p:bldP spid="42" grpId="0" animBg="1"/>
      <p:bldP spid="43" grpId="0" autoUpdateAnimBg="0"/>
      <p:bldP spid="44" grpId="0" animBg="1"/>
      <p:bldP spid="53" grpId="0" autoUpdateAnimBg="0"/>
      <p:bldP spid="63" grpId="0" autoUpdateAnimBg="0"/>
      <p:bldP spid="72" grpId="0" autoUpdateAnimBg="0"/>
      <p:bldP spid="73" grpId="0" autoUpdateAnimBg="0"/>
      <p:bldP spid="74" grpId="0" autoUpdateAnimBg="0"/>
      <p:bldP spid="7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pic>
        <p:nvPicPr>
          <p:cNvPr id="34" name="Picture 2" descr="C:\Documents and Settings\Administrator\My Documents\商务图片\Nipic_2457331_20110113224908934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7"/>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70C0"/>
          </a:solidFill>
          <a:ln>
            <a:noFill/>
          </a:ln>
        </p:spPr>
        <p:txBody>
          <a:bodyPr lIns="68562" tIns="34281" rIns="68562" bIns="34281"/>
          <a:lstStyle/>
          <a:p>
            <a:endParaRPr lang="zh-CN" altLang="en-US" sz="1400"/>
          </a:p>
        </p:txBody>
      </p:sp>
      <p:sp>
        <p:nvSpPr>
          <p:cNvPr id="36" name="Freeform 8"/>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70C0"/>
          </a:solidFill>
          <a:ln>
            <a:noFill/>
          </a:ln>
        </p:spPr>
        <p:txBody>
          <a:bodyPr lIns="68562" tIns="34281" rIns="68562" bIns="34281"/>
          <a:lstStyle/>
          <a:p>
            <a:endParaRPr lang="zh-CN" altLang="en-US" sz="1400"/>
          </a:p>
        </p:txBody>
      </p:sp>
      <p:sp>
        <p:nvSpPr>
          <p:cNvPr id="37" name="Freeform 9"/>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70C0"/>
          </a:solidFill>
          <a:ln>
            <a:noFill/>
          </a:ln>
        </p:spPr>
        <p:txBody>
          <a:bodyPr lIns="68562" tIns="34281" rIns="68562" bIns="34281"/>
          <a:lstStyle/>
          <a:p>
            <a:endParaRPr lang="zh-CN" altLang="en-US" sz="1400"/>
          </a:p>
        </p:txBody>
      </p:sp>
      <p:sp>
        <p:nvSpPr>
          <p:cNvPr id="38" name="Oval 10"/>
          <p:cNvSpPr>
            <a:spLocks noChangeArrowheads="1"/>
          </p:cNvSpPr>
          <p:nvPr/>
        </p:nvSpPr>
        <p:spPr bwMode="auto">
          <a:xfrm>
            <a:off x="1263395" y="1031428"/>
            <a:ext cx="654588" cy="653654"/>
          </a:xfrm>
          <a:prstGeom prst="ellipse">
            <a:avLst/>
          </a:prstGeom>
          <a:solidFill>
            <a:srgbClr val="00B0F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p>
        </p:txBody>
      </p:sp>
      <p:sp>
        <p:nvSpPr>
          <p:cNvPr id="39" name="Oval 11"/>
          <p:cNvSpPr>
            <a:spLocks noChangeArrowheads="1"/>
          </p:cNvSpPr>
          <p:nvPr/>
        </p:nvSpPr>
        <p:spPr bwMode="auto">
          <a:xfrm>
            <a:off x="2015576" y="4261594"/>
            <a:ext cx="653398"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p>
        </p:txBody>
      </p:sp>
      <p:sp>
        <p:nvSpPr>
          <p:cNvPr id="40" name="Oval 12"/>
          <p:cNvSpPr>
            <a:spLocks noChangeArrowheads="1"/>
          </p:cNvSpPr>
          <p:nvPr/>
        </p:nvSpPr>
        <p:spPr bwMode="auto">
          <a:xfrm>
            <a:off x="4782699" y="2937619"/>
            <a:ext cx="653397" cy="653653"/>
          </a:xfrm>
          <a:prstGeom prst="ellipse">
            <a:avLst/>
          </a:prstGeom>
          <a:solidFill>
            <a:srgbClr val="00B0F0"/>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400"/>
          </a:p>
        </p:txBody>
      </p:sp>
      <p:sp>
        <p:nvSpPr>
          <p:cNvPr id="41"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添加</a:t>
            </a:r>
            <a:endParaRPr lang="en-US" altLang="zh-CN" sz="1200">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标题</a:t>
            </a:r>
            <a:endParaRPr lang="en-US" altLang="zh-CN" sz="1200">
              <a:solidFill>
                <a:srgbClr val="FFFFFF"/>
              </a:solidFill>
              <a:latin typeface="微软雅黑" panose="020B0503020204020204" pitchFamily="34" charset="-122"/>
              <a:ea typeface="微软雅黑" panose="020B0503020204020204" pitchFamily="34" charset="-122"/>
            </a:endParaRPr>
          </a:p>
        </p:txBody>
      </p:sp>
      <p:sp>
        <p:nvSpPr>
          <p:cNvPr id="42"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050">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050">
              <a:solidFill>
                <a:schemeClr val="accent2"/>
              </a:solidFill>
              <a:latin typeface="微软雅黑" panose="020B0503020204020204" pitchFamily="34" charset="-122"/>
              <a:ea typeface="微软雅黑" panose="020B0503020204020204" pitchFamily="34" charset="-122"/>
            </a:endParaRPr>
          </a:p>
        </p:txBody>
      </p:sp>
      <p:sp>
        <p:nvSpPr>
          <p:cNvPr id="43"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050" dirty="0">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050" dirty="0">
              <a:solidFill>
                <a:schemeClr val="accent2"/>
              </a:solidFill>
              <a:latin typeface="微软雅黑" panose="020B0503020204020204" pitchFamily="34" charset="-122"/>
              <a:ea typeface="微软雅黑" panose="020B0503020204020204" pitchFamily="34" charset="-122"/>
            </a:endParaRPr>
          </a:p>
        </p:txBody>
      </p:sp>
      <p:sp>
        <p:nvSpPr>
          <p:cNvPr id="46"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050" dirty="0">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050" dirty="0">
              <a:solidFill>
                <a:schemeClr val="accent2"/>
              </a:solidFill>
              <a:latin typeface="微软雅黑" panose="020B0503020204020204" pitchFamily="34" charset="-122"/>
              <a:ea typeface="微软雅黑" panose="020B0503020204020204" pitchFamily="34" charset="-122"/>
            </a:endParaRPr>
          </a:p>
        </p:txBody>
      </p:sp>
      <p:sp>
        <p:nvSpPr>
          <p:cNvPr id="47"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rgbClr val="FFFFFF"/>
                </a:solidFill>
                <a:latin typeface="微软雅黑" panose="020B0503020204020204" pitchFamily="34" charset="-122"/>
                <a:ea typeface="微软雅黑" panose="020B0503020204020204" pitchFamily="34" charset="-122"/>
              </a:rPr>
              <a:t>添加</a:t>
            </a:r>
            <a:endParaRPr lang="en-US" altLang="zh-CN" sz="1200" dirty="0">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200" dirty="0">
                <a:solidFill>
                  <a:srgbClr val="FFFFFF"/>
                </a:solidFill>
                <a:latin typeface="微软雅黑" panose="020B0503020204020204" pitchFamily="34" charset="-122"/>
                <a:ea typeface="微软雅黑" panose="020B0503020204020204" pitchFamily="34" charset="-122"/>
              </a:rPr>
              <a:t>标题</a:t>
            </a:r>
            <a:endParaRPr lang="en-US" altLang="zh-CN" sz="1200" dirty="0">
              <a:solidFill>
                <a:srgbClr val="FFFFFF"/>
              </a:solidFill>
              <a:latin typeface="微软雅黑" panose="020B0503020204020204" pitchFamily="34" charset="-122"/>
              <a:ea typeface="微软雅黑" panose="020B0503020204020204" pitchFamily="34" charset="-122"/>
            </a:endParaRPr>
          </a:p>
        </p:txBody>
      </p:sp>
      <p:sp>
        <p:nvSpPr>
          <p:cNvPr id="67"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添加</a:t>
            </a:r>
            <a:endParaRPr lang="en-US" altLang="zh-CN" sz="1200">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200">
                <a:solidFill>
                  <a:srgbClr val="FFFFFF"/>
                </a:solidFill>
                <a:latin typeface="微软雅黑" panose="020B0503020204020204" pitchFamily="34" charset="-122"/>
                <a:ea typeface="微软雅黑" panose="020B0503020204020204" pitchFamily="34" charset="-122"/>
              </a:rPr>
              <a:t>标题</a:t>
            </a:r>
            <a:endParaRPr lang="en-US" altLang="zh-CN" sz="12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14:shred/>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4)">
                                      <p:cBhvr>
                                        <p:cTn id="7" dur="1000"/>
                                        <p:tgtEl>
                                          <p:spTgt spid="33"/>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 calcmode="lin" valueType="num">
                                      <p:cBhvr>
                                        <p:cTn id="13" dur="500" fill="hold"/>
                                        <p:tgtEl>
                                          <p:spTgt spid="37"/>
                                        </p:tgtEl>
                                        <p:attrNameLst>
                                          <p:attrName>style.rotation</p:attrName>
                                        </p:attrNameLst>
                                      </p:cBhvr>
                                      <p:tavLst>
                                        <p:tav tm="0">
                                          <p:val>
                                            <p:fltVal val="90"/>
                                          </p:val>
                                        </p:tav>
                                        <p:tav tm="100000">
                                          <p:val>
                                            <p:fltVal val="0"/>
                                          </p:val>
                                        </p:tav>
                                      </p:tavLst>
                                    </p:anim>
                                    <p:animEffect transition="in" filter="fade">
                                      <p:cBhvr>
                                        <p:cTn id="14" dur="500"/>
                                        <p:tgtEl>
                                          <p:spTgt spid="37"/>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90"/>
                                          </p:val>
                                        </p:tav>
                                        <p:tav tm="100000">
                                          <p:val>
                                            <p:fltVal val="0"/>
                                          </p:val>
                                        </p:tav>
                                      </p:tavLst>
                                    </p:anim>
                                    <p:animEffect transition="in" filter="fade">
                                      <p:cBhvr>
                                        <p:cTn id="20" dur="500"/>
                                        <p:tgtEl>
                                          <p:spTgt spid="3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90"/>
                                          </p:val>
                                        </p:tav>
                                        <p:tav tm="100000">
                                          <p:val>
                                            <p:fltVal val="0"/>
                                          </p:val>
                                        </p:tav>
                                      </p:tavLst>
                                    </p:anim>
                                    <p:animEffect transition="in" filter="fade">
                                      <p:cBhvr>
                                        <p:cTn id="26" dur="500"/>
                                        <p:tgtEl>
                                          <p:spTgt spid="36"/>
                                        </p:tgtEl>
                                      </p:cBhvr>
                                    </p:animEffect>
                                  </p:childTnLst>
                                </p:cTn>
                              </p:par>
                            </p:childTnLst>
                          </p:cTn>
                        </p:par>
                        <p:par>
                          <p:cTn id="27" fill="hold">
                            <p:stCondLst>
                              <p:cond delay="1500"/>
                            </p:stCondLst>
                            <p:childTnLst>
                              <p:par>
                                <p:cTn id="28" presetID="52"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Scale>
                                      <p:cBhvr>
                                        <p:cTn id="30"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8"/>
                                        </p:tgtEl>
                                        <p:attrNameLst>
                                          <p:attrName>ppt_x</p:attrName>
                                          <p:attrName>ppt_y</p:attrName>
                                        </p:attrNameLst>
                                      </p:cBhvr>
                                      <p:rCtr x="0" y="0"/>
                                    </p:animMotion>
                                    <p:animEffect transition="in" filter="fade">
                                      <p:cBhvr>
                                        <p:cTn id="32" dur="1000"/>
                                        <p:tgtEl>
                                          <p:spTgt spid="38"/>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Scale>
                                      <p:cBhvr>
                                        <p:cTn id="35"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41"/>
                                        </p:tgtEl>
                                        <p:attrNameLst>
                                          <p:attrName>ppt_x</p:attrName>
                                          <p:attrName>ppt_y</p:attrName>
                                        </p:attrNameLst>
                                      </p:cBhvr>
                                      <p:rCtr x="0" y="0"/>
                                    </p:animMotion>
                                    <p:animEffect transition="in" filter="fade">
                                      <p:cBhvr>
                                        <p:cTn id="37" dur="1000"/>
                                        <p:tgtEl>
                                          <p:spTgt spid="41"/>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Scale>
                                      <p:cBhvr>
                                        <p:cTn id="40"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40"/>
                                        </p:tgtEl>
                                        <p:attrNameLst>
                                          <p:attrName>ppt_x</p:attrName>
                                          <p:attrName>ppt_y</p:attrName>
                                        </p:attrNameLst>
                                      </p:cBhvr>
                                      <p:rCtr x="0" y="0"/>
                                    </p:animMotion>
                                    <p:animEffect transition="in" filter="fade">
                                      <p:cBhvr>
                                        <p:cTn id="42" dur="1000"/>
                                        <p:tgtEl>
                                          <p:spTgt spid="40"/>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Scale>
                                      <p:cBhvr>
                                        <p:cTn id="45"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7"/>
                                        </p:tgtEl>
                                        <p:attrNameLst>
                                          <p:attrName>ppt_x</p:attrName>
                                          <p:attrName>ppt_y</p:attrName>
                                        </p:attrNameLst>
                                      </p:cBhvr>
                                      <p:rCtr x="0" y="0"/>
                                    </p:animMotion>
                                    <p:animEffect transition="in" filter="fade">
                                      <p:cBhvr>
                                        <p:cTn id="47" dur="1000"/>
                                        <p:tgtEl>
                                          <p:spTgt spid="67"/>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Scale>
                                      <p:cBhvr>
                                        <p:cTn id="50"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9"/>
                                        </p:tgtEl>
                                        <p:attrNameLst>
                                          <p:attrName>ppt_x</p:attrName>
                                          <p:attrName>ppt_y</p:attrName>
                                        </p:attrNameLst>
                                      </p:cBhvr>
                                      <p:rCtr x="0" y="0"/>
                                    </p:animMotion>
                                    <p:animEffect transition="in" filter="fade">
                                      <p:cBhvr>
                                        <p:cTn id="52" dur="1000"/>
                                        <p:tgtEl>
                                          <p:spTgt spid="39"/>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Scale>
                                      <p:cBhvr>
                                        <p:cTn id="5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47"/>
                                        </p:tgtEl>
                                        <p:attrNameLst>
                                          <p:attrName>ppt_x</p:attrName>
                                          <p:attrName>ppt_y</p:attrName>
                                        </p:attrNameLst>
                                      </p:cBhvr>
                                      <p:rCtr x="0" y="0"/>
                                    </p:animMotion>
                                    <p:animEffect transition="in" filter="fade">
                                      <p:cBhvr>
                                        <p:cTn id="57" dur="1000"/>
                                        <p:tgtEl>
                                          <p:spTgt spid="47"/>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500"/>
                                        <p:tgtEl>
                                          <p:spTgt spid="4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right)">
                                      <p:cBhvr>
                                        <p:cTn id="67" dur="500"/>
                                        <p:tgtEl>
                                          <p:spTgt spid="46"/>
                                        </p:tgtEl>
                                      </p:cBhvr>
                                    </p:animEffect>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animBg="1"/>
      <p:bldP spid="36" grpId="0" animBg="1"/>
      <p:bldP spid="37" grpId="0" animBg="1"/>
      <p:bldP spid="38" grpId="0" animBg="1" autoUpdateAnimBg="0"/>
      <p:bldP spid="39" grpId="0" animBg="1" autoUpdateAnimBg="0"/>
      <p:bldP spid="40" grpId="0" animBg="1" autoUpdateAnimBg="0"/>
      <p:bldP spid="41" grpId="0" autoUpdateAnimBg="0"/>
      <p:bldP spid="42" grpId="0" autoUpdateAnimBg="0"/>
      <p:bldP spid="43" grpId="0" autoUpdateAnimBg="0"/>
      <p:bldP spid="46" grpId="0" autoUpdateAnimBg="0"/>
      <p:bldP spid="47" grpId="0" autoUpdateAnimBg="0"/>
      <p:bldP spid="6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27" name="矩形 26"/>
          <p:cNvSpPr/>
          <p:nvPr/>
        </p:nvSpPr>
        <p:spPr bwMode="auto">
          <a:xfrm>
            <a:off x="971605" y="1656105"/>
            <a:ext cx="3219245" cy="3077054"/>
          </a:xfrm>
          <a:prstGeom prst="rect">
            <a:avLst/>
          </a:prstGeom>
          <a:noFill/>
          <a:ln w="3175"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altLang="zh-CN" sz="1200" b="0"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28" name="矩形 27"/>
          <p:cNvSpPr/>
          <p:nvPr/>
        </p:nvSpPr>
        <p:spPr bwMode="auto">
          <a:xfrm>
            <a:off x="4859436" y="1649354"/>
            <a:ext cx="3384972" cy="3018996"/>
          </a:xfrm>
          <a:prstGeom prst="rect">
            <a:avLst/>
          </a:prstGeom>
          <a:noFill/>
          <a:ln w="25400" cap="flat" cmpd="sng" algn="ctr">
            <a:solidFill>
              <a:schemeClr val="bg1">
                <a:lumMod val="50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9" name="椭圆 28"/>
          <p:cNvSpPr/>
          <p:nvPr/>
        </p:nvSpPr>
        <p:spPr bwMode="auto">
          <a:xfrm>
            <a:off x="2130395" y="987574"/>
            <a:ext cx="863574" cy="810207"/>
          </a:xfrm>
          <a:prstGeom prst="ellipse">
            <a:avLst/>
          </a:prstGeom>
          <a:solidFill>
            <a:srgbClr val="0070C0"/>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anose="020B0503020204020204" pitchFamily="34" charset="-122"/>
                <a:ea typeface="微软雅黑" panose="020B0503020204020204" pitchFamily="34" charset="-122"/>
              </a:rPr>
              <a:t>亮点</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椭圆 29"/>
          <p:cNvSpPr/>
          <p:nvPr/>
        </p:nvSpPr>
        <p:spPr bwMode="auto">
          <a:xfrm>
            <a:off x="6084690" y="1006626"/>
            <a:ext cx="863574" cy="810207"/>
          </a:xfrm>
          <a:prstGeom prst="ellipse">
            <a:avLst/>
          </a:prstGeom>
          <a:solidFill>
            <a:srgbClr val="00B0F0"/>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不足</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Text Box 44"/>
          <p:cNvSpPr txBox="1">
            <a:spLocks noChangeArrowheads="1"/>
          </p:cNvSpPr>
          <p:nvPr/>
        </p:nvSpPr>
        <p:spPr bwMode="auto">
          <a:xfrm>
            <a:off x="1115616" y="1817884"/>
            <a:ext cx="2952329" cy="296273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lvl="0" indent="-285750">
              <a:lnSpc>
                <a:spcPct val="150000"/>
              </a:lnSpc>
              <a:buFont typeface="Wingdings" panose="05000000000000000000" pitchFamily="2" charset="2"/>
              <a:buChar char="ü"/>
              <a:defRPr/>
            </a:pPr>
            <a:r>
              <a:rPr lang="zh-CN" altLang="en-US" sz="1400" b="0" kern="0" dirty="0">
                <a:solidFill>
                  <a:schemeClr val="tx1">
                    <a:lumMod val="95000"/>
                    <a:lumOff val="5000"/>
                  </a:schemeClr>
                </a:solidFill>
              </a:rPr>
              <a:t>单击此处添加你的观点单击此处添加你的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anose="05000000000000000000"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anose="05000000000000000000"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anose="05000000000000000000"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此处添加你的观点单击此处添加你的</a:t>
            </a:r>
            <a:r>
              <a:rPr lang="zh-CN" altLang="en-US" sz="1400" b="0" kern="0" dirty="0" smtClean="0">
                <a:solidFill>
                  <a:schemeClr val="tx1">
                    <a:lumMod val="95000"/>
                    <a:lumOff val="5000"/>
                  </a:schemeClr>
                </a:solidFill>
              </a:rPr>
              <a:t>观点</a:t>
            </a:r>
            <a:endParaRPr lang="en-US" altLang="zh-CN" sz="1400" b="0" kern="0" dirty="0" smtClean="0">
              <a:solidFill>
                <a:schemeClr val="tx1">
                  <a:lumMod val="95000"/>
                  <a:lumOff val="5000"/>
                </a:schemeClr>
              </a:solidFill>
            </a:endParaRPr>
          </a:p>
          <a:p>
            <a:pPr marL="285750" lvl="0" indent="-285750">
              <a:lnSpc>
                <a:spcPct val="150000"/>
              </a:lnSpc>
              <a:buFont typeface="Wingdings" panose="05000000000000000000" pitchFamily="2" charset="2"/>
              <a:buChar char="ü"/>
              <a:defRPr/>
            </a:pPr>
            <a:r>
              <a:rPr lang="zh-CN" altLang="en-US" sz="1400" b="0" kern="0" dirty="0" smtClean="0">
                <a:solidFill>
                  <a:schemeClr val="tx1">
                    <a:lumMod val="95000"/>
                    <a:lumOff val="5000"/>
                  </a:schemeClr>
                </a:solidFill>
              </a:rPr>
              <a:t>单击</a:t>
            </a:r>
            <a:r>
              <a:rPr lang="zh-CN" altLang="en-US" sz="1400" b="0" kern="0" dirty="0">
                <a:solidFill>
                  <a:schemeClr val="tx1">
                    <a:lumMod val="95000"/>
                    <a:lumOff val="5000"/>
                  </a:schemeClr>
                </a:solidFill>
              </a:rPr>
              <a:t>此处添加你的</a:t>
            </a:r>
            <a:r>
              <a:rPr lang="zh-CN" altLang="en-US" sz="1400" b="0" kern="0" dirty="0" smtClean="0">
                <a:solidFill>
                  <a:schemeClr val="tx1">
                    <a:lumMod val="95000"/>
                    <a:lumOff val="5000"/>
                  </a:schemeClr>
                </a:solidFill>
              </a:rPr>
              <a:t>观点</a:t>
            </a:r>
            <a:endParaRPr lang="zh-CN" altLang="en-US" sz="1400" b="0" kern="0" dirty="0">
              <a:solidFill>
                <a:schemeClr val="tx1">
                  <a:lumMod val="95000"/>
                  <a:lumOff val="5000"/>
                </a:schemeClr>
              </a:solidFill>
            </a:endParaRPr>
          </a:p>
        </p:txBody>
      </p:sp>
      <p:sp>
        <p:nvSpPr>
          <p:cNvPr id="32" name="Text Box 44"/>
          <p:cNvSpPr txBox="1">
            <a:spLocks noChangeArrowheads="1"/>
          </p:cNvSpPr>
          <p:nvPr/>
        </p:nvSpPr>
        <p:spPr bwMode="auto">
          <a:xfrm>
            <a:off x="4890808" y="1861401"/>
            <a:ext cx="3281597" cy="27576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indent="-285750">
              <a:lnSpc>
                <a:spcPct val="150000"/>
              </a:lnSpc>
              <a:buFont typeface="Wingdings" panose="05000000000000000000"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anose="05000000000000000000"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anose="05000000000000000000" pitchFamily="2" charset="2"/>
              <a:buChar char="p"/>
              <a:defRPr/>
            </a:pPr>
            <a:r>
              <a:rPr lang="zh-CN" altLang="en-US" sz="1300" b="0" kern="0" dirty="0">
                <a:solidFill>
                  <a:schemeClr val="tx1">
                    <a:lumMod val="95000"/>
                    <a:lumOff val="5000"/>
                  </a:schemeClr>
                </a:solidFill>
              </a:rPr>
              <a:t>单击此处添加你的观点单击此处添加你的观点</a:t>
            </a:r>
            <a:endParaRPr lang="en-US" altLang="zh-CN" sz="1300" b="0" kern="0" dirty="0">
              <a:solidFill>
                <a:schemeClr val="tx1">
                  <a:lumMod val="95000"/>
                  <a:lumOff val="5000"/>
                </a:schemeClr>
              </a:solidFill>
            </a:endParaRPr>
          </a:p>
          <a:p>
            <a:pPr marL="285750" indent="-285750">
              <a:lnSpc>
                <a:spcPct val="150000"/>
              </a:lnSpc>
              <a:buFont typeface="Wingdings" panose="05000000000000000000" pitchFamily="2" charset="2"/>
              <a:buChar char="p"/>
              <a:defRPr/>
            </a:pPr>
            <a:r>
              <a:rPr lang="zh-CN" altLang="en-US" sz="1300" b="0" kern="0" dirty="0">
                <a:solidFill>
                  <a:schemeClr val="tx1">
                    <a:lumMod val="95000"/>
                    <a:lumOff val="5000"/>
                  </a:schemeClr>
                </a:solidFill>
              </a:rPr>
              <a:t>单击此处添加你的观点单击此处添加你的</a:t>
            </a:r>
            <a:r>
              <a:rPr lang="zh-CN" altLang="en-US" sz="1300" b="0" kern="0" dirty="0" smtClean="0">
                <a:solidFill>
                  <a:schemeClr val="tx1">
                    <a:lumMod val="95000"/>
                    <a:lumOff val="5000"/>
                  </a:schemeClr>
                </a:solidFill>
              </a:rPr>
              <a:t>观点</a:t>
            </a:r>
            <a:endParaRPr lang="en-US" altLang="zh-CN" sz="1300" b="0" kern="0"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advClick="0" advTm="10000">
        <p14:flash/>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300" fill="hold"/>
                                        <p:tgtEl>
                                          <p:spTgt spid="29"/>
                                        </p:tgtEl>
                                        <p:attrNameLst>
                                          <p:attrName>ppt_w</p:attrName>
                                        </p:attrNameLst>
                                      </p:cBhvr>
                                      <p:tavLst>
                                        <p:tav tm="0">
                                          <p:val>
                                            <p:fltVal val="0"/>
                                          </p:val>
                                        </p:tav>
                                        <p:tav tm="100000">
                                          <p:val>
                                            <p:strVal val="#ppt_w"/>
                                          </p:val>
                                        </p:tav>
                                      </p:tavLst>
                                    </p:anim>
                                    <p:anim calcmode="lin" valueType="num">
                                      <p:cBhvr>
                                        <p:cTn id="12" dur="300" fill="hold"/>
                                        <p:tgtEl>
                                          <p:spTgt spid="29"/>
                                        </p:tgtEl>
                                        <p:attrNameLst>
                                          <p:attrName>ppt_h</p:attrName>
                                        </p:attrNameLst>
                                      </p:cBhvr>
                                      <p:tavLst>
                                        <p:tav tm="0">
                                          <p:val>
                                            <p:fltVal val="0"/>
                                          </p:val>
                                        </p:tav>
                                        <p:tav tm="100000">
                                          <p:val>
                                            <p:strVal val="#ppt_h"/>
                                          </p:val>
                                        </p:tav>
                                      </p:tavLst>
                                    </p:anim>
                                    <p:animEffect transition="in" filter="fade">
                                      <p:cBhvr>
                                        <p:cTn id="13" dur="300"/>
                                        <p:tgtEl>
                                          <p:spTgt spid="29"/>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1">
                                            <p:txEl>
                                              <p:pRg st="0" end="0"/>
                                            </p:txEl>
                                          </p:spTgt>
                                        </p:tgtEl>
                                        <p:attrNameLst>
                                          <p:attrName>style.visibility</p:attrName>
                                        </p:attrNameLst>
                                      </p:cBhvr>
                                      <p:to>
                                        <p:strVal val="visible"/>
                                      </p:to>
                                    </p:set>
                                    <p:animEffect transition="in" filter="fade">
                                      <p:cBhvr>
                                        <p:cTn id="21" dur="500"/>
                                        <p:tgtEl>
                                          <p:spTgt spid="31">
                                            <p:txEl>
                                              <p:pRg st="0" end="0"/>
                                            </p:txEl>
                                          </p:spTgt>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1">
                                            <p:txEl>
                                              <p:pRg st="1" end="1"/>
                                            </p:txEl>
                                          </p:spTgt>
                                        </p:tgtEl>
                                        <p:attrNameLst>
                                          <p:attrName>style.visibility</p:attrName>
                                        </p:attrNameLst>
                                      </p:cBhvr>
                                      <p:to>
                                        <p:strVal val="visible"/>
                                      </p:to>
                                    </p:set>
                                    <p:animEffect transition="in" filter="fade">
                                      <p:cBhvr>
                                        <p:cTn id="25" dur="500"/>
                                        <p:tgtEl>
                                          <p:spTgt spid="31">
                                            <p:txEl>
                                              <p:pRg st="1" end="1"/>
                                            </p:txEl>
                                          </p:spTgt>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1">
                                            <p:txEl>
                                              <p:pRg st="2" end="2"/>
                                            </p:txEl>
                                          </p:spTgt>
                                        </p:tgtEl>
                                        <p:attrNameLst>
                                          <p:attrName>style.visibility</p:attrName>
                                        </p:attrNameLst>
                                      </p:cBhvr>
                                      <p:to>
                                        <p:strVal val="visible"/>
                                      </p:to>
                                    </p:set>
                                    <p:animEffect transition="in" filter="fade">
                                      <p:cBhvr>
                                        <p:cTn id="29" dur="500"/>
                                        <p:tgtEl>
                                          <p:spTgt spid="31">
                                            <p:txEl>
                                              <p:pRg st="2" end="2"/>
                                            </p:txEl>
                                          </p:spTgt>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1">
                                            <p:txEl>
                                              <p:pRg st="3" end="3"/>
                                            </p:txEl>
                                          </p:spTgt>
                                        </p:tgtEl>
                                        <p:attrNameLst>
                                          <p:attrName>style.visibility</p:attrName>
                                        </p:attrNameLst>
                                      </p:cBhvr>
                                      <p:to>
                                        <p:strVal val="visible"/>
                                      </p:to>
                                    </p:set>
                                    <p:animEffect transition="in" filter="fade">
                                      <p:cBhvr>
                                        <p:cTn id="33" dur="500"/>
                                        <p:tgtEl>
                                          <p:spTgt spid="31">
                                            <p:txEl>
                                              <p:pRg st="3" end="3"/>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1">
                                            <p:txEl>
                                              <p:pRg st="4" end="4"/>
                                            </p:txEl>
                                          </p:spTgt>
                                        </p:tgtEl>
                                        <p:attrNameLst>
                                          <p:attrName>style.visibility</p:attrName>
                                        </p:attrNameLst>
                                      </p:cBhvr>
                                      <p:to>
                                        <p:strVal val="visible"/>
                                      </p:to>
                                    </p:set>
                                    <p:animEffect transition="in" filter="fade">
                                      <p:cBhvr>
                                        <p:cTn id="37" dur="500"/>
                                        <p:tgtEl>
                                          <p:spTgt spid="31">
                                            <p:txEl>
                                              <p:pRg st="4" end="4"/>
                                            </p:txEl>
                                          </p:spTgt>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300" fill="hold"/>
                                        <p:tgtEl>
                                          <p:spTgt spid="30"/>
                                        </p:tgtEl>
                                        <p:attrNameLst>
                                          <p:attrName>ppt_w</p:attrName>
                                        </p:attrNameLst>
                                      </p:cBhvr>
                                      <p:tavLst>
                                        <p:tav tm="0">
                                          <p:val>
                                            <p:fltVal val="0"/>
                                          </p:val>
                                        </p:tav>
                                        <p:tav tm="100000">
                                          <p:val>
                                            <p:strVal val="#ppt_w"/>
                                          </p:val>
                                        </p:tav>
                                      </p:tavLst>
                                    </p:anim>
                                    <p:anim calcmode="lin" valueType="num">
                                      <p:cBhvr>
                                        <p:cTn id="42" dur="300" fill="hold"/>
                                        <p:tgtEl>
                                          <p:spTgt spid="30"/>
                                        </p:tgtEl>
                                        <p:attrNameLst>
                                          <p:attrName>ppt_h</p:attrName>
                                        </p:attrNameLst>
                                      </p:cBhvr>
                                      <p:tavLst>
                                        <p:tav tm="0">
                                          <p:val>
                                            <p:fltVal val="0"/>
                                          </p:val>
                                        </p:tav>
                                        <p:tav tm="100000">
                                          <p:val>
                                            <p:strVal val="#ppt_h"/>
                                          </p:val>
                                        </p:tav>
                                      </p:tavLst>
                                    </p:anim>
                                    <p:animEffect transition="in" filter="fade">
                                      <p:cBhvr>
                                        <p:cTn id="43" dur="300"/>
                                        <p:tgtEl>
                                          <p:spTgt spid="3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2">
                                            <p:txEl>
                                              <p:pRg st="0" end="0"/>
                                            </p:txEl>
                                          </p:spTgt>
                                        </p:tgtEl>
                                        <p:attrNameLst>
                                          <p:attrName>style.visibility</p:attrName>
                                        </p:attrNameLst>
                                      </p:cBhvr>
                                      <p:to>
                                        <p:strVal val="visible"/>
                                      </p:to>
                                    </p:set>
                                    <p:animEffect transition="in" filter="fade">
                                      <p:cBhvr>
                                        <p:cTn id="51" dur="500"/>
                                        <p:tgtEl>
                                          <p:spTgt spid="32">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2">
                                            <p:txEl>
                                              <p:pRg st="1" end="1"/>
                                            </p:txEl>
                                          </p:spTgt>
                                        </p:tgtEl>
                                        <p:attrNameLst>
                                          <p:attrName>style.visibility</p:attrName>
                                        </p:attrNameLst>
                                      </p:cBhvr>
                                      <p:to>
                                        <p:strVal val="visible"/>
                                      </p:to>
                                    </p:set>
                                    <p:animEffect transition="in" filter="fade">
                                      <p:cBhvr>
                                        <p:cTn id="55" dur="500"/>
                                        <p:tgtEl>
                                          <p:spTgt spid="32">
                                            <p:txEl>
                                              <p:pRg st="1" end="1"/>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2">
                                            <p:txEl>
                                              <p:pRg st="2" end="2"/>
                                            </p:txEl>
                                          </p:spTgt>
                                        </p:tgtEl>
                                        <p:attrNameLst>
                                          <p:attrName>style.visibility</p:attrName>
                                        </p:attrNameLst>
                                      </p:cBhvr>
                                      <p:to>
                                        <p:strVal val="visible"/>
                                      </p:to>
                                    </p:set>
                                    <p:animEffect transition="in" filter="fade">
                                      <p:cBhvr>
                                        <p:cTn id="59" dur="500"/>
                                        <p:tgtEl>
                                          <p:spTgt spid="32">
                                            <p:txEl>
                                              <p:pRg st="2" end="2"/>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2">
                                            <p:txEl>
                                              <p:pRg st="3" end="3"/>
                                            </p:txEl>
                                          </p:spTgt>
                                        </p:tgtEl>
                                        <p:attrNameLst>
                                          <p:attrName>style.visibility</p:attrName>
                                        </p:attrNameLst>
                                      </p:cBhvr>
                                      <p:to>
                                        <p:strVal val="visible"/>
                                      </p:to>
                                    </p:set>
                                    <p:animEffect transition="in" filter="fade">
                                      <p:cBhvr>
                                        <p:cTn id="63" dur="500"/>
                                        <p:tgtEl>
                                          <p:spTgt spid="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animBg="1"/>
      <p:bldP spid="30" grpId="0" animBg="1"/>
      <p:bldP spid="31" grpId="0" build="p"/>
      <p:bldP spid="3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71" name="组合 70"/>
          <p:cNvGrpSpPr/>
          <p:nvPr/>
        </p:nvGrpSpPr>
        <p:grpSpPr>
          <a:xfrm>
            <a:off x="919669" y="2287091"/>
            <a:ext cx="1039813" cy="425768"/>
            <a:chOff x="482601" y="1790700"/>
            <a:chExt cx="1039813" cy="473075"/>
          </a:xfrm>
        </p:grpSpPr>
        <p:sp>
          <p:nvSpPr>
            <p:cNvPr id="72" name="Freeform 182"/>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73" name="Oval 183"/>
            <p:cNvSpPr>
              <a:spLocks noChangeArrowheads="1"/>
            </p:cNvSpPr>
            <p:nvPr/>
          </p:nvSpPr>
          <p:spPr bwMode="auto">
            <a:xfrm>
              <a:off x="539751" y="1790700"/>
              <a:ext cx="74613" cy="71438"/>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74" name="Rectangle 184"/>
            <p:cNvSpPr>
              <a:spLocks noChangeArrowheads="1"/>
            </p:cNvSpPr>
            <p:nvPr/>
          </p:nvSpPr>
          <p:spPr bwMode="auto">
            <a:xfrm>
              <a:off x="752476" y="1870075"/>
              <a:ext cx="769938" cy="371475"/>
            </a:xfrm>
            <a:prstGeom prst="rect">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b="0" dirty="0" smtClean="0">
                  <a:solidFill>
                    <a:schemeClr val="bg1"/>
                  </a:solidFill>
                </a:rPr>
                <a:t>19%</a:t>
              </a:r>
              <a:endParaRPr lang="zh-CN" altLang="en-US" b="0" dirty="0">
                <a:solidFill>
                  <a:schemeClr val="bg1"/>
                </a:solidFill>
              </a:endParaRPr>
            </a:p>
          </p:txBody>
        </p:sp>
      </p:grpSp>
      <p:grpSp>
        <p:nvGrpSpPr>
          <p:cNvPr id="75" name="组合 74"/>
          <p:cNvGrpSpPr/>
          <p:nvPr/>
        </p:nvGrpSpPr>
        <p:grpSpPr>
          <a:xfrm>
            <a:off x="919669" y="1675944"/>
            <a:ext cx="1054101" cy="425768"/>
            <a:chOff x="468313" y="2319338"/>
            <a:chExt cx="1054101" cy="473075"/>
          </a:xfrm>
        </p:grpSpPr>
        <p:sp>
          <p:nvSpPr>
            <p:cNvPr id="76"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lstStyle/>
            <a:p>
              <a:endParaRPr lang="zh-CN" altLang="en-US" b="0"/>
            </a:p>
          </p:txBody>
        </p:sp>
        <p:sp>
          <p:nvSpPr>
            <p:cNvPr id="77" name="Freeform 180"/>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lstStyle/>
            <a:p>
              <a:endParaRPr lang="zh-CN" altLang="en-US" b="0"/>
            </a:p>
          </p:txBody>
        </p:sp>
        <p:sp>
          <p:nvSpPr>
            <p:cNvPr id="78"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lstStyle/>
            <a:p>
              <a:pPr algn="ctr"/>
              <a:r>
                <a:rPr lang="en-US" altLang="zh-CN" b="0" dirty="0" smtClean="0">
                  <a:solidFill>
                    <a:schemeClr val="bg1"/>
                  </a:solidFill>
                </a:rPr>
                <a:t>81%</a:t>
              </a:r>
              <a:endParaRPr lang="zh-CN" altLang="en-US" b="0" dirty="0">
                <a:solidFill>
                  <a:schemeClr val="bg1"/>
                </a:solidFill>
              </a:endParaRPr>
            </a:p>
          </p:txBody>
        </p:sp>
      </p:grpSp>
      <p:grpSp>
        <p:nvGrpSpPr>
          <p:cNvPr id="79" name="组合 78"/>
          <p:cNvGrpSpPr/>
          <p:nvPr/>
        </p:nvGrpSpPr>
        <p:grpSpPr>
          <a:xfrm>
            <a:off x="2556717" y="1412517"/>
            <a:ext cx="4017962" cy="557213"/>
            <a:chOff x="2556915" y="1628700"/>
            <a:chExt cx="4017962" cy="619125"/>
          </a:xfrm>
        </p:grpSpPr>
        <p:sp>
          <p:nvSpPr>
            <p:cNvPr id="80" name="Freeform 91"/>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1"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2" name="Freeform 93"/>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3"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4" name="Freeform 95"/>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5"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6" name="Freeform 97"/>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7"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8" name="Freeform 99"/>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89"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0" name="Freeform 101"/>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1"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2" name="Freeform 103"/>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3"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4" name="Freeform 105"/>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5"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6" name="Freeform 107"/>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7"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8" name="Freeform 109"/>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99"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0" name="Freeform 111"/>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1"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2" name="Freeform 113"/>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3"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4" name="Freeform 115"/>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5"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6" name="Freeform 117"/>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07"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grpSp>
      <p:grpSp>
        <p:nvGrpSpPr>
          <p:cNvPr id="108" name="组合 107"/>
          <p:cNvGrpSpPr/>
          <p:nvPr/>
        </p:nvGrpSpPr>
        <p:grpSpPr>
          <a:xfrm>
            <a:off x="2556717" y="2046884"/>
            <a:ext cx="4017962" cy="558641"/>
            <a:chOff x="2556915" y="2333550"/>
            <a:chExt cx="4017962" cy="620712"/>
          </a:xfrm>
        </p:grpSpPr>
        <p:sp>
          <p:nvSpPr>
            <p:cNvPr id="109" name="Freeform 119"/>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0"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1" name="Freeform 121"/>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2"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3" name="Freeform 123"/>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4"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5" name="Freeform 125"/>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6"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7" name="Freeform 127"/>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8"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19" name="Freeform 129"/>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0"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1" name="Freeform 131"/>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2"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3" name="Freeform 133"/>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4"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5" name="Freeform 135"/>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6"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7" name="Freeform 137"/>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8"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29" name="Freeform 139"/>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0"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1" name="Freeform 141"/>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2"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3" name="Freeform 143"/>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4"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5" name="Freeform 145"/>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6"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grpSp>
      <p:grpSp>
        <p:nvGrpSpPr>
          <p:cNvPr id="137" name="组合 136"/>
          <p:cNvGrpSpPr/>
          <p:nvPr/>
        </p:nvGrpSpPr>
        <p:grpSpPr>
          <a:xfrm>
            <a:off x="2556722" y="2672677"/>
            <a:ext cx="1698625" cy="558642"/>
            <a:chOff x="2556915" y="3028875"/>
            <a:chExt cx="1698625" cy="620713"/>
          </a:xfrm>
        </p:grpSpPr>
        <p:sp>
          <p:nvSpPr>
            <p:cNvPr id="138" name="Freeform 147"/>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39"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0" name="Freeform 149"/>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1"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2" name="Freeform 151"/>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3"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4" name="Freeform 153"/>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5"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6" name="Freeform 155"/>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7"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8" name="Freeform 163"/>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49"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grpSp>
      <p:grpSp>
        <p:nvGrpSpPr>
          <p:cNvPr id="150" name="组合 149"/>
          <p:cNvGrpSpPr/>
          <p:nvPr/>
        </p:nvGrpSpPr>
        <p:grpSpPr>
          <a:xfrm>
            <a:off x="4298209" y="2672677"/>
            <a:ext cx="2276475" cy="558642"/>
            <a:chOff x="4141788" y="3190875"/>
            <a:chExt cx="2276475" cy="620713"/>
          </a:xfrm>
          <a:solidFill>
            <a:srgbClr val="0070C0"/>
          </a:solidFill>
        </p:grpSpPr>
        <p:sp>
          <p:nvSpPr>
            <p:cNvPr id="151" name="Freeform 157"/>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2"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3" name="Freeform 159"/>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4"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5" name="Freeform 161"/>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6"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7" name="Freeform 165"/>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8"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59" name="Freeform 167"/>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0"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1" name="Freeform 169"/>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2"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3" name="Freeform 171"/>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4"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5" name="Freeform 173"/>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sp>
          <p:nvSpPr>
            <p:cNvPr id="166"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0"/>
            </a:p>
          </p:txBody>
        </p:sp>
      </p:grpSp>
      <p:sp>
        <p:nvSpPr>
          <p:cNvPr id="167" name="Freeform 195"/>
          <p:cNvSpPr/>
          <p:nvPr/>
        </p:nvSpPr>
        <p:spPr bwMode="auto">
          <a:xfrm rot="16200000">
            <a:off x="6199441" y="2065499"/>
            <a:ext cx="1678782"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70C0"/>
          </a:solidFill>
          <a:ln>
            <a:noFill/>
          </a:ln>
        </p:spPr>
        <p:txBody>
          <a:bodyPr vert="horz" wrap="square" lIns="91440" tIns="45720" rIns="91440" bIns="45720" numCol="1" anchor="t" anchorCtr="0" compatLnSpc="1"/>
          <a:lstStyle/>
          <a:p>
            <a:endParaRPr lang="zh-CN" altLang="en-US" b="0"/>
          </a:p>
        </p:txBody>
      </p:sp>
      <p:sp>
        <p:nvSpPr>
          <p:cNvPr id="168" name="矩形 167"/>
          <p:cNvSpPr/>
          <p:nvPr/>
        </p:nvSpPr>
        <p:spPr>
          <a:xfrm>
            <a:off x="539552" y="3684969"/>
            <a:ext cx="8135938" cy="830997"/>
          </a:xfrm>
          <a:prstGeom prst="rect">
            <a:avLst/>
          </a:prstGeom>
        </p:spPr>
        <p:txBody>
          <a:bodyPr wrap="square">
            <a:spAutoFit/>
          </a:bodyPr>
          <a:lstStyle/>
          <a:p>
            <a:r>
              <a:rPr lang="zh-CN" altLang="en-US" sz="16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endParaRPr lang="zh-CN" altLang="en-US" sz="1600" b="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left)">
                                      <p:cBhvr>
                                        <p:cTn id="15" dur="500"/>
                                        <p:tgtEl>
                                          <p:spTgt spid="79"/>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ipe(left)">
                                      <p:cBhvr>
                                        <p:cTn id="19" dur="500"/>
                                        <p:tgtEl>
                                          <p:spTgt spid="108"/>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37"/>
                                        </p:tgtEl>
                                        <p:attrNameLst>
                                          <p:attrName>style.visibility</p:attrName>
                                        </p:attrNameLst>
                                      </p:cBhvr>
                                      <p:to>
                                        <p:strVal val="visible"/>
                                      </p:to>
                                    </p:set>
                                    <p:animEffect transition="in" filter="wipe(left)">
                                      <p:cBhvr>
                                        <p:cTn id="23" dur="500"/>
                                        <p:tgtEl>
                                          <p:spTgt spid="137"/>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150"/>
                                        </p:tgtEl>
                                        <p:attrNameLst>
                                          <p:attrName>style.visibility</p:attrName>
                                        </p:attrNameLst>
                                      </p:cBhvr>
                                      <p:to>
                                        <p:strVal val="visible"/>
                                      </p:to>
                                    </p:set>
                                    <p:animEffect transition="in" filter="wipe(left)">
                                      <p:cBhvr>
                                        <p:cTn id="31" dur="500"/>
                                        <p:tgtEl>
                                          <p:spTgt spid="150"/>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67"/>
                                        </p:tgtEl>
                                        <p:attrNameLst>
                                          <p:attrName>style.visibility</p:attrName>
                                        </p:attrNameLst>
                                      </p:cBhvr>
                                      <p:to>
                                        <p:strVal val="visible"/>
                                      </p:to>
                                    </p:set>
                                    <p:animEffect transition="in" filter="wipe(left)">
                                      <p:cBhvr>
                                        <p:cTn id="35" dur="500"/>
                                        <p:tgtEl>
                                          <p:spTgt spid="167"/>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fade">
                                      <p:cBhvr>
                                        <p:cTn id="39" dur="1000"/>
                                        <p:tgtEl>
                                          <p:spTgt spid="168"/>
                                        </p:tgtEl>
                                      </p:cBhvr>
                                    </p:animEffect>
                                    <p:anim calcmode="lin" valueType="num">
                                      <p:cBhvr>
                                        <p:cTn id="40" dur="1000" fill="hold"/>
                                        <p:tgtEl>
                                          <p:spTgt spid="168"/>
                                        </p:tgtEl>
                                        <p:attrNameLst>
                                          <p:attrName>ppt_x</p:attrName>
                                        </p:attrNameLst>
                                      </p:cBhvr>
                                      <p:tavLst>
                                        <p:tav tm="0">
                                          <p:val>
                                            <p:strVal val="#ppt_x"/>
                                          </p:val>
                                        </p:tav>
                                        <p:tav tm="100000">
                                          <p:val>
                                            <p:strVal val="#ppt_x"/>
                                          </p:val>
                                        </p:tav>
                                      </p:tavLst>
                                    </p:anim>
                                    <p:anim calcmode="lin" valueType="num">
                                      <p:cBhvr>
                                        <p:cTn id="41" dur="1000" fill="hold"/>
                                        <p:tgtEl>
                                          <p:spTgt spid="1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7" grpId="0" animBg="1"/>
      <p:bldP spid="1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45" name="Freeform 12"/>
          <p:cNvSpPr/>
          <p:nvPr/>
        </p:nvSpPr>
        <p:spPr bwMode="auto">
          <a:xfrm>
            <a:off x="1134481"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p:spPr>
        <p:txBody>
          <a:bodyPr/>
          <a:lstStyle/>
          <a:p>
            <a:endParaRPr lang="zh-CN" altLang="en-US" b="0" dirty="0">
              <a:solidFill>
                <a:srgbClr val="47494B"/>
              </a:solidFill>
              <a:ea typeface="微软雅黑" panose="020B0503020204020204" pitchFamily="34" charset="-122"/>
            </a:endParaRPr>
          </a:p>
        </p:txBody>
      </p:sp>
      <p:grpSp>
        <p:nvGrpSpPr>
          <p:cNvPr id="46" name="组合 45"/>
          <p:cNvGrpSpPr/>
          <p:nvPr/>
        </p:nvGrpSpPr>
        <p:grpSpPr>
          <a:xfrm>
            <a:off x="1302756" y="1824906"/>
            <a:ext cx="857250" cy="571500"/>
            <a:chOff x="1283891" y="1695061"/>
            <a:chExt cx="857250" cy="571500"/>
          </a:xfrm>
        </p:grpSpPr>
        <p:sp>
          <p:nvSpPr>
            <p:cNvPr id="47"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grpSp>
          <p:nvGrpSpPr>
            <p:cNvPr id="48" name="组合 47"/>
            <p:cNvGrpSpPr/>
            <p:nvPr/>
          </p:nvGrpSpPr>
          <p:grpSpPr>
            <a:xfrm>
              <a:off x="1320404" y="1695061"/>
              <a:ext cx="820737" cy="522685"/>
              <a:chOff x="1320404" y="1695061"/>
              <a:chExt cx="820737" cy="522685"/>
            </a:xfrm>
          </p:grpSpPr>
          <p:sp>
            <p:nvSpPr>
              <p:cNvPr id="49"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78"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79"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80"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81"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82"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grpSp>
      </p:grpSp>
      <p:cxnSp>
        <p:nvCxnSpPr>
          <p:cNvPr id="83" name="直接连接符 82"/>
          <p:cNvCxnSpPr/>
          <p:nvPr/>
        </p:nvCxnSpPr>
        <p:spPr>
          <a:xfrm>
            <a:off x="1134482"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1636171" y="2269058"/>
            <a:ext cx="1107996" cy="369332"/>
          </a:xfrm>
          <a:prstGeom prst="rect">
            <a:avLst/>
          </a:prstGeom>
        </p:spPr>
        <p:txBody>
          <a:bodyPr wrap="none">
            <a:spAutoFit/>
          </a:bodyPr>
          <a:lstStyle/>
          <a:p>
            <a:pPr algn="just">
              <a:defRPr/>
            </a:pPr>
            <a:r>
              <a:rPr lang="zh-CN" altLang="en-US" b="0" dirty="0" smtClean="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85" name="Freeform 12"/>
          <p:cNvSpPr/>
          <p:nvPr/>
        </p:nvSpPr>
        <p:spPr bwMode="auto">
          <a:xfrm>
            <a:off x="2915816"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p:spPr>
        <p:txBody>
          <a:bodyPr/>
          <a:lstStyle/>
          <a:p>
            <a:endParaRPr lang="zh-CN" altLang="en-US" b="0" dirty="0">
              <a:solidFill>
                <a:srgbClr val="47494B"/>
              </a:solidFill>
              <a:ea typeface="微软雅黑" panose="020B0503020204020204" pitchFamily="34" charset="-122"/>
            </a:endParaRPr>
          </a:p>
        </p:txBody>
      </p:sp>
      <p:grpSp>
        <p:nvGrpSpPr>
          <p:cNvPr id="86" name="组合 85"/>
          <p:cNvGrpSpPr/>
          <p:nvPr/>
        </p:nvGrpSpPr>
        <p:grpSpPr>
          <a:xfrm>
            <a:off x="3088693" y="1824906"/>
            <a:ext cx="855664" cy="571500"/>
            <a:chOff x="3069828" y="1695061"/>
            <a:chExt cx="855664" cy="571500"/>
          </a:xfrm>
        </p:grpSpPr>
        <p:sp>
          <p:nvSpPr>
            <p:cNvPr id="87"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88"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89"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90"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91"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92"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93"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grpSp>
      <p:cxnSp>
        <p:nvCxnSpPr>
          <p:cNvPr id="94" name="直接连接符 93"/>
          <p:cNvCxnSpPr/>
          <p:nvPr/>
        </p:nvCxnSpPr>
        <p:spPr>
          <a:xfrm>
            <a:off x="2918831" y="2638102"/>
            <a:ext cx="151606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3421314"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96" name="Freeform 12"/>
          <p:cNvSpPr/>
          <p:nvPr/>
        </p:nvSpPr>
        <p:spPr bwMode="auto">
          <a:xfrm>
            <a:off x="4704768"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p:spPr>
        <p:txBody>
          <a:bodyPr/>
          <a:lstStyle/>
          <a:p>
            <a:endParaRPr lang="zh-CN" altLang="en-US" b="0" dirty="0">
              <a:solidFill>
                <a:srgbClr val="47494B"/>
              </a:solidFill>
              <a:ea typeface="微软雅黑" panose="020B0503020204020204" pitchFamily="34" charset="-122"/>
            </a:endParaRPr>
          </a:p>
        </p:txBody>
      </p:sp>
      <p:grpSp>
        <p:nvGrpSpPr>
          <p:cNvPr id="97" name="组合 96"/>
          <p:cNvGrpSpPr/>
          <p:nvPr/>
        </p:nvGrpSpPr>
        <p:grpSpPr>
          <a:xfrm>
            <a:off x="4832562" y="1842765"/>
            <a:ext cx="855662" cy="571500"/>
            <a:chOff x="4855766" y="1695061"/>
            <a:chExt cx="855662" cy="571500"/>
          </a:xfrm>
          <a:solidFill>
            <a:schemeClr val="accent2">
              <a:lumMod val="50000"/>
            </a:schemeClr>
          </a:solidFill>
        </p:grpSpPr>
        <p:sp>
          <p:nvSpPr>
            <p:cNvPr id="98"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99"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100"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101"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102"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103"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sp>
          <p:nvSpPr>
            <p:cNvPr id="104"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w="3175">
              <a:noFill/>
            </a:ln>
          </p:spPr>
          <p:txBody>
            <a:bodyPr/>
            <a:lstStyle/>
            <a:p>
              <a:pPr>
                <a:defRPr/>
              </a:pPr>
              <a:endParaRPr lang="zh-CN" altLang="en-US" b="0" dirty="0">
                <a:solidFill>
                  <a:srgbClr val="47494B"/>
                </a:solidFill>
                <a:ea typeface="微软雅黑" panose="020B0503020204020204" pitchFamily="34" charset="-122"/>
              </a:endParaRPr>
            </a:p>
          </p:txBody>
        </p:sp>
      </p:grpSp>
      <p:cxnSp>
        <p:nvCxnSpPr>
          <p:cNvPr id="105" name="直接连接符 104"/>
          <p:cNvCxnSpPr/>
          <p:nvPr/>
        </p:nvCxnSpPr>
        <p:spPr>
          <a:xfrm>
            <a:off x="4704768"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5206458"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07" name="Freeform 12"/>
          <p:cNvSpPr/>
          <p:nvPr/>
        </p:nvSpPr>
        <p:spPr bwMode="auto">
          <a:xfrm>
            <a:off x="6448797" y="1779662"/>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0070C0"/>
          </a:solidFill>
          <a:ln>
            <a:noFill/>
          </a:ln>
        </p:spPr>
        <p:txBody>
          <a:bodyPr/>
          <a:lstStyle/>
          <a:p>
            <a:endParaRPr lang="zh-CN" altLang="en-US" b="0" dirty="0">
              <a:solidFill>
                <a:srgbClr val="47494B"/>
              </a:solidFill>
              <a:ea typeface="微软雅黑" panose="020B0503020204020204" pitchFamily="34" charset="-122"/>
            </a:endParaRPr>
          </a:p>
        </p:txBody>
      </p:sp>
      <p:grpSp>
        <p:nvGrpSpPr>
          <p:cNvPr id="108" name="组合 107"/>
          <p:cNvGrpSpPr/>
          <p:nvPr/>
        </p:nvGrpSpPr>
        <p:grpSpPr>
          <a:xfrm>
            <a:off x="6658981" y="1824906"/>
            <a:ext cx="857250" cy="571500"/>
            <a:chOff x="6640116" y="1695061"/>
            <a:chExt cx="857250" cy="571500"/>
          </a:xfrm>
        </p:grpSpPr>
        <p:sp>
          <p:nvSpPr>
            <p:cNvPr id="109"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0"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1"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2"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3"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4"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sp>
          <p:nvSpPr>
            <p:cNvPr id="115"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75000"/>
              </a:schemeClr>
            </a:solidFill>
            <a:ln>
              <a:noFill/>
            </a:ln>
          </p:spPr>
          <p:txBody>
            <a:bodyPr/>
            <a:lstStyle/>
            <a:p>
              <a:pPr>
                <a:defRPr/>
              </a:pPr>
              <a:endParaRPr lang="zh-CN" altLang="en-US" b="0" dirty="0">
                <a:solidFill>
                  <a:srgbClr val="47494B"/>
                </a:solidFill>
                <a:ea typeface="微软雅黑" panose="020B0503020204020204" pitchFamily="34" charset="-122"/>
              </a:endParaRPr>
            </a:p>
          </p:txBody>
        </p:sp>
      </p:grpSp>
      <p:cxnSp>
        <p:nvCxnSpPr>
          <p:cNvPr id="116" name="直接连接符 115"/>
          <p:cNvCxnSpPr/>
          <p:nvPr/>
        </p:nvCxnSpPr>
        <p:spPr>
          <a:xfrm>
            <a:off x="6490707" y="2638102"/>
            <a:ext cx="151447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6992396" y="2269058"/>
            <a:ext cx="1107996" cy="369332"/>
          </a:xfrm>
          <a:prstGeom prst="rect">
            <a:avLst/>
          </a:prstGeom>
        </p:spPr>
        <p:txBody>
          <a:bodyPr wrap="none">
            <a:spAutoFit/>
          </a:bodyPr>
          <a:lstStyle/>
          <a:p>
            <a:pPr algn="just">
              <a:defRPr/>
            </a:pPr>
            <a:r>
              <a:rPr lang="zh-CN" altLang="en-US" b="0" dirty="0">
                <a:solidFill>
                  <a:schemeClr val="tx1">
                    <a:lumMod val="50000"/>
                  </a:schemeClr>
                </a:solidFill>
                <a:latin typeface="微软雅黑" panose="020B0503020204020204" pitchFamily="34" charset="-122"/>
                <a:ea typeface="微软雅黑" panose="020B0503020204020204" pitchFamily="34" charset="-122"/>
              </a:rPr>
              <a:t>标题内容</a:t>
            </a:r>
            <a:endParaRPr lang="zh-CN" altLang="en-US"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18" name="文本框 164"/>
          <p:cNvSpPr txBox="1"/>
          <p:nvPr/>
        </p:nvSpPr>
        <p:spPr>
          <a:xfrm>
            <a:off x="1134482"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文本框 165"/>
          <p:cNvSpPr txBox="1"/>
          <p:nvPr/>
        </p:nvSpPr>
        <p:spPr>
          <a:xfrm>
            <a:off x="2918831" y="2769072"/>
            <a:ext cx="1516062"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0" name="文本框 166"/>
          <p:cNvSpPr txBox="1"/>
          <p:nvPr/>
        </p:nvSpPr>
        <p:spPr>
          <a:xfrm>
            <a:off x="4704768" y="2769072"/>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文本框 167"/>
          <p:cNvSpPr txBox="1"/>
          <p:nvPr/>
        </p:nvSpPr>
        <p:spPr>
          <a:xfrm>
            <a:off x="6490707" y="2769071"/>
            <a:ext cx="1514475" cy="1372683"/>
          </a:xfrm>
          <a:prstGeom prst="rect">
            <a:avLst/>
          </a:prstGeom>
          <a:noFill/>
        </p:spPr>
        <p:txBody>
          <a:bodyPr>
            <a:spAutoFit/>
          </a:bodyPr>
          <a:lstStyle/>
          <a:p>
            <a:pPr algn="just">
              <a:lnSpc>
                <a:spcPct val="130000"/>
              </a:lnSpc>
              <a:defRPr/>
            </a:pPr>
            <a:r>
              <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6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500"/>
                                        <p:tgtEl>
                                          <p:spTgt spid="45"/>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down)">
                                      <p:cBhvr>
                                        <p:cTn id="15" dur="500"/>
                                        <p:tgtEl>
                                          <p:spTgt spid="4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barn(inVertical)">
                                      <p:cBhvr>
                                        <p:cTn id="23" dur="500"/>
                                        <p:tgtEl>
                                          <p:spTgt spid="84"/>
                                        </p:tgtEl>
                                      </p:cBhvr>
                                    </p:animEffect>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ppt_x"/>
                                          </p:val>
                                        </p:tav>
                                        <p:tav tm="100000">
                                          <p:val>
                                            <p:strVal val="#ppt_x"/>
                                          </p:val>
                                        </p:tav>
                                      </p:tavLst>
                                    </p:anim>
                                    <p:anim calcmode="lin" valueType="num">
                                      <p:cBhvr additive="base">
                                        <p:cTn id="28" dur="500" fill="hold"/>
                                        <p:tgtEl>
                                          <p:spTgt spid="118"/>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wipe(down)">
                                      <p:cBhvr>
                                        <p:cTn id="32" dur="500"/>
                                        <p:tgtEl>
                                          <p:spTgt spid="85"/>
                                        </p:tgtEl>
                                      </p:cBhvr>
                                    </p:animEffect>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down)">
                                      <p:cBhvr>
                                        <p:cTn id="36" dur="500"/>
                                        <p:tgtEl>
                                          <p:spTgt spid="86"/>
                                        </p:tgtEl>
                                      </p:cBhvr>
                                    </p:animEffect>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94"/>
                                        </p:tgtEl>
                                        <p:attrNameLst>
                                          <p:attrName>style.visibility</p:attrName>
                                        </p:attrNameLst>
                                      </p:cBhvr>
                                      <p:to>
                                        <p:strVal val="visible"/>
                                      </p:to>
                                    </p:set>
                                    <p:animEffect transition="in" filter="wipe(left)">
                                      <p:cBhvr>
                                        <p:cTn id="40" dur="500"/>
                                        <p:tgtEl>
                                          <p:spTgt spid="94"/>
                                        </p:tgtEl>
                                      </p:cBhvr>
                                    </p:animEffect>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barn(inVertical)">
                                      <p:cBhvr>
                                        <p:cTn id="44" dur="500"/>
                                        <p:tgtEl>
                                          <p:spTgt spid="95"/>
                                        </p:tgtEl>
                                      </p:cBhvr>
                                    </p:animEffect>
                                  </p:childTnLst>
                                </p:cTn>
                              </p:par>
                            </p:childTnLst>
                          </p:cTn>
                        </p:par>
                        <p:par>
                          <p:cTn id="45" fill="hold">
                            <p:stCondLst>
                              <p:cond delay="5500"/>
                            </p:stCondLst>
                            <p:childTnLst>
                              <p:par>
                                <p:cTn id="46" presetID="2" presetClass="entr" presetSubtype="4"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additive="base">
                                        <p:cTn id="48" dur="500" fill="hold"/>
                                        <p:tgtEl>
                                          <p:spTgt spid="119"/>
                                        </p:tgtEl>
                                        <p:attrNameLst>
                                          <p:attrName>ppt_x</p:attrName>
                                        </p:attrNameLst>
                                      </p:cBhvr>
                                      <p:tavLst>
                                        <p:tav tm="0">
                                          <p:val>
                                            <p:strVal val="#ppt_x"/>
                                          </p:val>
                                        </p:tav>
                                        <p:tav tm="100000">
                                          <p:val>
                                            <p:strVal val="#ppt_x"/>
                                          </p:val>
                                        </p:tav>
                                      </p:tavLst>
                                    </p:anim>
                                    <p:anim calcmode="lin" valueType="num">
                                      <p:cBhvr additive="base">
                                        <p:cTn id="49" dur="500" fill="hold"/>
                                        <p:tgtEl>
                                          <p:spTgt spid="119"/>
                                        </p:tgtEl>
                                        <p:attrNameLst>
                                          <p:attrName>ppt_y</p:attrName>
                                        </p:attrNameLst>
                                      </p:cBhvr>
                                      <p:tavLst>
                                        <p:tav tm="0">
                                          <p:val>
                                            <p:strVal val="1+#ppt_h/2"/>
                                          </p:val>
                                        </p:tav>
                                        <p:tav tm="100000">
                                          <p:val>
                                            <p:strVal val="#ppt_y"/>
                                          </p:val>
                                        </p:tav>
                                      </p:tavLst>
                                    </p:anim>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wipe(down)">
                                      <p:cBhvr>
                                        <p:cTn id="53" dur="500"/>
                                        <p:tgtEl>
                                          <p:spTgt spid="96"/>
                                        </p:tgtEl>
                                      </p:cBhvr>
                                    </p:animEffect>
                                  </p:childTnLst>
                                </p:cTn>
                              </p:par>
                            </p:childTnLst>
                          </p:cTn>
                        </p:par>
                        <p:par>
                          <p:cTn id="54" fill="hold">
                            <p:stCondLst>
                              <p:cond delay="6500"/>
                            </p:stCondLst>
                            <p:childTnLst>
                              <p:par>
                                <p:cTn id="55" presetID="22" presetClass="entr" presetSubtype="4" fill="hold"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wipe(down)">
                                      <p:cBhvr>
                                        <p:cTn id="57" dur="500"/>
                                        <p:tgtEl>
                                          <p:spTgt spid="97"/>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7500"/>
                            </p:stCondLst>
                            <p:childTnLst>
                              <p:par>
                                <p:cTn id="63" presetID="16" presetClass="entr" presetSubtype="21"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barn(inVertical)">
                                      <p:cBhvr>
                                        <p:cTn id="65" dur="500"/>
                                        <p:tgtEl>
                                          <p:spTgt spid="106"/>
                                        </p:tgtEl>
                                      </p:cBhvr>
                                    </p:animEffect>
                                  </p:childTnLst>
                                </p:cTn>
                              </p:par>
                            </p:childTnLst>
                          </p:cTn>
                        </p:par>
                        <p:par>
                          <p:cTn id="66" fill="hold">
                            <p:stCondLst>
                              <p:cond delay="8000"/>
                            </p:stCondLst>
                            <p:childTnLst>
                              <p:par>
                                <p:cTn id="67" presetID="2" presetClass="entr" presetSubtype="4"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additive="base">
                                        <p:cTn id="69" dur="500" fill="hold"/>
                                        <p:tgtEl>
                                          <p:spTgt spid="120"/>
                                        </p:tgtEl>
                                        <p:attrNameLst>
                                          <p:attrName>ppt_x</p:attrName>
                                        </p:attrNameLst>
                                      </p:cBhvr>
                                      <p:tavLst>
                                        <p:tav tm="0">
                                          <p:val>
                                            <p:strVal val="#ppt_x"/>
                                          </p:val>
                                        </p:tav>
                                        <p:tav tm="100000">
                                          <p:val>
                                            <p:strVal val="#ppt_x"/>
                                          </p:val>
                                        </p:tav>
                                      </p:tavLst>
                                    </p:anim>
                                    <p:anim calcmode="lin" valueType="num">
                                      <p:cBhvr additive="base">
                                        <p:cTn id="70" dur="500" fill="hold"/>
                                        <p:tgtEl>
                                          <p:spTgt spid="120"/>
                                        </p:tgtEl>
                                        <p:attrNameLst>
                                          <p:attrName>ppt_y</p:attrName>
                                        </p:attrNameLst>
                                      </p:cBhvr>
                                      <p:tavLst>
                                        <p:tav tm="0">
                                          <p:val>
                                            <p:strVal val="1+#ppt_h/2"/>
                                          </p:val>
                                        </p:tav>
                                        <p:tav tm="100000">
                                          <p:val>
                                            <p:strVal val="#ppt_y"/>
                                          </p:val>
                                        </p:tav>
                                      </p:tavLst>
                                    </p:anim>
                                  </p:childTnLst>
                                </p:cTn>
                              </p:par>
                            </p:childTnLst>
                          </p:cTn>
                        </p:par>
                        <p:par>
                          <p:cTn id="71" fill="hold">
                            <p:stCondLst>
                              <p:cond delay="8500"/>
                            </p:stCondLst>
                            <p:childTnLst>
                              <p:par>
                                <p:cTn id="72" presetID="22" presetClass="entr" presetSubtype="4" fill="hold" grpId="0" nodeType="afterEffect">
                                  <p:stCondLst>
                                    <p:cond delay="0"/>
                                  </p:stCondLst>
                                  <p:childTnLst>
                                    <p:set>
                                      <p:cBhvr>
                                        <p:cTn id="73" dur="1" fill="hold">
                                          <p:stCondLst>
                                            <p:cond delay="0"/>
                                          </p:stCondLst>
                                        </p:cTn>
                                        <p:tgtEl>
                                          <p:spTgt spid="107"/>
                                        </p:tgtEl>
                                        <p:attrNameLst>
                                          <p:attrName>style.visibility</p:attrName>
                                        </p:attrNameLst>
                                      </p:cBhvr>
                                      <p:to>
                                        <p:strVal val="visible"/>
                                      </p:to>
                                    </p:set>
                                    <p:animEffect transition="in" filter="wipe(down)">
                                      <p:cBhvr>
                                        <p:cTn id="74" dur="500"/>
                                        <p:tgtEl>
                                          <p:spTgt spid="107"/>
                                        </p:tgtEl>
                                      </p:cBhvr>
                                    </p:animEffect>
                                  </p:childTnLst>
                                </p:cTn>
                              </p:par>
                            </p:childTnLst>
                          </p:cTn>
                        </p:par>
                        <p:par>
                          <p:cTn id="75" fill="hold">
                            <p:stCondLst>
                              <p:cond delay="9000"/>
                            </p:stCondLst>
                            <p:childTnLst>
                              <p:par>
                                <p:cTn id="76" presetID="22" presetClass="entr" presetSubtype="4" fill="hold" nodeType="after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wipe(down)">
                                      <p:cBhvr>
                                        <p:cTn id="78" dur="500"/>
                                        <p:tgtEl>
                                          <p:spTgt spid="108"/>
                                        </p:tgtEl>
                                      </p:cBhvr>
                                    </p:animEffect>
                                  </p:childTnLst>
                                </p:cTn>
                              </p:par>
                            </p:childTnLst>
                          </p:cTn>
                        </p:par>
                        <p:par>
                          <p:cTn id="79" fill="hold">
                            <p:stCondLst>
                              <p:cond delay="9500"/>
                            </p:stCondLst>
                            <p:childTnLst>
                              <p:par>
                                <p:cTn id="80" presetID="22" presetClass="entr" presetSubtype="8" fill="hold" nodeType="afterEffect">
                                  <p:stCondLst>
                                    <p:cond delay="0"/>
                                  </p:stCondLst>
                                  <p:childTnLst>
                                    <p:set>
                                      <p:cBhvr>
                                        <p:cTn id="81" dur="1" fill="hold">
                                          <p:stCondLst>
                                            <p:cond delay="0"/>
                                          </p:stCondLst>
                                        </p:cTn>
                                        <p:tgtEl>
                                          <p:spTgt spid="116"/>
                                        </p:tgtEl>
                                        <p:attrNameLst>
                                          <p:attrName>style.visibility</p:attrName>
                                        </p:attrNameLst>
                                      </p:cBhvr>
                                      <p:to>
                                        <p:strVal val="visible"/>
                                      </p:to>
                                    </p:set>
                                    <p:animEffect transition="in" filter="wipe(left)">
                                      <p:cBhvr>
                                        <p:cTn id="82" dur="500"/>
                                        <p:tgtEl>
                                          <p:spTgt spid="116"/>
                                        </p:tgtEl>
                                      </p:cBhvr>
                                    </p:animEffect>
                                  </p:childTnLst>
                                </p:cTn>
                              </p:par>
                            </p:childTnLst>
                          </p:cTn>
                        </p:par>
                        <p:par>
                          <p:cTn id="83" fill="hold">
                            <p:stCondLst>
                              <p:cond delay="10000"/>
                            </p:stCondLst>
                            <p:childTnLst>
                              <p:par>
                                <p:cTn id="84" presetID="16" presetClass="entr" presetSubtype="21" fill="hold" grpId="0" nodeType="afterEffect">
                                  <p:stCondLst>
                                    <p:cond delay="0"/>
                                  </p:stCondLst>
                                  <p:childTnLst>
                                    <p:set>
                                      <p:cBhvr>
                                        <p:cTn id="85" dur="1" fill="hold">
                                          <p:stCondLst>
                                            <p:cond delay="0"/>
                                          </p:stCondLst>
                                        </p:cTn>
                                        <p:tgtEl>
                                          <p:spTgt spid="117"/>
                                        </p:tgtEl>
                                        <p:attrNameLst>
                                          <p:attrName>style.visibility</p:attrName>
                                        </p:attrNameLst>
                                      </p:cBhvr>
                                      <p:to>
                                        <p:strVal val="visible"/>
                                      </p:to>
                                    </p:set>
                                    <p:animEffect transition="in" filter="barn(inVertical)">
                                      <p:cBhvr>
                                        <p:cTn id="86" dur="500"/>
                                        <p:tgtEl>
                                          <p:spTgt spid="117"/>
                                        </p:tgtEl>
                                      </p:cBhvr>
                                    </p:animEffect>
                                  </p:childTnLst>
                                </p:cTn>
                              </p:par>
                            </p:childTnLst>
                          </p:cTn>
                        </p:par>
                        <p:par>
                          <p:cTn id="87" fill="hold">
                            <p:stCondLst>
                              <p:cond delay="10500"/>
                            </p:stCondLst>
                            <p:childTnLst>
                              <p:par>
                                <p:cTn id="88" presetID="2" presetClass="entr" presetSubtype="4" fill="hold" grpId="0" nodeType="afterEffect">
                                  <p:stCondLst>
                                    <p:cond delay="0"/>
                                  </p:stCondLst>
                                  <p:childTnLst>
                                    <p:set>
                                      <p:cBhvr>
                                        <p:cTn id="89" dur="1" fill="hold">
                                          <p:stCondLst>
                                            <p:cond delay="0"/>
                                          </p:stCondLst>
                                        </p:cTn>
                                        <p:tgtEl>
                                          <p:spTgt spid="121"/>
                                        </p:tgtEl>
                                        <p:attrNameLst>
                                          <p:attrName>style.visibility</p:attrName>
                                        </p:attrNameLst>
                                      </p:cBhvr>
                                      <p:to>
                                        <p:strVal val="visible"/>
                                      </p:to>
                                    </p:set>
                                    <p:anim calcmode="lin" valueType="num">
                                      <p:cBhvr additive="base">
                                        <p:cTn id="90" dur="500" fill="hold"/>
                                        <p:tgtEl>
                                          <p:spTgt spid="121"/>
                                        </p:tgtEl>
                                        <p:attrNameLst>
                                          <p:attrName>ppt_x</p:attrName>
                                        </p:attrNameLst>
                                      </p:cBhvr>
                                      <p:tavLst>
                                        <p:tav tm="0">
                                          <p:val>
                                            <p:strVal val="#ppt_x"/>
                                          </p:val>
                                        </p:tav>
                                        <p:tav tm="100000">
                                          <p:val>
                                            <p:strVal val="#ppt_x"/>
                                          </p:val>
                                        </p:tav>
                                      </p:tavLst>
                                    </p:anim>
                                    <p:anim calcmode="lin" valueType="num">
                                      <p:cBhvr additive="base">
                                        <p:cTn id="91"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5" grpId="0" animBg="1"/>
      <p:bldP spid="84" grpId="0"/>
      <p:bldP spid="85" grpId="0" animBg="1"/>
      <p:bldP spid="95" grpId="0"/>
      <p:bldP spid="96" grpId="0" animBg="1"/>
      <p:bldP spid="106" grpId="0"/>
      <p:bldP spid="107" grpId="0" animBg="1"/>
      <p:bldP spid="117" grpId="0"/>
      <p:bldP spid="118" grpId="0"/>
      <p:bldP spid="119" grpId="0"/>
      <p:bldP spid="120" grpId="0"/>
      <p:bldP spid="1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20" name="组合 19"/>
          <p:cNvGrpSpPr/>
          <p:nvPr/>
        </p:nvGrpSpPr>
        <p:grpSpPr>
          <a:xfrm>
            <a:off x="1413959" y="1792021"/>
            <a:ext cx="2893895" cy="2560833"/>
            <a:chOff x="1413959" y="1661343"/>
            <a:chExt cx="2893895" cy="2560833"/>
          </a:xfrm>
        </p:grpSpPr>
        <p:sp>
          <p:nvSpPr>
            <p:cNvPr id="21" name="椭圆 12"/>
            <p:cNvSpPr/>
            <p:nvPr/>
          </p:nvSpPr>
          <p:spPr>
            <a:xfrm rot="2087610">
              <a:off x="1413959" y="1661343"/>
              <a:ext cx="2368550" cy="2291213"/>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22" name="椭圆 14"/>
            <p:cNvSpPr/>
            <p:nvPr/>
          </p:nvSpPr>
          <p:spPr>
            <a:xfrm rot="19574601">
              <a:off x="1898524" y="2368372"/>
              <a:ext cx="1435789" cy="1853804"/>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35" name="椭圆 12"/>
            <p:cNvSpPr/>
            <p:nvPr/>
          </p:nvSpPr>
          <p:spPr>
            <a:xfrm>
              <a:off x="1674192" y="1793000"/>
              <a:ext cx="2633662" cy="2251224"/>
            </a:xfrm>
            <a:custGeom>
              <a:avLst/>
              <a:gdLst/>
              <a:ahLst/>
              <a:cxnLst/>
              <a:rect l="l" t="t" r="r" b="b"/>
              <a:pathLst>
                <a:path w="4532669" h="4746399">
                  <a:moveTo>
                    <a:pt x="2520296" y="0"/>
                  </a:moveTo>
                  <a:cubicBezTo>
                    <a:pt x="3343805" y="0"/>
                    <a:pt x="4075065" y="394967"/>
                    <a:pt x="4532669" y="1007541"/>
                  </a:cubicBezTo>
                  <a:cubicBezTo>
                    <a:pt x="4076090" y="478227"/>
                    <a:pt x="3398381" y="144047"/>
                    <a:pt x="2642202" y="144047"/>
                  </a:cubicBezTo>
                  <a:cubicBezTo>
                    <a:pt x="1262492" y="144047"/>
                    <a:pt x="144016" y="1256566"/>
                    <a:pt x="144016" y="2628928"/>
                  </a:cubicBezTo>
                  <a:cubicBezTo>
                    <a:pt x="144016" y="3525963"/>
                    <a:pt x="621884" y="4311981"/>
                    <a:pt x="1339718" y="4746399"/>
                  </a:cubicBezTo>
                  <a:cubicBezTo>
                    <a:pt x="542520" y="4323888"/>
                    <a:pt x="0" y="3485448"/>
                    <a:pt x="0" y="2520296"/>
                  </a:cubicBezTo>
                  <a:cubicBezTo>
                    <a:pt x="0" y="1128375"/>
                    <a:pt x="1128375" y="0"/>
                    <a:pt x="252029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grpSp>
      <p:grpSp>
        <p:nvGrpSpPr>
          <p:cNvPr id="36" name="组合 35"/>
          <p:cNvGrpSpPr/>
          <p:nvPr/>
        </p:nvGrpSpPr>
        <p:grpSpPr>
          <a:xfrm>
            <a:off x="2142505" y="2350865"/>
            <a:ext cx="1979613" cy="1824037"/>
            <a:chOff x="2142505" y="2220187"/>
            <a:chExt cx="1979613" cy="1824037"/>
          </a:xfrm>
        </p:grpSpPr>
        <p:sp>
          <p:nvSpPr>
            <p:cNvPr id="37" name="椭圆 36"/>
            <p:cNvSpPr/>
            <p:nvPr/>
          </p:nvSpPr>
          <p:spPr>
            <a:xfrm>
              <a:off x="2142505" y="2220187"/>
              <a:ext cx="1979613" cy="182403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38" name="椭圆 37"/>
            <p:cNvSpPr/>
            <p:nvPr/>
          </p:nvSpPr>
          <p:spPr>
            <a:xfrm>
              <a:off x="2193305" y="2392010"/>
              <a:ext cx="1751013" cy="161340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0" dirty="0" smtClean="0">
                  <a:solidFill>
                    <a:srgbClr val="47494B">
                      <a:lumMod val="50000"/>
                      <a:lumOff val="50000"/>
                    </a:srgbClr>
                  </a:solidFill>
                  <a:latin typeface="微软雅黑" panose="020B0503020204020204" pitchFamily="34" charset="-122"/>
                  <a:ea typeface="微软雅黑" panose="020B0503020204020204" pitchFamily="34" charset="-122"/>
                </a:rPr>
                <a:t>文本</a:t>
              </a:r>
              <a:endParaRPr lang="zh-CN" altLang="en-US" sz="4000" b="0" dirty="0">
                <a:solidFill>
                  <a:srgbClr val="47494B">
                    <a:lumMod val="50000"/>
                    <a:lumOff val="50000"/>
                  </a:srgb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986930" y="1059582"/>
            <a:ext cx="1457325" cy="1377008"/>
            <a:chOff x="1986930" y="928904"/>
            <a:chExt cx="1457325" cy="1377008"/>
          </a:xfrm>
        </p:grpSpPr>
        <p:sp>
          <p:nvSpPr>
            <p:cNvPr id="40" name="椭圆 39"/>
            <p:cNvSpPr/>
            <p:nvPr/>
          </p:nvSpPr>
          <p:spPr>
            <a:xfrm>
              <a:off x="1986930" y="928904"/>
              <a:ext cx="1457325" cy="137700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41" name="椭圆 40"/>
            <p:cNvSpPr/>
            <p:nvPr/>
          </p:nvSpPr>
          <p:spPr>
            <a:xfrm>
              <a:off x="2063129" y="1104406"/>
              <a:ext cx="1271588" cy="12015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b="0" dirty="0" smtClean="0">
                  <a:solidFill>
                    <a:srgbClr val="046FB6"/>
                  </a:solidFill>
                  <a:latin typeface="微软雅黑" panose="020B0503020204020204" pitchFamily="34" charset="-122"/>
                  <a:ea typeface="微软雅黑" panose="020B0503020204020204" pitchFamily="34" charset="-122"/>
                </a:rPr>
                <a:t>文本内容</a:t>
              </a:r>
              <a:r>
                <a:rPr lang="en-US" altLang="zh-CN" sz="2800" b="0" dirty="0" smtClean="0">
                  <a:solidFill>
                    <a:srgbClr val="046FB6"/>
                  </a:solidFill>
                  <a:latin typeface="微软雅黑" panose="020B0503020204020204" pitchFamily="34" charset="-122"/>
                  <a:ea typeface="微软雅黑" panose="020B0503020204020204" pitchFamily="34" charset="-122"/>
                </a:rPr>
                <a:t>55</a:t>
              </a:r>
              <a:r>
                <a:rPr lang="en-US" altLang="zh-CN" sz="2000" b="0" dirty="0">
                  <a:solidFill>
                    <a:srgbClr val="47494B">
                      <a:lumMod val="50000"/>
                      <a:lumOff val="50000"/>
                    </a:srgbClr>
                  </a:solidFill>
                  <a:latin typeface="微软雅黑" panose="020B0503020204020204" pitchFamily="34" charset="-122"/>
                  <a:ea typeface="微软雅黑" panose="020B0503020204020204" pitchFamily="34" charset="-122"/>
                </a:rPr>
                <a:t>%</a:t>
              </a:r>
              <a:endParaRPr lang="zh-CN" altLang="en-US" sz="2000" b="0" dirty="0">
                <a:solidFill>
                  <a:srgbClr val="47494B">
                    <a:lumMod val="50000"/>
                    <a:lumOff val="50000"/>
                  </a:srgb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017342" y="2163936"/>
            <a:ext cx="1301750" cy="1303973"/>
            <a:chOff x="4017342" y="2033258"/>
            <a:chExt cx="1301750" cy="1303973"/>
          </a:xfrm>
        </p:grpSpPr>
        <p:sp>
          <p:nvSpPr>
            <p:cNvPr id="43" name="椭圆 42"/>
            <p:cNvSpPr/>
            <p:nvPr/>
          </p:nvSpPr>
          <p:spPr>
            <a:xfrm>
              <a:off x="4017342" y="2033258"/>
              <a:ext cx="1301750" cy="13039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44" name="椭圆 43"/>
            <p:cNvSpPr/>
            <p:nvPr/>
          </p:nvSpPr>
          <p:spPr>
            <a:xfrm>
              <a:off x="4085604" y="2158274"/>
              <a:ext cx="1136650" cy="1137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0" dirty="0" smtClean="0">
                  <a:solidFill>
                    <a:srgbClr val="046FB6"/>
                  </a:solidFill>
                  <a:latin typeface="微软雅黑" panose="020B0503020204020204" pitchFamily="34" charset="-122"/>
                  <a:ea typeface="微软雅黑" panose="020B0503020204020204" pitchFamily="34" charset="-122"/>
                </a:rPr>
                <a:t>文本内容</a:t>
              </a:r>
              <a:r>
                <a:rPr lang="en-US" altLang="zh-CN" sz="2400" b="0" dirty="0" smtClean="0">
                  <a:solidFill>
                    <a:srgbClr val="046FB6"/>
                  </a:solidFill>
                  <a:latin typeface="微软雅黑" panose="020B0503020204020204" pitchFamily="34" charset="-122"/>
                  <a:ea typeface="微软雅黑" panose="020B0503020204020204" pitchFamily="34" charset="-122"/>
                </a:rPr>
                <a:t>38</a:t>
              </a:r>
              <a:r>
                <a:rPr lang="en-US" altLang="zh-CN" b="0" dirty="0">
                  <a:solidFill>
                    <a:prstClr val="black">
                      <a:lumMod val="50000"/>
                      <a:lumOff val="50000"/>
                    </a:prstClr>
                  </a:solidFill>
                  <a:latin typeface="微软雅黑" panose="020B0503020204020204" pitchFamily="34" charset="-122"/>
                  <a:ea typeface="微软雅黑" panose="020B0503020204020204" pitchFamily="34" charset="-122"/>
                </a:rPr>
                <a:t>%</a:t>
              </a:r>
              <a:endParaRPr lang="zh-CN" altLang="en-US" b="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756992" y="3648645"/>
            <a:ext cx="1041400" cy="997999"/>
            <a:chOff x="3756992" y="3517967"/>
            <a:chExt cx="1041400" cy="997999"/>
          </a:xfrm>
        </p:grpSpPr>
        <p:sp>
          <p:nvSpPr>
            <p:cNvPr id="46" name="椭圆 45"/>
            <p:cNvSpPr/>
            <p:nvPr/>
          </p:nvSpPr>
          <p:spPr>
            <a:xfrm>
              <a:off x="3756992" y="3517967"/>
              <a:ext cx="1041400" cy="99799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solidFill>
                  <a:srgbClr val="FFFFFF"/>
                </a:solidFill>
                <a:ea typeface="微软雅黑" panose="020B0503020204020204" pitchFamily="34" charset="-122"/>
              </a:endParaRPr>
            </a:p>
          </p:txBody>
        </p:sp>
        <p:sp>
          <p:nvSpPr>
            <p:cNvPr id="47" name="椭圆 46"/>
            <p:cNvSpPr/>
            <p:nvPr/>
          </p:nvSpPr>
          <p:spPr>
            <a:xfrm>
              <a:off x="3812554" y="3616789"/>
              <a:ext cx="908050" cy="87172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200" b="0" dirty="0" smtClean="0">
                  <a:solidFill>
                    <a:srgbClr val="046FB6"/>
                  </a:solidFill>
                  <a:latin typeface="微软雅黑" panose="020B0503020204020204" pitchFamily="34" charset="-122"/>
                  <a:ea typeface="微软雅黑" panose="020B0503020204020204" pitchFamily="34" charset="-122"/>
                </a:rPr>
                <a:t>文本内容</a:t>
              </a:r>
              <a:r>
                <a:rPr lang="en-US" altLang="zh-CN" sz="2000" b="0" dirty="0" smtClean="0">
                  <a:solidFill>
                    <a:srgbClr val="046FB6"/>
                  </a:solidFill>
                  <a:latin typeface="微软雅黑" panose="020B0503020204020204" pitchFamily="34" charset="-122"/>
                  <a:ea typeface="微软雅黑" panose="020B0503020204020204" pitchFamily="34" charset="-122"/>
                </a:rPr>
                <a:t>7</a:t>
              </a:r>
              <a:r>
                <a:rPr lang="en-US" altLang="zh-CN" sz="1600" b="0" dirty="0">
                  <a:solidFill>
                    <a:prstClr val="black">
                      <a:lumMod val="50000"/>
                      <a:lumOff val="50000"/>
                    </a:prstClr>
                  </a:solidFill>
                  <a:latin typeface="微软雅黑" panose="020B0503020204020204" pitchFamily="34" charset="-122"/>
                  <a:ea typeface="微软雅黑" panose="020B0503020204020204" pitchFamily="34" charset="-122"/>
                </a:rPr>
                <a:t>%</a:t>
              </a:r>
              <a:endParaRPr lang="zh-CN" altLang="en-US" sz="1600" b="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3546471" y="1119732"/>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en-US" altLang="zh-CN" sz="1600" b="0" dirty="0">
              <a:solidFill>
                <a:schemeClr val="tx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zh-CN" altLang="en-US" sz="16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5" name="TextBox 18"/>
          <p:cNvSpPr txBox="1"/>
          <p:nvPr/>
        </p:nvSpPr>
        <p:spPr>
          <a:xfrm>
            <a:off x="5427042" y="2350865"/>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en-US" altLang="zh-CN" sz="1600" b="0" dirty="0">
              <a:solidFill>
                <a:schemeClr val="tx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zh-CN" altLang="en-US" sz="16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6" name="TextBox 18"/>
          <p:cNvSpPr txBox="1"/>
          <p:nvPr/>
        </p:nvSpPr>
        <p:spPr>
          <a:xfrm>
            <a:off x="4873004" y="3776043"/>
            <a:ext cx="2673350" cy="701346"/>
          </a:xfrm>
          <a:prstGeom prst="rect">
            <a:avLst/>
          </a:prstGeom>
          <a:noFill/>
        </p:spPr>
        <p:txBody>
          <a:bodyPr>
            <a:spAutoFit/>
          </a:bodyPr>
          <a:lstStyle/>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en-US" altLang="zh-CN" sz="1600" b="0" dirty="0">
              <a:solidFill>
                <a:schemeClr val="tx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600" b="0" dirty="0">
                <a:solidFill>
                  <a:schemeClr val="tx1">
                    <a:lumMod val="50000"/>
                  </a:schemeClr>
                </a:solidFill>
                <a:latin typeface="微软雅黑" panose="020B0503020204020204" pitchFamily="34" charset="-122"/>
                <a:ea typeface="微软雅黑" panose="020B0503020204020204" pitchFamily="34" charset="-122"/>
              </a:rPr>
              <a:t>请在此处输入您的文本</a:t>
            </a:r>
            <a:endParaRPr lang="zh-CN" altLang="en-US" sz="1600" b="0" dirty="0">
              <a:solidFill>
                <a:schemeClr val="tx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500"/>
                            </p:stCondLst>
                            <p:childTnLst>
                              <p:par>
                                <p:cTn id="15" presetID="21" presetClass="entr" presetSubtype="2"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heel(2)">
                                      <p:cBhvr>
                                        <p:cTn id="17" dur="2000"/>
                                        <p:tgtEl>
                                          <p:spTgt spid="39"/>
                                        </p:tgtEl>
                                      </p:cBhvr>
                                    </p:animEffect>
                                  </p:childTnLst>
                                </p:cTn>
                              </p:par>
                            </p:childTnLst>
                          </p:cTn>
                        </p:par>
                        <p:par>
                          <p:cTn id="18" fill="hold">
                            <p:stCondLst>
                              <p:cond delay="35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4000"/>
                            </p:stCondLst>
                            <p:childTnLst>
                              <p:par>
                                <p:cTn id="23" presetID="21" presetClass="entr" presetSubtype="2"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heel(2)">
                                      <p:cBhvr>
                                        <p:cTn id="25" dur="2000"/>
                                        <p:tgtEl>
                                          <p:spTgt spid="42"/>
                                        </p:tgtEl>
                                      </p:cBhvr>
                                    </p:animEffect>
                                  </p:childTnLst>
                                </p:cTn>
                              </p:par>
                            </p:childTnLst>
                          </p:cTn>
                        </p:par>
                        <p:par>
                          <p:cTn id="26" fill="hold">
                            <p:stCondLst>
                              <p:cond delay="6000"/>
                            </p:stCondLst>
                            <p:childTnLst>
                              <p:par>
                                <p:cTn id="27" presetID="22" presetClass="entr" presetSubtype="8"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left)">
                                      <p:cBhvr>
                                        <p:cTn id="29" dur="500"/>
                                        <p:tgtEl>
                                          <p:spTgt spid="55"/>
                                        </p:tgtEl>
                                      </p:cBhvr>
                                    </p:animEffect>
                                  </p:childTnLst>
                                </p:cTn>
                              </p:par>
                            </p:childTnLst>
                          </p:cTn>
                        </p:par>
                        <p:par>
                          <p:cTn id="30" fill="hold">
                            <p:stCondLst>
                              <p:cond delay="6500"/>
                            </p:stCondLst>
                            <p:childTnLst>
                              <p:par>
                                <p:cTn id="31" presetID="21" presetClass="entr" presetSubtype="2"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wheel(2)">
                                      <p:cBhvr>
                                        <p:cTn id="33" dur="2000"/>
                                        <p:tgtEl>
                                          <p:spTgt spid="45"/>
                                        </p:tgtEl>
                                      </p:cBhvr>
                                    </p:animEffect>
                                  </p:childTnLst>
                                </p:cTn>
                              </p:par>
                            </p:childTnLst>
                          </p:cTn>
                        </p:par>
                        <p:par>
                          <p:cTn id="34" fill="hold">
                            <p:stCondLst>
                              <p:cond delay="8500"/>
                            </p:stCondLst>
                            <p:childTnLst>
                              <p:par>
                                <p:cTn id="35" presetID="22" presetClass="entr" presetSubtype="8"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childTnLst>
                          </p:cTn>
                        </p:par>
                        <p:par>
                          <p:cTn id="38" fill="hold">
                            <p:stCondLst>
                              <p:cond delay="9000"/>
                            </p:stCondLst>
                            <p:childTnLst>
                              <p:par>
                                <p:cTn id="39" presetID="21" presetClass="entr" presetSubtype="2"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heel(2)">
                                      <p:cBhvr>
                                        <p:cTn id="41"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8" name="Freeform 6"/>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9" name="Freeform 7"/>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15" name="Freeform 8"/>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6" name="Freeform 9"/>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7" name="Freeform 10"/>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1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latin typeface="微软雅黑" panose="020B0503020204020204" pitchFamily="34" charset="-122"/>
                <a:ea typeface="微软雅黑" panose="020B0503020204020204" pitchFamily="34" charset="-122"/>
              </a:rPr>
              <a:t>请输入您的章节大标题</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1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300" b="1" dirty="0" smtClean="0">
                <a:solidFill>
                  <a:srgbClr val="FFFFFF"/>
                </a:solidFill>
                <a:latin typeface="微软雅黑" panose="020B0503020204020204" pitchFamily="34" charset="-122"/>
                <a:ea typeface="微软雅黑" panose="020B0503020204020204" pitchFamily="34" charset="-122"/>
              </a:rPr>
              <a:t>5</a:t>
            </a:r>
            <a:endParaRPr lang="zh-CN" altLang="en-US" sz="10300" b="1" dirty="0">
              <a:solidFill>
                <a:srgbClr val="FFFFFF"/>
              </a:solidFill>
              <a:latin typeface="微软雅黑" panose="020B0503020204020204" pitchFamily="34" charset="-122"/>
              <a:ea typeface="微软雅黑" panose="020B0503020204020204" pitchFamily="34" charset="-122"/>
            </a:endParaRPr>
          </a:p>
        </p:txBody>
      </p:sp>
      <p:sp>
        <p:nvSpPr>
          <p:cNvPr id="2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rgbClr val="FFFFFF"/>
                </a:solidFill>
                <a:latin typeface="微软雅黑" panose="020B0503020204020204" pitchFamily="34" charset="-122"/>
                <a:ea typeface="微软雅黑" panose="020B0503020204020204" pitchFamily="34" charset="-122"/>
              </a:rPr>
              <a:t>这里可以用一段简洁的文字描述出本章中心思想，或者作为章节导语。还可以列出本章的小节标题。</a:t>
            </a: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2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300" fill="hold"/>
                                        <p:tgtEl>
                                          <p:spTgt spid="15"/>
                                        </p:tgtEl>
                                        <p:attrNameLst>
                                          <p:attrName>ppt_w</p:attrName>
                                        </p:attrNameLst>
                                      </p:cBhvr>
                                      <p:tavLst>
                                        <p:tav tm="0">
                                          <p:val>
                                            <p:fltVal val="0"/>
                                          </p:val>
                                        </p:tav>
                                        <p:tav tm="100000">
                                          <p:val>
                                            <p:strVal val="#ppt_w"/>
                                          </p:val>
                                        </p:tav>
                                      </p:tavLst>
                                    </p:anim>
                                    <p:anim calcmode="lin" valueType="num">
                                      <p:cBhvr>
                                        <p:cTn id="20" dur="300" fill="hold"/>
                                        <p:tgtEl>
                                          <p:spTgt spid="15"/>
                                        </p:tgtEl>
                                        <p:attrNameLst>
                                          <p:attrName>ppt_h</p:attrName>
                                        </p:attrNameLst>
                                      </p:cBhvr>
                                      <p:tavLst>
                                        <p:tav tm="0">
                                          <p:val>
                                            <p:fltVal val="0"/>
                                          </p:val>
                                        </p:tav>
                                        <p:tav tm="100000">
                                          <p:val>
                                            <p:strVal val="#ppt_h"/>
                                          </p:val>
                                        </p:tav>
                                      </p:tavLst>
                                    </p:anim>
                                    <p:anim calcmode="lin" valueType="num">
                                      <p:cBhvr>
                                        <p:cTn id="21" dur="300" fill="hold"/>
                                        <p:tgtEl>
                                          <p:spTgt spid="15"/>
                                        </p:tgtEl>
                                        <p:attrNameLst>
                                          <p:attrName>style.rotation</p:attrName>
                                        </p:attrNameLst>
                                      </p:cBhvr>
                                      <p:tavLst>
                                        <p:tav tm="0">
                                          <p:val>
                                            <p:fltVal val="90"/>
                                          </p:val>
                                        </p:tav>
                                        <p:tav tm="100000">
                                          <p:val>
                                            <p:fltVal val="0"/>
                                          </p:val>
                                        </p:tav>
                                      </p:tavLst>
                                    </p:anim>
                                    <p:animEffect transition="in" filter="fade">
                                      <p:cBhvr>
                                        <p:cTn id="22" dur="300"/>
                                        <p:tgtEl>
                                          <p:spTgt spid="1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400"/>
                                        <p:tgtEl>
                                          <p:spTgt spid="16"/>
                                        </p:tgtEl>
                                      </p:cBhvr>
                                    </p:animEffect>
                                    <p:anim calcmode="lin" valueType="num">
                                      <p:cBhvr>
                                        <p:cTn id="27" dur="400" fill="hold"/>
                                        <p:tgtEl>
                                          <p:spTgt spid="16"/>
                                        </p:tgtEl>
                                        <p:attrNameLst>
                                          <p:attrName>ppt_x</p:attrName>
                                        </p:attrNameLst>
                                      </p:cBhvr>
                                      <p:tavLst>
                                        <p:tav tm="0">
                                          <p:val>
                                            <p:strVal val="#ppt_x"/>
                                          </p:val>
                                        </p:tav>
                                        <p:tav tm="100000">
                                          <p:val>
                                            <p:strVal val="#ppt_x"/>
                                          </p:val>
                                        </p:tav>
                                      </p:tavLst>
                                    </p:anim>
                                    <p:anim calcmode="lin" valueType="num">
                                      <p:cBhvr>
                                        <p:cTn id="28" dur="4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400"/>
                                        <p:tgtEl>
                                          <p:spTgt spid="17"/>
                                        </p:tgtEl>
                                      </p:cBhvr>
                                    </p:animEffect>
                                    <p:anim calcmode="lin" valueType="num">
                                      <p:cBhvr>
                                        <p:cTn id="32" dur="400" fill="hold"/>
                                        <p:tgtEl>
                                          <p:spTgt spid="17"/>
                                        </p:tgtEl>
                                        <p:attrNameLst>
                                          <p:attrName>ppt_x</p:attrName>
                                        </p:attrNameLst>
                                      </p:cBhvr>
                                      <p:tavLst>
                                        <p:tav tm="0">
                                          <p:val>
                                            <p:strVal val="#ppt_x"/>
                                          </p:val>
                                        </p:tav>
                                        <p:tav tm="100000">
                                          <p:val>
                                            <p:strVal val="#ppt_x"/>
                                          </p:val>
                                        </p:tav>
                                      </p:tavLst>
                                    </p:anim>
                                    <p:anim calcmode="lin" valueType="num">
                                      <p:cBhvr>
                                        <p:cTn id="33" dur="4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5" grpId="0" animBg="1"/>
      <p:bldP spid="16" grpId="0" animBg="1"/>
      <p:bldP spid="17" grpId="0" animBg="1"/>
      <p:bldP spid="18" grpId="0" autoUpdateAnimBg="0"/>
      <p:bldP spid="19" grpId="0" autoUpdateAnimBg="0"/>
      <p:bldP spid="20" grpId="0" autoUpdateAnimBg="0"/>
      <p:bldP spid="2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23" name="矩形 3"/>
          <p:cNvSpPr/>
          <p:nvPr/>
        </p:nvSpPr>
        <p:spPr>
          <a:xfrm>
            <a:off x="2295525" y="1584672"/>
            <a:ext cx="5327650" cy="1131094"/>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请在此处输入您的文本，或者将您的文本粘贴到此处。请在此处输入您</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14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此处</a:t>
            </a:r>
            <a:endParaRPr lang="zh-CN" altLang="en-US" sz="14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直角三角形 2"/>
          <p:cNvSpPr/>
          <p:nvPr/>
        </p:nvSpPr>
        <p:spPr>
          <a:xfrm rot="17117050" flipH="1">
            <a:off x="2566731" y="1814580"/>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sp>
        <p:nvSpPr>
          <p:cNvPr id="25" name="任意多边形 24"/>
          <p:cNvSpPr/>
          <p:nvPr/>
        </p:nvSpPr>
        <p:spPr>
          <a:xfrm>
            <a:off x="1520826" y="1275606"/>
            <a:ext cx="2314575" cy="1027510"/>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anose="020B0A04020102020204" pitchFamily="34" charset="0"/>
                <a:ea typeface="微软雅黑" panose="020B0503020204020204" pitchFamily="34" charset="-122"/>
              </a:rPr>
              <a:t>点击添加</a:t>
            </a:r>
            <a:endParaRPr lang="zh-CN" altLang="en-US" sz="2000" b="0" kern="0" dirty="0">
              <a:solidFill>
                <a:srgbClr val="FFFFFF"/>
              </a:solidFill>
              <a:latin typeface="Arial Black" panose="020B0A04020102020204" pitchFamily="34" charset="0"/>
              <a:ea typeface="微软雅黑" panose="020B0503020204020204" pitchFamily="34" charset="-122"/>
            </a:endParaRPr>
          </a:p>
        </p:txBody>
      </p:sp>
      <p:sp>
        <p:nvSpPr>
          <p:cNvPr id="26" name="矩形 3"/>
          <p:cNvSpPr/>
          <p:nvPr/>
        </p:nvSpPr>
        <p:spPr>
          <a:xfrm>
            <a:off x="2295525" y="3228852"/>
            <a:ext cx="5327650" cy="1129903"/>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accent1">
              <a:lumMod val="20000"/>
              <a:lumOff val="80000"/>
            </a:schemeClr>
          </a:solidFill>
          <a:ln w="25400" cap="flat" cmpd="sng" algn="ctr">
            <a:noFill/>
            <a:prstDash val="solid"/>
          </a:ln>
          <a:effectLst/>
        </p:spPr>
        <p:txBody>
          <a:bodyPr lIns="1620000" tIns="46800" rIns="72000" bIns="46800" anchor="ctr"/>
          <a:lstStyle/>
          <a:p>
            <a:pPr marL="0" lvl="1" algn="ctr" defTabSz="488950">
              <a:lnSpc>
                <a:spcPct val="130000"/>
              </a:lnSpc>
              <a:spcAft>
                <a:spcPct val="15000"/>
              </a:spcAft>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请在此处输入您的文本，或者将您的文本粘贴到此处。请在此处输入您</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14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在此处</a:t>
            </a:r>
            <a:endParaRPr lang="zh-CN" altLang="en-US" sz="14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直角三角形 2"/>
          <p:cNvSpPr/>
          <p:nvPr/>
        </p:nvSpPr>
        <p:spPr>
          <a:xfrm rot="17117050" flipH="1">
            <a:off x="2566731" y="3398756"/>
            <a:ext cx="803672" cy="1382713"/>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rgbClr val="002060"/>
          </a:soli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sp>
        <p:nvSpPr>
          <p:cNvPr id="28" name="任意多边形 27"/>
          <p:cNvSpPr/>
          <p:nvPr/>
        </p:nvSpPr>
        <p:spPr>
          <a:xfrm>
            <a:off x="1520826" y="2859782"/>
            <a:ext cx="2314575" cy="1027509"/>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0070C0"/>
          </a:solidFill>
          <a:ln w="25400" cap="flat" cmpd="sng" algn="ctr">
            <a:noFill/>
            <a:prstDash val="solid"/>
          </a:ln>
          <a:effectLst/>
        </p:spPr>
        <p:txBody>
          <a:bodyPr lIns="0" tIns="0" rIns="0" bIns="0" anchor="ctr"/>
          <a:lstStyle/>
          <a:p>
            <a:pPr algn="ctr">
              <a:defRPr/>
            </a:pPr>
            <a:r>
              <a:rPr lang="zh-CN" altLang="en-US" sz="2000" b="0" kern="0" dirty="0" smtClean="0">
                <a:solidFill>
                  <a:srgbClr val="FFFFFF"/>
                </a:solidFill>
                <a:latin typeface="Arial Black" panose="020B0A04020102020204" pitchFamily="34" charset="0"/>
                <a:ea typeface="微软雅黑" panose="020B0503020204020204" pitchFamily="34" charset="-122"/>
              </a:rPr>
              <a:t>点击添加</a:t>
            </a:r>
            <a:endParaRPr lang="zh-CN" altLang="en-US" sz="2000" b="0" kern="0" dirty="0">
              <a:solidFill>
                <a:srgbClr val="FFFFFF"/>
              </a:solidFill>
              <a:latin typeface="Arial Black" panose="020B0A040201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heel(4)">
                                      <p:cBhvr>
                                        <p:cTn id="7" dur="1000"/>
                                        <p:tgtEl>
                                          <p:spTgt spid="9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3000"/>
                            </p:stCondLst>
                            <p:childTnLst>
                              <p:par>
                                <p:cTn id="25" presetID="22" presetClass="entr" presetSubtype="2"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23" grpId="0" animBg="1"/>
      <p:bldP spid="24" grpId="0" animBg="1"/>
      <p:bldP spid="25" grpId="0" animBg="1"/>
      <p:bldP spid="26" grpId="0" animBg="1"/>
      <p:bldP spid="27" grpId="0" animBg="1"/>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39"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68562" tIns="34281" rIns="68562" bIns="34281"/>
          <a:lstStyle/>
          <a:p>
            <a:endParaRPr lang="zh-CN" altLang="en-US" sz="1600" b="0"/>
          </a:p>
        </p:txBody>
      </p:sp>
      <p:sp>
        <p:nvSpPr>
          <p:cNvPr id="40"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68562" tIns="34281" rIns="68562" bIns="34281"/>
          <a:lstStyle/>
          <a:p>
            <a:endParaRPr lang="zh-CN" altLang="en-US" sz="1600" b="0"/>
          </a:p>
        </p:txBody>
      </p:sp>
      <p:sp>
        <p:nvSpPr>
          <p:cNvPr id="41"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68562" tIns="34281" rIns="68562" bIns="34281"/>
          <a:lstStyle/>
          <a:p>
            <a:endParaRPr lang="zh-CN" altLang="en-US" sz="1600" b="0"/>
          </a:p>
        </p:txBody>
      </p:sp>
      <p:sp>
        <p:nvSpPr>
          <p:cNvPr id="42"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68562" tIns="34281" rIns="68562" bIns="34281"/>
          <a:lstStyle/>
          <a:p>
            <a:endParaRPr lang="zh-CN" altLang="en-US" sz="1600" b="0"/>
          </a:p>
        </p:txBody>
      </p:sp>
      <p:sp>
        <p:nvSpPr>
          <p:cNvPr id="78" name="TextBox 30"/>
          <p:cNvSpPr txBox="1">
            <a:spLocks noChangeArrowheads="1"/>
          </p:cNvSpPr>
          <p:nvPr/>
        </p:nvSpPr>
        <p:spPr bwMode="auto">
          <a:xfrm>
            <a:off x="3195580" y="2891383"/>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0">
                <a:solidFill>
                  <a:schemeClr val="accent2"/>
                </a:solidFill>
                <a:latin typeface="微软雅黑" panose="020B0503020204020204" pitchFamily="34" charset="-122"/>
                <a:ea typeface="微软雅黑" panose="020B0503020204020204" pitchFamily="34" charset="-122"/>
              </a:rPr>
              <a:t>这里输入您的文本</a:t>
            </a:r>
            <a:endParaRPr lang="en-US" altLang="zh-CN" sz="1600" b="0">
              <a:solidFill>
                <a:schemeClr val="accent2"/>
              </a:solidFill>
              <a:latin typeface="微软雅黑" panose="020B0503020204020204" pitchFamily="34" charset="-122"/>
              <a:ea typeface="微软雅黑" panose="020B0503020204020204" pitchFamily="34" charset="-122"/>
            </a:endParaRPr>
          </a:p>
        </p:txBody>
      </p:sp>
      <p:sp>
        <p:nvSpPr>
          <p:cNvPr id="79" name="TextBox 31"/>
          <p:cNvSpPr txBox="1">
            <a:spLocks noChangeArrowheads="1"/>
          </p:cNvSpPr>
          <p:nvPr/>
        </p:nvSpPr>
        <p:spPr bwMode="auto">
          <a:xfrm>
            <a:off x="1380586" y="2116286"/>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0">
                <a:solidFill>
                  <a:schemeClr val="accent2"/>
                </a:solidFill>
                <a:latin typeface="微软雅黑" panose="020B0503020204020204" pitchFamily="34" charset="-122"/>
                <a:ea typeface="微软雅黑" panose="020B0503020204020204" pitchFamily="34" charset="-122"/>
              </a:rPr>
              <a:t>这里输入您的文本</a:t>
            </a:r>
            <a:endParaRPr lang="en-US" altLang="zh-CN" sz="1600" b="0">
              <a:solidFill>
                <a:schemeClr val="accent2"/>
              </a:solidFill>
              <a:latin typeface="微软雅黑" panose="020B0503020204020204" pitchFamily="34" charset="-122"/>
              <a:ea typeface="微软雅黑" panose="020B0503020204020204" pitchFamily="34" charset="-122"/>
            </a:endParaRPr>
          </a:p>
        </p:txBody>
      </p:sp>
      <p:sp>
        <p:nvSpPr>
          <p:cNvPr id="80" name="TextBox 32"/>
          <p:cNvSpPr txBox="1">
            <a:spLocks noChangeArrowheads="1"/>
          </p:cNvSpPr>
          <p:nvPr/>
        </p:nvSpPr>
        <p:spPr bwMode="auto">
          <a:xfrm>
            <a:off x="5104597" y="2137717"/>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0">
                <a:solidFill>
                  <a:schemeClr val="accent2"/>
                </a:solidFill>
                <a:latin typeface="微软雅黑" panose="020B0503020204020204" pitchFamily="34" charset="-122"/>
                <a:ea typeface="微软雅黑" panose="020B0503020204020204" pitchFamily="34" charset="-122"/>
              </a:rPr>
              <a:t>这里输入您的文本</a:t>
            </a:r>
            <a:endParaRPr lang="en-US" altLang="zh-CN" sz="1600" b="0">
              <a:solidFill>
                <a:schemeClr val="accent2"/>
              </a:solidFill>
              <a:latin typeface="微软雅黑" panose="020B0503020204020204" pitchFamily="34" charset="-122"/>
              <a:ea typeface="微软雅黑" panose="020B0503020204020204" pitchFamily="34" charset="-122"/>
            </a:endParaRPr>
          </a:p>
        </p:txBody>
      </p:sp>
      <p:sp>
        <p:nvSpPr>
          <p:cNvPr id="81" name="TextBox 33"/>
          <p:cNvSpPr txBox="1">
            <a:spLocks noChangeArrowheads="1"/>
          </p:cNvSpPr>
          <p:nvPr/>
        </p:nvSpPr>
        <p:spPr bwMode="auto">
          <a:xfrm>
            <a:off x="6578015" y="2741364"/>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0">
                <a:solidFill>
                  <a:schemeClr val="accent2"/>
                </a:solidFill>
                <a:latin typeface="微软雅黑" panose="020B0503020204020204" pitchFamily="34" charset="-122"/>
                <a:ea typeface="微软雅黑" panose="020B0503020204020204" pitchFamily="34" charset="-122"/>
              </a:rPr>
              <a:t>这里输入您的文本</a:t>
            </a:r>
            <a:endParaRPr lang="en-US" altLang="zh-CN" sz="1600" b="0">
              <a:solidFill>
                <a:schemeClr val="accent2"/>
              </a:solidFill>
              <a:latin typeface="微软雅黑" panose="020B0503020204020204" pitchFamily="34" charset="-122"/>
              <a:ea typeface="微软雅黑" panose="020B0503020204020204" pitchFamily="34" charset="-122"/>
            </a:endParaRPr>
          </a:p>
        </p:txBody>
      </p:sp>
      <p:sp>
        <p:nvSpPr>
          <p:cNvPr id="82" name="TextBox 34"/>
          <p:cNvSpPr txBox="1">
            <a:spLocks noChangeArrowheads="1"/>
          </p:cNvSpPr>
          <p:nvPr/>
        </p:nvSpPr>
        <p:spPr bwMode="auto">
          <a:xfrm>
            <a:off x="1346072" y="987574"/>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0">
                <a:solidFill>
                  <a:schemeClr val="accent2"/>
                </a:solidFill>
                <a:latin typeface="微软雅黑" panose="020B0503020204020204" pitchFamily="34" charset="-122"/>
                <a:ea typeface="微软雅黑" panose="020B0503020204020204" pitchFamily="34" charset="-122"/>
              </a:rPr>
              <a:t>添加标题一</a:t>
            </a:r>
            <a:endParaRPr lang="en-US" altLang="zh-CN" sz="1400" b="0">
              <a:solidFill>
                <a:schemeClr val="accent2"/>
              </a:solidFill>
              <a:latin typeface="微软雅黑" panose="020B0503020204020204" pitchFamily="34" charset="-122"/>
              <a:ea typeface="微软雅黑" panose="020B0503020204020204" pitchFamily="34" charset="-122"/>
            </a:endParaRPr>
          </a:p>
        </p:txBody>
      </p:sp>
      <p:sp>
        <p:nvSpPr>
          <p:cNvPr id="83" name="TextBox 35"/>
          <p:cNvSpPr txBox="1">
            <a:spLocks noChangeArrowheads="1"/>
          </p:cNvSpPr>
          <p:nvPr/>
        </p:nvSpPr>
        <p:spPr bwMode="auto">
          <a:xfrm>
            <a:off x="3086086" y="151978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0">
                <a:solidFill>
                  <a:schemeClr val="accent2"/>
                </a:solidFill>
                <a:latin typeface="微软雅黑" panose="020B0503020204020204" pitchFamily="34" charset="-122"/>
                <a:ea typeface="微软雅黑" panose="020B0503020204020204" pitchFamily="34" charset="-122"/>
              </a:rPr>
              <a:t>添加标题二</a:t>
            </a:r>
            <a:endParaRPr lang="en-US" altLang="zh-CN" sz="1400" b="0">
              <a:solidFill>
                <a:schemeClr val="accent2"/>
              </a:solidFill>
              <a:latin typeface="微软雅黑" panose="020B0503020204020204" pitchFamily="34" charset="-122"/>
              <a:ea typeface="微软雅黑" panose="020B0503020204020204" pitchFamily="34" charset="-122"/>
            </a:endParaRPr>
          </a:p>
        </p:txBody>
      </p:sp>
      <p:sp>
        <p:nvSpPr>
          <p:cNvPr id="84" name="TextBox 36"/>
          <p:cNvSpPr txBox="1">
            <a:spLocks noChangeArrowheads="1"/>
          </p:cNvSpPr>
          <p:nvPr/>
        </p:nvSpPr>
        <p:spPr bwMode="auto">
          <a:xfrm>
            <a:off x="4917741" y="1028055"/>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0">
                <a:solidFill>
                  <a:schemeClr val="accent2"/>
                </a:solidFill>
                <a:latin typeface="微软雅黑" panose="020B0503020204020204" pitchFamily="34" charset="-122"/>
                <a:ea typeface="微软雅黑" panose="020B0503020204020204" pitchFamily="34" charset="-122"/>
              </a:rPr>
              <a:t>添加标题三</a:t>
            </a:r>
            <a:endParaRPr lang="en-US" altLang="zh-CN" sz="1400" b="0">
              <a:solidFill>
                <a:schemeClr val="accent2"/>
              </a:solidFill>
              <a:latin typeface="微软雅黑" panose="020B0503020204020204" pitchFamily="34" charset="-122"/>
              <a:ea typeface="微软雅黑" panose="020B0503020204020204" pitchFamily="34" charset="-122"/>
            </a:endParaRPr>
          </a:p>
        </p:txBody>
      </p:sp>
      <p:sp>
        <p:nvSpPr>
          <p:cNvPr id="85"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0">
                <a:solidFill>
                  <a:schemeClr val="accent2"/>
                </a:solidFill>
                <a:latin typeface="微软雅黑" panose="020B0503020204020204" pitchFamily="34" charset="-122"/>
                <a:ea typeface="微软雅黑" panose="020B0503020204020204" pitchFamily="34" charset="-122"/>
              </a:rPr>
              <a:t>添加标题四</a:t>
            </a:r>
            <a:endParaRPr lang="en-US" altLang="zh-CN" sz="1400" b="0">
              <a:solidFill>
                <a:schemeClr val="accent2"/>
              </a:solidFill>
              <a:latin typeface="微软雅黑" panose="020B0503020204020204" pitchFamily="34" charset="-122"/>
              <a:ea typeface="微软雅黑" panose="020B0503020204020204" pitchFamily="34" charset="-122"/>
            </a:endParaRPr>
          </a:p>
        </p:txBody>
      </p:sp>
      <p:sp>
        <p:nvSpPr>
          <p:cNvPr id="86" name="Freeform 6"/>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sz="1600" b="0"/>
          </a:p>
        </p:txBody>
      </p:sp>
    </p:spTree>
  </p:cSld>
  <p:clrMapOvr>
    <a:masterClrMapping/>
  </p:clrMapOvr>
  <mc:AlternateContent xmlns:mc="http://schemas.openxmlformats.org/markup-compatibility/2006">
    <mc:Choice xmlns:p14="http://schemas.microsoft.com/office/powerpoint/2010/main"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heel(4)">
                                      <p:cBhvr>
                                        <p:cTn id="7" dur="1000"/>
                                        <p:tgtEl>
                                          <p:spTgt spid="7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xit" presetSubtype="2" fill="hold" grpId="1" nodeType="afterEffect">
                                  <p:stCondLst>
                                    <p:cond delay="0"/>
                                  </p:stCondLst>
                                  <p:childTnLst>
                                    <p:anim calcmode="lin" valueType="num">
                                      <p:cBhvr additive="base">
                                        <p:cTn id="36" dur="1000"/>
                                        <p:tgtEl>
                                          <p:spTgt spid="86"/>
                                        </p:tgtEl>
                                        <p:attrNameLst>
                                          <p:attrName>ppt_x</p:attrName>
                                        </p:attrNameLst>
                                      </p:cBhvr>
                                      <p:tavLst>
                                        <p:tav tm="0">
                                          <p:val>
                                            <p:strVal val="ppt_x"/>
                                          </p:val>
                                        </p:tav>
                                        <p:tav tm="100000">
                                          <p:val>
                                            <p:strVal val="1+ppt_w/2"/>
                                          </p:val>
                                        </p:tav>
                                      </p:tavLst>
                                    </p:anim>
                                    <p:anim calcmode="lin" valueType="num">
                                      <p:cBhvr additive="base">
                                        <p:cTn id="37" dur="1000"/>
                                        <p:tgtEl>
                                          <p:spTgt spid="86"/>
                                        </p:tgtEl>
                                        <p:attrNameLst>
                                          <p:attrName>ppt_y</p:attrName>
                                        </p:attrNameLst>
                                      </p:cBhvr>
                                      <p:tavLst>
                                        <p:tav tm="0">
                                          <p:val>
                                            <p:strVal val="ppt_y"/>
                                          </p:val>
                                        </p:tav>
                                        <p:tav tm="100000">
                                          <p:val>
                                            <p:strVal val="ppt_y"/>
                                          </p:val>
                                        </p:tav>
                                      </p:tavLst>
                                    </p:anim>
                                    <p:set>
                                      <p:cBhvr>
                                        <p:cTn id="38" dur="1" fill="hold">
                                          <p:stCondLst>
                                            <p:cond delay="999"/>
                                          </p:stCondLst>
                                        </p:cTn>
                                        <p:tgtEl>
                                          <p:spTgt spid="86"/>
                                        </p:tgtEl>
                                        <p:attrNameLst>
                                          <p:attrName>style.visibility</p:attrName>
                                        </p:attrNameLst>
                                      </p:cBhvr>
                                      <p:to>
                                        <p:strVal val="hidden"/>
                                      </p:to>
                                    </p:set>
                                  </p:childTnLst>
                                </p:cTn>
                              </p:par>
                              <p:par>
                                <p:cTn id="39" presetID="8" presetClass="emph" presetSubtype="0" fill="hold" grpId="1" nodeType="withEffect">
                                  <p:stCondLst>
                                    <p:cond delay="300"/>
                                  </p:stCondLst>
                                  <p:childTnLst>
                                    <p:animRot by="-21599940">
                                      <p:cBhvr>
                                        <p:cTn id="40" dur="2000" fill="hold"/>
                                        <p:tgtEl>
                                          <p:spTgt spid="42"/>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40"/>
                                        </p:tgtEl>
                                        <p:attrNameLst>
                                          <p:attrName>r</p:attrName>
                                        </p:attrNameLst>
                                      </p:cBhvr>
                                    </p:animRot>
                                  </p:childTnLst>
                                </p:cTn>
                              </p:par>
                              <p:par>
                                <p:cTn id="43" presetID="8" presetClass="emph" presetSubtype="0" fill="hold" grpId="1" nodeType="withEffect">
                                  <p:stCondLst>
                                    <p:cond delay="500"/>
                                  </p:stCondLst>
                                  <p:childTnLst>
                                    <p:animRot by="-21599940">
                                      <p:cBhvr>
                                        <p:cTn id="44" dur="2000" fill="hold"/>
                                        <p:tgtEl>
                                          <p:spTgt spid="41"/>
                                        </p:tgtEl>
                                        <p:attrNameLst>
                                          <p:attrName>r</p:attrName>
                                        </p:attrNameLst>
                                      </p:cBhvr>
                                    </p:animRot>
                                  </p:childTnLst>
                                </p:cTn>
                              </p:par>
                              <p:par>
                                <p:cTn id="45" presetID="8" presetClass="emph" presetSubtype="0" fill="hold" grpId="1" nodeType="withEffect">
                                  <p:stCondLst>
                                    <p:cond delay="500"/>
                                  </p:stCondLst>
                                  <p:childTnLst>
                                    <p:animRot by="-21599940">
                                      <p:cBhvr>
                                        <p:cTn id="46" dur="2000" fill="hold"/>
                                        <p:tgtEl>
                                          <p:spTgt spid="39"/>
                                        </p:tgtEl>
                                        <p:attrNameLst>
                                          <p:attrName>r</p:attrName>
                                        </p:attrNameLst>
                                      </p:cBhvr>
                                    </p:animRo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1000"/>
                                        <p:tgtEl>
                                          <p:spTgt spid="82"/>
                                        </p:tgtEl>
                                      </p:cBhvr>
                                    </p:animEffect>
                                    <p:anim calcmode="lin" valueType="num">
                                      <p:cBhvr>
                                        <p:cTn id="51" dur="1000" fill="hold"/>
                                        <p:tgtEl>
                                          <p:spTgt spid="82"/>
                                        </p:tgtEl>
                                        <p:attrNameLst>
                                          <p:attrName>ppt_x</p:attrName>
                                        </p:attrNameLst>
                                      </p:cBhvr>
                                      <p:tavLst>
                                        <p:tav tm="0">
                                          <p:val>
                                            <p:strVal val="#ppt_x"/>
                                          </p:val>
                                        </p:tav>
                                        <p:tav tm="100000">
                                          <p:val>
                                            <p:strVal val="#ppt_x"/>
                                          </p:val>
                                        </p:tav>
                                      </p:tavLst>
                                    </p:anim>
                                    <p:anim calcmode="lin" valueType="num">
                                      <p:cBhvr>
                                        <p:cTn id="52" dur="1000" fill="hold"/>
                                        <p:tgtEl>
                                          <p:spTgt spid="8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anim calcmode="lin" valueType="num">
                                      <p:cBhvr>
                                        <p:cTn id="56" dur="1000" fill="hold"/>
                                        <p:tgtEl>
                                          <p:spTgt spid="83"/>
                                        </p:tgtEl>
                                        <p:attrNameLst>
                                          <p:attrName>ppt_x</p:attrName>
                                        </p:attrNameLst>
                                      </p:cBhvr>
                                      <p:tavLst>
                                        <p:tav tm="0">
                                          <p:val>
                                            <p:strVal val="#ppt_x"/>
                                          </p:val>
                                        </p:tav>
                                        <p:tav tm="100000">
                                          <p:val>
                                            <p:strVal val="#ppt_x"/>
                                          </p:val>
                                        </p:tav>
                                      </p:tavLst>
                                    </p:anim>
                                    <p:anim calcmode="lin" valueType="num">
                                      <p:cBhvr>
                                        <p:cTn id="57" dur="1000" fill="hold"/>
                                        <p:tgtEl>
                                          <p:spTgt spid="8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1000"/>
                                        <p:tgtEl>
                                          <p:spTgt spid="84"/>
                                        </p:tgtEl>
                                      </p:cBhvr>
                                    </p:animEffect>
                                    <p:anim calcmode="lin" valueType="num">
                                      <p:cBhvr>
                                        <p:cTn id="61" dur="1000" fill="hold"/>
                                        <p:tgtEl>
                                          <p:spTgt spid="84"/>
                                        </p:tgtEl>
                                        <p:attrNameLst>
                                          <p:attrName>ppt_x</p:attrName>
                                        </p:attrNameLst>
                                      </p:cBhvr>
                                      <p:tavLst>
                                        <p:tav tm="0">
                                          <p:val>
                                            <p:strVal val="#ppt_x"/>
                                          </p:val>
                                        </p:tav>
                                        <p:tav tm="100000">
                                          <p:val>
                                            <p:strVal val="#ppt_x"/>
                                          </p:val>
                                        </p:tav>
                                      </p:tavLst>
                                    </p:anim>
                                    <p:anim calcmode="lin" valueType="num">
                                      <p:cBhvr>
                                        <p:cTn id="62" dur="1000" fill="hold"/>
                                        <p:tgtEl>
                                          <p:spTgt spid="8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1000"/>
                                        <p:tgtEl>
                                          <p:spTgt spid="85"/>
                                        </p:tgtEl>
                                      </p:cBhvr>
                                    </p:animEffect>
                                    <p:anim calcmode="lin" valueType="num">
                                      <p:cBhvr>
                                        <p:cTn id="66" dur="1000" fill="hold"/>
                                        <p:tgtEl>
                                          <p:spTgt spid="85"/>
                                        </p:tgtEl>
                                        <p:attrNameLst>
                                          <p:attrName>ppt_x</p:attrName>
                                        </p:attrNameLst>
                                      </p:cBhvr>
                                      <p:tavLst>
                                        <p:tav tm="0">
                                          <p:val>
                                            <p:strVal val="#ppt_x"/>
                                          </p:val>
                                        </p:tav>
                                        <p:tav tm="100000">
                                          <p:val>
                                            <p:strVal val="#ppt_x"/>
                                          </p:val>
                                        </p:tav>
                                      </p:tavLst>
                                    </p:anim>
                                    <p:anim calcmode="lin" valueType="num">
                                      <p:cBhvr>
                                        <p:cTn id="67" dur="1000" fill="hold"/>
                                        <p:tgtEl>
                                          <p:spTgt spid="85"/>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1" presetClass="entr" presetSubtype="0"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p:cTn id="71" dur="500" fill="hold"/>
                                        <p:tgtEl>
                                          <p:spTgt spid="79"/>
                                        </p:tgtEl>
                                        <p:attrNameLst>
                                          <p:attrName>ppt_w</p:attrName>
                                        </p:attrNameLst>
                                      </p:cBhvr>
                                      <p:tavLst>
                                        <p:tav tm="0">
                                          <p:val>
                                            <p:fltVal val="0"/>
                                          </p:val>
                                        </p:tav>
                                        <p:tav tm="100000">
                                          <p:val>
                                            <p:strVal val="#ppt_w"/>
                                          </p:val>
                                        </p:tav>
                                      </p:tavLst>
                                    </p:anim>
                                    <p:anim calcmode="lin" valueType="num">
                                      <p:cBhvr>
                                        <p:cTn id="72" dur="500" fill="hold"/>
                                        <p:tgtEl>
                                          <p:spTgt spid="79"/>
                                        </p:tgtEl>
                                        <p:attrNameLst>
                                          <p:attrName>ppt_h</p:attrName>
                                        </p:attrNameLst>
                                      </p:cBhvr>
                                      <p:tavLst>
                                        <p:tav tm="0">
                                          <p:val>
                                            <p:fltVal val="0"/>
                                          </p:val>
                                        </p:tav>
                                        <p:tav tm="100000">
                                          <p:val>
                                            <p:strVal val="#ppt_h"/>
                                          </p:val>
                                        </p:tav>
                                      </p:tavLst>
                                    </p:anim>
                                    <p:anim calcmode="lin" valueType="num">
                                      <p:cBhvr>
                                        <p:cTn id="73" dur="500" fill="hold"/>
                                        <p:tgtEl>
                                          <p:spTgt spid="79"/>
                                        </p:tgtEl>
                                        <p:attrNameLst>
                                          <p:attrName>style.rotation</p:attrName>
                                        </p:attrNameLst>
                                      </p:cBhvr>
                                      <p:tavLst>
                                        <p:tav tm="0">
                                          <p:val>
                                            <p:fltVal val="90"/>
                                          </p:val>
                                        </p:tav>
                                        <p:tav tm="100000">
                                          <p:val>
                                            <p:fltVal val="0"/>
                                          </p:val>
                                        </p:tav>
                                      </p:tavLst>
                                    </p:anim>
                                    <p:animEffect transition="in" filter="fade">
                                      <p:cBhvr>
                                        <p:cTn id="74" dur="500"/>
                                        <p:tgtEl>
                                          <p:spTgt spid="79"/>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 calcmode="lin" valueType="num">
                                      <p:cBhvr>
                                        <p:cTn id="79" dur="500" fill="hold"/>
                                        <p:tgtEl>
                                          <p:spTgt spid="78"/>
                                        </p:tgtEl>
                                        <p:attrNameLst>
                                          <p:attrName>style.rotation</p:attrName>
                                        </p:attrNameLst>
                                      </p:cBhvr>
                                      <p:tavLst>
                                        <p:tav tm="0">
                                          <p:val>
                                            <p:fltVal val="90"/>
                                          </p:val>
                                        </p:tav>
                                        <p:tav tm="100000">
                                          <p:val>
                                            <p:fltVal val="0"/>
                                          </p:val>
                                        </p:tav>
                                      </p:tavLst>
                                    </p:anim>
                                    <p:animEffect transition="in" filter="fade">
                                      <p:cBhvr>
                                        <p:cTn id="80" dur="500"/>
                                        <p:tgtEl>
                                          <p:spTgt spid="7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500" fill="hold"/>
                                        <p:tgtEl>
                                          <p:spTgt spid="80"/>
                                        </p:tgtEl>
                                        <p:attrNameLst>
                                          <p:attrName>ppt_w</p:attrName>
                                        </p:attrNameLst>
                                      </p:cBhvr>
                                      <p:tavLst>
                                        <p:tav tm="0">
                                          <p:val>
                                            <p:fltVal val="0"/>
                                          </p:val>
                                        </p:tav>
                                        <p:tav tm="100000">
                                          <p:val>
                                            <p:strVal val="#ppt_w"/>
                                          </p:val>
                                        </p:tav>
                                      </p:tavLst>
                                    </p:anim>
                                    <p:anim calcmode="lin" valueType="num">
                                      <p:cBhvr>
                                        <p:cTn id="84" dur="500" fill="hold"/>
                                        <p:tgtEl>
                                          <p:spTgt spid="80"/>
                                        </p:tgtEl>
                                        <p:attrNameLst>
                                          <p:attrName>ppt_h</p:attrName>
                                        </p:attrNameLst>
                                      </p:cBhvr>
                                      <p:tavLst>
                                        <p:tav tm="0">
                                          <p:val>
                                            <p:fltVal val="0"/>
                                          </p:val>
                                        </p:tav>
                                        <p:tav tm="100000">
                                          <p:val>
                                            <p:strVal val="#ppt_h"/>
                                          </p:val>
                                        </p:tav>
                                      </p:tavLst>
                                    </p:anim>
                                    <p:anim calcmode="lin" valueType="num">
                                      <p:cBhvr>
                                        <p:cTn id="85" dur="500" fill="hold"/>
                                        <p:tgtEl>
                                          <p:spTgt spid="80"/>
                                        </p:tgtEl>
                                        <p:attrNameLst>
                                          <p:attrName>style.rotation</p:attrName>
                                        </p:attrNameLst>
                                      </p:cBhvr>
                                      <p:tavLst>
                                        <p:tav tm="0">
                                          <p:val>
                                            <p:fltVal val="90"/>
                                          </p:val>
                                        </p:tav>
                                        <p:tav tm="100000">
                                          <p:val>
                                            <p:fltVal val="0"/>
                                          </p:val>
                                        </p:tav>
                                      </p:tavLst>
                                    </p:anim>
                                    <p:animEffect transition="in" filter="fade">
                                      <p:cBhvr>
                                        <p:cTn id="86" dur="500"/>
                                        <p:tgtEl>
                                          <p:spTgt spid="80"/>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 calcmode="lin" valueType="num">
                                      <p:cBhvr>
                                        <p:cTn id="91" dur="500" fill="hold"/>
                                        <p:tgtEl>
                                          <p:spTgt spid="81"/>
                                        </p:tgtEl>
                                        <p:attrNameLst>
                                          <p:attrName>style.rotation</p:attrName>
                                        </p:attrNameLst>
                                      </p:cBhvr>
                                      <p:tavLst>
                                        <p:tav tm="0">
                                          <p:val>
                                            <p:fltVal val="90"/>
                                          </p:val>
                                        </p:tav>
                                        <p:tav tm="100000">
                                          <p:val>
                                            <p:fltVal val="0"/>
                                          </p:val>
                                        </p:tav>
                                      </p:tavLst>
                                    </p:anim>
                                    <p:animEffect transition="in" filter="fade">
                                      <p:cBhvr>
                                        <p:cTn id="9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9" grpId="0" animBg="1"/>
      <p:bldP spid="39" grpId="1" animBg="1"/>
      <p:bldP spid="40" grpId="0" animBg="1"/>
      <p:bldP spid="40" grpId="1" animBg="1"/>
      <p:bldP spid="41" grpId="0" animBg="1"/>
      <p:bldP spid="41" grpId="1" animBg="1"/>
      <p:bldP spid="42" grpId="0" animBg="1"/>
      <p:bldP spid="42" grpId="1" animBg="1"/>
      <p:bldP spid="78" grpId="0" autoUpdateAnimBg="0"/>
      <p:bldP spid="79" grpId="0" autoUpdateAnimBg="0"/>
      <p:bldP spid="80" grpId="0" autoUpdateAnimBg="0"/>
      <p:bldP spid="81" grpId="0" autoUpdateAnimBg="0"/>
      <p:bldP spid="82" grpId="0" autoUpdateAnimBg="0"/>
      <p:bldP spid="83" grpId="0" autoUpdateAnimBg="0"/>
      <p:bldP spid="84" grpId="0" autoUpdateAnimBg="0"/>
      <p:bldP spid="85" grpId="0" autoUpdateAnimBg="0"/>
      <p:bldP spid="86" grpId="0" animBg="1"/>
      <p:bldP spid="8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cxnSp>
        <p:nvCxnSpPr>
          <p:cNvPr id="39" name="直接连接符 38"/>
          <p:cNvCxnSpPr/>
          <p:nvPr/>
        </p:nvCxnSpPr>
        <p:spPr>
          <a:xfrm>
            <a:off x="4090989" y="1956793"/>
            <a:ext cx="890587" cy="0"/>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0" name="直接连接符 39"/>
          <p:cNvCxnSpPr/>
          <p:nvPr/>
        </p:nvCxnSpPr>
        <p:spPr>
          <a:xfrm flipV="1">
            <a:off x="4351338" y="2679503"/>
            <a:ext cx="831850" cy="9525"/>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1" name="直接连接符 40"/>
          <p:cNvCxnSpPr/>
          <p:nvPr/>
        </p:nvCxnSpPr>
        <p:spPr>
          <a:xfrm>
            <a:off x="3794126" y="3349824"/>
            <a:ext cx="809625" cy="1191"/>
          </a:xfrm>
          <a:prstGeom prst="line">
            <a:avLst/>
          </a:prstGeom>
          <a:noFill/>
          <a:ln w="19050" cap="flat" cmpd="sng" algn="ctr">
            <a:solidFill>
              <a:schemeClr val="accent1">
                <a:lumMod val="75000"/>
              </a:schemeClr>
            </a:solidFill>
            <a:prstDash val="sysDash"/>
            <a:headEnd type="oval" w="med" len="med"/>
            <a:tailEnd type="oval" w="med" len="med"/>
          </a:ln>
          <a:effectLst/>
        </p:spPr>
      </p:cxnSp>
      <p:cxnSp>
        <p:nvCxnSpPr>
          <p:cNvPr id="42" name="直接连接符 41"/>
          <p:cNvCxnSpPr/>
          <p:nvPr/>
        </p:nvCxnSpPr>
        <p:spPr>
          <a:xfrm>
            <a:off x="3460750" y="3929660"/>
            <a:ext cx="808038" cy="1190"/>
          </a:xfrm>
          <a:prstGeom prst="line">
            <a:avLst/>
          </a:prstGeom>
          <a:noFill/>
          <a:ln w="19050" cap="flat" cmpd="sng" algn="ctr">
            <a:solidFill>
              <a:schemeClr val="accent1">
                <a:lumMod val="75000"/>
              </a:schemeClr>
            </a:solidFill>
            <a:prstDash val="sysDash"/>
            <a:headEnd type="oval" w="med" len="med"/>
            <a:tailEnd type="oval" w="med" len="med"/>
          </a:ln>
          <a:effectLst/>
        </p:spPr>
      </p:cxnSp>
      <p:grpSp>
        <p:nvGrpSpPr>
          <p:cNvPr id="43" name="组合 42"/>
          <p:cNvGrpSpPr/>
          <p:nvPr/>
        </p:nvGrpSpPr>
        <p:grpSpPr>
          <a:xfrm>
            <a:off x="2179787" y="3666530"/>
            <a:ext cx="808037" cy="1433513"/>
            <a:chOff x="2278064" y="3709987"/>
            <a:chExt cx="808037" cy="1433513"/>
          </a:xfrm>
        </p:grpSpPr>
        <p:sp>
          <p:nvSpPr>
            <p:cNvPr id="44" name="Oval 65"/>
            <p:cNvSpPr>
              <a:spLocks noChangeArrowheads="1"/>
            </p:cNvSpPr>
            <p:nvPr/>
          </p:nvSpPr>
          <p:spPr bwMode="auto">
            <a:xfrm rot="16200000">
              <a:off x="2346326" y="4403725"/>
              <a:ext cx="1433513" cy="46037"/>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ln>
            <a:effectLst/>
          </p:spPr>
          <p:txBody>
            <a:bodyPr wrap="none" anchor="ctr"/>
            <a:lstStyle/>
            <a:p>
              <a:pPr>
                <a:defRPr/>
              </a:pPr>
              <a:endParaRPr lang="zh-CN" altLang="en-US" sz="1350" b="0" kern="0" dirty="0">
                <a:solidFill>
                  <a:sysClr val="windowText" lastClr="000000"/>
                </a:solidFill>
                <a:ea typeface="微软雅黑" panose="020B0503020204020204" pitchFamily="34" charset="-122"/>
              </a:endParaRPr>
            </a:p>
          </p:txBody>
        </p:sp>
        <p:sp>
          <p:nvSpPr>
            <p:cNvPr id="45" name="矩形 1"/>
            <p:cNvSpPr/>
            <p:nvPr/>
          </p:nvSpPr>
          <p:spPr>
            <a:xfrm flipV="1">
              <a:off x="2278064" y="4121944"/>
              <a:ext cx="784225" cy="425054"/>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1" fmla="*/ 0 w 2160240"/>
                <a:gd name="connsiteY0-2" fmla="*/ 1062681 h 1062681"/>
                <a:gd name="connsiteX1-3" fmla="*/ 2160240 w 2160240"/>
                <a:gd name="connsiteY1-4" fmla="*/ 0 h 1062681"/>
                <a:gd name="connsiteX2-5" fmla="*/ 2160240 w 2160240"/>
                <a:gd name="connsiteY2-6" fmla="*/ 1062681 h 1062681"/>
                <a:gd name="connsiteX3-7" fmla="*/ 0 w 2160240"/>
                <a:gd name="connsiteY3-8" fmla="*/ 1062681 h 1062681"/>
              </a:gdLst>
              <a:ahLst/>
              <a:cxnLst>
                <a:cxn ang="0">
                  <a:pos x="connsiteX0-1" y="connsiteY0-2"/>
                </a:cxn>
                <a:cxn ang="0">
                  <a:pos x="connsiteX1-3" y="connsiteY1-4"/>
                </a:cxn>
                <a:cxn ang="0">
                  <a:pos x="connsiteX2-5" y="connsiteY2-6"/>
                </a:cxn>
                <a:cxn ang="0">
                  <a:pos x="connsiteX3-7" y="connsiteY3-8"/>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grpSp>
      <p:grpSp>
        <p:nvGrpSpPr>
          <p:cNvPr id="46" name="组合 45"/>
          <p:cNvGrpSpPr/>
          <p:nvPr/>
        </p:nvGrpSpPr>
        <p:grpSpPr>
          <a:xfrm>
            <a:off x="1433514" y="843558"/>
            <a:ext cx="1282700" cy="1433513"/>
            <a:chOff x="1433514" y="887015"/>
            <a:chExt cx="1282700" cy="1433513"/>
          </a:xfrm>
        </p:grpSpPr>
        <p:sp>
          <p:nvSpPr>
            <p:cNvPr id="47" name="Oval 65"/>
            <p:cNvSpPr>
              <a:spLocks noChangeArrowheads="1"/>
            </p:cNvSpPr>
            <p:nvPr/>
          </p:nvSpPr>
          <p:spPr bwMode="auto">
            <a:xfrm rot="16200000">
              <a:off x="1976438" y="1580753"/>
              <a:ext cx="1433513" cy="46038"/>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ln>
            <a:effectLst/>
          </p:spPr>
          <p:txBody>
            <a:bodyPr wrap="none" anchor="ctr"/>
            <a:lstStyle/>
            <a:p>
              <a:pPr>
                <a:defRPr/>
              </a:pPr>
              <a:endParaRPr lang="zh-CN" altLang="en-US" sz="1350" b="0" kern="0" dirty="0">
                <a:solidFill>
                  <a:sysClr val="windowText" lastClr="000000"/>
                </a:solidFill>
                <a:ea typeface="微软雅黑" panose="020B0503020204020204" pitchFamily="34" charset="-122"/>
              </a:endParaRPr>
            </a:p>
          </p:txBody>
        </p:sp>
        <p:sp>
          <p:nvSpPr>
            <p:cNvPr id="48" name="矩形 1"/>
            <p:cNvSpPr/>
            <p:nvPr/>
          </p:nvSpPr>
          <p:spPr>
            <a:xfrm>
              <a:off x="1433514" y="1273969"/>
              <a:ext cx="1254125" cy="431006"/>
            </a:xfrm>
            <a:custGeom>
              <a:avLst/>
              <a:gdLst>
                <a:gd name="connsiteX0" fmla="*/ 0 w 2160240"/>
                <a:gd name="connsiteY0" fmla="*/ 0 h 1062681"/>
                <a:gd name="connsiteX1" fmla="*/ 2160240 w 2160240"/>
                <a:gd name="connsiteY1" fmla="*/ 0 h 1062681"/>
                <a:gd name="connsiteX2" fmla="*/ 2160240 w 2160240"/>
                <a:gd name="connsiteY2" fmla="*/ 1062681 h 1062681"/>
                <a:gd name="connsiteX3" fmla="*/ 0 w 2160240"/>
                <a:gd name="connsiteY3" fmla="*/ 1062681 h 1062681"/>
                <a:gd name="connsiteX4" fmla="*/ 0 w 2160240"/>
                <a:gd name="connsiteY4" fmla="*/ 0 h 1062681"/>
                <a:gd name="connsiteX0-1" fmla="*/ 0 w 2160240"/>
                <a:gd name="connsiteY0-2" fmla="*/ 1062681 h 1062681"/>
                <a:gd name="connsiteX1-3" fmla="*/ 2160240 w 2160240"/>
                <a:gd name="connsiteY1-4" fmla="*/ 0 h 1062681"/>
                <a:gd name="connsiteX2-5" fmla="*/ 2160240 w 2160240"/>
                <a:gd name="connsiteY2-6" fmla="*/ 1062681 h 1062681"/>
                <a:gd name="connsiteX3-7" fmla="*/ 0 w 2160240"/>
                <a:gd name="connsiteY3-8" fmla="*/ 1062681 h 1062681"/>
              </a:gdLst>
              <a:ahLst/>
              <a:cxnLst>
                <a:cxn ang="0">
                  <a:pos x="connsiteX0-1" y="connsiteY0-2"/>
                </a:cxn>
                <a:cxn ang="0">
                  <a:pos x="connsiteX1-3" y="connsiteY1-4"/>
                </a:cxn>
                <a:cxn ang="0">
                  <a:pos x="connsiteX2-5" y="connsiteY2-6"/>
                </a:cxn>
                <a:cxn ang="0">
                  <a:pos x="connsiteX3-7" y="connsiteY3-8"/>
                </a:cxn>
              </a:cxnLst>
              <a:rect l="l" t="t" r="r" b="b"/>
              <a:pathLst>
                <a:path w="2160240" h="1062681">
                  <a:moveTo>
                    <a:pt x="0" y="1062681"/>
                  </a:moveTo>
                  <a:lnTo>
                    <a:pt x="2160240" y="0"/>
                  </a:lnTo>
                  <a:lnTo>
                    <a:pt x="2160240" y="1062681"/>
                  </a:lnTo>
                  <a:lnTo>
                    <a:pt x="0" y="1062681"/>
                  </a:lnTo>
                  <a:close/>
                </a:path>
              </a:pathLst>
            </a:custGeom>
            <a:gradFill flip="none" rotWithShape="1">
              <a:gsLst>
                <a:gs pos="0">
                  <a:schemeClr val="accent1">
                    <a:lumMod val="50000"/>
                  </a:schemeClr>
                </a:gs>
                <a:gs pos="100000">
                  <a:schemeClr val="accent1">
                    <a:lumMod val="75000"/>
                  </a:schemeClr>
                </a:gs>
              </a:gsLst>
              <a:lin ang="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grpSp>
      <p:sp>
        <p:nvSpPr>
          <p:cNvPr id="49" name="流程图: 决策 6"/>
          <p:cNvSpPr/>
          <p:nvPr/>
        </p:nvSpPr>
        <p:spPr>
          <a:xfrm rot="20672971">
            <a:off x="1986309" y="3523239"/>
            <a:ext cx="1758950" cy="28813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1270"/>
              <a:gd name="connsiteX1-3" fmla="*/ 5000 w 10000"/>
              <a:gd name="connsiteY1-4" fmla="*/ 0 h 11270"/>
              <a:gd name="connsiteX2-5" fmla="*/ 10000 w 10000"/>
              <a:gd name="connsiteY2-6" fmla="*/ 5000 h 11270"/>
              <a:gd name="connsiteX3-7" fmla="*/ 5888 w 10000"/>
              <a:gd name="connsiteY3-8" fmla="*/ 11270 h 11270"/>
              <a:gd name="connsiteX4-9" fmla="*/ 0 w 10000"/>
              <a:gd name="connsiteY4-10" fmla="*/ 5000 h 11270"/>
              <a:gd name="connsiteX0-11" fmla="*/ 0 w 8919"/>
              <a:gd name="connsiteY0-12" fmla="*/ 5000 h 11270"/>
              <a:gd name="connsiteX1-13" fmla="*/ 5000 w 8919"/>
              <a:gd name="connsiteY1-14" fmla="*/ 0 h 11270"/>
              <a:gd name="connsiteX2-15" fmla="*/ 8919 w 8919"/>
              <a:gd name="connsiteY2-16" fmla="*/ 9433 h 11270"/>
              <a:gd name="connsiteX3-17" fmla="*/ 5888 w 8919"/>
              <a:gd name="connsiteY3-18" fmla="*/ 11270 h 11270"/>
              <a:gd name="connsiteX4-19" fmla="*/ 0 w 8919"/>
              <a:gd name="connsiteY4-20" fmla="*/ 5000 h 11270"/>
              <a:gd name="connsiteX0-21" fmla="*/ 0 w 10000"/>
              <a:gd name="connsiteY0-22" fmla="*/ 2256 h 7819"/>
              <a:gd name="connsiteX1-23" fmla="*/ 6375 w 10000"/>
              <a:gd name="connsiteY1-24" fmla="*/ 0 h 7819"/>
              <a:gd name="connsiteX2-25" fmla="*/ 10000 w 10000"/>
              <a:gd name="connsiteY2-26" fmla="*/ 6189 h 7819"/>
              <a:gd name="connsiteX3-27" fmla="*/ 6602 w 10000"/>
              <a:gd name="connsiteY3-28" fmla="*/ 7819 h 7819"/>
              <a:gd name="connsiteX4-29" fmla="*/ 0 w 10000"/>
              <a:gd name="connsiteY4-30" fmla="*/ 2256 h 7819"/>
              <a:gd name="connsiteX0-31" fmla="*/ 0 w 10000"/>
              <a:gd name="connsiteY0-32" fmla="*/ 451 h 7566"/>
              <a:gd name="connsiteX1-33" fmla="*/ 6157 w 10000"/>
              <a:gd name="connsiteY1-34" fmla="*/ 0 h 7566"/>
              <a:gd name="connsiteX2-35" fmla="*/ 10000 w 10000"/>
              <a:gd name="connsiteY2-36" fmla="*/ 5481 h 7566"/>
              <a:gd name="connsiteX3-37" fmla="*/ 6602 w 10000"/>
              <a:gd name="connsiteY3-38" fmla="*/ 7566 h 7566"/>
              <a:gd name="connsiteX4-39" fmla="*/ 0 w 10000"/>
              <a:gd name="connsiteY4-40" fmla="*/ 451 h 7566"/>
              <a:gd name="connsiteX0-41" fmla="*/ 0 w 10000"/>
              <a:gd name="connsiteY0-42" fmla="*/ 596 h 10675"/>
              <a:gd name="connsiteX1-43" fmla="*/ 6157 w 10000"/>
              <a:gd name="connsiteY1-44" fmla="*/ 0 h 10675"/>
              <a:gd name="connsiteX2-45" fmla="*/ 10000 w 10000"/>
              <a:gd name="connsiteY2-46" fmla="*/ 7244 h 10675"/>
              <a:gd name="connsiteX3-47" fmla="*/ 7566 w 10000"/>
              <a:gd name="connsiteY3-48" fmla="*/ 10675 h 10675"/>
              <a:gd name="connsiteX4-49" fmla="*/ 0 w 10000"/>
              <a:gd name="connsiteY4-50" fmla="*/ 596 h 10675"/>
              <a:gd name="connsiteX0-51" fmla="*/ 0 w 10601"/>
              <a:gd name="connsiteY0-52" fmla="*/ 596 h 10675"/>
              <a:gd name="connsiteX1-53" fmla="*/ 6157 w 10601"/>
              <a:gd name="connsiteY1-54" fmla="*/ 0 h 10675"/>
              <a:gd name="connsiteX2-55" fmla="*/ 10601 w 10601"/>
              <a:gd name="connsiteY2-56" fmla="*/ 9186 h 10675"/>
              <a:gd name="connsiteX3-57" fmla="*/ 7566 w 10601"/>
              <a:gd name="connsiteY3-58" fmla="*/ 10675 h 10675"/>
              <a:gd name="connsiteX4-59" fmla="*/ 0 w 10601"/>
              <a:gd name="connsiteY4-60" fmla="*/ 596 h 10675"/>
              <a:gd name="connsiteX0-61" fmla="*/ 0 w 10716"/>
              <a:gd name="connsiteY0-62" fmla="*/ 596 h 10675"/>
              <a:gd name="connsiteX1-63" fmla="*/ 6157 w 10716"/>
              <a:gd name="connsiteY1-64" fmla="*/ 0 h 10675"/>
              <a:gd name="connsiteX2-65" fmla="*/ 10716 w 10716"/>
              <a:gd name="connsiteY2-66" fmla="*/ 5887 h 10675"/>
              <a:gd name="connsiteX3-67" fmla="*/ 7566 w 10716"/>
              <a:gd name="connsiteY3-68" fmla="*/ 10675 h 10675"/>
              <a:gd name="connsiteX4-69" fmla="*/ 0 w 10716"/>
              <a:gd name="connsiteY4-70" fmla="*/ 596 h 106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16" h="10675">
                <a:moveTo>
                  <a:pt x="0" y="596"/>
                </a:moveTo>
                <a:lnTo>
                  <a:pt x="6157" y="0"/>
                </a:lnTo>
                <a:lnTo>
                  <a:pt x="10716" y="5887"/>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sp>
        <p:nvSpPr>
          <p:cNvPr id="50" name="流程图: 决策 6"/>
          <p:cNvSpPr/>
          <p:nvPr/>
        </p:nvSpPr>
        <p:spPr>
          <a:xfrm rot="20926064">
            <a:off x="1695097" y="2894121"/>
            <a:ext cx="2379663" cy="26908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1270"/>
              <a:gd name="connsiteX1-3" fmla="*/ 5000 w 10000"/>
              <a:gd name="connsiteY1-4" fmla="*/ 0 h 11270"/>
              <a:gd name="connsiteX2-5" fmla="*/ 10000 w 10000"/>
              <a:gd name="connsiteY2-6" fmla="*/ 5000 h 11270"/>
              <a:gd name="connsiteX3-7" fmla="*/ 5888 w 10000"/>
              <a:gd name="connsiteY3-8" fmla="*/ 11270 h 11270"/>
              <a:gd name="connsiteX4-9" fmla="*/ 0 w 10000"/>
              <a:gd name="connsiteY4-10" fmla="*/ 5000 h 11270"/>
              <a:gd name="connsiteX0-11" fmla="*/ 0 w 8919"/>
              <a:gd name="connsiteY0-12" fmla="*/ 5000 h 11270"/>
              <a:gd name="connsiteX1-13" fmla="*/ 5000 w 8919"/>
              <a:gd name="connsiteY1-14" fmla="*/ 0 h 11270"/>
              <a:gd name="connsiteX2-15" fmla="*/ 8919 w 8919"/>
              <a:gd name="connsiteY2-16" fmla="*/ 9433 h 11270"/>
              <a:gd name="connsiteX3-17" fmla="*/ 5888 w 8919"/>
              <a:gd name="connsiteY3-18" fmla="*/ 11270 h 11270"/>
              <a:gd name="connsiteX4-19" fmla="*/ 0 w 8919"/>
              <a:gd name="connsiteY4-20" fmla="*/ 5000 h 11270"/>
              <a:gd name="connsiteX0-21" fmla="*/ 0 w 10000"/>
              <a:gd name="connsiteY0-22" fmla="*/ 2256 h 7819"/>
              <a:gd name="connsiteX1-23" fmla="*/ 6375 w 10000"/>
              <a:gd name="connsiteY1-24" fmla="*/ 0 h 7819"/>
              <a:gd name="connsiteX2-25" fmla="*/ 10000 w 10000"/>
              <a:gd name="connsiteY2-26" fmla="*/ 6189 h 7819"/>
              <a:gd name="connsiteX3-27" fmla="*/ 6602 w 10000"/>
              <a:gd name="connsiteY3-28" fmla="*/ 7819 h 7819"/>
              <a:gd name="connsiteX4-29" fmla="*/ 0 w 10000"/>
              <a:gd name="connsiteY4-30" fmla="*/ 2256 h 7819"/>
              <a:gd name="connsiteX0-31" fmla="*/ 0 w 10000"/>
              <a:gd name="connsiteY0-32" fmla="*/ 451 h 7566"/>
              <a:gd name="connsiteX1-33" fmla="*/ 6157 w 10000"/>
              <a:gd name="connsiteY1-34" fmla="*/ 0 h 7566"/>
              <a:gd name="connsiteX2-35" fmla="*/ 10000 w 10000"/>
              <a:gd name="connsiteY2-36" fmla="*/ 5481 h 7566"/>
              <a:gd name="connsiteX3-37" fmla="*/ 6602 w 10000"/>
              <a:gd name="connsiteY3-38" fmla="*/ 7566 h 7566"/>
              <a:gd name="connsiteX4-39" fmla="*/ 0 w 10000"/>
              <a:gd name="connsiteY4-40" fmla="*/ 451 h 7566"/>
              <a:gd name="connsiteX0-41" fmla="*/ 0 w 10000"/>
              <a:gd name="connsiteY0-42" fmla="*/ 596 h 10675"/>
              <a:gd name="connsiteX1-43" fmla="*/ 6157 w 10000"/>
              <a:gd name="connsiteY1-44" fmla="*/ 0 h 10675"/>
              <a:gd name="connsiteX2-45" fmla="*/ 10000 w 10000"/>
              <a:gd name="connsiteY2-46" fmla="*/ 7244 h 10675"/>
              <a:gd name="connsiteX3-47" fmla="*/ 7566 w 10000"/>
              <a:gd name="connsiteY3-48" fmla="*/ 10675 h 10675"/>
              <a:gd name="connsiteX4-49" fmla="*/ 0 w 10000"/>
              <a:gd name="connsiteY4-50" fmla="*/ 596 h 10675"/>
              <a:gd name="connsiteX0-51" fmla="*/ 0 w 10082"/>
              <a:gd name="connsiteY0-52" fmla="*/ 596 h 10675"/>
              <a:gd name="connsiteX1-53" fmla="*/ 6157 w 10082"/>
              <a:gd name="connsiteY1-54" fmla="*/ 0 h 10675"/>
              <a:gd name="connsiteX2-55" fmla="*/ 10082 w 10082"/>
              <a:gd name="connsiteY2-56" fmla="*/ 10082 h 10675"/>
              <a:gd name="connsiteX3-57" fmla="*/ 7566 w 10082"/>
              <a:gd name="connsiteY3-58" fmla="*/ 10675 h 10675"/>
              <a:gd name="connsiteX4-59" fmla="*/ 0 w 10082"/>
              <a:gd name="connsiteY4-60" fmla="*/ 596 h 10675"/>
              <a:gd name="connsiteX0-61" fmla="*/ 0 w 10082"/>
              <a:gd name="connsiteY0-62" fmla="*/ 596 h 10675"/>
              <a:gd name="connsiteX1-63" fmla="*/ 6157 w 10082"/>
              <a:gd name="connsiteY1-64" fmla="*/ 0 h 10675"/>
              <a:gd name="connsiteX2-65" fmla="*/ 10082 w 10082"/>
              <a:gd name="connsiteY2-66" fmla="*/ 8715 h 10675"/>
              <a:gd name="connsiteX3-67" fmla="*/ 7566 w 10082"/>
              <a:gd name="connsiteY3-68" fmla="*/ 10675 h 10675"/>
              <a:gd name="connsiteX4-69" fmla="*/ 0 w 10082"/>
              <a:gd name="connsiteY4-70" fmla="*/ 596 h 10675"/>
              <a:gd name="connsiteX0-71" fmla="*/ 0 w 10171"/>
              <a:gd name="connsiteY0-72" fmla="*/ 596 h 10675"/>
              <a:gd name="connsiteX1-73" fmla="*/ 6157 w 10171"/>
              <a:gd name="connsiteY1-74" fmla="*/ 0 h 10675"/>
              <a:gd name="connsiteX2-75" fmla="*/ 10171 w 10171"/>
              <a:gd name="connsiteY2-76" fmla="*/ 7190 h 10675"/>
              <a:gd name="connsiteX3-77" fmla="*/ 7566 w 10171"/>
              <a:gd name="connsiteY3-78" fmla="*/ 10675 h 10675"/>
              <a:gd name="connsiteX4-79" fmla="*/ 0 w 10171"/>
              <a:gd name="connsiteY4-80" fmla="*/ 596 h 106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71" h="10675">
                <a:moveTo>
                  <a:pt x="0" y="596"/>
                </a:moveTo>
                <a:lnTo>
                  <a:pt x="6157" y="0"/>
                </a:lnTo>
                <a:lnTo>
                  <a:pt x="10171" y="7190"/>
                </a:lnTo>
                <a:lnTo>
                  <a:pt x="7566" y="10675"/>
                </a:lnTo>
                <a:lnTo>
                  <a:pt x="0" y="596"/>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sp>
        <p:nvSpPr>
          <p:cNvPr id="51" name="流程图: 决策 6"/>
          <p:cNvSpPr/>
          <p:nvPr/>
        </p:nvSpPr>
        <p:spPr>
          <a:xfrm rot="20909760">
            <a:off x="1163061" y="2100087"/>
            <a:ext cx="2967038" cy="39766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1270"/>
              <a:gd name="connsiteX1-3" fmla="*/ 5000 w 10000"/>
              <a:gd name="connsiteY1-4" fmla="*/ 0 h 11270"/>
              <a:gd name="connsiteX2-5" fmla="*/ 10000 w 10000"/>
              <a:gd name="connsiteY2-6" fmla="*/ 5000 h 11270"/>
              <a:gd name="connsiteX3-7" fmla="*/ 5888 w 10000"/>
              <a:gd name="connsiteY3-8" fmla="*/ 11270 h 11270"/>
              <a:gd name="connsiteX4-9" fmla="*/ 0 w 10000"/>
              <a:gd name="connsiteY4-10" fmla="*/ 5000 h 11270"/>
              <a:gd name="connsiteX0-11" fmla="*/ 0 w 8919"/>
              <a:gd name="connsiteY0-12" fmla="*/ 5000 h 11270"/>
              <a:gd name="connsiteX1-13" fmla="*/ 5000 w 8919"/>
              <a:gd name="connsiteY1-14" fmla="*/ 0 h 11270"/>
              <a:gd name="connsiteX2-15" fmla="*/ 8919 w 8919"/>
              <a:gd name="connsiteY2-16" fmla="*/ 9433 h 11270"/>
              <a:gd name="connsiteX3-17" fmla="*/ 5888 w 8919"/>
              <a:gd name="connsiteY3-18" fmla="*/ 11270 h 11270"/>
              <a:gd name="connsiteX4-19" fmla="*/ 0 w 8919"/>
              <a:gd name="connsiteY4-20" fmla="*/ 5000 h 11270"/>
              <a:gd name="connsiteX0-21" fmla="*/ 0 w 10000"/>
              <a:gd name="connsiteY0-22" fmla="*/ 2256 h 7819"/>
              <a:gd name="connsiteX1-23" fmla="*/ 6375 w 10000"/>
              <a:gd name="connsiteY1-24" fmla="*/ 0 h 7819"/>
              <a:gd name="connsiteX2-25" fmla="*/ 10000 w 10000"/>
              <a:gd name="connsiteY2-26" fmla="*/ 6189 h 7819"/>
              <a:gd name="connsiteX3-27" fmla="*/ 6602 w 10000"/>
              <a:gd name="connsiteY3-28" fmla="*/ 7819 h 7819"/>
              <a:gd name="connsiteX4-29" fmla="*/ 0 w 10000"/>
              <a:gd name="connsiteY4-30" fmla="*/ 2256 h 7819"/>
              <a:gd name="connsiteX0-31" fmla="*/ 0 w 10000"/>
              <a:gd name="connsiteY0-32" fmla="*/ 451 h 7566"/>
              <a:gd name="connsiteX1-33" fmla="*/ 6157 w 10000"/>
              <a:gd name="connsiteY1-34" fmla="*/ 0 h 7566"/>
              <a:gd name="connsiteX2-35" fmla="*/ 10000 w 10000"/>
              <a:gd name="connsiteY2-36" fmla="*/ 5481 h 7566"/>
              <a:gd name="connsiteX3-37" fmla="*/ 6602 w 10000"/>
              <a:gd name="connsiteY3-38" fmla="*/ 7566 h 7566"/>
              <a:gd name="connsiteX4-39" fmla="*/ 0 w 10000"/>
              <a:gd name="connsiteY4-40" fmla="*/ 451 h 7566"/>
              <a:gd name="connsiteX0-41" fmla="*/ 0 w 10000"/>
              <a:gd name="connsiteY0-42" fmla="*/ 596 h 10675"/>
              <a:gd name="connsiteX1-43" fmla="*/ 6157 w 10000"/>
              <a:gd name="connsiteY1-44" fmla="*/ 0 h 10675"/>
              <a:gd name="connsiteX2-45" fmla="*/ 10000 w 10000"/>
              <a:gd name="connsiteY2-46" fmla="*/ 7244 h 10675"/>
              <a:gd name="connsiteX3-47" fmla="*/ 7566 w 10000"/>
              <a:gd name="connsiteY3-48" fmla="*/ 10675 h 10675"/>
              <a:gd name="connsiteX4-49" fmla="*/ 0 w 10000"/>
              <a:gd name="connsiteY4-50" fmla="*/ 596 h 10675"/>
              <a:gd name="connsiteX0-51" fmla="*/ 0 w 10041"/>
              <a:gd name="connsiteY0-52" fmla="*/ 596 h 10981"/>
              <a:gd name="connsiteX1-53" fmla="*/ 6157 w 10041"/>
              <a:gd name="connsiteY1-54" fmla="*/ 0 h 10981"/>
              <a:gd name="connsiteX2-55" fmla="*/ 10041 w 10041"/>
              <a:gd name="connsiteY2-56" fmla="*/ 10981 h 10981"/>
              <a:gd name="connsiteX3-57" fmla="*/ 7566 w 10041"/>
              <a:gd name="connsiteY3-58" fmla="*/ 10675 h 10981"/>
              <a:gd name="connsiteX4-59" fmla="*/ 0 w 10041"/>
              <a:gd name="connsiteY4-60" fmla="*/ 596 h 10981"/>
              <a:gd name="connsiteX0-61" fmla="*/ 0 w 10312"/>
              <a:gd name="connsiteY0-62" fmla="*/ 596 h 10675"/>
              <a:gd name="connsiteX1-63" fmla="*/ 6157 w 10312"/>
              <a:gd name="connsiteY1-64" fmla="*/ 0 h 10675"/>
              <a:gd name="connsiteX2-65" fmla="*/ 10312 w 10312"/>
              <a:gd name="connsiteY2-66" fmla="*/ 6778 h 10675"/>
              <a:gd name="connsiteX3-67" fmla="*/ 7566 w 10312"/>
              <a:gd name="connsiteY3-68" fmla="*/ 10675 h 10675"/>
              <a:gd name="connsiteX4-69" fmla="*/ 0 w 10312"/>
              <a:gd name="connsiteY4-70" fmla="*/ 596 h 10675"/>
              <a:gd name="connsiteX0-71" fmla="*/ 0 w 10493"/>
              <a:gd name="connsiteY0-72" fmla="*/ 596 h 10675"/>
              <a:gd name="connsiteX1-73" fmla="*/ 6157 w 10493"/>
              <a:gd name="connsiteY1-74" fmla="*/ 0 h 10675"/>
              <a:gd name="connsiteX2-75" fmla="*/ 10493 w 10493"/>
              <a:gd name="connsiteY2-76" fmla="*/ 6978 h 10675"/>
              <a:gd name="connsiteX3-77" fmla="*/ 7566 w 10493"/>
              <a:gd name="connsiteY3-78" fmla="*/ 10675 h 10675"/>
              <a:gd name="connsiteX4-79" fmla="*/ 0 w 10493"/>
              <a:gd name="connsiteY4-80" fmla="*/ 596 h 10675"/>
              <a:gd name="connsiteX0-81" fmla="*/ 0 w 11332"/>
              <a:gd name="connsiteY0-82" fmla="*/ 0 h 11825"/>
              <a:gd name="connsiteX1-83" fmla="*/ 6996 w 11332"/>
              <a:gd name="connsiteY1-84" fmla="*/ 1150 h 11825"/>
              <a:gd name="connsiteX2-85" fmla="*/ 11332 w 11332"/>
              <a:gd name="connsiteY2-86" fmla="*/ 8128 h 11825"/>
              <a:gd name="connsiteX3-87" fmla="*/ 8405 w 11332"/>
              <a:gd name="connsiteY3-88" fmla="*/ 11825 h 11825"/>
              <a:gd name="connsiteX4-89" fmla="*/ 0 w 11332"/>
              <a:gd name="connsiteY4-90" fmla="*/ 0 h 11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32" h="11825">
                <a:moveTo>
                  <a:pt x="0" y="0"/>
                </a:moveTo>
                <a:lnTo>
                  <a:pt x="6996" y="1150"/>
                </a:lnTo>
                <a:lnTo>
                  <a:pt x="11332" y="8128"/>
                </a:lnTo>
                <a:lnTo>
                  <a:pt x="8405" y="11825"/>
                </a:lnTo>
                <a:lnTo>
                  <a:pt x="0" y="0"/>
                </a:lnTo>
                <a:close/>
              </a:path>
            </a:pathLst>
          </a:custGeom>
          <a:gradFill flip="none" rotWithShape="1">
            <a:gsLst>
              <a:gs pos="0">
                <a:schemeClr val="accent1">
                  <a:lumMod val="50000"/>
                </a:schemeClr>
              </a:gs>
              <a:gs pos="50000">
                <a:schemeClr val="accent1">
                  <a:lumMod val="50000"/>
                </a:schemeClr>
              </a:gs>
              <a:gs pos="100000">
                <a:schemeClr val="accent1">
                  <a:lumMod val="75000"/>
                </a:schemeClr>
              </a:gs>
            </a:gsLst>
            <a:lin ang="16200000" scaled="1"/>
            <a:tileRect/>
          </a:gradFill>
          <a:ln w="25400" cap="flat" cmpd="sng" algn="ctr">
            <a:noFill/>
            <a:prstDash val="solid"/>
          </a:ln>
          <a:effectLst/>
        </p:spPr>
        <p:txBody>
          <a:bodyPr anchor="ctr"/>
          <a:lstStyle/>
          <a:p>
            <a:pPr algn="ctr">
              <a:defRPr/>
            </a:pPr>
            <a:endParaRPr lang="zh-CN" altLang="en-US" sz="1350" b="0" kern="0" dirty="0">
              <a:solidFill>
                <a:sysClr val="window" lastClr="FFFFFF"/>
              </a:solidFill>
              <a:latin typeface="Calibri" panose="020F0502020204030204"/>
              <a:ea typeface="微软雅黑" panose="020B0503020204020204" pitchFamily="34" charset="-122"/>
            </a:endParaRPr>
          </a:p>
        </p:txBody>
      </p:sp>
      <p:sp>
        <p:nvSpPr>
          <p:cNvPr id="52" name="矩形 4"/>
          <p:cNvSpPr/>
          <p:nvPr/>
        </p:nvSpPr>
        <p:spPr>
          <a:xfrm>
            <a:off x="1120775" y="2362796"/>
            <a:ext cx="3621088" cy="641747"/>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1" fmla="*/ 0 w 1999492"/>
              <a:gd name="connsiteY0-2" fmla="*/ 0 h 755250"/>
              <a:gd name="connsiteX1-3" fmla="*/ 1999492 w 1999492"/>
              <a:gd name="connsiteY1-4" fmla="*/ 35170 h 755250"/>
              <a:gd name="connsiteX2-5" fmla="*/ 1999492 w 1999492"/>
              <a:gd name="connsiteY2-6" fmla="*/ 755250 h 755250"/>
              <a:gd name="connsiteX3-7" fmla="*/ 199292 w 1999492"/>
              <a:gd name="connsiteY3-8" fmla="*/ 755250 h 755250"/>
              <a:gd name="connsiteX4-9" fmla="*/ 0 w 1999492"/>
              <a:gd name="connsiteY4-10" fmla="*/ 0 h 755250"/>
              <a:gd name="connsiteX0-11" fmla="*/ 0 w 2222231"/>
              <a:gd name="connsiteY0-12" fmla="*/ 11722 h 766972"/>
              <a:gd name="connsiteX1-13" fmla="*/ 2222231 w 2222231"/>
              <a:gd name="connsiteY1-14" fmla="*/ 0 h 766972"/>
              <a:gd name="connsiteX2-15" fmla="*/ 1999492 w 2222231"/>
              <a:gd name="connsiteY2-16" fmla="*/ 766972 h 766972"/>
              <a:gd name="connsiteX3-17" fmla="*/ 199292 w 2222231"/>
              <a:gd name="connsiteY3-18" fmla="*/ 766972 h 766972"/>
              <a:gd name="connsiteX4-19" fmla="*/ 0 w 2222231"/>
              <a:gd name="connsiteY4-20" fmla="*/ 11722 h 766972"/>
              <a:gd name="connsiteX0-21" fmla="*/ 173185 w 2395416"/>
              <a:gd name="connsiteY0-22" fmla="*/ 101170 h 856420"/>
              <a:gd name="connsiteX1-23" fmla="*/ 2395416 w 2395416"/>
              <a:gd name="connsiteY1-24" fmla="*/ 89448 h 856420"/>
              <a:gd name="connsiteX2-25" fmla="*/ 2172677 w 2395416"/>
              <a:gd name="connsiteY2-26" fmla="*/ 856420 h 856420"/>
              <a:gd name="connsiteX3-27" fmla="*/ 372477 w 2395416"/>
              <a:gd name="connsiteY3-28" fmla="*/ 856420 h 856420"/>
              <a:gd name="connsiteX4-29" fmla="*/ 173185 w 2395416"/>
              <a:gd name="connsiteY4-30" fmla="*/ 101170 h 856420"/>
              <a:gd name="connsiteX0-31" fmla="*/ 30282 w 2252513"/>
              <a:gd name="connsiteY0-32" fmla="*/ 101170 h 856420"/>
              <a:gd name="connsiteX1-33" fmla="*/ 2252513 w 2252513"/>
              <a:gd name="connsiteY1-34" fmla="*/ 89448 h 856420"/>
              <a:gd name="connsiteX2-35" fmla="*/ 2029774 w 2252513"/>
              <a:gd name="connsiteY2-36" fmla="*/ 856420 h 856420"/>
              <a:gd name="connsiteX3-37" fmla="*/ 229574 w 2252513"/>
              <a:gd name="connsiteY3-38" fmla="*/ 856420 h 856420"/>
              <a:gd name="connsiteX4-39" fmla="*/ 30282 w 2252513"/>
              <a:gd name="connsiteY4-40" fmla="*/ 101170 h 856420"/>
              <a:gd name="connsiteX0-41" fmla="*/ 321 w 2222552"/>
              <a:gd name="connsiteY0-42" fmla="*/ 101170 h 856420"/>
              <a:gd name="connsiteX1-43" fmla="*/ 2222552 w 2222552"/>
              <a:gd name="connsiteY1-44" fmla="*/ 89448 h 856420"/>
              <a:gd name="connsiteX2-45" fmla="*/ 1999813 w 2222552"/>
              <a:gd name="connsiteY2-46" fmla="*/ 856420 h 856420"/>
              <a:gd name="connsiteX3-47" fmla="*/ 199613 w 2222552"/>
              <a:gd name="connsiteY3-48" fmla="*/ 856420 h 856420"/>
              <a:gd name="connsiteX4-49" fmla="*/ 321 w 2222552"/>
              <a:gd name="connsiteY4-50" fmla="*/ 101170 h 856420"/>
              <a:gd name="connsiteX0-51" fmla="*/ 189 w 2351374"/>
              <a:gd name="connsiteY0-52" fmla="*/ 89514 h 868210"/>
              <a:gd name="connsiteX1-53" fmla="*/ 2351374 w 2351374"/>
              <a:gd name="connsiteY1-54" fmla="*/ 101238 h 868210"/>
              <a:gd name="connsiteX2-55" fmla="*/ 2128635 w 2351374"/>
              <a:gd name="connsiteY2-56" fmla="*/ 868210 h 868210"/>
              <a:gd name="connsiteX3-57" fmla="*/ 328435 w 2351374"/>
              <a:gd name="connsiteY3-58" fmla="*/ 868210 h 868210"/>
              <a:gd name="connsiteX4-59" fmla="*/ 189 w 2351374"/>
              <a:gd name="connsiteY4-60" fmla="*/ 89514 h 868210"/>
              <a:gd name="connsiteX0-61" fmla="*/ 3 w 2351188"/>
              <a:gd name="connsiteY0-62" fmla="*/ 60152 h 838848"/>
              <a:gd name="connsiteX1-63" fmla="*/ 2351188 w 2351188"/>
              <a:gd name="connsiteY1-64" fmla="*/ 71876 h 838848"/>
              <a:gd name="connsiteX2-65" fmla="*/ 2128449 w 2351188"/>
              <a:gd name="connsiteY2-66" fmla="*/ 838848 h 838848"/>
              <a:gd name="connsiteX3-67" fmla="*/ 328249 w 2351188"/>
              <a:gd name="connsiteY3-68" fmla="*/ 838848 h 838848"/>
              <a:gd name="connsiteX4-69" fmla="*/ 3 w 2351188"/>
              <a:gd name="connsiteY4-70" fmla="*/ 60152 h 838848"/>
              <a:gd name="connsiteX0-71" fmla="*/ 3 w 2351188"/>
              <a:gd name="connsiteY0-72" fmla="*/ 21866 h 800562"/>
              <a:gd name="connsiteX1-73" fmla="*/ 2351188 w 2351188"/>
              <a:gd name="connsiteY1-74" fmla="*/ 33590 h 800562"/>
              <a:gd name="connsiteX2-75" fmla="*/ 2128449 w 2351188"/>
              <a:gd name="connsiteY2-76" fmla="*/ 800562 h 800562"/>
              <a:gd name="connsiteX3-77" fmla="*/ 328249 w 2351188"/>
              <a:gd name="connsiteY3-78" fmla="*/ 800562 h 800562"/>
              <a:gd name="connsiteX4-79" fmla="*/ 3 w 2351188"/>
              <a:gd name="connsiteY4-80" fmla="*/ 21866 h 800562"/>
              <a:gd name="connsiteX0-81" fmla="*/ 3 w 2352856"/>
              <a:gd name="connsiteY0-82" fmla="*/ 116403 h 895099"/>
              <a:gd name="connsiteX1-83" fmla="*/ 2351188 w 2352856"/>
              <a:gd name="connsiteY1-84" fmla="*/ 128127 h 895099"/>
              <a:gd name="connsiteX2-85" fmla="*/ 2128449 w 2352856"/>
              <a:gd name="connsiteY2-86" fmla="*/ 895099 h 895099"/>
              <a:gd name="connsiteX3-87" fmla="*/ 328249 w 2352856"/>
              <a:gd name="connsiteY3-88" fmla="*/ 895099 h 895099"/>
              <a:gd name="connsiteX4-89" fmla="*/ 3 w 2352856"/>
              <a:gd name="connsiteY4-90" fmla="*/ 116403 h 895099"/>
              <a:gd name="connsiteX0-91" fmla="*/ 102032 w 2513720"/>
              <a:gd name="connsiteY0-92" fmla="*/ 148208 h 926904"/>
              <a:gd name="connsiteX1-93" fmla="*/ 2511832 w 2513720"/>
              <a:gd name="connsiteY1-94" fmla="*/ 148209 h 926904"/>
              <a:gd name="connsiteX2-95" fmla="*/ 2230478 w 2513720"/>
              <a:gd name="connsiteY2-96" fmla="*/ 926904 h 926904"/>
              <a:gd name="connsiteX3-97" fmla="*/ 430278 w 2513720"/>
              <a:gd name="connsiteY3-98" fmla="*/ 926904 h 926904"/>
              <a:gd name="connsiteX4-99" fmla="*/ 102032 w 2513720"/>
              <a:gd name="connsiteY4-100" fmla="*/ 148208 h 926904"/>
              <a:gd name="connsiteX0-101" fmla="*/ 102032 w 2513123"/>
              <a:gd name="connsiteY0-102" fmla="*/ 57184 h 835880"/>
              <a:gd name="connsiteX1-103" fmla="*/ 2511832 w 2513123"/>
              <a:gd name="connsiteY1-104" fmla="*/ 57185 h 835880"/>
              <a:gd name="connsiteX2-105" fmla="*/ 2230478 w 2513123"/>
              <a:gd name="connsiteY2-106" fmla="*/ 835880 h 835880"/>
              <a:gd name="connsiteX3-107" fmla="*/ 430278 w 2513123"/>
              <a:gd name="connsiteY3-108" fmla="*/ 835880 h 835880"/>
              <a:gd name="connsiteX4-109" fmla="*/ 102032 w 2513123"/>
              <a:gd name="connsiteY4-110" fmla="*/ 57184 h 835880"/>
              <a:gd name="connsiteX0-111" fmla="*/ 7862 w 2418953"/>
              <a:gd name="connsiteY0-112" fmla="*/ 15510 h 794206"/>
              <a:gd name="connsiteX1-113" fmla="*/ 2417662 w 2418953"/>
              <a:gd name="connsiteY1-114" fmla="*/ 15511 h 794206"/>
              <a:gd name="connsiteX2-115" fmla="*/ 2136308 w 2418953"/>
              <a:gd name="connsiteY2-116" fmla="*/ 794206 h 794206"/>
              <a:gd name="connsiteX3-117" fmla="*/ 336108 w 2418953"/>
              <a:gd name="connsiteY3-118" fmla="*/ 794206 h 794206"/>
              <a:gd name="connsiteX4-119" fmla="*/ 7862 w 2418953"/>
              <a:gd name="connsiteY4-120" fmla="*/ 15510 h 794206"/>
              <a:gd name="connsiteX0-121" fmla="*/ 8 w 2411099"/>
              <a:gd name="connsiteY0-122" fmla="*/ 10305 h 789001"/>
              <a:gd name="connsiteX1-123" fmla="*/ 2409808 w 2411099"/>
              <a:gd name="connsiteY1-124" fmla="*/ 10306 h 789001"/>
              <a:gd name="connsiteX2-125" fmla="*/ 2128454 w 2411099"/>
              <a:gd name="connsiteY2-126" fmla="*/ 789001 h 789001"/>
              <a:gd name="connsiteX3-127" fmla="*/ 328254 w 2411099"/>
              <a:gd name="connsiteY3-128" fmla="*/ 789001 h 789001"/>
              <a:gd name="connsiteX4-129" fmla="*/ 8 w 2411099"/>
              <a:gd name="connsiteY4-130" fmla="*/ 10305 h 789001"/>
              <a:gd name="connsiteX0-131" fmla="*/ 110847 w 2521938"/>
              <a:gd name="connsiteY0-132" fmla="*/ 56232 h 834928"/>
              <a:gd name="connsiteX1-133" fmla="*/ 2520647 w 2521938"/>
              <a:gd name="connsiteY1-134" fmla="*/ 56233 h 834928"/>
              <a:gd name="connsiteX2-135" fmla="*/ 2239293 w 2521938"/>
              <a:gd name="connsiteY2-136" fmla="*/ 834928 h 834928"/>
              <a:gd name="connsiteX3-137" fmla="*/ 392200 w 2521938"/>
              <a:gd name="connsiteY3-138" fmla="*/ 822083 h 834928"/>
              <a:gd name="connsiteX4-139" fmla="*/ 110847 w 2521938"/>
              <a:gd name="connsiteY4-140" fmla="*/ 56232 h 834928"/>
              <a:gd name="connsiteX0-141" fmla="*/ 3452 w 2414543"/>
              <a:gd name="connsiteY0-142" fmla="*/ 50526 h 829222"/>
              <a:gd name="connsiteX1-143" fmla="*/ 2413252 w 2414543"/>
              <a:gd name="connsiteY1-144" fmla="*/ 50527 h 829222"/>
              <a:gd name="connsiteX2-145" fmla="*/ 2131898 w 2414543"/>
              <a:gd name="connsiteY2-146" fmla="*/ 829222 h 829222"/>
              <a:gd name="connsiteX3-147" fmla="*/ 284805 w 2414543"/>
              <a:gd name="connsiteY3-148" fmla="*/ 816377 h 829222"/>
              <a:gd name="connsiteX4-149" fmla="*/ 3452 w 2414543"/>
              <a:gd name="connsiteY4-150" fmla="*/ 50526 h 829222"/>
              <a:gd name="connsiteX0-151" fmla="*/ 110847 w 2521938"/>
              <a:gd name="connsiteY0-152" fmla="*/ 65515 h 844211"/>
              <a:gd name="connsiteX1-153" fmla="*/ 2520647 w 2521938"/>
              <a:gd name="connsiteY1-154" fmla="*/ 39826 h 844211"/>
              <a:gd name="connsiteX2-155" fmla="*/ 2239293 w 2521938"/>
              <a:gd name="connsiteY2-156" fmla="*/ 844211 h 844211"/>
              <a:gd name="connsiteX3-157" fmla="*/ 392200 w 2521938"/>
              <a:gd name="connsiteY3-158" fmla="*/ 831366 h 844211"/>
              <a:gd name="connsiteX4-159" fmla="*/ 110847 w 2521938"/>
              <a:gd name="connsiteY4-160" fmla="*/ 65515 h 844211"/>
              <a:gd name="connsiteX0-161" fmla="*/ 110847 w 2522511"/>
              <a:gd name="connsiteY0-162" fmla="*/ 65515 h 844211"/>
              <a:gd name="connsiteX1-163" fmla="*/ 2520647 w 2522511"/>
              <a:gd name="connsiteY1-164" fmla="*/ 39826 h 844211"/>
              <a:gd name="connsiteX2-165" fmla="*/ 2239293 w 2522511"/>
              <a:gd name="connsiteY2-166" fmla="*/ 844211 h 844211"/>
              <a:gd name="connsiteX3-167" fmla="*/ 392200 w 2522511"/>
              <a:gd name="connsiteY3-168" fmla="*/ 831366 h 844211"/>
              <a:gd name="connsiteX4-169" fmla="*/ 110847 w 2522511"/>
              <a:gd name="connsiteY4-170" fmla="*/ 65515 h 844211"/>
              <a:gd name="connsiteX0-171" fmla="*/ 1770 w 2413434"/>
              <a:gd name="connsiteY0-172" fmla="*/ 48740 h 827436"/>
              <a:gd name="connsiteX1-173" fmla="*/ 2411570 w 2413434"/>
              <a:gd name="connsiteY1-174" fmla="*/ 23051 h 827436"/>
              <a:gd name="connsiteX2-175" fmla="*/ 2130216 w 2413434"/>
              <a:gd name="connsiteY2-176" fmla="*/ 827436 h 827436"/>
              <a:gd name="connsiteX3-177" fmla="*/ 283123 w 2413434"/>
              <a:gd name="connsiteY3-178" fmla="*/ 814591 h 827436"/>
              <a:gd name="connsiteX4-179" fmla="*/ 1770 w 2413434"/>
              <a:gd name="connsiteY4-180" fmla="*/ 48740 h 827436"/>
              <a:gd name="connsiteX0-181" fmla="*/ 590 w 2412254"/>
              <a:gd name="connsiteY0-182" fmla="*/ 25697 h 804393"/>
              <a:gd name="connsiteX1-183" fmla="*/ 2410390 w 2412254"/>
              <a:gd name="connsiteY1-184" fmla="*/ 8 h 804393"/>
              <a:gd name="connsiteX2-185" fmla="*/ 2129036 w 2412254"/>
              <a:gd name="connsiteY2-186" fmla="*/ 804393 h 804393"/>
              <a:gd name="connsiteX3-187" fmla="*/ 281943 w 2412254"/>
              <a:gd name="connsiteY3-188" fmla="*/ 791548 h 804393"/>
              <a:gd name="connsiteX4-189" fmla="*/ 590 w 2412254"/>
              <a:gd name="connsiteY4-190" fmla="*/ 25697 h 804393"/>
              <a:gd name="connsiteX0-191" fmla="*/ 590 w 2411752"/>
              <a:gd name="connsiteY0-192" fmla="*/ 25697 h 804393"/>
              <a:gd name="connsiteX1-193" fmla="*/ 2410390 w 2411752"/>
              <a:gd name="connsiteY1-194" fmla="*/ 8 h 804393"/>
              <a:gd name="connsiteX2-195" fmla="*/ 2129036 w 2411752"/>
              <a:gd name="connsiteY2-196" fmla="*/ 804393 h 804393"/>
              <a:gd name="connsiteX3-197" fmla="*/ 281943 w 2411752"/>
              <a:gd name="connsiteY3-198" fmla="*/ 791548 h 804393"/>
              <a:gd name="connsiteX4-199" fmla="*/ 590 w 2411752"/>
              <a:gd name="connsiteY4-200" fmla="*/ 25697 h 804393"/>
              <a:gd name="connsiteX0-201" fmla="*/ 20 w 2411182"/>
              <a:gd name="connsiteY0-202" fmla="*/ 25697 h 804393"/>
              <a:gd name="connsiteX1-203" fmla="*/ 2409820 w 2411182"/>
              <a:gd name="connsiteY1-204" fmla="*/ 8 h 804393"/>
              <a:gd name="connsiteX2-205" fmla="*/ 2128466 w 2411182"/>
              <a:gd name="connsiteY2-206" fmla="*/ 804393 h 804393"/>
              <a:gd name="connsiteX3-207" fmla="*/ 281373 w 2411182"/>
              <a:gd name="connsiteY3-208" fmla="*/ 791548 h 804393"/>
              <a:gd name="connsiteX4-209" fmla="*/ 20 w 2411182"/>
              <a:gd name="connsiteY4-210" fmla="*/ 25697 h 804393"/>
              <a:gd name="connsiteX0-211" fmla="*/ 20 w 2412149"/>
              <a:gd name="connsiteY0-212" fmla="*/ 25695 h 804391"/>
              <a:gd name="connsiteX1-213" fmla="*/ 2409820 w 2412149"/>
              <a:gd name="connsiteY1-214" fmla="*/ 6 h 804391"/>
              <a:gd name="connsiteX2-215" fmla="*/ 2128466 w 2412149"/>
              <a:gd name="connsiteY2-216" fmla="*/ 804391 h 804391"/>
              <a:gd name="connsiteX3-217" fmla="*/ 1229557 w 2412149"/>
              <a:gd name="connsiteY3-218" fmla="*/ 787343 h 804391"/>
              <a:gd name="connsiteX4-219" fmla="*/ 281373 w 2412149"/>
              <a:gd name="connsiteY4-220" fmla="*/ 791546 h 804391"/>
              <a:gd name="connsiteX5" fmla="*/ 20 w 2412149"/>
              <a:gd name="connsiteY5" fmla="*/ 25695 h 804391"/>
              <a:gd name="connsiteX0-221" fmla="*/ 20 w 2412149"/>
              <a:gd name="connsiteY0-222" fmla="*/ 25695 h 814182"/>
              <a:gd name="connsiteX1-223" fmla="*/ 2409820 w 2412149"/>
              <a:gd name="connsiteY1-224" fmla="*/ 6 h 814182"/>
              <a:gd name="connsiteX2-225" fmla="*/ 2128466 w 2412149"/>
              <a:gd name="connsiteY2-226" fmla="*/ 804391 h 814182"/>
              <a:gd name="connsiteX3-227" fmla="*/ 1222100 w 2412149"/>
              <a:gd name="connsiteY3-228" fmla="*/ 814182 h 814182"/>
              <a:gd name="connsiteX4-229" fmla="*/ 281373 w 2412149"/>
              <a:gd name="connsiteY4-230" fmla="*/ 791546 h 814182"/>
              <a:gd name="connsiteX5-231" fmla="*/ 20 w 2412149"/>
              <a:gd name="connsiteY5-232" fmla="*/ 25695 h 814182"/>
              <a:gd name="connsiteX0-233" fmla="*/ 20 w 2410718"/>
              <a:gd name="connsiteY0-234" fmla="*/ 25694 h 814181"/>
              <a:gd name="connsiteX1-235" fmla="*/ 2409820 w 2410718"/>
              <a:gd name="connsiteY1-236" fmla="*/ 5 h 814181"/>
              <a:gd name="connsiteX2-237" fmla="*/ 2128466 w 2410718"/>
              <a:gd name="connsiteY2-238" fmla="*/ 804390 h 814181"/>
              <a:gd name="connsiteX3-239" fmla="*/ 1222100 w 2410718"/>
              <a:gd name="connsiteY3-240" fmla="*/ 814181 h 814181"/>
              <a:gd name="connsiteX4-241" fmla="*/ 281373 w 2410718"/>
              <a:gd name="connsiteY4-242" fmla="*/ 791545 h 814181"/>
              <a:gd name="connsiteX5-243" fmla="*/ 20 w 2410718"/>
              <a:gd name="connsiteY5-244" fmla="*/ 25694 h 814181"/>
              <a:gd name="connsiteX0-245" fmla="*/ 20 w 2410718"/>
              <a:gd name="connsiteY0-246" fmla="*/ 25694 h 867858"/>
              <a:gd name="connsiteX1-247" fmla="*/ 2409820 w 2410718"/>
              <a:gd name="connsiteY1-248" fmla="*/ 5 h 867858"/>
              <a:gd name="connsiteX2-249" fmla="*/ 2128466 w 2410718"/>
              <a:gd name="connsiteY2-250" fmla="*/ 804390 h 867858"/>
              <a:gd name="connsiteX3-251" fmla="*/ 1214643 w 2410718"/>
              <a:gd name="connsiteY3-252" fmla="*/ 867858 h 867858"/>
              <a:gd name="connsiteX4-253" fmla="*/ 281373 w 2410718"/>
              <a:gd name="connsiteY4-254" fmla="*/ 791545 h 867858"/>
              <a:gd name="connsiteX5-255" fmla="*/ 20 w 2410718"/>
              <a:gd name="connsiteY5-256" fmla="*/ 25694 h 867858"/>
              <a:gd name="connsiteX0-257" fmla="*/ 20 w 2410718"/>
              <a:gd name="connsiteY0-258" fmla="*/ 25694 h 832073"/>
              <a:gd name="connsiteX1-259" fmla="*/ 2409820 w 2410718"/>
              <a:gd name="connsiteY1-260" fmla="*/ 5 h 832073"/>
              <a:gd name="connsiteX2-261" fmla="*/ 2128466 w 2410718"/>
              <a:gd name="connsiteY2-262" fmla="*/ 804390 h 832073"/>
              <a:gd name="connsiteX3-263" fmla="*/ 1214643 w 2410718"/>
              <a:gd name="connsiteY3-264" fmla="*/ 832073 h 832073"/>
              <a:gd name="connsiteX4-265" fmla="*/ 281373 w 2410718"/>
              <a:gd name="connsiteY4-266" fmla="*/ 791545 h 832073"/>
              <a:gd name="connsiteX5-267" fmla="*/ 20 w 2410718"/>
              <a:gd name="connsiteY5-268" fmla="*/ 25694 h 832073"/>
              <a:gd name="connsiteX0-269" fmla="*/ 20 w 2410718"/>
              <a:gd name="connsiteY0-270" fmla="*/ 25694 h 866829"/>
              <a:gd name="connsiteX1-271" fmla="*/ 2409820 w 2410718"/>
              <a:gd name="connsiteY1-272" fmla="*/ 5 h 866829"/>
              <a:gd name="connsiteX2-273" fmla="*/ 2128466 w 2410718"/>
              <a:gd name="connsiteY2-274" fmla="*/ 804390 h 866829"/>
              <a:gd name="connsiteX3-275" fmla="*/ 1214643 w 2410718"/>
              <a:gd name="connsiteY3-276" fmla="*/ 832073 h 866829"/>
              <a:gd name="connsiteX4-277" fmla="*/ 281373 w 2410718"/>
              <a:gd name="connsiteY4-278" fmla="*/ 791545 h 866829"/>
              <a:gd name="connsiteX5-279" fmla="*/ 20 w 2410718"/>
              <a:gd name="connsiteY5-280" fmla="*/ 25694 h 866829"/>
              <a:gd name="connsiteX0-281" fmla="*/ 20 w 2410718"/>
              <a:gd name="connsiteY0-282" fmla="*/ 25694 h 858839"/>
              <a:gd name="connsiteX1-283" fmla="*/ 2409820 w 2410718"/>
              <a:gd name="connsiteY1-284" fmla="*/ 5 h 858839"/>
              <a:gd name="connsiteX2-285" fmla="*/ 2128466 w 2410718"/>
              <a:gd name="connsiteY2-286" fmla="*/ 804390 h 858839"/>
              <a:gd name="connsiteX3-287" fmla="*/ 1214643 w 2410718"/>
              <a:gd name="connsiteY3-288" fmla="*/ 832073 h 858839"/>
              <a:gd name="connsiteX4-289" fmla="*/ 281373 w 2410718"/>
              <a:gd name="connsiteY4-290" fmla="*/ 791545 h 858839"/>
              <a:gd name="connsiteX5-291" fmla="*/ 20 w 2410718"/>
              <a:gd name="connsiteY5-292" fmla="*/ 25694 h 858839"/>
              <a:gd name="connsiteX0-293" fmla="*/ 20 w 2410718"/>
              <a:gd name="connsiteY0-294" fmla="*/ 25694 h 836850"/>
              <a:gd name="connsiteX1-295" fmla="*/ 2409820 w 2410718"/>
              <a:gd name="connsiteY1-296" fmla="*/ 5 h 836850"/>
              <a:gd name="connsiteX2-297" fmla="*/ 2128466 w 2410718"/>
              <a:gd name="connsiteY2-298" fmla="*/ 804390 h 836850"/>
              <a:gd name="connsiteX3-299" fmla="*/ 1214643 w 2410718"/>
              <a:gd name="connsiteY3-300" fmla="*/ 832073 h 836850"/>
              <a:gd name="connsiteX4-301" fmla="*/ 281373 w 2410718"/>
              <a:gd name="connsiteY4-302" fmla="*/ 791545 h 836850"/>
              <a:gd name="connsiteX5-303" fmla="*/ 20 w 2410718"/>
              <a:gd name="connsiteY5-304" fmla="*/ 25694 h 836850"/>
              <a:gd name="connsiteX0-305" fmla="*/ 20 w 2410718"/>
              <a:gd name="connsiteY0-306" fmla="*/ 25694 h 840739"/>
              <a:gd name="connsiteX1-307" fmla="*/ 2409820 w 2410718"/>
              <a:gd name="connsiteY1-308" fmla="*/ 5 h 840739"/>
              <a:gd name="connsiteX2-309" fmla="*/ 2128466 w 2410718"/>
              <a:gd name="connsiteY2-310" fmla="*/ 804390 h 840739"/>
              <a:gd name="connsiteX3-311" fmla="*/ 1214643 w 2410718"/>
              <a:gd name="connsiteY3-312" fmla="*/ 832073 h 840739"/>
              <a:gd name="connsiteX4-313" fmla="*/ 281373 w 2410718"/>
              <a:gd name="connsiteY4-314" fmla="*/ 791545 h 840739"/>
              <a:gd name="connsiteX5-315" fmla="*/ 20 w 2410718"/>
              <a:gd name="connsiteY5-316" fmla="*/ 25694 h 840739"/>
              <a:gd name="connsiteX0-317" fmla="*/ 20 w 2410718"/>
              <a:gd name="connsiteY0-318" fmla="*/ 25694 h 855476"/>
              <a:gd name="connsiteX1-319" fmla="*/ 2409820 w 2410718"/>
              <a:gd name="connsiteY1-320" fmla="*/ 5 h 855476"/>
              <a:gd name="connsiteX2-321" fmla="*/ 2128466 w 2410718"/>
              <a:gd name="connsiteY2-322" fmla="*/ 804390 h 855476"/>
              <a:gd name="connsiteX3-323" fmla="*/ 1169901 w 2410718"/>
              <a:gd name="connsiteY3-324" fmla="*/ 849965 h 855476"/>
              <a:gd name="connsiteX4-325" fmla="*/ 281373 w 2410718"/>
              <a:gd name="connsiteY4-326" fmla="*/ 791545 h 855476"/>
              <a:gd name="connsiteX5-327" fmla="*/ 20 w 2410718"/>
              <a:gd name="connsiteY5-328" fmla="*/ 25694 h 855476"/>
              <a:gd name="connsiteX0-329" fmla="*/ 20 w 2410718"/>
              <a:gd name="connsiteY0-330" fmla="*/ 25694 h 850751"/>
              <a:gd name="connsiteX1-331" fmla="*/ 2409820 w 2410718"/>
              <a:gd name="connsiteY1-332" fmla="*/ 5 h 850751"/>
              <a:gd name="connsiteX2-333" fmla="*/ 2128466 w 2410718"/>
              <a:gd name="connsiteY2-334" fmla="*/ 804390 h 850751"/>
              <a:gd name="connsiteX3-335" fmla="*/ 1169901 w 2410718"/>
              <a:gd name="connsiteY3-336" fmla="*/ 849965 h 850751"/>
              <a:gd name="connsiteX4-337" fmla="*/ 281373 w 2410718"/>
              <a:gd name="connsiteY4-338" fmla="*/ 791545 h 850751"/>
              <a:gd name="connsiteX5-339" fmla="*/ 20 w 2410718"/>
              <a:gd name="connsiteY5-340" fmla="*/ 25694 h 8507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31" y="connsiteY5-232"/>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53" name="矩形 4"/>
          <p:cNvSpPr/>
          <p:nvPr/>
        </p:nvSpPr>
        <p:spPr>
          <a:xfrm>
            <a:off x="1691680" y="3103365"/>
            <a:ext cx="2330450" cy="495300"/>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1" fmla="*/ 0 w 1999492"/>
              <a:gd name="connsiteY0-2" fmla="*/ 0 h 755250"/>
              <a:gd name="connsiteX1-3" fmla="*/ 1999492 w 1999492"/>
              <a:gd name="connsiteY1-4" fmla="*/ 35170 h 755250"/>
              <a:gd name="connsiteX2-5" fmla="*/ 1999492 w 1999492"/>
              <a:gd name="connsiteY2-6" fmla="*/ 755250 h 755250"/>
              <a:gd name="connsiteX3-7" fmla="*/ 199292 w 1999492"/>
              <a:gd name="connsiteY3-8" fmla="*/ 755250 h 755250"/>
              <a:gd name="connsiteX4-9" fmla="*/ 0 w 1999492"/>
              <a:gd name="connsiteY4-10" fmla="*/ 0 h 755250"/>
              <a:gd name="connsiteX0-11" fmla="*/ 0 w 2222231"/>
              <a:gd name="connsiteY0-12" fmla="*/ 11722 h 766972"/>
              <a:gd name="connsiteX1-13" fmla="*/ 2222231 w 2222231"/>
              <a:gd name="connsiteY1-14" fmla="*/ 0 h 766972"/>
              <a:gd name="connsiteX2-15" fmla="*/ 1999492 w 2222231"/>
              <a:gd name="connsiteY2-16" fmla="*/ 766972 h 766972"/>
              <a:gd name="connsiteX3-17" fmla="*/ 199292 w 2222231"/>
              <a:gd name="connsiteY3-18" fmla="*/ 766972 h 766972"/>
              <a:gd name="connsiteX4-19" fmla="*/ 0 w 2222231"/>
              <a:gd name="connsiteY4-20" fmla="*/ 11722 h 766972"/>
              <a:gd name="connsiteX0-21" fmla="*/ 173185 w 2395416"/>
              <a:gd name="connsiteY0-22" fmla="*/ 101170 h 856420"/>
              <a:gd name="connsiteX1-23" fmla="*/ 2395416 w 2395416"/>
              <a:gd name="connsiteY1-24" fmla="*/ 89448 h 856420"/>
              <a:gd name="connsiteX2-25" fmla="*/ 2172677 w 2395416"/>
              <a:gd name="connsiteY2-26" fmla="*/ 856420 h 856420"/>
              <a:gd name="connsiteX3-27" fmla="*/ 372477 w 2395416"/>
              <a:gd name="connsiteY3-28" fmla="*/ 856420 h 856420"/>
              <a:gd name="connsiteX4-29" fmla="*/ 173185 w 2395416"/>
              <a:gd name="connsiteY4-30" fmla="*/ 101170 h 856420"/>
              <a:gd name="connsiteX0-31" fmla="*/ 30282 w 2252513"/>
              <a:gd name="connsiteY0-32" fmla="*/ 101170 h 856420"/>
              <a:gd name="connsiteX1-33" fmla="*/ 2252513 w 2252513"/>
              <a:gd name="connsiteY1-34" fmla="*/ 89448 h 856420"/>
              <a:gd name="connsiteX2-35" fmla="*/ 2029774 w 2252513"/>
              <a:gd name="connsiteY2-36" fmla="*/ 856420 h 856420"/>
              <a:gd name="connsiteX3-37" fmla="*/ 229574 w 2252513"/>
              <a:gd name="connsiteY3-38" fmla="*/ 856420 h 856420"/>
              <a:gd name="connsiteX4-39" fmla="*/ 30282 w 2252513"/>
              <a:gd name="connsiteY4-40" fmla="*/ 101170 h 856420"/>
              <a:gd name="connsiteX0-41" fmla="*/ 321 w 2222552"/>
              <a:gd name="connsiteY0-42" fmla="*/ 101170 h 856420"/>
              <a:gd name="connsiteX1-43" fmla="*/ 2222552 w 2222552"/>
              <a:gd name="connsiteY1-44" fmla="*/ 89448 h 856420"/>
              <a:gd name="connsiteX2-45" fmla="*/ 1999813 w 2222552"/>
              <a:gd name="connsiteY2-46" fmla="*/ 856420 h 856420"/>
              <a:gd name="connsiteX3-47" fmla="*/ 199613 w 2222552"/>
              <a:gd name="connsiteY3-48" fmla="*/ 856420 h 856420"/>
              <a:gd name="connsiteX4-49" fmla="*/ 321 w 2222552"/>
              <a:gd name="connsiteY4-50" fmla="*/ 101170 h 856420"/>
              <a:gd name="connsiteX0-51" fmla="*/ 189 w 2351374"/>
              <a:gd name="connsiteY0-52" fmla="*/ 89514 h 868210"/>
              <a:gd name="connsiteX1-53" fmla="*/ 2351374 w 2351374"/>
              <a:gd name="connsiteY1-54" fmla="*/ 101238 h 868210"/>
              <a:gd name="connsiteX2-55" fmla="*/ 2128635 w 2351374"/>
              <a:gd name="connsiteY2-56" fmla="*/ 868210 h 868210"/>
              <a:gd name="connsiteX3-57" fmla="*/ 328435 w 2351374"/>
              <a:gd name="connsiteY3-58" fmla="*/ 868210 h 868210"/>
              <a:gd name="connsiteX4-59" fmla="*/ 189 w 2351374"/>
              <a:gd name="connsiteY4-60" fmla="*/ 89514 h 868210"/>
              <a:gd name="connsiteX0-61" fmla="*/ 3 w 2351188"/>
              <a:gd name="connsiteY0-62" fmla="*/ 60152 h 838848"/>
              <a:gd name="connsiteX1-63" fmla="*/ 2351188 w 2351188"/>
              <a:gd name="connsiteY1-64" fmla="*/ 71876 h 838848"/>
              <a:gd name="connsiteX2-65" fmla="*/ 2128449 w 2351188"/>
              <a:gd name="connsiteY2-66" fmla="*/ 838848 h 838848"/>
              <a:gd name="connsiteX3-67" fmla="*/ 328249 w 2351188"/>
              <a:gd name="connsiteY3-68" fmla="*/ 838848 h 838848"/>
              <a:gd name="connsiteX4-69" fmla="*/ 3 w 2351188"/>
              <a:gd name="connsiteY4-70" fmla="*/ 60152 h 838848"/>
              <a:gd name="connsiteX0-71" fmla="*/ 3 w 2351188"/>
              <a:gd name="connsiteY0-72" fmla="*/ 21866 h 800562"/>
              <a:gd name="connsiteX1-73" fmla="*/ 2351188 w 2351188"/>
              <a:gd name="connsiteY1-74" fmla="*/ 33590 h 800562"/>
              <a:gd name="connsiteX2-75" fmla="*/ 2128449 w 2351188"/>
              <a:gd name="connsiteY2-76" fmla="*/ 800562 h 800562"/>
              <a:gd name="connsiteX3-77" fmla="*/ 328249 w 2351188"/>
              <a:gd name="connsiteY3-78" fmla="*/ 800562 h 800562"/>
              <a:gd name="connsiteX4-79" fmla="*/ 3 w 2351188"/>
              <a:gd name="connsiteY4-80" fmla="*/ 21866 h 800562"/>
              <a:gd name="connsiteX0-81" fmla="*/ 3 w 2352856"/>
              <a:gd name="connsiteY0-82" fmla="*/ 116403 h 895099"/>
              <a:gd name="connsiteX1-83" fmla="*/ 2351188 w 2352856"/>
              <a:gd name="connsiteY1-84" fmla="*/ 128127 h 895099"/>
              <a:gd name="connsiteX2-85" fmla="*/ 2128449 w 2352856"/>
              <a:gd name="connsiteY2-86" fmla="*/ 895099 h 895099"/>
              <a:gd name="connsiteX3-87" fmla="*/ 328249 w 2352856"/>
              <a:gd name="connsiteY3-88" fmla="*/ 895099 h 895099"/>
              <a:gd name="connsiteX4-89" fmla="*/ 3 w 2352856"/>
              <a:gd name="connsiteY4-90" fmla="*/ 116403 h 895099"/>
              <a:gd name="connsiteX0-91" fmla="*/ 102032 w 2513720"/>
              <a:gd name="connsiteY0-92" fmla="*/ 148208 h 926904"/>
              <a:gd name="connsiteX1-93" fmla="*/ 2511832 w 2513720"/>
              <a:gd name="connsiteY1-94" fmla="*/ 148209 h 926904"/>
              <a:gd name="connsiteX2-95" fmla="*/ 2230478 w 2513720"/>
              <a:gd name="connsiteY2-96" fmla="*/ 926904 h 926904"/>
              <a:gd name="connsiteX3-97" fmla="*/ 430278 w 2513720"/>
              <a:gd name="connsiteY3-98" fmla="*/ 926904 h 926904"/>
              <a:gd name="connsiteX4-99" fmla="*/ 102032 w 2513720"/>
              <a:gd name="connsiteY4-100" fmla="*/ 148208 h 926904"/>
              <a:gd name="connsiteX0-101" fmla="*/ 102032 w 2513123"/>
              <a:gd name="connsiteY0-102" fmla="*/ 57184 h 835880"/>
              <a:gd name="connsiteX1-103" fmla="*/ 2511832 w 2513123"/>
              <a:gd name="connsiteY1-104" fmla="*/ 57185 h 835880"/>
              <a:gd name="connsiteX2-105" fmla="*/ 2230478 w 2513123"/>
              <a:gd name="connsiteY2-106" fmla="*/ 835880 h 835880"/>
              <a:gd name="connsiteX3-107" fmla="*/ 430278 w 2513123"/>
              <a:gd name="connsiteY3-108" fmla="*/ 835880 h 835880"/>
              <a:gd name="connsiteX4-109" fmla="*/ 102032 w 2513123"/>
              <a:gd name="connsiteY4-110" fmla="*/ 57184 h 835880"/>
              <a:gd name="connsiteX0-111" fmla="*/ 7862 w 2418953"/>
              <a:gd name="connsiteY0-112" fmla="*/ 15510 h 794206"/>
              <a:gd name="connsiteX1-113" fmla="*/ 2417662 w 2418953"/>
              <a:gd name="connsiteY1-114" fmla="*/ 15511 h 794206"/>
              <a:gd name="connsiteX2-115" fmla="*/ 2136308 w 2418953"/>
              <a:gd name="connsiteY2-116" fmla="*/ 794206 h 794206"/>
              <a:gd name="connsiteX3-117" fmla="*/ 336108 w 2418953"/>
              <a:gd name="connsiteY3-118" fmla="*/ 794206 h 794206"/>
              <a:gd name="connsiteX4-119" fmla="*/ 7862 w 2418953"/>
              <a:gd name="connsiteY4-120" fmla="*/ 15510 h 794206"/>
              <a:gd name="connsiteX0-121" fmla="*/ 8 w 2411099"/>
              <a:gd name="connsiteY0-122" fmla="*/ 10305 h 789001"/>
              <a:gd name="connsiteX1-123" fmla="*/ 2409808 w 2411099"/>
              <a:gd name="connsiteY1-124" fmla="*/ 10306 h 789001"/>
              <a:gd name="connsiteX2-125" fmla="*/ 2128454 w 2411099"/>
              <a:gd name="connsiteY2-126" fmla="*/ 789001 h 789001"/>
              <a:gd name="connsiteX3-127" fmla="*/ 328254 w 2411099"/>
              <a:gd name="connsiteY3-128" fmla="*/ 789001 h 789001"/>
              <a:gd name="connsiteX4-129" fmla="*/ 8 w 2411099"/>
              <a:gd name="connsiteY4-130" fmla="*/ 10305 h 789001"/>
              <a:gd name="connsiteX0-131" fmla="*/ 110847 w 2521938"/>
              <a:gd name="connsiteY0-132" fmla="*/ 56232 h 834928"/>
              <a:gd name="connsiteX1-133" fmla="*/ 2520647 w 2521938"/>
              <a:gd name="connsiteY1-134" fmla="*/ 56233 h 834928"/>
              <a:gd name="connsiteX2-135" fmla="*/ 2239293 w 2521938"/>
              <a:gd name="connsiteY2-136" fmla="*/ 834928 h 834928"/>
              <a:gd name="connsiteX3-137" fmla="*/ 392200 w 2521938"/>
              <a:gd name="connsiteY3-138" fmla="*/ 822083 h 834928"/>
              <a:gd name="connsiteX4-139" fmla="*/ 110847 w 2521938"/>
              <a:gd name="connsiteY4-140" fmla="*/ 56232 h 834928"/>
              <a:gd name="connsiteX0-141" fmla="*/ 3452 w 2414543"/>
              <a:gd name="connsiteY0-142" fmla="*/ 50526 h 829222"/>
              <a:gd name="connsiteX1-143" fmla="*/ 2413252 w 2414543"/>
              <a:gd name="connsiteY1-144" fmla="*/ 50527 h 829222"/>
              <a:gd name="connsiteX2-145" fmla="*/ 2131898 w 2414543"/>
              <a:gd name="connsiteY2-146" fmla="*/ 829222 h 829222"/>
              <a:gd name="connsiteX3-147" fmla="*/ 284805 w 2414543"/>
              <a:gd name="connsiteY3-148" fmla="*/ 816377 h 829222"/>
              <a:gd name="connsiteX4-149" fmla="*/ 3452 w 2414543"/>
              <a:gd name="connsiteY4-150" fmla="*/ 50526 h 829222"/>
              <a:gd name="connsiteX0-151" fmla="*/ 110847 w 2521938"/>
              <a:gd name="connsiteY0-152" fmla="*/ 65515 h 844211"/>
              <a:gd name="connsiteX1-153" fmla="*/ 2520647 w 2521938"/>
              <a:gd name="connsiteY1-154" fmla="*/ 39826 h 844211"/>
              <a:gd name="connsiteX2-155" fmla="*/ 2239293 w 2521938"/>
              <a:gd name="connsiteY2-156" fmla="*/ 844211 h 844211"/>
              <a:gd name="connsiteX3-157" fmla="*/ 392200 w 2521938"/>
              <a:gd name="connsiteY3-158" fmla="*/ 831366 h 844211"/>
              <a:gd name="connsiteX4-159" fmla="*/ 110847 w 2521938"/>
              <a:gd name="connsiteY4-160" fmla="*/ 65515 h 844211"/>
              <a:gd name="connsiteX0-161" fmla="*/ 110847 w 2522511"/>
              <a:gd name="connsiteY0-162" fmla="*/ 65515 h 844211"/>
              <a:gd name="connsiteX1-163" fmla="*/ 2520647 w 2522511"/>
              <a:gd name="connsiteY1-164" fmla="*/ 39826 h 844211"/>
              <a:gd name="connsiteX2-165" fmla="*/ 2239293 w 2522511"/>
              <a:gd name="connsiteY2-166" fmla="*/ 844211 h 844211"/>
              <a:gd name="connsiteX3-167" fmla="*/ 392200 w 2522511"/>
              <a:gd name="connsiteY3-168" fmla="*/ 831366 h 844211"/>
              <a:gd name="connsiteX4-169" fmla="*/ 110847 w 2522511"/>
              <a:gd name="connsiteY4-170" fmla="*/ 65515 h 844211"/>
              <a:gd name="connsiteX0-171" fmla="*/ 1770 w 2413434"/>
              <a:gd name="connsiteY0-172" fmla="*/ 48740 h 827436"/>
              <a:gd name="connsiteX1-173" fmla="*/ 2411570 w 2413434"/>
              <a:gd name="connsiteY1-174" fmla="*/ 23051 h 827436"/>
              <a:gd name="connsiteX2-175" fmla="*/ 2130216 w 2413434"/>
              <a:gd name="connsiteY2-176" fmla="*/ 827436 h 827436"/>
              <a:gd name="connsiteX3-177" fmla="*/ 283123 w 2413434"/>
              <a:gd name="connsiteY3-178" fmla="*/ 814591 h 827436"/>
              <a:gd name="connsiteX4-179" fmla="*/ 1770 w 2413434"/>
              <a:gd name="connsiteY4-180" fmla="*/ 48740 h 827436"/>
              <a:gd name="connsiteX0-181" fmla="*/ 590 w 2412254"/>
              <a:gd name="connsiteY0-182" fmla="*/ 25697 h 804393"/>
              <a:gd name="connsiteX1-183" fmla="*/ 2410390 w 2412254"/>
              <a:gd name="connsiteY1-184" fmla="*/ 8 h 804393"/>
              <a:gd name="connsiteX2-185" fmla="*/ 2129036 w 2412254"/>
              <a:gd name="connsiteY2-186" fmla="*/ 804393 h 804393"/>
              <a:gd name="connsiteX3-187" fmla="*/ 281943 w 2412254"/>
              <a:gd name="connsiteY3-188" fmla="*/ 791548 h 804393"/>
              <a:gd name="connsiteX4-189" fmla="*/ 590 w 2412254"/>
              <a:gd name="connsiteY4-190" fmla="*/ 25697 h 804393"/>
              <a:gd name="connsiteX0-191" fmla="*/ 590 w 2411752"/>
              <a:gd name="connsiteY0-192" fmla="*/ 25697 h 804393"/>
              <a:gd name="connsiteX1-193" fmla="*/ 2410390 w 2411752"/>
              <a:gd name="connsiteY1-194" fmla="*/ 8 h 804393"/>
              <a:gd name="connsiteX2-195" fmla="*/ 2129036 w 2411752"/>
              <a:gd name="connsiteY2-196" fmla="*/ 804393 h 804393"/>
              <a:gd name="connsiteX3-197" fmla="*/ 281943 w 2411752"/>
              <a:gd name="connsiteY3-198" fmla="*/ 791548 h 804393"/>
              <a:gd name="connsiteX4-199" fmla="*/ 590 w 2411752"/>
              <a:gd name="connsiteY4-200" fmla="*/ 25697 h 804393"/>
              <a:gd name="connsiteX0-201" fmla="*/ 590 w 2412798"/>
              <a:gd name="connsiteY0-202" fmla="*/ 25695 h 804391"/>
              <a:gd name="connsiteX1-203" fmla="*/ 2410390 w 2412798"/>
              <a:gd name="connsiteY1-204" fmla="*/ 6 h 804391"/>
              <a:gd name="connsiteX2-205" fmla="*/ 2129036 w 2412798"/>
              <a:gd name="connsiteY2-206" fmla="*/ 804391 h 804391"/>
              <a:gd name="connsiteX3-207" fmla="*/ 1204231 w 2412798"/>
              <a:gd name="connsiteY3-208" fmla="*/ 784118 h 804391"/>
              <a:gd name="connsiteX4-209" fmla="*/ 281943 w 2412798"/>
              <a:gd name="connsiteY4-210" fmla="*/ 791546 h 804391"/>
              <a:gd name="connsiteX5" fmla="*/ 590 w 2412798"/>
              <a:gd name="connsiteY5" fmla="*/ 25695 h 804391"/>
              <a:gd name="connsiteX0-211" fmla="*/ 590 w 2411665"/>
              <a:gd name="connsiteY0-212" fmla="*/ 25695 h 804391"/>
              <a:gd name="connsiteX1-213" fmla="*/ 2410390 w 2411665"/>
              <a:gd name="connsiteY1-214" fmla="*/ 6 h 804391"/>
              <a:gd name="connsiteX2-215" fmla="*/ 2129036 w 2411665"/>
              <a:gd name="connsiteY2-216" fmla="*/ 804391 h 804391"/>
              <a:gd name="connsiteX3-217" fmla="*/ 1204231 w 2411665"/>
              <a:gd name="connsiteY3-218" fmla="*/ 784118 h 804391"/>
              <a:gd name="connsiteX4-219" fmla="*/ 281943 w 2411665"/>
              <a:gd name="connsiteY4-220" fmla="*/ 791546 h 804391"/>
              <a:gd name="connsiteX5-221" fmla="*/ 590 w 2411665"/>
              <a:gd name="connsiteY5-222" fmla="*/ 25695 h 804391"/>
              <a:gd name="connsiteX0-223" fmla="*/ 590 w 2411665"/>
              <a:gd name="connsiteY0-224" fmla="*/ 25695 h 856155"/>
              <a:gd name="connsiteX1-225" fmla="*/ 2410390 w 2411665"/>
              <a:gd name="connsiteY1-226" fmla="*/ 6 h 856155"/>
              <a:gd name="connsiteX2-227" fmla="*/ 2129036 w 2411665"/>
              <a:gd name="connsiteY2-228" fmla="*/ 804391 h 856155"/>
              <a:gd name="connsiteX3-229" fmla="*/ 1204231 w 2411665"/>
              <a:gd name="connsiteY3-230" fmla="*/ 856155 h 856155"/>
              <a:gd name="connsiteX4-231" fmla="*/ 281943 w 2411665"/>
              <a:gd name="connsiteY4-232" fmla="*/ 791546 h 856155"/>
              <a:gd name="connsiteX5-233" fmla="*/ 590 w 2411665"/>
              <a:gd name="connsiteY5-234" fmla="*/ 25695 h 856155"/>
              <a:gd name="connsiteX0-235" fmla="*/ 590 w 2411665"/>
              <a:gd name="connsiteY0-236" fmla="*/ 25695 h 892173"/>
              <a:gd name="connsiteX1-237" fmla="*/ 2410390 w 2411665"/>
              <a:gd name="connsiteY1-238" fmla="*/ 6 h 892173"/>
              <a:gd name="connsiteX2-239" fmla="*/ 2129036 w 2411665"/>
              <a:gd name="connsiteY2-240" fmla="*/ 804391 h 892173"/>
              <a:gd name="connsiteX3-241" fmla="*/ 1204231 w 2411665"/>
              <a:gd name="connsiteY3-242" fmla="*/ 892173 h 892173"/>
              <a:gd name="connsiteX4-243" fmla="*/ 281943 w 2411665"/>
              <a:gd name="connsiteY4-244" fmla="*/ 791546 h 892173"/>
              <a:gd name="connsiteX5-245" fmla="*/ 590 w 2411665"/>
              <a:gd name="connsiteY5-246" fmla="*/ 25695 h 892173"/>
              <a:gd name="connsiteX0-247" fmla="*/ 590 w 2411665"/>
              <a:gd name="connsiteY0-248" fmla="*/ 25695 h 911317"/>
              <a:gd name="connsiteX1-249" fmla="*/ 2410390 w 2411665"/>
              <a:gd name="connsiteY1-250" fmla="*/ 6 h 911317"/>
              <a:gd name="connsiteX2-251" fmla="*/ 2129036 w 2411665"/>
              <a:gd name="connsiteY2-252" fmla="*/ 804391 h 911317"/>
              <a:gd name="connsiteX3-253" fmla="*/ 1204231 w 2411665"/>
              <a:gd name="connsiteY3-254" fmla="*/ 892173 h 911317"/>
              <a:gd name="connsiteX4-255" fmla="*/ 281943 w 2411665"/>
              <a:gd name="connsiteY4-256" fmla="*/ 791546 h 911317"/>
              <a:gd name="connsiteX5-257" fmla="*/ 590 w 2411665"/>
              <a:gd name="connsiteY5-258" fmla="*/ 25695 h 911317"/>
              <a:gd name="connsiteX0-259" fmla="*/ 590 w 2411665"/>
              <a:gd name="connsiteY0-260" fmla="*/ 25695 h 895452"/>
              <a:gd name="connsiteX1-261" fmla="*/ 2410390 w 2411665"/>
              <a:gd name="connsiteY1-262" fmla="*/ 6 h 895452"/>
              <a:gd name="connsiteX2-263" fmla="*/ 2129036 w 2411665"/>
              <a:gd name="connsiteY2-264" fmla="*/ 804391 h 895452"/>
              <a:gd name="connsiteX3-265" fmla="*/ 1204231 w 2411665"/>
              <a:gd name="connsiteY3-266" fmla="*/ 892173 h 895452"/>
              <a:gd name="connsiteX4-267" fmla="*/ 281943 w 2411665"/>
              <a:gd name="connsiteY4-268" fmla="*/ 791546 h 895452"/>
              <a:gd name="connsiteX5-269" fmla="*/ 590 w 2411665"/>
              <a:gd name="connsiteY5-270" fmla="*/ 25695 h 895452"/>
              <a:gd name="connsiteX0-271" fmla="*/ 590 w 2411665"/>
              <a:gd name="connsiteY0-272" fmla="*/ 25695 h 892660"/>
              <a:gd name="connsiteX1-273" fmla="*/ 2410390 w 2411665"/>
              <a:gd name="connsiteY1-274" fmla="*/ 6 h 892660"/>
              <a:gd name="connsiteX2-275" fmla="*/ 2129036 w 2411665"/>
              <a:gd name="connsiteY2-276" fmla="*/ 804391 h 892660"/>
              <a:gd name="connsiteX3-277" fmla="*/ 1204231 w 2411665"/>
              <a:gd name="connsiteY3-278" fmla="*/ 892173 h 892660"/>
              <a:gd name="connsiteX4-279" fmla="*/ 281943 w 2411665"/>
              <a:gd name="connsiteY4-280" fmla="*/ 791546 h 892660"/>
              <a:gd name="connsiteX5-281" fmla="*/ 590 w 2411665"/>
              <a:gd name="connsiteY5-282" fmla="*/ 25695 h 892660"/>
              <a:gd name="connsiteX0-283" fmla="*/ 590 w 2411665"/>
              <a:gd name="connsiteY0-284" fmla="*/ 25695 h 892660"/>
              <a:gd name="connsiteX1-285" fmla="*/ 2410390 w 2411665"/>
              <a:gd name="connsiteY1-286" fmla="*/ 6 h 892660"/>
              <a:gd name="connsiteX2-287" fmla="*/ 2129036 w 2411665"/>
              <a:gd name="connsiteY2-288" fmla="*/ 804391 h 892660"/>
              <a:gd name="connsiteX3-289" fmla="*/ 1204231 w 2411665"/>
              <a:gd name="connsiteY3-290" fmla="*/ 892173 h 892660"/>
              <a:gd name="connsiteX4-291" fmla="*/ 281943 w 2411665"/>
              <a:gd name="connsiteY4-292" fmla="*/ 791546 h 892660"/>
              <a:gd name="connsiteX5-293" fmla="*/ 590 w 2411665"/>
              <a:gd name="connsiteY5-294" fmla="*/ 25695 h 892660"/>
              <a:gd name="connsiteX0-295" fmla="*/ 590 w 2411665"/>
              <a:gd name="connsiteY0-296" fmla="*/ 25695 h 892537"/>
              <a:gd name="connsiteX1-297" fmla="*/ 2410390 w 2411665"/>
              <a:gd name="connsiteY1-298" fmla="*/ 6 h 892537"/>
              <a:gd name="connsiteX2-299" fmla="*/ 2129036 w 2411665"/>
              <a:gd name="connsiteY2-300" fmla="*/ 804391 h 892537"/>
              <a:gd name="connsiteX3-301" fmla="*/ 1204231 w 2411665"/>
              <a:gd name="connsiteY3-302" fmla="*/ 892173 h 892537"/>
              <a:gd name="connsiteX4-303" fmla="*/ 281943 w 2411665"/>
              <a:gd name="connsiteY4-304" fmla="*/ 791546 h 892537"/>
              <a:gd name="connsiteX5-305" fmla="*/ 590 w 2411665"/>
              <a:gd name="connsiteY5-306" fmla="*/ 25695 h 892537"/>
              <a:gd name="connsiteX0-307" fmla="*/ 590 w 2411665"/>
              <a:gd name="connsiteY0-308" fmla="*/ 25695 h 892537"/>
              <a:gd name="connsiteX1-309" fmla="*/ 2410390 w 2411665"/>
              <a:gd name="connsiteY1-310" fmla="*/ 6 h 892537"/>
              <a:gd name="connsiteX2-311" fmla="*/ 2129036 w 2411665"/>
              <a:gd name="connsiteY2-312" fmla="*/ 804391 h 892537"/>
              <a:gd name="connsiteX3-313" fmla="*/ 1204231 w 2411665"/>
              <a:gd name="connsiteY3-314" fmla="*/ 892173 h 892537"/>
              <a:gd name="connsiteX4-315" fmla="*/ 281943 w 2411665"/>
              <a:gd name="connsiteY4-316" fmla="*/ 791546 h 892537"/>
              <a:gd name="connsiteX5-317" fmla="*/ 590 w 2411665"/>
              <a:gd name="connsiteY5-318" fmla="*/ 25695 h 892537"/>
              <a:gd name="connsiteX0-319" fmla="*/ 590 w 2411665"/>
              <a:gd name="connsiteY0-320" fmla="*/ 25695 h 928455"/>
              <a:gd name="connsiteX1-321" fmla="*/ 2410390 w 2411665"/>
              <a:gd name="connsiteY1-322" fmla="*/ 6 h 928455"/>
              <a:gd name="connsiteX2-323" fmla="*/ 2129036 w 2411665"/>
              <a:gd name="connsiteY2-324" fmla="*/ 804391 h 928455"/>
              <a:gd name="connsiteX3-325" fmla="*/ 1234253 w 2411665"/>
              <a:gd name="connsiteY3-326" fmla="*/ 928192 h 928455"/>
              <a:gd name="connsiteX4-327" fmla="*/ 281943 w 2411665"/>
              <a:gd name="connsiteY4-328" fmla="*/ 791546 h 928455"/>
              <a:gd name="connsiteX5-329" fmla="*/ 590 w 2411665"/>
              <a:gd name="connsiteY5-330" fmla="*/ 25695 h 928455"/>
              <a:gd name="connsiteX0-331" fmla="*/ 590 w 2411665"/>
              <a:gd name="connsiteY0-332" fmla="*/ 25695 h 880585"/>
              <a:gd name="connsiteX1-333" fmla="*/ 2410390 w 2411665"/>
              <a:gd name="connsiteY1-334" fmla="*/ 6 h 880585"/>
              <a:gd name="connsiteX2-335" fmla="*/ 2129036 w 2411665"/>
              <a:gd name="connsiteY2-336" fmla="*/ 804391 h 880585"/>
              <a:gd name="connsiteX3-337" fmla="*/ 1234253 w 2411665"/>
              <a:gd name="connsiteY3-338" fmla="*/ 880167 h 880585"/>
              <a:gd name="connsiteX4-339" fmla="*/ 281943 w 2411665"/>
              <a:gd name="connsiteY4-340" fmla="*/ 791546 h 880585"/>
              <a:gd name="connsiteX5-341" fmla="*/ 590 w 2411665"/>
              <a:gd name="connsiteY5-342" fmla="*/ 25695 h 8805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21" y="connsiteY5-222"/>
              </a:cxn>
            </a:cxnLst>
            <a:rect l="l" t="t" r="r" b="b"/>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57" name="矩形 4"/>
          <p:cNvSpPr/>
          <p:nvPr/>
        </p:nvSpPr>
        <p:spPr>
          <a:xfrm>
            <a:off x="1979712" y="3740374"/>
            <a:ext cx="1627188" cy="444103"/>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1" fmla="*/ 0 w 1999492"/>
              <a:gd name="connsiteY0-2" fmla="*/ 0 h 755250"/>
              <a:gd name="connsiteX1-3" fmla="*/ 1999492 w 1999492"/>
              <a:gd name="connsiteY1-4" fmla="*/ 35170 h 755250"/>
              <a:gd name="connsiteX2-5" fmla="*/ 1999492 w 1999492"/>
              <a:gd name="connsiteY2-6" fmla="*/ 755250 h 755250"/>
              <a:gd name="connsiteX3-7" fmla="*/ 199292 w 1999492"/>
              <a:gd name="connsiteY3-8" fmla="*/ 755250 h 755250"/>
              <a:gd name="connsiteX4-9" fmla="*/ 0 w 1999492"/>
              <a:gd name="connsiteY4-10" fmla="*/ 0 h 755250"/>
              <a:gd name="connsiteX0-11" fmla="*/ 0 w 2222231"/>
              <a:gd name="connsiteY0-12" fmla="*/ 11722 h 766972"/>
              <a:gd name="connsiteX1-13" fmla="*/ 2222231 w 2222231"/>
              <a:gd name="connsiteY1-14" fmla="*/ 0 h 766972"/>
              <a:gd name="connsiteX2-15" fmla="*/ 1999492 w 2222231"/>
              <a:gd name="connsiteY2-16" fmla="*/ 766972 h 766972"/>
              <a:gd name="connsiteX3-17" fmla="*/ 199292 w 2222231"/>
              <a:gd name="connsiteY3-18" fmla="*/ 766972 h 766972"/>
              <a:gd name="connsiteX4-19" fmla="*/ 0 w 2222231"/>
              <a:gd name="connsiteY4-20" fmla="*/ 11722 h 766972"/>
              <a:gd name="connsiteX0-21" fmla="*/ 173185 w 2395416"/>
              <a:gd name="connsiteY0-22" fmla="*/ 101170 h 856420"/>
              <a:gd name="connsiteX1-23" fmla="*/ 2395416 w 2395416"/>
              <a:gd name="connsiteY1-24" fmla="*/ 89448 h 856420"/>
              <a:gd name="connsiteX2-25" fmla="*/ 2172677 w 2395416"/>
              <a:gd name="connsiteY2-26" fmla="*/ 856420 h 856420"/>
              <a:gd name="connsiteX3-27" fmla="*/ 372477 w 2395416"/>
              <a:gd name="connsiteY3-28" fmla="*/ 856420 h 856420"/>
              <a:gd name="connsiteX4-29" fmla="*/ 173185 w 2395416"/>
              <a:gd name="connsiteY4-30" fmla="*/ 101170 h 856420"/>
              <a:gd name="connsiteX0-31" fmla="*/ 30282 w 2252513"/>
              <a:gd name="connsiteY0-32" fmla="*/ 101170 h 856420"/>
              <a:gd name="connsiteX1-33" fmla="*/ 2252513 w 2252513"/>
              <a:gd name="connsiteY1-34" fmla="*/ 89448 h 856420"/>
              <a:gd name="connsiteX2-35" fmla="*/ 2029774 w 2252513"/>
              <a:gd name="connsiteY2-36" fmla="*/ 856420 h 856420"/>
              <a:gd name="connsiteX3-37" fmla="*/ 229574 w 2252513"/>
              <a:gd name="connsiteY3-38" fmla="*/ 856420 h 856420"/>
              <a:gd name="connsiteX4-39" fmla="*/ 30282 w 2252513"/>
              <a:gd name="connsiteY4-40" fmla="*/ 101170 h 856420"/>
              <a:gd name="connsiteX0-41" fmla="*/ 321 w 2222552"/>
              <a:gd name="connsiteY0-42" fmla="*/ 101170 h 856420"/>
              <a:gd name="connsiteX1-43" fmla="*/ 2222552 w 2222552"/>
              <a:gd name="connsiteY1-44" fmla="*/ 89448 h 856420"/>
              <a:gd name="connsiteX2-45" fmla="*/ 1999813 w 2222552"/>
              <a:gd name="connsiteY2-46" fmla="*/ 856420 h 856420"/>
              <a:gd name="connsiteX3-47" fmla="*/ 199613 w 2222552"/>
              <a:gd name="connsiteY3-48" fmla="*/ 856420 h 856420"/>
              <a:gd name="connsiteX4-49" fmla="*/ 321 w 2222552"/>
              <a:gd name="connsiteY4-50" fmla="*/ 101170 h 856420"/>
              <a:gd name="connsiteX0-51" fmla="*/ 189 w 2351374"/>
              <a:gd name="connsiteY0-52" fmla="*/ 89514 h 868210"/>
              <a:gd name="connsiteX1-53" fmla="*/ 2351374 w 2351374"/>
              <a:gd name="connsiteY1-54" fmla="*/ 101238 h 868210"/>
              <a:gd name="connsiteX2-55" fmla="*/ 2128635 w 2351374"/>
              <a:gd name="connsiteY2-56" fmla="*/ 868210 h 868210"/>
              <a:gd name="connsiteX3-57" fmla="*/ 328435 w 2351374"/>
              <a:gd name="connsiteY3-58" fmla="*/ 868210 h 868210"/>
              <a:gd name="connsiteX4-59" fmla="*/ 189 w 2351374"/>
              <a:gd name="connsiteY4-60" fmla="*/ 89514 h 868210"/>
              <a:gd name="connsiteX0-61" fmla="*/ 3 w 2351188"/>
              <a:gd name="connsiteY0-62" fmla="*/ 60152 h 838848"/>
              <a:gd name="connsiteX1-63" fmla="*/ 2351188 w 2351188"/>
              <a:gd name="connsiteY1-64" fmla="*/ 71876 h 838848"/>
              <a:gd name="connsiteX2-65" fmla="*/ 2128449 w 2351188"/>
              <a:gd name="connsiteY2-66" fmla="*/ 838848 h 838848"/>
              <a:gd name="connsiteX3-67" fmla="*/ 328249 w 2351188"/>
              <a:gd name="connsiteY3-68" fmla="*/ 838848 h 838848"/>
              <a:gd name="connsiteX4-69" fmla="*/ 3 w 2351188"/>
              <a:gd name="connsiteY4-70" fmla="*/ 60152 h 838848"/>
              <a:gd name="connsiteX0-71" fmla="*/ 3 w 2351188"/>
              <a:gd name="connsiteY0-72" fmla="*/ 21866 h 800562"/>
              <a:gd name="connsiteX1-73" fmla="*/ 2351188 w 2351188"/>
              <a:gd name="connsiteY1-74" fmla="*/ 33590 h 800562"/>
              <a:gd name="connsiteX2-75" fmla="*/ 2128449 w 2351188"/>
              <a:gd name="connsiteY2-76" fmla="*/ 800562 h 800562"/>
              <a:gd name="connsiteX3-77" fmla="*/ 328249 w 2351188"/>
              <a:gd name="connsiteY3-78" fmla="*/ 800562 h 800562"/>
              <a:gd name="connsiteX4-79" fmla="*/ 3 w 2351188"/>
              <a:gd name="connsiteY4-80" fmla="*/ 21866 h 800562"/>
              <a:gd name="connsiteX0-81" fmla="*/ 3 w 2352856"/>
              <a:gd name="connsiteY0-82" fmla="*/ 116403 h 895099"/>
              <a:gd name="connsiteX1-83" fmla="*/ 2351188 w 2352856"/>
              <a:gd name="connsiteY1-84" fmla="*/ 128127 h 895099"/>
              <a:gd name="connsiteX2-85" fmla="*/ 2128449 w 2352856"/>
              <a:gd name="connsiteY2-86" fmla="*/ 895099 h 895099"/>
              <a:gd name="connsiteX3-87" fmla="*/ 328249 w 2352856"/>
              <a:gd name="connsiteY3-88" fmla="*/ 895099 h 895099"/>
              <a:gd name="connsiteX4-89" fmla="*/ 3 w 2352856"/>
              <a:gd name="connsiteY4-90" fmla="*/ 116403 h 895099"/>
              <a:gd name="connsiteX0-91" fmla="*/ 102032 w 2513720"/>
              <a:gd name="connsiteY0-92" fmla="*/ 148208 h 926904"/>
              <a:gd name="connsiteX1-93" fmla="*/ 2511832 w 2513720"/>
              <a:gd name="connsiteY1-94" fmla="*/ 148209 h 926904"/>
              <a:gd name="connsiteX2-95" fmla="*/ 2230478 w 2513720"/>
              <a:gd name="connsiteY2-96" fmla="*/ 926904 h 926904"/>
              <a:gd name="connsiteX3-97" fmla="*/ 430278 w 2513720"/>
              <a:gd name="connsiteY3-98" fmla="*/ 926904 h 926904"/>
              <a:gd name="connsiteX4-99" fmla="*/ 102032 w 2513720"/>
              <a:gd name="connsiteY4-100" fmla="*/ 148208 h 926904"/>
              <a:gd name="connsiteX0-101" fmla="*/ 102032 w 2513123"/>
              <a:gd name="connsiteY0-102" fmla="*/ 57184 h 835880"/>
              <a:gd name="connsiteX1-103" fmla="*/ 2511832 w 2513123"/>
              <a:gd name="connsiteY1-104" fmla="*/ 57185 h 835880"/>
              <a:gd name="connsiteX2-105" fmla="*/ 2230478 w 2513123"/>
              <a:gd name="connsiteY2-106" fmla="*/ 835880 h 835880"/>
              <a:gd name="connsiteX3-107" fmla="*/ 430278 w 2513123"/>
              <a:gd name="connsiteY3-108" fmla="*/ 835880 h 835880"/>
              <a:gd name="connsiteX4-109" fmla="*/ 102032 w 2513123"/>
              <a:gd name="connsiteY4-110" fmla="*/ 57184 h 835880"/>
              <a:gd name="connsiteX0-111" fmla="*/ 7862 w 2418953"/>
              <a:gd name="connsiteY0-112" fmla="*/ 15510 h 794206"/>
              <a:gd name="connsiteX1-113" fmla="*/ 2417662 w 2418953"/>
              <a:gd name="connsiteY1-114" fmla="*/ 15511 h 794206"/>
              <a:gd name="connsiteX2-115" fmla="*/ 2136308 w 2418953"/>
              <a:gd name="connsiteY2-116" fmla="*/ 794206 h 794206"/>
              <a:gd name="connsiteX3-117" fmla="*/ 336108 w 2418953"/>
              <a:gd name="connsiteY3-118" fmla="*/ 794206 h 794206"/>
              <a:gd name="connsiteX4-119" fmla="*/ 7862 w 2418953"/>
              <a:gd name="connsiteY4-120" fmla="*/ 15510 h 794206"/>
              <a:gd name="connsiteX0-121" fmla="*/ 8 w 2411099"/>
              <a:gd name="connsiteY0-122" fmla="*/ 10305 h 789001"/>
              <a:gd name="connsiteX1-123" fmla="*/ 2409808 w 2411099"/>
              <a:gd name="connsiteY1-124" fmla="*/ 10306 h 789001"/>
              <a:gd name="connsiteX2-125" fmla="*/ 2128454 w 2411099"/>
              <a:gd name="connsiteY2-126" fmla="*/ 789001 h 789001"/>
              <a:gd name="connsiteX3-127" fmla="*/ 328254 w 2411099"/>
              <a:gd name="connsiteY3-128" fmla="*/ 789001 h 789001"/>
              <a:gd name="connsiteX4-129" fmla="*/ 8 w 2411099"/>
              <a:gd name="connsiteY4-130" fmla="*/ 10305 h 789001"/>
              <a:gd name="connsiteX0-131" fmla="*/ 110847 w 2521938"/>
              <a:gd name="connsiteY0-132" fmla="*/ 56232 h 834928"/>
              <a:gd name="connsiteX1-133" fmla="*/ 2520647 w 2521938"/>
              <a:gd name="connsiteY1-134" fmla="*/ 56233 h 834928"/>
              <a:gd name="connsiteX2-135" fmla="*/ 2239293 w 2521938"/>
              <a:gd name="connsiteY2-136" fmla="*/ 834928 h 834928"/>
              <a:gd name="connsiteX3-137" fmla="*/ 392200 w 2521938"/>
              <a:gd name="connsiteY3-138" fmla="*/ 822083 h 834928"/>
              <a:gd name="connsiteX4-139" fmla="*/ 110847 w 2521938"/>
              <a:gd name="connsiteY4-140" fmla="*/ 56232 h 834928"/>
              <a:gd name="connsiteX0-141" fmla="*/ 3452 w 2414543"/>
              <a:gd name="connsiteY0-142" fmla="*/ 50526 h 829222"/>
              <a:gd name="connsiteX1-143" fmla="*/ 2413252 w 2414543"/>
              <a:gd name="connsiteY1-144" fmla="*/ 50527 h 829222"/>
              <a:gd name="connsiteX2-145" fmla="*/ 2131898 w 2414543"/>
              <a:gd name="connsiteY2-146" fmla="*/ 829222 h 829222"/>
              <a:gd name="connsiteX3-147" fmla="*/ 284805 w 2414543"/>
              <a:gd name="connsiteY3-148" fmla="*/ 816377 h 829222"/>
              <a:gd name="connsiteX4-149" fmla="*/ 3452 w 2414543"/>
              <a:gd name="connsiteY4-150" fmla="*/ 50526 h 829222"/>
              <a:gd name="connsiteX0-151" fmla="*/ 110847 w 2521938"/>
              <a:gd name="connsiteY0-152" fmla="*/ 65515 h 844211"/>
              <a:gd name="connsiteX1-153" fmla="*/ 2520647 w 2521938"/>
              <a:gd name="connsiteY1-154" fmla="*/ 39826 h 844211"/>
              <a:gd name="connsiteX2-155" fmla="*/ 2239293 w 2521938"/>
              <a:gd name="connsiteY2-156" fmla="*/ 844211 h 844211"/>
              <a:gd name="connsiteX3-157" fmla="*/ 392200 w 2521938"/>
              <a:gd name="connsiteY3-158" fmla="*/ 831366 h 844211"/>
              <a:gd name="connsiteX4-159" fmla="*/ 110847 w 2521938"/>
              <a:gd name="connsiteY4-160" fmla="*/ 65515 h 844211"/>
              <a:gd name="connsiteX0-161" fmla="*/ 110847 w 2522511"/>
              <a:gd name="connsiteY0-162" fmla="*/ 65515 h 844211"/>
              <a:gd name="connsiteX1-163" fmla="*/ 2520647 w 2522511"/>
              <a:gd name="connsiteY1-164" fmla="*/ 39826 h 844211"/>
              <a:gd name="connsiteX2-165" fmla="*/ 2239293 w 2522511"/>
              <a:gd name="connsiteY2-166" fmla="*/ 844211 h 844211"/>
              <a:gd name="connsiteX3-167" fmla="*/ 392200 w 2522511"/>
              <a:gd name="connsiteY3-168" fmla="*/ 831366 h 844211"/>
              <a:gd name="connsiteX4-169" fmla="*/ 110847 w 2522511"/>
              <a:gd name="connsiteY4-170" fmla="*/ 65515 h 844211"/>
              <a:gd name="connsiteX0-171" fmla="*/ 1770 w 2413434"/>
              <a:gd name="connsiteY0-172" fmla="*/ 48740 h 827436"/>
              <a:gd name="connsiteX1-173" fmla="*/ 2411570 w 2413434"/>
              <a:gd name="connsiteY1-174" fmla="*/ 23051 h 827436"/>
              <a:gd name="connsiteX2-175" fmla="*/ 2130216 w 2413434"/>
              <a:gd name="connsiteY2-176" fmla="*/ 827436 h 827436"/>
              <a:gd name="connsiteX3-177" fmla="*/ 283123 w 2413434"/>
              <a:gd name="connsiteY3-178" fmla="*/ 814591 h 827436"/>
              <a:gd name="connsiteX4-179" fmla="*/ 1770 w 2413434"/>
              <a:gd name="connsiteY4-180" fmla="*/ 48740 h 827436"/>
              <a:gd name="connsiteX0-181" fmla="*/ 590 w 2412254"/>
              <a:gd name="connsiteY0-182" fmla="*/ 25697 h 804393"/>
              <a:gd name="connsiteX1-183" fmla="*/ 2410390 w 2412254"/>
              <a:gd name="connsiteY1-184" fmla="*/ 8 h 804393"/>
              <a:gd name="connsiteX2-185" fmla="*/ 2129036 w 2412254"/>
              <a:gd name="connsiteY2-186" fmla="*/ 804393 h 804393"/>
              <a:gd name="connsiteX3-187" fmla="*/ 281943 w 2412254"/>
              <a:gd name="connsiteY3-188" fmla="*/ 791548 h 804393"/>
              <a:gd name="connsiteX4-189" fmla="*/ 590 w 2412254"/>
              <a:gd name="connsiteY4-190" fmla="*/ 25697 h 804393"/>
              <a:gd name="connsiteX0-191" fmla="*/ 590 w 2411752"/>
              <a:gd name="connsiteY0-192" fmla="*/ 25697 h 804393"/>
              <a:gd name="connsiteX1-193" fmla="*/ 2410390 w 2411752"/>
              <a:gd name="connsiteY1-194" fmla="*/ 8 h 804393"/>
              <a:gd name="connsiteX2-195" fmla="*/ 2129036 w 2411752"/>
              <a:gd name="connsiteY2-196" fmla="*/ 804393 h 804393"/>
              <a:gd name="connsiteX3-197" fmla="*/ 281943 w 2411752"/>
              <a:gd name="connsiteY3-198" fmla="*/ 791548 h 804393"/>
              <a:gd name="connsiteX4-199" fmla="*/ 590 w 2411752"/>
              <a:gd name="connsiteY4-200" fmla="*/ 25697 h 804393"/>
              <a:gd name="connsiteX0-201" fmla="*/ 590 w 2412666"/>
              <a:gd name="connsiteY0-202" fmla="*/ 25695 h 804391"/>
              <a:gd name="connsiteX1-203" fmla="*/ 2410390 w 2412666"/>
              <a:gd name="connsiteY1-204" fmla="*/ 6 h 804391"/>
              <a:gd name="connsiteX2-205" fmla="*/ 2129036 w 2412666"/>
              <a:gd name="connsiteY2-206" fmla="*/ 804391 h 804391"/>
              <a:gd name="connsiteX3-207" fmla="*/ 1248861 w 2412666"/>
              <a:gd name="connsiteY3-208" fmla="*/ 799589 h 804391"/>
              <a:gd name="connsiteX4-209" fmla="*/ 281943 w 2412666"/>
              <a:gd name="connsiteY4-210" fmla="*/ 791546 h 804391"/>
              <a:gd name="connsiteX5" fmla="*/ 590 w 2412666"/>
              <a:gd name="connsiteY5" fmla="*/ 25695 h 804391"/>
              <a:gd name="connsiteX0-211" fmla="*/ 590 w 2411677"/>
              <a:gd name="connsiteY0-212" fmla="*/ 25695 h 804391"/>
              <a:gd name="connsiteX1-213" fmla="*/ 2410390 w 2411677"/>
              <a:gd name="connsiteY1-214" fmla="*/ 6 h 804391"/>
              <a:gd name="connsiteX2-215" fmla="*/ 2129036 w 2411677"/>
              <a:gd name="connsiteY2-216" fmla="*/ 804391 h 804391"/>
              <a:gd name="connsiteX3-217" fmla="*/ 1248861 w 2411677"/>
              <a:gd name="connsiteY3-218" fmla="*/ 799589 h 804391"/>
              <a:gd name="connsiteX4-219" fmla="*/ 281943 w 2411677"/>
              <a:gd name="connsiteY4-220" fmla="*/ 791546 h 804391"/>
              <a:gd name="connsiteX5-221" fmla="*/ 590 w 2411677"/>
              <a:gd name="connsiteY5-222" fmla="*/ 25695 h 804391"/>
              <a:gd name="connsiteX0-223" fmla="*/ 590 w 2411678"/>
              <a:gd name="connsiteY0-224" fmla="*/ 25695 h 898030"/>
              <a:gd name="connsiteX1-225" fmla="*/ 2410390 w 2411678"/>
              <a:gd name="connsiteY1-226" fmla="*/ 6 h 898030"/>
              <a:gd name="connsiteX2-227" fmla="*/ 2129036 w 2411678"/>
              <a:gd name="connsiteY2-228" fmla="*/ 804391 h 898030"/>
              <a:gd name="connsiteX3-229" fmla="*/ 1248861 w 2411678"/>
              <a:gd name="connsiteY3-230" fmla="*/ 898030 h 898030"/>
              <a:gd name="connsiteX4-231" fmla="*/ 281943 w 2411678"/>
              <a:gd name="connsiteY4-232" fmla="*/ 791546 h 898030"/>
              <a:gd name="connsiteX5-233" fmla="*/ 590 w 2411678"/>
              <a:gd name="connsiteY5-234" fmla="*/ 25695 h 898030"/>
              <a:gd name="connsiteX0-235" fmla="*/ 590 w 2411678"/>
              <a:gd name="connsiteY0-236" fmla="*/ 25695 h 916618"/>
              <a:gd name="connsiteX1-237" fmla="*/ 2410390 w 2411678"/>
              <a:gd name="connsiteY1-238" fmla="*/ 6 h 916618"/>
              <a:gd name="connsiteX2-239" fmla="*/ 2129036 w 2411678"/>
              <a:gd name="connsiteY2-240" fmla="*/ 804391 h 916618"/>
              <a:gd name="connsiteX3-241" fmla="*/ 1248861 w 2411678"/>
              <a:gd name="connsiteY3-242" fmla="*/ 898030 h 916618"/>
              <a:gd name="connsiteX4-243" fmla="*/ 281943 w 2411678"/>
              <a:gd name="connsiteY4-244" fmla="*/ 791546 h 916618"/>
              <a:gd name="connsiteX5-245" fmla="*/ 590 w 2411678"/>
              <a:gd name="connsiteY5-246" fmla="*/ 25695 h 916618"/>
              <a:gd name="connsiteX0-247" fmla="*/ 590 w 2411678"/>
              <a:gd name="connsiteY0-248" fmla="*/ 25695 h 904127"/>
              <a:gd name="connsiteX1-249" fmla="*/ 2410390 w 2411678"/>
              <a:gd name="connsiteY1-250" fmla="*/ 6 h 904127"/>
              <a:gd name="connsiteX2-251" fmla="*/ 2129036 w 2411678"/>
              <a:gd name="connsiteY2-252" fmla="*/ 804391 h 904127"/>
              <a:gd name="connsiteX3-253" fmla="*/ 1248861 w 2411678"/>
              <a:gd name="connsiteY3-254" fmla="*/ 898030 h 904127"/>
              <a:gd name="connsiteX4-255" fmla="*/ 281943 w 2411678"/>
              <a:gd name="connsiteY4-256" fmla="*/ 791546 h 904127"/>
              <a:gd name="connsiteX5-257" fmla="*/ 590 w 2411678"/>
              <a:gd name="connsiteY5-258" fmla="*/ 25695 h 904127"/>
              <a:gd name="connsiteX0-259" fmla="*/ 590 w 2411678"/>
              <a:gd name="connsiteY0-260" fmla="*/ 25695 h 899138"/>
              <a:gd name="connsiteX1-261" fmla="*/ 2410390 w 2411678"/>
              <a:gd name="connsiteY1-262" fmla="*/ 6 h 899138"/>
              <a:gd name="connsiteX2-263" fmla="*/ 2129036 w 2411678"/>
              <a:gd name="connsiteY2-264" fmla="*/ 804391 h 899138"/>
              <a:gd name="connsiteX3-265" fmla="*/ 1248861 w 2411678"/>
              <a:gd name="connsiteY3-266" fmla="*/ 898030 h 899138"/>
              <a:gd name="connsiteX4-267" fmla="*/ 281943 w 2411678"/>
              <a:gd name="connsiteY4-268" fmla="*/ 791546 h 899138"/>
              <a:gd name="connsiteX5-269" fmla="*/ 590 w 2411678"/>
              <a:gd name="connsiteY5-270" fmla="*/ 25695 h 899138"/>
              <a:gd name="connsiteX0-271" fmla="*/ 590 w 2411678"/>
              <a:gd name="connsiteY0-272" fmla="*/ 25695 h 954940"/>
              <a:gd name="connsiteX1-273" fmla="*/ 2410390 w 2411678"/>
              <a:gd name="connsiteY1-274" fmla="*/ 6 h 954940"/>
              <a:gd name="connsiteX2-275" fmla="*/ 2129036 w 2411678"/>
              <a:gd name="connsiteY2-276" fmla="*/ 804391 h 954940"/>
              <a:gd name="connsiteX3-277" fmla="*/ 1248861 w 2411678"/>
              <a:gd name="connsiteY3-278" fmla="*/ 954283 h 954940"/>
              <a:gd name="connsiteX4-279" fmla="*/ 281943 w 2411678"/>
              <a:gd name="connsiteY4-280" fmla="*/ 791546 h 954940"/>
              <a:gd name="connsiteX5-281" fmla="*/ 590 w 2411678"/>
              <a:gd name="connsiteY5-282" fmla="*/ 25695 h 954940"/>
              <a:gd name="connsiteX0-283" fmla="*/ 590 w 2411678"/>
              <a:gd name="connsiteY0-284" fmla="*/ 25695 h 926980"/>
              <a:gd name="connsiteX1-285" fmla="*/ 2410390 w 2411678"/>
              <a:gd name="connsiteY1-286" fmla="*/ 6 h 926980"/>
              <a:gd name="connsiteX2-287" fmla="*/ 2129036 w 2411678"/>
              <a:gd name="connsiteY2-288" fmla="*/ 804391 h 926980"/>
              <a:gd name="connsiteX3-289" fmla="*/ 1306228 w 2411678"/>
              <a:gd name="connsiteY3-290" fmla="*/ 926155 h 926980"/>
              <a:gd name="connsiteX4-291" fmla="*/ 281943 w 2411678"/>
              <a:gd name="connsiteY4-292" fmla="*/ 791546 h 926980"/>
              <a:gd name="connsiteX5-293" fmla="*/ 590 w 2411678"/>
              <a:gd name="connsiteY5-294" fmla="*/ 25695 h 926980"/>
              <a:gd name="connsiteX0-295" fmla="*/ 590 w 2411678"/>
              <a:gd name="connsiteY0-296" fmla="*/ 25695 h 926980"/>
              <a:gd name="connsiteX1-297" fmla="*/ 2410390 w 2411678"/>
              <a:gd name="connsiteY1-298" fmla="*/ 6 h 926980"/>
              <a:gd name="connsiteX2-299" fmla="*/ 2129036 w 2411678"/>
              <a:gd name="connsiteY2-300" fmla="*/ 804391 h 926980"/>
              <a:gd name="connsiteX3-301" fmla="*/ 1306228 w 2411678"/>
              <a:gd name="connsiteY3-302" fmla="*/ 926155 h 926980"/>
              <a:gd name="connsiteX4-303" fmla="*/ 281943 w 2411678"/>
              <a:gd name="connsiteY4-304" fmla="*/ 791546 h 926980"/>
              <a:gd name="connsiteX5-305" fmla="*/ 590 w 2411678"/>
              <a:gd name="connsiteY5-306" fmla="*/ 25695 h 926980"/>
              <a:gd name="connsiteX0-307" fmla="*/ 590 w 2411678"/>
              <a:gd name="connsiteY0-308" fmla="*/ 25695 h 926980"/>
              <a:gd name="connsiteX1-309" fmla="*/ 2410390 w 2411678"/>
              <a:gd name="connsiteY1-310" fmla="*/ 6 h 926980"/>
              <a:gd name="connsiteX2-311" fmla="*/ 2129036 w 2411678"/>
              <a:gd name="connsiteY2-312" fmla="*/ 804391 h 926980"/>
              <a:gd name="connsiteX3-313" fmla="*/ 1306228 w 2411678"/>
              <a:gd name="connsiteY3-314" fmla="*/ 926155 h 926980"/>
              <a:gd name="connsiteX4-315" fmla="*/ 281943 w 2411678"/>
              <a:gd name="connsiteY4-316" fmla="*/ 791546 h 926980"/>
              <a:gd name="connsiteX5-317" fmla="*/ 590 w 2411678"/>
              <a:gd name="connsiteY5-318" fmla="*/ 25695 h 9269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21" y="connsiteY5-222"/>
              </a:cxn>
            </a:cxnLst>
            <a:rect l="l" t="t" r="r" b="b"/>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58" name="矩形 4"/>
          <p:cNvSpPr/>
          <p:nvPr/>
        </p:nvSpPr>
        <p:spPr>
          <a:xfrm>
            <a:off x="1420814" y="1636516"/>
            <a:ext cx="3036887" cy="640556"/>
          </a:xfrm>
          <a:custGeom>
            <a:avLst/>
            <a:gdLst>
              <a:gd name="connsiteX0" fmla="*/ 0 w 1800200"/>
              <a:gd name="connsiteY0" fmla="*/ 0 h 720080"/>
              <a:gd name="connsiteX1" fmla="*/ 1800200 w 1800200"/>
              <a:gd name="connsiteY1" fmla="*/ 0 h 720080"/>
              <a:gd name="connsiteX2" fmla="*/ 1800200 w 1800200"/>
              <a:gd name="connsiteY2" fmla="*/ 720080 h 720080"/>
              <a:gd name="connsiteX3" fmla="*/ 0 w 1800200"/>
              <a:gd name="connsiteY3" fmla="*/ 720080 h 720080"/>
              <a:gd name="connsiteX4" fmla="*/ 0 w 1800200"/>
              <a:gd name="connsiteY4" fmla="*/ 0 h 720080"/>
              <a:gd name="connsiteX0-1" fmla="*/ 0 w 1999492"/>
              <a:gd name="connsiteY0-2" fmla="*/ 0 h 755250"/>
              <a:gd name="connsiteX1-3" fmla="*/ 1999492 w 1999492"/>
              <a:gd name="connsiteY1-4" fmla="*/ 35170 h 755250"/>
              <a:gd name="connsiteX2-5" fmla="*/ 1999492 w 1999492"/>
              <a:gd name="connsiteY2-6" fmla="*/ 755250 h 755250"/>
              <a:gd name="connsiteX3-7" fmla="*/ 199292 w 1999492"/>
              <a:gd name="connsiteY3-8" fmla="*/ 755250 h 755250"/>
              <a:gd name="connsiteX4-9" fmla="*/ 0 w 1999492"/>
              <a:gd name="connsiteY4-10" fmla="*/ 0 h 755250"/>
              <a:gd name="connsiteX0-11" fmla="*/ 0 w 2222231"/>
              <a:gd name="connsiteY0-12" fmla="*/ 11722 h 766972"/>
              <a:gd name="connsiteX1-13" fmla="*/ 2222231 w 2222231"/>
              <a:gd name="connsiteY1-14" fmla="*/ 0 h 766972"/>
              <a:gd name="connsiteX2-15" fmla="*/ 1999492 w 2222231"/>
              <a:gd name="connsiteY2-16" fmla="*/ 766972 h 766972"/>
              <a:gd name="connsiteX3-17" fmla="*/ 199292 w 2222231"/>
              <a:gd name="connsiteY3-18" fmla="*/ 766972 h 766972"/>
              <a:gd name="connsiteX4-19" fmla="*/ 0 w 2222231"/>
              <a:gd name="connsiteY4-20" fmla="*/ 11722 h 766972"/>
              <a:gd name="connsiteX0-21" fmla="*/ 173185 w 2395416"/>
              <a:gd name="connsiteY0-22" fmla="*/ 101170 h 856420"/>
              <a:gd name="connsiteX1-23" fmla="*/ 2395416 w 2395416"/>
              <a:gd name="connsiteY1-24" fmla="*/ 89448 h 856420"/>
              <a:gd name="connsiteX2-25" fmla="*/ 2172677 w 2395416"/>
              <a:gd name="connsiteY2-26" fmla="*/ 856420 h 856420"/>
              <a:gd name="connsiteX3-27" fmla="*/ 372477 w 2395416"/>
              <a:gd name="connsiteY3-28" fmla="*/ 856420 h 856420"/>
              <a:gd name="connsiteX4-29" fmla="*/ 173185 w 2395416"/>
              <a:gd name="connsiteY4-30" fmla="*/ 101170 h 856420"/>
              <a:gd name="connsiteX0-31" fmla="*/ 30282 w 2252513"/>
              <a:gd name="connsiteY0-32" fmla="*/ 101170 h 856420"/>
              <a:gd name="connsiteX1-33" fmla="*/ 2252513 w 2252513"/>
              <a:gd name="connsiteY1-34" fmla="*/ 89448 h 856420"/>
              <a:gd name="connsiteX2-35" fmla="*/ 2029774 w 2252513"/>
              <a:gd name="connsiteY2-36" fmla="*/ 856420 h 856420"/>
              <a:gd name="connsiteX3-37" fmla="*/ 229574 w 2252513"/>
              <a:gd name="connsiteY3-38" fmla="*/ 856420 h 856420"/>
              <a:gd name="connsiteX4-39" fmla="*/ 30282 w 2252513"/>
              <a:gd name="connsiteY4-40" fmla="*/ 101170 h 856420"/>
              <a:gd name="connsiteX0-41" fmla="*/ 321 w 2222552"/>
              <a:gd name="connsiteY0-42" fmla="*/ 101170 h 856420"/>
              <a:gd name="connsiteX1-43" fmla="*/ 2222552 w 2222552"/>
              <a:gd name="connsiteY1-44" fmla="*/ 89448 h 856420"/>
              <a:gd name="connsiteX2-45" fmla="*/ 1999813 w 2222552"/>
              <a:gd name="connsiteY2-46" fmla="*/ 856420 h 856420"/>
              <a:gd name="connsiteX3-47" fmla="*/ 199613 w 2222552"/>
              <a:gd name="connsiteY3-48" fmla="*/ 856420 h 856420"/>
              <a:gd name="connsiteX4-49" fmla="*/ 321 w 2222552"/>
              <a:gd name="connsiteY4-50" fmla="*/ 101170 h 856420"/>
              <a:gd name="connsiteX0-51" fmla="*/ 189 w 2351374"/>
              <a:gd name="connsiteY0-52" fmla="*/ 89514 h 868210"/>
              <a:gd name="connsiteX1-53" fmla="*/ 2351374 w 2351374"/>
              <a:gd name="connsiteY1-54" fmla="*/ 101238 h 868210"/>
              <a:gd name="connsiteX2-55" fmla="*/ 2128635 w 2351374"/>
              <a:gd name="connsiteY2-56" fmla="*/ 868210 h 868210"/>
              <a:gd name="connsiteX3-57" fmla="*/ 328435 w 2351374"/>
              <a:gd name="connsiteY3-58" fmla="*/ 868210 h 868210"/>
              <a:gd name="connsiteX4-59" fmla="*/ 189 w 2351374"/>
              <a:gd name="connsiteY4-60" fmla="*/ 89514 h 868210"/>
              <a:gd name="connsiteX0-61" fmla="*/ 3 w 2351188"/>
              <a:gd name="connsiteY0-62" fmla="*/ 60152 h 838848"/>
              <a:gd name="connsiteX1-63" fmla="*/ 2351188 w 2351188"/>
              <a:gd name="connsiteY1-64" fmla="*/ 71876 h 838848"/>
              <a:gd name="connsiteX2-65" fmla="*/ 2128449 w 2351188"/>
              <a:gd name="connsiteY2-66" fmla="*/ 838848 h 838848"/>
              <a:gd name="connsiteX3-67" fmla="*/ 328249 w 2351188"/>
              <a:gd name="connsiteY3-68" fmla="*/ 838848 h 838848"/>
              <a:gd name="connsiteX4-69" fmla="*/ 3 w 2351188"/>
              <a:gd name="connsiteY4-70" fmla="*/ 60152 h 838848"/>
              <a:gd name="connsiteX0-71" fmla="*/ 3 w 2351188"/>
              <a:gd name="connsiteY0-72" fmla="*/ 21866 h 800562"/>
              <a:gd name="connsiteX1-73" fmla="*/ 2351188 w 2351188"/>
              <a:gd name="connsiteY1-74" fmla="*/ 33590 h 800562"/>
              <a:gd name="connsiteX2-75" fmla="*/ 2128449 w 2351188"/>
              <a:gd name="connsiteY2-76" fmla="*/ 800562 h 800562"/>
              <a:gd name="connsiteX3-77" fmla="*/ 328249 w 2351188"/>
              <a:gd name="connsiteY3-78" fmla="*/ 800562 h 800562"/>
              <a:gd name="connsiteX4-79" fmla="*/ 3 w 2351188"/>
              <a:gd name="connsiteY4-80" fmla="*/ 21866 h 800562"/>
              <a:gd name="connsiteX0-81" fmla="*/ 3 w 2352856"/>
              <a:gd name="connsiteY0-82" fmla="*/ 116403 h 895099"/>
              <a:gd name="connsiteX1-83" fmla="*/ 2351188 w 2352856"/>
              <a:gd name="connsiteY1-84" fmla="*/ 128127 h 895099"/>
              <a:gd name="connsiteX2-85" fmla="*/ 2128449 w 2352856"/>
              <a:gd name="connsiteY2-86" fmla="*/ 895099 h 895099"/>
              <a:gd name="connsiteX3-87" fmla="*/ 328249 w 2352856"/>
              <a:gd name="connsiteY3-88" fmla="*/ 895099 h 895099"/>
              <a:gd name="connsiteX4-89" fmla="*/ 3 w 2352856"/>
              <a:gd name="connsiteY4-90" fmla="*/ 116403 h 895099"/>
              <a:gd name="connsiteX0-91" fmla="*/ 102032 w 2513720"/>
              <a:gd name="connsiteY0-92" fmla="*/ 148208 h 926904"/>
              <a:gd name="connsiteX1-93" fmla="*/ 2511832 w 2513720"/>
              <a:gd name="connsiteY1-94" fmla="*/ 148209 h 926904"/>
              <a:gd name="connsiteX2-95" fmla="*/ 2230478 w 2513720"/>
              <a:gd name="connsiteY2-96" fmla="*/ 926904 h 926904"/>
              <a:gd name="connsiteX3-97" fmla="*/ 430278 w 2513720"/>
              <a:gd name="connsiteY3-98" fmla="*/ 926904 h 926904"/>
              <a:gd name="connsiteX4-99" fmla="*/ 102032 w 2513720"/>
              <a:gd name="connsiteY4-100" fmla="*/ 148208 h 926904"/>
              <a:gd name="connsiteX0-101" fmla="*/ 102032 w 2513123"/>
              <a:gd name="connsiteY0-102" fmla="*/ 57184 h 835880"/>
              <a:gd name="connsiteX1-103" fmla="*/ 2511832 w 2513123"/>
              <a:gd name="connsiteY1-104" fmla="*/ 57185 h 835880"/>
              <a:gd name="connsiteX2-105" fmla="*/ 2230478 w 2513123"/>
              <a:gd name="connsiteY2-106" fmla="*/ 835880 h 835880"/>
              <a:gd name="connsiteX3-107" fmla="*/ 430278 w 2513123"/>
              <a:gd name="connsiteY3-108" fmla="*/ 835880 h 835880"/>
              <a:gd name="connsiteX4-109" fmla="*/ 102032 w 2513123"/>
              <a:gd name="connsiteY4-110" fmla="*/ 57184 h 835880"/>
              <a:gd name="connsiteX0-111" fmla="*/ 7862 w 2418953"/>
              <a:gd name="connsiteY0-112" fmla="*/ 15510 h 794206"/>
              <a:gd name="connsiteX1-113" fmla="*/ 2417662 w 2418953"/>
              <a:gd name="connsiteY1-114" fmla="*/ 15511 h 794206"/>
              <a:gd name="connsiteX2-115" fmla="*/ 2136308 w 2418953"/>
              <a:gd name="connsiteY2-116" fmla="*/ 794206 h 794206"/>
              <a:gd name="connsiteX3-117" fmla="*/ 336108 w 2418953"/>
              <a:gd name="connsiteY3-118" fmla="*/ 794206 h 794206"/>
              <a:gd name="connsiteX4-119" fmla="*/ 7862 w 2418953"/>
              <a:gd name="connsiteY4-120" fmla="*/ 15510 h 794206"/>
              <a:gd name="connsiteX0-121" fmla="*/ 8 w 2411099"/>
              <a:gd name="connsiteY0-122" fmla="*/ 10305 h 789001"/>
              <a:gd name="connsiteX1-123" fmla="*/ 2409808 w 2411099"/>
              <a:gd name="connsiteY1-124" fmla="*/ 10306 h 789001"/>
              <a:gd name="connsiteX2-125" fmla="*/ 2128454 w 2411099"/>
              <a:gd name="connsiteY2-126" fmla="*/ 789001 h 789001"/>
              <a:gd name="connsiteX3-127" fmla="*/ 328254 w 2411099"/>
              <a:gd name="connsiteY3-128" fmla="*/ 789001 h 789001"/>
              <a:gd name="connsiteX4-129" fmla="*/ 8 w 2411099"/>
              <a:gd name="connsiteY4-130" fmla="*/ 10305 h 789001"/>
              <a:gd name="connsiteX0-131" fmla="*/ 110847 w 2521938"/>
              <a:gd name="connsiteY0-132" fmla="*/ 56232 h 834928"/>
              <a:gd name="connsiteX1-133" fmla="*/ 2520647 w 2521938"/>
              <a:gd name="connsiteY1-134" fmla="*/ 56233 h 834928"/>
              <a:gd name="connsiteX2-135" fmla="*/ 2239293 w 2521938"/>
              <a:gd name="connsiteY2-136" fmla="*/ 834928 h 834928"/>
              <a:gd name="connsiteX3-137" fmla="*/ 392200 w 2521938"/>
              <a:gd name="connsiteY3-138" fmla="*/ 822083 h 834928"/>
              <a:gd name="connsiteX4-139" fmla="*/ 110847 w 2521938"/>
              <a:gd name="connsiteY4-140" fmla="*/ 56232 h 834928"/>
              <a:gd name="connsiteX0-141" fmla="*/ 3452 w 2414543"/>
              <a:gd name="connsiteY0-142" fmla="*/ 50526 h 829222"/>
              <a:gd name="connsiteX1-143" fmla="*/ 2413252 w 2414543"/>
              <a:gd name="connsiteY1-144" fmla="*/ 50527 h 829222"/>
              <a:gd name="connsiteX2-145" fmla="*/ 2131898 w 2414543"/>
              <a:gd name="connsiteY2-146" fmla="*/ 829222 h 829222"/>
              <a:gd name="connsiteX3-147" fmla="*/ 284805 w 2414543"/>
              <a:gd name="connsiteY3-148" fmla="*/ 816377 h 829222"/>
              <a:gd name="connsiteX4-149" fmla="*/ 3452 w 2414543"/>
              <a:gd name="connsiteY4-150" fmla="*/ 50526 h 829222"/>
              <a:gd name="connsiteX0-151" fmla="*/ 110847 w 2521938"/>
              <a:gd name="connsiteY0-152" fmla="*/ 65515 h 844211"/>
              <a:gd name="connsiteX1-153" fmla="*/ 2520647 w 2521938"/>
              <a:gd name="connsiteY1-154" fmla="*/ 39826 h 844211"/>
              <a:gd name="connsiteX2-155" fmla="*/ 2239293 w 2521938"/>
              <a:gd name="connsiteY2-156" fmla="*/ 844211 h 844211"/>
              <a:gd name="connsiteX3-157" fmla="*/ 392200 w 2521938"/>
              <a:gd name="connsiteY3-158" fmla="*/ 831366 h 844211"/>
              <a:gd name="connsiteX4-159" fmla="*/ 110847 w 2521938"/>
              <a:gd name="connsiteY4-160" fmla="*/ 65515 h 844211"/>
              <a:gd name="connsiteX0-161" fmla="*/ 110847 w 2522511"/>
              <a:gd name="connsiteY0-162" fmla="*/ 65515 h 844211"/>
              <a:gd name="connsiteX1-163" fmla="*/ 2520647 w 2522511"/>
              <a:gd name="connsiteY1-164" fmla="*/ 39826 h 844211"/>
              <a:gd name="connsiteX2-165" fmla="*/ 2239293 w 2522511"/>
              <a:gd name="connsiteY2-166" fmla="*/ 844211 h 844211"/>
              <a:gd name="connsiteX3-167" fmla="*/ 392200 w 2522511"/>
              <a:gd name="connsiteY3-168" fmla="*/ 831366 h 844211"/>
              <a:gd name="connsiteX4-169" fmla="*/ 110847 w 2522511"/>
              <a:gd name="connsiteY4-170" fmla="*/ 65515 h 844211"/>
              <a:gd name="connsiteX0-171" fmla="*/ 1770 w 2413434"/>
              <a:gd name="connsiteY0-172" fmla="*/ 48740 h 827436"/>
              <a:gd name="connsiteX1-173" fmla="*/ 2411570 w 2413434"/>
              <a:gd name="connsiteY1-174" fmla="*/ 23051 h 827436"/>
              <a:gd name="connsiteX2-175" fmla="*/ 2130216 w 2413434"/>
              <a:gd name="connsiteY2-176" fmla="*/ 827436 h 827436"/>
              <a:gd name="connsiteX3-177" fmla="*/ 283123 w 2413434"/>
              <a:gd name="connsiteY3-178" fmla="*/ 814591 h 827436"/>
              <a:gd name="connsiteX4-179" fmla="*/ 1770 w 2413434"/>
              <a:gd name="connsiteY4-180" fmla="*/ 48740 h 827436"/>
              <a:gd name="connsiteX0-181" fmla="*/ 590 w 2412254"/>
              <a:gd name="connsiteY0-182" fmla="*/ 25697 h 804393"/>
              <a:gd name="connsiteX1-183" fmla="*/ 2410390 w 2412254"/>
              <a:gd name="connsiteY1-184" fmla="*/ 8 h 804393"/>
              <a:gd name="connsiteX2-185" fmla="*/ 2129036 w 2412254"/>
              <a:gd name="connsiteY2-186" fmla="*/ 804393 h 804393"/>
              <a:gd name="connsiteX3-187" fmla="*/ 281943 w 2412254"/>
              <a:gd name="connsiteY3-188" fmla="*/ 791548 h 804393"/>
              <a:gd name="connsiteX4-189" fmla="*/ 590 w 2412254"/>
              <a:gd name="connsiteY4-190" fmla="*/ 25697 h 804393"/>
              <a:gd name="connsiteX0-191" fmla="*/ 590 w 2411752"/>
              <a:gd name="connsiteY0-192" fmla="*/ 25697 h 804393"/>
              <a:gd name="connsiteX1-193" fmla="*/ 2410390 w 2411752"/>
              <a:gd name="connsiteY1-194" fmla="*/ 8 h 804393"/>
              <a:gd name="connsiteX2-195" fmla="*/ 2129036 w 2411752"/>
              <a:gd name="connsiteY2-196" fmla="*/ 804393 h 804393"/>
              <a:gd name="connsiteX3-197" fmla="*/ 281943 w 2411752"/>
              <a:gd name="connsiteY3-198" fmla="*/ 791548 h 804393"/>
              <a:gd name="connsiteX4-199" fmla="*/ 590 w 2411752"/>
              <a:gd name="connsiteY4-200" fmla="*/ 25697 h 804393"/>
              <a:gd name="connsiteX0-201" fmla="*/ 20 w 2411182"/>
              <a:gd name="connsiteY0-202" fmla="*/ 25697 h 804393"/>
              <a:gd name="connsiteX1-203" fmla="*/ 2409820 w 2411182"/>
              <a:gd name="connsiteY1-204" fmla="*/ 8 h 804393"/>
              <a:gd name="connsiteX2-205" fmla="*/ 2128466 w 2411182"/>
              <a:gd name="connsiteY2-206" fmla="*/ 804393 h 804393"/>
              <a:gd name="connsiteX3-207" fmla="*/ 281373 w 2411182"/>
              <a:gd name="connsiteY3-208" fmla="*/ 791548 h 804393"/>
              <a:gd name="connsiteX4-209" fmla="*/ 20 w 2411182"/>
              <a:gd name="connsiteY4-210" fmla="*/ 25697 h 804393"/>
              <a:gd name="connsiteX0-211" fmla="*/ 20 w 2412149"/>
              <a:gd name="connsiteY0-212" fmla="*/ 25695 h 804391"/>
              <a:gd name="connsiteX1-213" fmla="*/ 2409820 w 2412149"/>
              <a:gd name="connsiteY1-214" fmla="*/ 6 h 804391"/>
              <a:gd name="connsiteX2-215" fmla="*/ 2128466 w 2412149"/>
              <a:gd name="connsiteY2-216" fmla="*/ 804391 h 804391"/>
              <a:gd name="connsiteX3-217" fmla="*/ 1229557 w 2412149"/>
              <a:gd name="connsiteY3-218" fmla="*/ 787343 h 804391"/>
              <a:gd name="connsiteX4-219" fmla="*/ 281373 w 2412149"/>
              <a:gd name="connsiteY4-220" fmla="*/ 791546 h 804391"/>
              <a:gd name="connsiteX5" fmla="*/ 20 w 2412149"/>
              <a:gd name="connsiteY5" fmla="*/ 25695 h 804391"/>
              <a:gd name="connsiteX0-221" fmla="*/ 20 w 2412149"/>
              <a:gd name="connsiteY0-222" fmla="*/ 25695 h 814182"/>
              <a:gd name="connsiteX1-223" fmla="*/ 2409820 w 2412149"/>
              <a:gd name="connsiteY1-224" fmla="*/ 6 h 814182"/>
              <a:gd name="connsiteX2-225" fmla="*/ 2128466 w 2412149"/>
              <a:gd name="connsiteY2-226" fmla="*/ 804391 h 814182"/>
              <a:gd name="connsiteX3-227" fmla="*/ 1222100 w 2412149"/>
              <a:gd name="connsiteY3-228" fmla="*/ 814182 h 814182"/>
              <a:gd name="connsiteX4-229" fmla="*/ 281373 w 2412149"/>
              <a:gd name="connsiteY4-230" fmla="*/ 791546 h 814182"/>
              <a:gd name="connsiteX5-231" fmla="*/ 20 w 2412149"/>
              <a:gd name="connsiteY5-232" fmla="*/ 25695 h 814182"/>
              <a:gd name="connsiteX0-233" fmla="*/ 20 w 2410718"/>
              <a:gd name="connsiteY0-234" fmla="*/ 25694 h 814181"/>
              <a:gd name="connsiteX1-235" fmla="*/ 2409820 w 2410718"/>
              <a:gd name="connsiteY1-236" fmla="*/ 5 h 814181"/>
              <a:gd name="connsiteX2-237" fmla="*/ 2128466 w 2410718"/>
              <a:gd name="connsiteY2-238" fmla="*/ 804390 h 814181"/>
              <a:gd name="connsiteX3-239" fmla="*/ 1222100 w 2410718"/>
              <a:gd name="connsiteY3-240" fmla="*/ 814181 h 814181"/>
              <a:gd name="connsiteX4-241" fmla="*/ 281373 w 2410718"/>
              <a:gd name="connsiteY4-242" fmla="*/ 791545 h 814181"/>
              <a:gd name="connsiteX5-243" fmla="*/ 20 w 2410718"/>
              <a:gd name="connsiteY5-244" fmla="*/ 25694 h 814181"/>
              <a:gd name="connsiteX0-245" fmla="*/ 20 w 2410718"/>
              <a:gd name="connsiteY0-246" fmla="*/ 25694 h 867858"/>
              <a:gd name="connsiteX1-247" fmla="*/ 2409820 w 2410718"/>
              <a:gd name="connsiteY1-248" fmla="*/ 5 h 867858"/>
              <a:gd name="connsiteX2-249" fmla="*/ 2128466 w 2410718"/>
              <a:gd name="connsiteY2-250" fmla="*/ 804390 h 867858"/>
              <a:gd name="connsiteX3-251" fmla="*/ 1214643 w 2410718"/>
              <a:gd name="connsiteY3-252" fmla="*/ 867858 h 867858"/>
              <a:gd name="connsiteX4-253" fmla="*/ 281373 w 2410718"/>
              <a:gd name="connsiteY4-254" fmla="*/ 791545 h 867858"/>
              <a:gd name="connsiteX5-255" fmla="*/ 20 w 2410718"/>
              <a:gd name="connsiteY5-256" fmla="*/ 25694 h 867858"/>
              <a:gd name="connsiteX0-257" fmla="*/ 20 w 2410718"/>
              <a:gd name="connsiteY0-258" fmla="*/ 25694 h 832073"/>
              <a:gd name="connsiteX1-259" fmla="*/ 2409820 w 2410718"/>
              <a:gd name="connsiteY1-260" fmla="*/ 5 h 832073"/>
              <a:gd name="connsiteX2-261" fmla="*/ 2128466 w 2410718"/>
              <a:gd name="connsiteY2-262" fmla="*/ 804390 h 832073"/>
              <a:gd name="connsiteX3-263" fmla="*/ 1214643 w 2410718"/>
              <a:gd name="connsiteY3-264" fmla="*/ 832073 h 832073"/>
              <a:gd name="connsiteX4-265" fmla="*/ 281373 w 2410718"/>
              <a:gd name="connsiteY4-266" fmla="*/ 791545 h 832073"/>
              <a:gd name="connsiteX5-267" fmla="*/ 20 w 2410718"/>
              <a:gd name="connsiteY5-268" fmla="*/ 25694 h 832073"/>
              <a:gd name="connsiteX0-269" fmla="*/ 20 w 2410718"/>
              <a:gd name="connsiteY0-270" fmla="*/ 25694 h 866829"/>
              <a:gd name="connsiteX1-271" fmla="*/ 2409820 w 2410718"/>
              <a:gd name="connsiteY1-272" fmla="*/ 5 h 866829"/>
              <a:gd name="connsiteX2-273" fmla="*/ 2128466 w 2410718"/>
              <a:gd name="connsiteY2-274" fmla="*/ 804390 h 866829"/>
              <a:gd name="connsiteX3-275" fmla="*/ 1214643 w 2410718"/>
              <a:gd name="connsiteY3-276" fmla="*/ 832073 h 866829"/>
              <a:gd name="connsiteX4-277" fmla="*/ 281373 w 2410718"/>
              <a:gd name="connsiteY4-278" fmla="*/ 791545 h 866829"/>
              <a:gd name="connsiteX5-279" fmla="*/ 20 w 2410718"/>
              <a:gd name="connsiteY5-280" fmla="*/ 25694 h 866829"/>
              <a:gd name="connsiteX0-281" fmla="*/ 20 w 2410718"/>
              <a:gd name="connsiteY0-282" fmla="*/ 25694 h 858839"/>
              <a:gd name="connsiteX1-283" fmla="*/ 2409820 w 2410718"/>
              <a:gd name="connsiteY1-284" fmla="*/ 5 h 858839"/>
              <a:gd name="connsiteX2-285" fmla="*/ 2128466 w 2410718"/>
              <a:gd name="connsiteY2-286" fmla="*/ 804390 h 858839"/>
              <a:gd name="connsiteX3-287" fmla="*/ 1214643 w 2410718"/>
              <a:gd name="connsiteY3-288" fmla="*/ 832073 h 858839"/>
              <a:gd name="connsiteX4-289" fmla="*/ 281373 w 2410718"/>
              <a:gd name="connsiteY4-290" fmla="*/ 791545 h 858839"/>
              <a:gd name="connsiteX5-291" fmla="*/ 20 w 2410718"/>
              <a:gd name="connsiteY5-292" fmla="*/ 25694 h 858839"/>
              <a:gd name="connsiteX0-293" fmla="*/ 20 w 2410718"/>
              <a:gd name="connsiteY0-294" fmla="*/ 25694 h 836850"/>
              <a:gd name="connsiteX1-295" fmla="*/ 2409820 w 2410718"/>
              <a:gd name="connsiteY1-296" fmla="*/ 5 h 836850"/>
              <a:gd name="connsiteX2-297" fmla="*/ 2128466 w 2410718"/>
              <a:gd name="connsiteY2-298" fmla="*/ 804390 h 836850"/>
              <a:gd name="connsiteX3-299" fmla="*/ 1214643 w 2410718"/>
              <a:gd name="connsiteY3-300" fmla="*/ 832073 h 836850"/>
              <a:gd name="connsiteX4-301" fmla="*/ 281373 w 2410718"/>
              <a:gd name="connsiteY4-302" fmla="*/ 791545 h 836850"/>
              <a:gd name="connsiteX5-303" fmla="*/ 20 w 2410718"/>
              <a:gd name="connsiteY5-304" fmla="*/ 25694 h 836850"/>
              <a:gd name="connsiteX0-305" fmla="*/ 20 w 2410718"/>
              <a:gd name="connsiteY0-306" fmla="*/ 25694 h 840739"/>
              <a:gd name="connsiteX1-307" fmla="*/ 2409820 w 2410718"/>
              <a:gd name="connsiteY1-308" fmla="*/ 5 h 840739"/>
              <a:gd name="connsiteX2-309" fmla="*/ 2128466 w 2410718"/>
              <a:gd name="connsiteY2-310" fmla="*/ 804390 h 840739"/>
              <a:gd name="connsiteX3-311" fmla="*/ 1214643 w 2410718"/>
              <a:gd name="connsiteY3-312" fmla="*/ 832073 h 840739"/>
              <a:gd name="connsiteX4-313" fmla="*/ 281373 w 2410718"/>
              <a:gd name="connsiteY4-314" fmla="*/ 791545 h 840739"/>
              <a:gd name="connsiteX5-315" fmla="*/ 20 w 2410718"/>
              <a:gd name="connsiteY5-316" fmla="*/ 25694 h 840739"/>
              <a:gd name="connsiteX0-317" fmla="*/ 20 w 2410718"/>
              <a:gd name="connsiteY0-318" fmla="*/ 25694 h 855476"/>
              <a:gd name="connsiteX1-319" fmla="*/ 2409820 w 2410718"/>
              <a:gd name="connsiteY1-320" fmla="*/ 5 h 855476"/>
              <a:gd name="connsiteX2-321" fmla="*/ 2128466 w 2410718"/>
              <a:gd name="connsiteY2-322" fmla="*/ 804390 h 855476"/>
              <a:gd name="connsiteX3-323" fmla="*/ 1169901 w 2410718"/>
              <a:gd name="connsiteY3-324" fmla="*/ 849965 h 855476"/>
              <a:gd name="connsiteX4-325" fmla="*/ 281373 w 2410718"/>
              <a:gd name="connsiteY4-326" fmla="*/ 791545 h 855476"/>
              <a:gd name="connsiteX5-327" fmla="*/ 20 w 2410718"/>
              <a:gd name="connsiteY5-328" fmla="*/ 25694 h 855476"/>
              <a:gd name="connsiteX0-329" fmla="*/ 20 w 2410718"/>
              <a:gd name="connsiteY0-330" fmla="*/ 25694 h 850751"/>
              <a:gd name="connsiteX1-331" fmla="*/ 2409820 w 2410718"/>
              <a:gd name="connsiteY1-332" fmla="*/ 5 h 850751"/>
              <a:gd name="connsiteX2-333" fmla="*/ 2128466 w 2410718"/>
              <a:gd name="connsiteY2-334" fmla="*/ 804390 h 850751"/>
              <a:gd name="connsiteX3-335" fmla="*/ 1169901 w 2410718"/>
              <a:gd name="connsiteY3-336" fmla="*/ 849965 h 850751"/>
              <a:gd name="connsiteX4-337" fmla="*/ 281373 w 2410718"/>
              <a:gd name="connsiteY4-338" fmla="*/ 791545 h 850751"/>
              <a:gd name="connsiteX5-339" fmla="*/ 20 w 2410718"/>
              <a:gd name="connsiteY5-340" fmla="*/ 25694 h 8507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31" y="connsiteY5-232"/>
              </a:cxn>
            </a:cxnLst>
            <a:rect l="l" t="t" r="r" b="b"/>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w="25400" cap="flat" cmpd="sng" algn="ctr">
            <a:noFill/>
            <a:prstDash val="solid"/>
          </a:ln>
          <a:effectLst/>
        </p:spPr>
        <p:txBody>
          <a:bodyPr anchor="ctr"/>
          <a:lstStyle/>
          <a:p>
            <a:pPr algn="ctr">
              <a:defRPr/>
            </a:pPr>
            <a:r>
              <a:rPr lang="zh-CN" altLang="en-US" sz="2400" b="0" kern="0" dirty="0" smtClean="0">
                <a:solidFill>
                  <a:sysClr val="window" lastClr="FFFFFF"/>
                </a:solidFill>
                <a:latin typeface="微软雅黑" panose="020B0503020204020204" pitchFamily="34" charset="-122"/>
                <a:ea typeface="微软雅黑" panose="020B0503020204020204" pitchFamily="34" charset="-122"/>
              </a:rPr>
              <a:t>文本内容</a:t>
            </a:r>
            <a:endParaRPr lang="zh-CN" altLang="en-US" sz="2400" b="0" kern="0" dirty="0">
              <a:solidFill>
                <a:sysClr val="window" lastClr="FFFFFF"/>
              </a:solidFill>
              <a:latin typeface="微软雅黑" panose="020B0503020204020204" pitchFamily="34" charset="-122"/>
              <a:ea typeface="微软雅黑" panose="020B0503020204020204" pitchFamily="34" charset="-122"/>
            </a:endParaRPr>
          </a:p>
        </p:txBody>
      </p:sp>
      <p:sp>
        <p:nvSpPr>
          <p:cNvPr id="59" name="TextBox 49"/>
          <p:cNvSpPr txBox="1"/>
          <p:nvPr/>
        </p:nvSpPr>
        <p:spPr>
          <a:xfrm>
            <a:off x="4340225" y="3721895"/>
            <a:ext cx="382270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a:t>
            </a:r>
            <a:endParaRPr lang="zh-CN" altLang="en-US" sz="14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60" name="TextBox 50"/>
          <p:cNvSpPr txBox="1"/>
          <p:nvPr/>
        </p:nvSpPr>
        <p:spPr>
          <a:xfrm>
            <a:off x="4676775" y="3086697"/>
            <a:ext cx="3486150"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a:t>
            </a:r>
            <a:endParaRPr lang="zh-CN" altLang="en-US" sz="14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61" name="TextBox 51"/>
          <p:cNvSpPr txBox="1"/>
          <p:nvPr/>
        </p:nvSpPr>
        <p:spPr>
          <a:xfrm>
            <a:off x="5257801" y="2409231"/>
            <a:ext cx="2905125" cy="534591"/>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a:t>
            </a:r>
            <a:endParaRPr lang="zh-CN" altLang="en-US" sz="14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62" name="TextBox 52"/>
          <p:cNvSpPr txBox="1"/>
          <p:nvPr/>
        </p:nvSpPr>
        <p:spPr>
          <a:xfrm>
            <a:off x="5060951" y="1688903"/>
            <a:ext cx="3101975" cy="534590"/>
          </a:xfrm>
          <a:prstGeom prst="rect">
            <a:avLst/>
          </a:prstGeom>
          <a:noFill/>
        </p:spPr>
        <p:txBody>
          <a:bodyPr anchor="ctr"/>
          <a:lstStyle/>
          <a:p>
            <a:pPr algn="just">
              <a:lnSpc>
                <a:spcPct val="130000"/>
              </a:lnSpc>
              <a:defRPr/>
            </a:pPr>
            <a:r>
              <a:rPr lang="zh-CN" altLang="en-US" sz="14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a:t>
            </a:r>
            <a:r>
              <a:rPr lang="zh-CN" altLang="en-US" sz="1400" b="0" dirty="0" smtClean="0">
                <a:solidFill>
                  <a:schemeClr val="tx1">
                    <a:lumMod val="50000"/>
                  </a:schemeClr>
                </a:solidFill>
                <a:latin typeface="微软雅黑" panose="020B0503020204020204" pitchFamily="34" charset="-122"/>
                <a:ea typeface="微软雅黑" panose="020B0503020204020204" pitchFamily="34" charset="-122"/>
              </a:rPr>
              <a:t>此处。</a:t>
            </a:r>
            <a:endParaRPr lang="zh-CN" altLang="en-US" sz="1400" b="0" dirty="0">
              <a:solidFill>
                <a:schemeClr val="tx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0">
        <p14:window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4)">
                                      <p:cBhvr>
                                        <p:cTn id="7" dur="1000"/>
                                        <p:tgtEl>
                                          <p:spTgt spid="56"/>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500"/>
                                        <p:tgtEl>
                                          <p:spTgt spid="5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1+#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2"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right)">
                                      <p:cBhvr>
                                        <p:cTn id="28" dur="500"/>
                                        <p:tgtEl>
                                          <p:spTgt spid="51"/>
                                        </p:tgtEl>
                                      </p:cBhvr>
                                    </p:animEffect>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par>
                                <p:cTn id="33" presetID="22" presetClass="entr" presetSubtype="8"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fill="hold"/>
                                        <p:tgtEl>
                                          <p:spTgt spid="61"/>
                                        </p:tgtEl>
                                        <p:attrNameLst>
                                          <p:attrName>ppt_x</p:attrName>
                                        </p:attrNameLst>
                                      </p:cBhvr>
                                      <p:tavLst>
                                        <p:tav tm="0">
                                          <p:val>
                                            <p:strVal val="1+#ppt_w/2"/>
                                          </p:val>
                                        </p:tav>
                                        <p:tav tm="100000">
                                          <p:val>
                                            <p:strVal val="#ppt_x"/>
                                          </p:val>
                                        </p:tav>
                                      </p:tavLst>
                                    </p:anim>
                                    <p:anim calcmode="lin" valueType="num">
                                      <p:cBhvr additive="base">
                                        <p:cTn id="40" dur="500" fill="hold"/>
                                        <p:tgtEl>
                                          <p:spTgt spid="6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right)">
                                      <p:cBhvr>
                                        <p:cTn id="44" dur="500"/>
                                        <p:tgtEl>
                                          <p:spTgt spid="50"/>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left)">
                                      <p:cBhvr>
                                        <p:cTn id="48" dur="500"/>
                                        <p:tgtEl>
                                          <p:spTgt spid="53"/>
                                        </p:tgtEl>
                                      </p:cBhvr>
                                    </p:animEffect>
                                  </p:childTnLst>
                                </p:cTn>
                              </p:par>
                              <p:par>
                                <p:cTn id="49" presetID="22" presetClass="entr" presetSubtype="8"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p:stCondLst>
                              <p:cond delay="5500"/>
                            </p:stCondLst>
                            <p:childTnLst>
                              <p:par>
                                <p:cTn id="53" presetID="2" presetClass="entr" presetSubtype="2"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1+#ppt_w/2"/>
                                          </p:val>
                                        </p:tav>
                                        <p:tav tm="100000">
                                          <p:val>
                                            <p:strVal val="#ppt_x"/>
                                          </p:val>
                                        </p:tav>
                                      </p:tavLst>
                                    </p:anim>
                                    <p:anim calcmode="lin" valueType="num">
                                      <p:cBhvr additive="base">
                                        <p:cTn id="56" dur="500" fill="hold"/>
                                        <p:tgtEl>
                                          <p:spTgt spid="60"/>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2" presetClass="entr" presetSubtype="2"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right)">
                                      <p:cBhvr>
                                        <p:cTn id="60" dur="500"/>
                                        <p:tgtEl>
                                          <p:spTgt spid="49"/>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par>
                                <p:cTn id="65" presetID="22" presetClass="entr" presetSubtype="8"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par>
                          <p:cTn id="68" fill="hold">
                            <p:stCondLst>
                              <p:cond delay="7000"/>
                            </p:stCondLst>
                            <p:childTnLst>
                              <p:par>
                                <p:cTn id="69" presetID="22" presetClass="entr" presetSubtype="8"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7500"/>
                            </p:stCondLst>
                            <p:childTnLst>
                              <p:par>
                                <p:cTn id="73" presetID="2" presetClass="entr" presetSubtype="2"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1+#ppt_w/2"/>
                                          </p:val>
                                        </p:tav>
                                        <p:tav tm="100000">
                                          <p:val>
                                            <p:strVal val="#ppt_x"/>
                                          </p:val>
                                        </p:tav>
                                      </p:tavLst>
                                    </p:anim>
                                    <p:anim calcmode="lin" valueType="num">
                                      <p:cBhvr additive="base">
                                        <p:cTn id="76"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49" grpId="0" animBg="1"/>
      <p:bldP spid="50" grpId="0" animBg="1"/>
      <p:bldP spid="51" grpId="0" animBg="1"/>
      <p:bldP spid="52" grpId="0" animBg="1"/>
      <p:bldP spid="53" grpId="0" animBg="1"/>
      <p:bldP spid="57" grpId="0" animBg="1"/>
      <p:bldP spid="58" grpId="0" animBg="1"/>
      <p:bldP spid="59" grpId="0"/>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52" name="Freeform 5"/>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53" name="Freeform 6"/>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54" name="Freeform 7"/>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68562" tIns="34281" rIns="68562" bIns="34281"/>
          <a:lstStyle/>
          <a:p>
            <a:endParaRPr lang="zh-CN" altLang="en-US"/>
          </a:p>
        </p:txBody>
      </p:sp>
      <p:sp>
        <p:nvSpPr>
          <p:cNvPr id="55" name="Freeform 8"/>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56" name="Freeform 9"/>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57" name="Freeform 10"/>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p>
            <a:endParaRPr lang="zh-CN" altLang="en-US"/>
          </a:p>
        </p:txBody>
      </p:sp>
      <p:sp>
        <p:nvSpPr>
          <p:cNvPr id="58" name="TextBox 11"/>
          <p:cNvSpPr txBox="1">
            <a:spLocks noChangeArrowheads="1"/>
          </p:cNvSpPr>
          <p:nvPr/>
        </p:nvSpPr>
        <p:spPr bwMode="auto">
          <a:xfrm>
            <a:off x="2031604" y="1926432"/>
            <a:ext cx="398346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a:solidFill>
                  <a:srgbClr val="FFFFFF"/>
                </a:solidFill>
                <a:latin typeface="微软雅黑" panose="020B0503020204020204" pitchFamily="34" charset="-122"/>
                <a:ea typeface="微软雅黑" panose="020B0503020204020204" pitchFamily="34" charset="-122"/>
              </a:rPr>
              <a:t>请输入您的章节大标题</a:t>
            </a:r>
            <a:endParaRPr lang="zh-CN" altLang="en-US" sz="3000" b="1" dirty="0">
              <a:solidFill>
                <a:srgbClr val="FFFFFF"/>
              </a:solidFill>
              <a:latin typeface="微软雅黑" panose="020B0503020204020204" pitchFamily="34" charset="-122"/>
              <a:ea typeface="微软雅黑" panose="020B0503020204020204" pitchFamily="34" charset="-122"/>
            </a:endParaRPr>
          </a:p>
        </p:txBody>
      </p:sp>
      <p:sp>
        <p:nvSpPr>
          <p:cNvPr id="59"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300" b="1">
                <a:solidFill>
                  <a:srgbClr val="FFFFFF"/>
                </a:solidFill>
                <a:latin typeface="微软雅黑" panose="020B0503020204020204" pitchFamily="34" charset="-122"/>
                <a:ea typeface="微软雅黑" panose="020B0503020204020204" pitchFamily="34" charset="-122"/>
              </a:rPr>
              <a:t>1</a:t>
            </a:r>
            <a:endParaRPr lang="zh-CN" altLang="en-US" sz="10300" b="1">
              <a:solidFill>
                <a:srgbClr val="FFFFFF"/>
              </a:solidFill>
              <a:latin typeface="微软雅黑" panose="020B0503020204020204" pitchFamily="34" charset="-122"/>
              <a:ea typeface="微软雅黑" panose="020B0503020204020204" pitchFamily="34" charset="-122"/>
            </a:endParaRPr>
          </a:p>
        </p:txBody>
      </p:sp>
      <p:sp>
        <p:nvSpPr>
          <p:cNvPr id="60"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a:solidFill>
                  <a:srgbClr val="FFFFFF"/>
                </a:solidFill>
                <a:latin typeface="微软雅黑" panose="020B0503020204020204" pitchFamily="34" charset="-122"/>
                <a:ea typeface="微软雅黑" panose="020B0503020204020204" pitchFamily="34" charset="-122"/>
              </a:rPr>
              <a:t>这里可以用一段简洁的文字描述出本章中心思想，或者作为章节导语。还可以列出本章的小节标题。</a:t>
            </a: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61"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1000"/>
                                        <p:tgtEl>
                                          <p:spTgt spid="5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right)">
                                      <p:cBhvr>
                                        <p:cTn id="10" dur="1000"/>
                                        <p:tgtEl>
                                          <p:spTgt spid="5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additive="base">
                                        <p:cTn id="14" dur="500" fill="hold"/>
                                        <p:tgtEl>
                                          <p:spTgt spid="54"/>
                                        </p:tgtEl>
                                        <p:attrNameLst>
                                          <p:attrName>ppt_x</p:attrName>
                                        </p:attrNameLst>
                                      </p:cBhvr>
                                      <p:tavLst>
                                        <p:tav tm="0">
                                          <p:val>
                                            <p:strVal val="0-#ppt_w/2"/>
                                          </p:val>
                                        </p:tav>
                                        <p:tav tm="100000">
                                          <p:val>
                                            <p:strVal val="#ppt_x"/>
                                          </p:val>
                                        </p:tav>
                                      </p:tavLst>
                                    </p:anim>
                                    <p:anim calcmode="lin" valueType="num">
                                      <p:cBhvr additive="base">
                                        <p:cTn id="15" dur="500" fill="hold"/>
                                        <p:tgtEl>
                                          <p:spTgt spid="5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300" fill="hold"/>
                                        <p:tgtEl>
                                          <p:spTgt spid="55"/>
                                        </p:tgtEl>
                                        <p:attrNameLst>
                                          <p:attrName>ppt_w</p:attrName>
                                        </p:attrNameLst>
                                      </p:cBhvr>
                                      <p:tavLst>
                                        <p:tav tm="0">
                                          <p:val>
                                            <p:fltVal val="0"/>
                                          </p:val>
                                        </p:tav>
                                        <p:tav tm="100000">
                                          <p:val>
                                            <p:strVal val="#ppt_w"/>
                                          </p:val>
                                        </p:tav>
                                      </p:tavLst>
                                    </p:anim>
                                    <p:anim calcmode="lin" valueType="num">
                                      <p:cBhvr>
                                        <p:cTn id="20" dur="300" fill="hold"/>
                                        <p:tgtEl>
                                          <p:spTgt spid="55"/>
                                        </p:tgtEl>
                                        <p:attrNameLst>
                                          <p:attrName>ppt_h</p:attrName>
                                        </p:attrNameLst>
                                      </p:cBhvr>
                                      <p:tavLst>
                                        <p:tav tm="0">
                                          <p:val>
                                            <p:fltVal val="0"/>
                                          </p:val>
                                        </p:tav>
                                        <p:tav tm="100000">
                                          <p:val>
                                            <p:strVal val="#ppt_h"/>
                                          </p:val>
                                        </p:tav>
                                      </p:tavLst>
                                    </p:anim>
                                    <p:anim calcmode="lin" valueType="num">
                                      <p:cBhvr>
                                        <p:cTn id="21" dur="300" fill="hold"/>
                                        <p:tgtEl>
                                          <p:spTgt spid="55"/>
                                        </p:tgtEl>
                                        <p:attrNameLst>
                                          <p:attrName>style.rotation</p:attrName>
                                        </p:attrNameLst>
                                      </p:cBhvr>
                                      <p:tavLst>
                                        <p:tav tm="0">
                                          <p:val>
                                            <p:fltVal val="90"/>
                                          </p:val>
                                        </p:tav>
                                        <p:tav tm="100000">
                                          <p:val>
                                            <p:fltVal val="0"/>
                                          </p:val>
                                        </p:tav>
                                      </p:tavLst>
                                    </p:anim>
                                    <p:animEffect transition="in" filter="fade">
                                      <p:cBhvr>
                                        <p:cTn id="22" dur="300"/>
                                        <p:tgtEl>
                                          <p:spTgt spid="5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400"/>
                                        <p:tgtEl>
                                          <p:spTgt spid="56"/>
                                        </p:tgtEl>
                                      </p:cBhvr>
                                    </p:animEffect>
                                    <p:anim calcmode="lin" valueType="num">
                                      <p:cBhvr>
                                        <p:cTn id="27" dur="400" fill="hold"/>
                                        <p:tgtEl>
                                          <p:spTgt spid="56"/>
                                        </p:tgtEl>
                                        <p:attrNameLst>
                                          <p:attrName>ppt_x</p:attrName>
                                        </p:attrNameLst>
                                      </p:cBhvr>
                                      <p:tavLst>
                                        <p:tav tm="0">
                                          <p:val>
                                            <p:strVal val="#ppt_x"/>
                                          </p:val>
                                        </p:tav>
                                        <p:tav tm="100000">
                                          <p:val>
                                            <p:strVal val="#ppt_x"/>
                                          </p:val>
                                        </p:tav>
                                      </p:tavLst>
                                    </p:anim>
                                    <p:anim calcmode="lin" valueType="num">
                                      <p:cBhvr>
                                        <p:cTn id="28" dur="400" fill="hold"/>
                                        <p:tgtEl>
                                          <p:spTgt spid="5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400"/>
                                        <p:tgtEl>
                                          <p:spTgt spid="57"/>
                                        </p:tgtEl>
                                      </p:cBhvr>
                                    </p:animEffect>
                                    <p:anim calcmode="lin" valueType="num">
                                      <p:cBhvr>
                                        <p:cTn id="32" dur="400" fill="hold"/>
                                        <p:tgtEl>
                                          <p:spTgt spid="57"/>
                                        </p:tgtEl>
                                        <p:attrNameLst>
                                          <p:attrName>ppt_x</p:attrName>
                                        </p:attrNameLst>
                                      </p:cBhvr>
                                      <p:tavLst>
                                        <p:tav tm="0">
                                          <p:val>
                                            <p:strVal val="#ppt_x"/>
                                          </p:val>
                                        </p:tav>
                                        <p:tav tm="100000">
                                          <p:val>
                                            <p:strVal val="#ppt_x"/>
                                          </p:val>
                                        </p:tav>
                                      </p:tavLst>
                                    </p:anim>
                                    <p:anim calcmode="lin" valueType="num">
                                      <p:cBhvr>
                                        <p:cTn id="33" dur="400" fill="hold"/>
                                        <p:tgtEl>
                                          <p:spTgt spid="5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31"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 calcmode="lin" valueType="num">
                                      <p:cBhvr>
                                        <p:cTn id="45" dur="500" fill="hold"/>
                                        <p:tgtEl>
                                          <p:spTgt spid="59"/>
                                        </p:tgtEl>
                                        <p:attrNameLst>
                                          <p:attrName>style.rotation</p:attrName>
                                        </p:attrNameLst>
                                      </p:cBhvr>
                                      <p:tavLst>
                                        <p:tav tm="0">
                                          <p:val>
                                            <p:fltVal val="90"/>
                                          </p:val>
                                        </p:tav>
                                        <p:tav tm="100000">
                                          <p:val>
                                            <p:fltVal val="0"/>
                                          </p:val>
                                        </p:tav>
                                      </p:tavLst>
                                    </p:anim>
                                    <p:animEffect transition="in" filter="fade">
                                      <p:cBhvr>
                                        <p:cTn id="46" dur="500"/>
                                        <p:tgtEl>
                                          <p:spTgt spid="59"/>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left)">
                                      <p:cBhvr>
                                        <p:cTn id="50" dur="500"/>
                                        <p:tgtEl>
                                          <p:spTgt spid="58"/>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up)">
                                      <p:cBhvr>
                                        <p:cTn id="5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utoUpdateAnimBg="0"/>
      <p:bldP spid="59" grpId="0" autoUpdateAnimBg="0"/>
      <p:bldP spid="60" grpId="0" autoUpdateAnimBg="0"/>
      <p:bldP spid="6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51" name="TextBox 50"/>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anose="020B0503020204020204" pitchFamily="34" charset="-122"/>
                <a:ea typeface="微软雅黑" panose="020B0503020204020204" pitchFamily="34" charset="-122"/>
              </a:rPr>
              <a:t>收入</a:t>
            </a:r>
            <a:r>
              <a:rPr lang="zh-CN" altLang="en-US" sz="1200" b="0" dirty="0" smtClean="0">
                <a:latin typeface="微软雅黑" panose="020B0503020204020204" pitchFamily="34" charset="-122"/>
                <a:ea typeface="微软雅黑" panose="020B0503020204020204" pitchFamily="34" charset="-122"/>
              </a:rPr>
              <a:t>来源一</a:t>
            </a:r>
            <a:endParaRPr lang="zh-CN" altLang="en-US" sz="1200" b="0" dirty="0">
              <a:latin typeface="微软雅黑" panose="020B0503020204020204" pitchFamily="34" charset="-122"/>
              <a:ea typeface="微软雅黑" panose="020B0503020204020204" pitchFamily="34" charset="-122"/>
            </a:endParaRPr>
          </a:p>
        </p:txBody>
      </p:sp>
      <p:sp>
        <p:nvSpPr>
          <p:cNvPr id="52" name="TextBox 51"/>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100</a:t>
            </a:r>
            <a:endParaRPr lang="zh-CN" altLang="en-US" sz="900" b="0" dirty="0">
              <a:latin typeface="微软雅黑" panose="020B0503020204020204" pitchFamily="34" charset="-122"/>
              <a:ea typeface="微软雅黑" panose="020B0503020204020204" pitchFamily="34" charset="-122"/>
            </a:endParaRPr>
          </a:p>
        </p:txBody>
      </p:sp>
      <p:sp>
        <p:nvSpPr>
          <p:cNvPr id="53" name="TextBox 52"/>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anose="020B0503020204020204" pitchFamily="34" charset="-122"/>
                <a:ea typeface="微软雅黑" panose="020B0503020204020204" pitchFamily="34" charset="-122"/>
              </a:rPr>
              <a:t>收入</a:t>
            </a:r>
            <a:r>
              <a:rPr lang="zh-CN" altLang="en-US" sz="1200" b="0" dirty="0" smtClean="0">
                <a:latin typeface="微软雅黑" panose="020B0503020204020204" pitchFamily="34" charset="-122"/>
                <a:ea typeface="微软雅黑" panose="020B0503020204020204" pitchFamily="34" charset="-122"/>
              </a:rPr>
              <a:t>来源二</a:t>
            </a:r>
            <a:endParaRPr lang="zh-CN" altLang="en-US" sz="1200" b="0" dirty="0">
              <a:latin typeface="微软雅黑" panose="020B0503020204020204" pitchFamily="34" charset="-122"/>
              <a:ea typeface="微软雅黑" panose="020B0503020204020204" pitchFamily="34" charset="-122"/>
            </a:endParaRPr>
          </a:p>
        </p:txBody>
      </p:sp>
      <p:sp>
        <p:nvSpPr>
          <p:cNvPr id="54" name="TextBox 53"/>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anose="020B0503020204020204" pitchFamily="34" charset="-122"/>
                <a:ea typeface="微软雅黑" panose="020B0503020204020204" pitchFamily="34" charset="-122"/>
              </a:rPr>
              <a:t>收入</a:t>
            </a:r>
            <a:r>
              <a:rPr lang="zh-CN" altLang="en-US" sz="1200" b="0" dirty="0" smtClean="0">
                <a:latin typeface="微软雅黑" panose="020B0503020204020204" pitchFamily="34" charset="-122"/>
                <a:ea typeface="微软雅黑" panose="020B0503020204020204" pitchFamily="34" charset="-122"/>
              </a:rPr>
              <a:t>来源三</a:t>
            </a:r>
            <a:endParaRPr lang="zh-CN" altLang="en-US" sz="1200" b="0" dirty="0">
              <a:latin typeface="微软雅黑" panose="020B0503020204020204" pitchFamily="34" charset="-122"/>
              <a:ea typeface="微软雅黑" panose="020B0503020204020204" pitchFamily="34" charset="-122"/>
            </a:endParaRPr>
          </a:p>
        </p:txBody>
      </p:sp>
      <p:sp>
        <p:nvSpPr>
          <p:cNvPr id="55" name="TextBox 54"/>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anose="020B0503020204020204" pitchFamily="34" charset="-122"/>
                <a:ea typeface="微软雅黑" panose="020B0503020204020204" pitchFamily="34" charset="-122"/>
              </a:rPr>
              <a:t>收入来源</a:t>
            </a:r>
            <a:r>
              <a:rPr lang="zh-CN" altLang="en-US" sz="1200" b="0" dirty="0" smtClean="0">
                <a:latin typeface="微软雅黑" panose="020B0503020204020204" pitchFamily="34" charset="-122"/>
                <a:ea typeface="微软雅黑" panose="020B0503020204020204" pitchFamily="34" charset="-122"/>
              </a:rPr>
              <a:t>四</a:t>
            </a:r>
            <a:endParaRPr lang="zh-CN" altLang="en-US" sz="1200" b="0" dirty="0">
              <a:latin typeface="微软雅黑" panose="020B0503020204020204" pitchFamily="34" charset="-122"/>
              <a:ea typeface="微软雅黑" panose="020B0503020204020204" pitchFamily="34" charset="-122"/>
            </a:endParaRPr>
          </a:p>
        </p:txBody>
      </p:sp>
      <p:sp>
        <p:nvSpPr>
          <p:cNvPr id="56" name="TextBox 55"/>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200</a:t>
            </a:r>
            <a:endParaRPr lang="zh-CN" altLang="en-US" sz="900" b="0"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300</a:t>
            </a:r>
            <a:endParaRPr lang="zh-CN" altLang="en-US" sz="900" b="0" dirty="0">
              <a:latin typeface="微软雅黑" panose="020B0503020204020204" pitchFamily="34" charset="-122"/>
              <a:ea typeface="微软雅黑" panose="020B0503020204020204" pitchFamily="34" charset="-122"/>
            </a:endParaRPr>
          </a:p>
        </p:txBody>
      </p:sp>
      <p:sp>
        <p:nvSpPr>
          <p:cNvPr id="58" name="TextBox 57"/>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400</a:t>
            </a:r>
            <a:endParaRPr lang="zh-CN" altLang="en-US" sz="900" b="0" dirty="0">
              <a:latin typeface="微软雅黑" panose="020B0503020204020204" pitchFamily="34" charset="-122"/>
              <a:ea typeface="微软雅黑" panose="020B0503020204020204" pitchFamily="34" charset="-122"/>
            </a:endParaRPr>
          </a:p>
        </p:txBody>
      </p:sp>
      <p:sp>
        <p:nvSpPr>
          <p:cNvPr id="59" name="TextBox 58"/>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500</a:t>
            </a:r>
            <a:endParaRPr lang="zh-CN" altLang="en-US" sz="900" b="0" dirty="0">
              <a:latin typeface="微软雅黑" panose="020B0503020204020204" pitchFamily="34" charset="-122"/>
              <a:ea typeface="微软雅黑" panose="020B0503020204020204" pitchFamily="34" charset="-122"/>
            </a:endParaRPr>
          </a:p>
        </p:txBody>
      </p:sp>
      <p:sp>
        <p:nvSpPr>
          <p:cNvPr id="60" name="TextBox 59"/>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600</a:t>
            </a:r>
            <a:endParaRPr lang="zh-CN" altLang="en-US" sz="900" b="0" dirty="0">
              <a:latin typeface="微软雅黑" panose="020B0503020204020204" pitchFamily="34" charset="-122"/>
              <a:ea typeface="微软雅黑" panose="020B0503020204020204" pitchFamily="34" charset="-122"/>
            </a:endParaRPr>
          </a:p>
        </p:txBody>
      </p:sp>
      <p:sp>
        <p:nvSpPr>
          <p:cNvPr id="61" name="TextBox 60"/>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700</a:t>
            </a:r>
            <a:endParaRPr lang="zh-CN" altLang="en-US" sz="900" b="0"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1176087" y="1286639"/>
            <a:ext cx="4464496" cy="2952328"/>
            <a:chOff x="1126939" y="1350372"/>
            <a:chExt cx="4464496" cy="2952328"/>
          </a:xfrm>
        </p:grpSpPr>
        <p:cxnSp>
          <p:nvCxnSpPr>
            <p:cNvPr id="63" name="直接连接符 6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2" name="TextBox 91"/>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800</a:t>
            </a:r>
            <a:endParaRPr lang="zh-CN" altLang="en-US" sz="900" b="0" dirty="0">
              <a:latin typeface="微软雅黑" panose="020B0503020204020204" pitchFamily="34" charset="-122"/>
              <a:ea typeface="微软雅黑" panose="020B0503020204020204" pitchFamily="34" charset="-122"/>
            </a:endParaRPr>
          </a:p>
        </p:txBody>
      </p:sp>
      <p:sp>
        <p:nvSpPr>
          <p:cNvPr id="93" name="TextBox 92"/>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anose="020B0503020204020204" pitchFamily="34" charset="-122"/>
                <a:ea typeface="微软雅黑" panose="020B0503020204020204" pitchFamily="34" charset="-122"/>
              </a:rPr>
              <a:t>0</a:t>
            </a:r>
            <a:endParaRPr lang="zh-CN" altLang="en-US" sz="900" b="0" dirty="0">
              <a:latin typeface="微软雅黑" panose="020B0503020204020204" pitchFamily="34" charset="-122"/>
              <a:ea typeface="微软雅黑" panose="020B0503020204020204" pitchFamily="34" charset="-122"/>
            </a:endParaRPr>
          </a:p>
        </p:txBody>
      </p:sp>
      <p:sp>
        <p:nvSpPr>
          <p:cNvPr id="94" name="矩形 93"/>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95" name="矩形 94"/>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96" name="矩形 95"/>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97" name="矩形 96"/>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98" name="矩形 97"/>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99" name="矩形 98"/>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100" name="矩形 99"/>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101" name="矩形 100"/>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anose="020B0503020204020204" pitchFamily="34" charset="-122"/>
            </a:endParaRPr>
          </a:p>
        </p:txBody>
      </p:sp>
      <p:sp>
        <p:nvSpPr>
          <p:cNvPr id="102" name="TextBox 101"/>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anose="020B0503020204020204" pitchFamily="34" charset="-122"/>
                <a:ea typeface="微软雅黑" panose="020B0503020204020204" pitchFamily="34" charset="-122"/>
              </a:rPr>
              <a:t>       点击</a:t>
            </a:r>
            <a:r>
              <a:rPr lang="zh-CN" altLang="en-US" sz="1100" b="0" dirty="0">
                <a:latin typeface="微软雅黑" panose="020B0503020204020204" pitchFamily="34" charset="-122"/>
                <a:ea typeface="微软雅黑" panose="020B0503020204020204" pitchFamily="34" charset="-122"/>
              </a:rPr>
              <a:t>输入简要文字解说，解说文字尽量概括精炼，不用多余的文字修饰，简洁精准的 解说所提炼的核心概念</a:t>
            </a:r>
            <a:r>
              <a:rPr lang="zh-CN" altLang="en-US" sz="1100" b="0" dirty="0" smtClean="0">
                <a:latin typeface="微软雅黑" panose="020B0503020204020204" pitchFamily="34" charset="-122"/>
                <a:ea typeface="微软雅黑" panose="020B0503020204020204" pitchFamily="34" charset="-122"/>
              </a:rPr>
              <a:t>。</a:t>
            </a:r>
            <a:r>
              <a:rPr lang="zh-CN" altLang="en-US" sz="1100" b="0" dirty="0">
                <a:latin typeface="微软雅黑" panose="020B0503020204020204" pitchFamily="34" charset="-122"/>
                <a:ea typeface="微软雅黑" panose="020B0503020204020204" pitchFamily="34" charset="-122"/>
              </a:rPr>
              <a:t> 点击输入简要文字解说，解说文字尽量概括精炼，不用多余的文字</a:t>
            </a:r>
            <a:r>
              <a:rPr lang="zh-CN" altLang="en-US" sz="1100" b="0" dirty="0" smtClean="0">
                <a:latin typeface="微软雅黑" panose="020B0503020204020204" pitchFamily="34" charset="-122"/>
                <a:ea typeface="微软雅黑" panose="020B0503020204020204" pitchFamily="34" charset="-122"/>
              </a:rPr>
              <a:t>修饰。</a:t>
            </a:r>
            <a:endParaRPr lang="zh-CN" altLang="en-US" sz="1100" b="0" dirty="0">
              <a:latin typeface="微软雅黑" panose="020B0503020204020204" pitchFamily="34" charset="-122"/>
              <a:ea typeface="微软雅黑" panose="020B0503020204020204" pitchFamily="34" charset="-122"/>
            </a:endParaRPr>
          </a:p>
        </p:txBody>
      </p:sp>
      <p:sp>
        <p:nvSpPr>
          <p:cNvPr id="103" name="TextBox 102"/>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anose="020B0503020204020204" pitchFamily="34" charset="-122"/>
                <a:ea typeface="微软雅黑" panose="020B0503020204020204" pitchFamily="34" charset="-122"/>
              </a:rPr>
              <a:t>点击输入标题文本</a:t>
            </a:r>
            <a:endParaRPr lang="zh-CN" altLang="en-US" sz="2000" b="0" dirty="0">
              <a:latin typeface="微软雅黑" panose="020B0503020204020204" pitchFamily="34" charset="-122"/>
              <a:ea typeface="微软雅黑" panose="020B0503020204020204" pitchFamily="34" charset="-122"/>
            </a:endParaRPr>
          </a:p>
        </p:txBody>
      </p:sp>
      <p:sp>
        <p:nvSpPr>
          <p:cNvPr id="104" name="TextBox 103"/>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anose="020B0503020204020204" pitchFamily="34" charset="-122"/>
                <a:ea typeface="微软雅黑" panose="020B0503020204020204" pitchFamily="34" charset="-122"/>
              </a:rPr>
              <a:t>18,500,000</a:t>
            </a:r>
            <a:endParaRPr lang="zh-CN" altLang="en-US" sz="3000" b="0" dirty="0">
              <a:latin typeface="微软雅黑" panose="020B0503020204020204" pitchFamily="34" charset="-122"/>
              <a:ea typeface="微软雅黑" panose="020B0503020204020204" pitchFamily="34" charset="-122"/>
            </a:endParaRPr>
          </a:p>
        </p:txBody>
      </p:sp>
      <p:sp>
        <p:nvSpPr>
          <p:cNvPr id="105" name="TextBox 104"/>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anose="020B0503020204020204" pitchFamily="34" charset="-122"/>
                <a:ea typeface="微软雅黑" panose="020B0503020204020204" pitchFamily="34" charset="-122"/>
              </a:rPr>
              <a:t>全年总额：</a:t>
            </a:r>
            <a:endParaRPr lang="zh-CN" altLang="en-US" sz="1400" b="0" dirty="0">
              <a:latin typeface="微软雅黑" panose="020B0503020204020204" pitchFamily="34" charset="-122"/>
              <a:ea typeface="微软雅黑" panose="020B0503020204020204" pitchFamily="34" charset="-122"/>
            </a:endParaRPr>
          </a:p>
        </p:txBody>
      </p:sp>
      <p:sp>
        <p:nvSpPr>
          <p:cNvPr id="106" name="TextBox 105"/>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anose="020B0503020204020204" pitchFamily="34" charset="-122"/>
                <a:ea typeface="微软雅黑" panose="020B0503020204020204" pitchFamily="34" charset="-122"/>
              </a:rPr>
              <a:t>毛利润</a:t>
            </a:r>
            <a:endParaRPr lang="zh-CN" altLang="en-US" sz="1400" b="0" dirty="0">
              <a:latin typeface="微软雅黑" panose="020B0503020204020204" pitchFamily="34" charset="-122"/>
              <a:ea typeface="微软雅黑" panose="020B0503020204020204" pitchFamily="34" charset="-122"/>
            </a:endParaRPr>
          </a:p>
        </p:txBody>
      </p:sp>
      <p:sp>
        <p:nvSpPr>
          <p:cNvPr id="107" name="TextBox 106"/>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anose="020B0503020204020204" pitchFamily="34" charset="-122"/>
                <a:ea typeface="微软雅黑" panose="020B0503020204020204" pitchFamily="34" charset="-122"/>
              </a:rPr>
              <a:t>纯利润</a:t>
            </a:r>
            <a:endParaRPr lang="zh-CN" altLang="en-US" sz="1400" b="0" dirty="0">
              <a:latin typeface="微软雅黑" panose="020B0503020204020204" pitchFamily="34" charset="-122"/>
              <a:ea typeface="微软雅黑" panose="020B0503020204020204" pitchFamily="34" charset="-122"/>
            </a:endParaRPr>
          </a:p>
        </p:txBody>
      </p:sp>
      <p:sp>
        <p:nvSpPr>
          <p:cNvPr id="108"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0" dirty="0" smtClean="0">
                <a:solidFill>
                  <a:srgbClr val="0070C0"/>
                </a:solidFill>
                <a:latin typeface="微软雅黑" panose="020B0503020204020204" pitchFamily="34" charset="-122"/>
                <a:ea typeface="微软雅黑" panose="020B0503020204020204" pitchFamily="34" charset="-122"/>
              </a:rPr>
              <a:t>350</a:t>
            </a:r>
            <a:r>
              <a:rPr lang="zh-CN" altLang="en-US" sz="1500" b="0" dirty="0" smtClean="0">
                <a:solidFill>
                  <a:srgbClr val="0070C0"/>
                </a:solidFill>
                <a:latin typeface="微软雅黑" panose="020B0503020204020204" pitchFamily="34" charset="-122"/>
                <a:ea typeface="微软雅黑" panose="020B0503020204020204" pitchFamily="34" charset="-122"/>
              </a:rPr>
              <a:t>万</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sp>
        <p:nvSpPr>
          <p:cNvPr id="109"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0" dirty="0" smtClean="0">
                <a:solidFill>
                  <a:srgbClr val="0070C0"/>
                </a:solidFill>
                <a:latin typeface="微软雅黑" panose="020B0503020204020204" pitchFamily="34" charset="-122"/>
                <a:ea typeface="微软雅黑" panose="020B0503020204020204" pitchFamily="34" charset="-122"/>
              </a:rPr>
              <a:t>500</a:t>
            </a:r>
            <a:r>
              <a:rPr lang="zh-CN" altLang="en-US" sz="1500" b="0" dirty="0" smtClean="0">
                <a:solidFill>
                  <a:srgbClr val="0070C0"/>
                </a:solidFill>
                <a:latin typeface="微软雅黑" panose="020B0503020204020204" pitchFamily="34" charset="-122"/>
                <a:ea typeface="微软雅黑" panose="020B0503020204020204" pitchFamily="34" charset="-122"/>
              </a:rPr>
              <a:t>万</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sp>
        <p:nvSpPr>
          <p:cNvPr id="110"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0" dirty="0" smtClean="0">
                <a:solidFill>
                  <a:srgbClr val="0070C0"/>
                </a:solidFill>
                <a:latin typeface="微软雅黑" panose="020B0503020204020204" pitchFamily="34" charset="-122"/>
                <a:ea typeface="微软雅黑" panose="020B0503020204020204" pitchFamily="34" charset="-122"/>
              </a:rPr>
              <a:t>300</a:t>
            </a:r>
            <a:r>
              <a:rPr lang="zh-CN" altLang="en-US" sz="1500" b="0" dirty="0" smtClean="0">
                <a:solidFill>
                  <a:srgbClr val="0070C0"/>
                </a:solidFill>
                <a:latin typeface="微软雅黑" panose="020B0503020204020204" pitchFamily="34" charset="-122"/>
                <a:ea typeface="微软雅黑" panose="020B0503020204020204" pitchFamily="34" charset="-122"/>
              </a:rPr>
              <a:t>万</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anose="020B0503020204020204" pitchFamily="34" charset="-122"/>
                <a:ea typeface="微软雅黑" panose="020B0503020204020204" pitchFamily="34" charset="-122"/>
              </a:rPr>
              <a:t>（万元）</a:t>
            </a:r>
            <a:endParaRPr lang="zh-CN" altLang="en-US" sz="900" b="0" dirty="0">
              <a:latin typeface="微软雅黑" panose="020B0503020204020204" pitchFamily="34" charset="-122"/>
              <a:ea typeface="微软雅黑" panose="020B0503020204020204" pitchFamily="34" charset="-122"/>
            </a:endParaRPr>
          </a:p>
        </p:txBody>
      </p:sp>
      <p:sp>
        <p:nvSpPr>
          <p:cNvPr id="112"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b="0" dirty="0" smtClean="0">
                <a:solidFill>
                  <a:schemeClr val="bg1"/>
                </a:solidFill>
                <a:latin typeface="微软雅黑" panose="020B0503020204020204" pitchFamily="34" charset="-122"/>
                <a:ea typeface="微软雅黑" panose="020B0503020204020204" pitchFamily="34" charset="-122"/>
              </a:rPr>
              <a:t>650</a:t>
            </a:r>
            <a:r>
              <a:rPr lang="zh-CN" altLang="en-US" sz="1200" b="0" dirty="0" smtClean="0">
                <a:solidFill>
                  <a:schemeClr val="bg1"/>
                </a:solidFill>
                <a:latin typeface="微软雅黑" panose="020B0503020204020204" pitchFamily="34" charset="-122"/>
                <a:ea typeface="微软雅黑" panose="020B0503020204020204" pitchFamily="34" charset="-122"/>
              </a:rPr>
              <a:t>万</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13"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b="0" dirty="0" smtClean="0">
                <a:solidFill>
                  <a:schemeClr val="bg1"/>
                </a:solidFill>
                <a:latin typeface="微软雅黑" panose="020B0503020204020204" pitchFamily="34" charset="-122"/>
                <a:ea typeface="微软雅黑" panose="020B0503020204020204" pitchFamily="34" charset="-122"/>
              </a:rPr>
              <a:t>420</a:t>
            </a:r>
            <a:r>
              <a:rPr lang="zh-CN" altLang="en-US" sz="1200" b="0" dirty="0" smtClean="0">
                <a:solidFill>
                  <a:schemeClr val="bg1"/>
                </a:solidFill>
                <a:latin typeface="微软雅黑" panose="020B0503020204020204" pitchFamily="34" charset="-122"/>
                <a:ea typeface="微软雅黑" panose="020B0503020204020204" pitchFamily="34" charset="-122"/>
              </a:rPr>
              <a:t>万</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14"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b="0" dirty="0">
                <a:solidFill>
                  <a:schemeClr val="bg1"/>
                </a:solidFill>
                <a:latin typeface="微软雅黑" panose="020B0503020204020204" pitchFamily="34" charset="-122"/>
                <a:ea typeface="微软雅黑" panose="020B0503020204020204" pitchFamily="34" charset="-122"/>
              </a:rPr>
              <a:t>2</a:t>
            </a:r>
            <a:r>
              <a:rPr lang="en-US" altLang="zh-CN" sz="1200" b="0" dirty="0" smtClean="0">
                <a:solidFill>
                  <a:schemeClr val="bg1"/>
                </a:solidFill>
                <a:latin typeface="微软雅黑" panose="020B0503020204020204" pitchFamily="34" charset="-122"/>
                <a:ea typeface="微软雅黑" panose="020B0503020204020204" pitchFamily="34" charset="-122"/>
              </a:rPr>
              <a:t>20</a:t>
            </a:r>
            <a:r>
              <a:rPr lang="zh-CN" altLang="en-US" sz="1200" b="0" dirty="0" smtClean="0">
                <a:solidFill>
                  <a:schemeClr val="bg1"/>
                </a:solidFill>
                <a:latin typeface="微软雅黑" panose="020B0503020204020204" pitchFamily="34" charset="-122"/>
                <a:ea typeface="微软雅黑" panose="020B0503020204020204" pitchFamily="34" charset="-122"/>
              </a:rPr>
              <a:t>万</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15"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b="0" dirty="0" smtClean="0">
                <a:solidFill>
                  <a:schemeClr val="bg1"/>
                </a:solidFill>
                <a:latin typeface="微软雅黑" panose="020B0503020204020204" pitchFamily="34" charset="-122"/>
                <a:ea typeface="微软雅黑" panose="020B0503020204020204" pitchFamily="34" charset="-122"/>
              </a:rPr>
              <a:t>240</a:t>
            </a:r>
            <a:r>
              <a:rPr lang="zh-CN" altLang="en-US" sz="1200" b="0" dirty="0" smtClean="0">
                <a:solidFill>
                  <a:schemeClr val="bg1"/>
                </a:solidFill>
                <a:latin typeface="微软雅黑" panose="020B0503020204020204" pitchFamily="34" charset="-122"/>
                <a:ea typeface="微软雅黑" panose="020B0503020204020204" pitchFamily="34" charset="-122"/>
              </a:rPr>
              <a:t>万</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16" name="矩形 115"/>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17" name="矩形 116"/>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18"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0" dirty="0" smtClean="0">
                <a:solidFill>
                  <a:srgbClr val="0070C0"/>
                </a:solidFill>
                <a:latin typeface="微软雅黑" panose="020B0503020204020204" pitchFamily="34" charset="-122"/>
                <a:ea typeface="微软雅黑" panose="020B0503020204020204" pitchFamily="34" charset="-122"/>
              </a:rPr>
              <a:t>700</a:t>
            </a:r>
            <a:r>
              <a:rPr lang="zh-CN" altLang="en-US" sz="1500" b="0" dirty="0" smtClean="0">
                <a:solidFill>
                  <a:srgbClr val="0070C0"/>
                </a:solidFill>
                <a:latin typeface="微软雅黑" panose="020B0503020204020204" pitchFamily="34" charset="-122"/>
                <a:ea typeface="微软雅黑" panose="020B0503020204020204" pitchFamily="34" charset="-122"/>
              </a:rPr>
              <a:t>万</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0">
        <p:checker/>
      </p:transition>
    </mc:Choice>
    <mc:Fallback>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heel(4)">
                                      <p:cBhvr>
                                        <p:cTn id="7" dur="1000"/>
                                        <p:tgtEl>
                                          <p:spTgt spid="8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500"/>
                            </p:stCondLst>
                            <p:childTnLst>
                              <p:par>
                                <p:cTn id="13" presetID="2" presetClass="entr" presetSubtype="8"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100" fill="hold"/>
                                        <p:tgtEl>
                                          <p:spTgt spid="93"/>
                                        </p:tgtEl>
                                        <p:attrNameLst>
                                          <p:attrName>ppt_x</p:attrName>
                                        </p:attrNameLst>
                                      </p:cBhvr>
                                      <p:tavLst>
                                        <p:tav tm="0">
                                          <p:val>
                                            <p:strVal val="0-#ppt_w/2"/>
                                          </p:val>
                                        </p:tav>
                                        <p:tav tm="100000">
                                          <p:val>
                                            <p:strVal val="#ppt_x"/>
                                          </p:val>
                                        </p:tav>
                                      </p:tavLst>
                                    </p:anim>
                                    <p:anim calcmode="lin" valueType="num">
                                      <p:cBhvr additive="base">
                                        <p:cTn id="16" dur="100" fill="hold"/>
                                        <p:tgtEl>
                                          <p:spTgt spid="9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100" fill="hold"/>
                                        <p:tgtEl>
                                          <p:spTgt spid="52"/>
                                        </p:tgtEl>
                                        <p:attrNameLst>
                                          <p:attrName>ppt_x</p:attrName>
                                        </p:attrNameLst>
                                      </p:cBhvr>
                                      <p:tavLst>
                                        <p:tav tm="0">
                                          <p:val>
                                            <p:strVal val="0-#ppt_w/2"/>
                                          </p:val>
                                        </p:tav>
                                        <p:tav tm="100000">
                                          <p:val>
                                            <p:strVal val="#ppt_x"/>
                                          </p:val>
                                        </p:tav>
                                      </p:tavLst>
                                    </p:anim>
                                    <p:anim calcmode="lin" valueType="num">
                                      <p:cBhvr additive="base">
                                        <p:cTn id="21" dur="1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8"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100" fill="hold"/>
                                        <p:tgtEl>
                                          <p:spTgt spid="56"/>
                                        </p:tgtEl>
                                        <p:attrNameLst>
                                          <p:attrName>ppt_x</p:attrName>
                                        </p:attrNameLst>
                                      </p:cBhvr>
                                      <p:tavLst>
                                        <p:tav tm="0">
                                          <p:val>
                                            <p:strVal val="0-#ppt_w/2"/>
                                          </p:val>
                                        </p:tav>
                                        <p:tav tm="100000">
                                          <p:val>
                                            <p:strVal val="#ppt_x"/>
                                          </p:val>
                                        </p:tav>
                                      </p:tavLst>
                                    </p:anim>
                                    <p:anim calcmode="lin" valueType="num">
                                      <p:cBhvr additive="base">
                                        <p:cTn id="26" dur="100" fill="hold"/>
                                        <p:tgtEl>
                                          <p:spTgt spid="56"/>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100" fill="hold"/>
                                        <p:tgtEl>
                                          <p:spTgt spid="57"/>
                                        </p:tgtEl>
                                        <p:attrNameLst>
                                          <p:attrName>ppt_x</p:attrName>
                                        </p:attrNameLst>
                                      </p:cBhvr>
                                      <p:tavLst>
                                        <p:tav tm="0">
                                          <p:val>
                                            <p:strVal val="0-#ppt_w/2"/>
                                          </p:val>
                                        </p:tav>
                                        <p:tav tm="100000">
                                          <p:val>
                                            <p:strVal val="#ppt_x"/>
                                          </p:val>
                                        </p:tav>
                                      </p:tavLst>
                                    </p:anim>
                                    <p:anim calcmode="lin" valueType="num">
                                      <p:cBhvr additive="base">
                                        <p:cTn id="31" dur="1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00" fill="hold"/>
                                        <p:tgtEl>
                                          <p:spTgt spid="58"/>
                                        </p:tgtEl>
                                        <p:attrNameLst>
                                          <p:attrName>ppt_x</p:attrName>
                                        </p:attrNameLst>
                                      </p:cBhvr>
                                      <p:tavLst>
                                        <p:tav tm="0">
                                          <p:val>
                                            <p:strVal val="0-#ppt_w/2"/>
                                          </p:val>
                                        </p:tav>
                                        <p:tav tm="100000">
                                          <p:val>
                                            <p:strVal val="#ppt_x"/>
                                          </p:val>
                                        </p:tav>
                                      </p:tavLst>
                                    </p:anim>
                                    <p:anim calcmode="lin" valueType="num">
                                      <p:cBhvr additive="base">
                                        <p:cTn id="36" dur="100" fill="hold"/>
                                        <p:tgtEl>
                                          <p:spTgt spid="58"/>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100" fill="hold"/>
                                        <p:tgtEl>
                                          <p:spTgt spid="59"/>
                                        </p:tgtEl>
                                        <p:attrNameLst>
                                          <p:attrName>ppt_x</p:attrName>
                                        </p:attrNameLst>
                                      </p:cBhvr>
                                      <p:tavLst>
                                        <p:tav tm="0">
                                          <p:val>
                                            <p:strVal val="0-#ppt_w/2"/>
                                          </p:val>
                                        </p:tav>
                                        <p:tav tm="100000">
                                          <p:val>
                                            <p:strVal val="#ppt_x"/>
                                          </p:val>
                                        </p:tav>
                                      </p:tavLst>
                                    </p:anim>
                                    <p:anim calcmode="lin" valueType="num">
                                      <p:cBhvr additive="base">
                                        <p:cTn id="41" dur="100" fill="hold"/>
                                        <p:tgtEl>
                                          <p:spTgt spid="59"/>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100" fill="hold"/>
                                        <p:tgtEl>
                                          <p:spTgt spid="60"/>
                                        </p:tgtEl>
                                        <p:attrNameLst>
                                          <p:attrName>ppt_x</p:attrName>
                                        </p:attrNameLst>
                                      </p:cBhvr>
                                      <p:tavLst>
                                        <p:tav tm="0">
                                          <p:val>
                                            <p:strVal val="0-#ppt_w/2"/>
                                          </p:val>
                                        </p:tav>
                                        <p:tav tm="100000">
                                          <p:val>
                                            <p:strVal val="#ppt_x"/>
                                          </p:val>
                                        </p:tav>
                                      </p:tavLst>
                                    </p:anim>
                                    <p:anim calcmode="lin" valueType="num">
                                      <p:cBhvr additive="base">
                                        <p:cTn id="46" dur="1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 fill="hold"/>
                                        <p:tgtEl>
                                          <p:spTgt spid="61"/>
                                        </p:tgtEl>
                                        <p:attrNameLst>
                                          <p:attrName>ppt_x</p:attrName>
                                        </p:attrNameLst>
                                      </p:cBhvr>
                                      <p:tavLst>
                                        <p:tav tm="0">
                                          <p:val>
                                            <p:strVal val="0-#ppt_w/2"/>
                                          </p:val>
                                        </p:tav>
                                        <p:tav tm="100000">
                                          <p:val>
                                            <p:strVal val="#ppt_x"/>
                                          </p:val>
                                        </p:tav>
                                      </p:tavLst>
                                    </p:anim>
                                    <p:anim calcmode="lin" valueType="num">
                                      <p:cBhvr additive="base">
                                        <p:cTn id="51" dur="1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100" fill="hold"/>
                                        <p:tgtEl>
                                          <p:spTgt spid="92"/>
                                        </p:tgtEl>
                                        <p:attrNameLst>
                                          <p:attrName>ppt_x</p:attrName>
                                        </p:attrNameLst>
                                      </p:cBhvr>
                                      <p:tavLst>
                                        <p:tav tm="0">
                                          <p:val>
                                            <p:strVal val="0-#ppt_w/2"/>
                                          </p:val>
                                        </p:tav>
                                        <p:tav tm="100000">
                                          <p:val>
                                            <p:strVal val="#ppt_x"/>
                                          </p:val>
                                        </p:tav>
                                      </p:tavLst>
                                    </p:anim>
                                    <p:anim calcmode="lin" valueType="num">
                                      <p:cBhvr additive="base">
                                        <p:cTn id="56" dur="100" fill="hold"/>
                                        <p:tgtEl>
                                          <p:spTgt spid="92"/>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8" fill="hold" grpId="0" nodeType="afterEffect">
                                  <p:stCondLst>
                                    <p:cond delay="0"/>
                                  </p:stCondLst>
                                  <p:childTnLst>
                                    <p:set>
                                      <p:cBhvr>
                                        <p:cTn id="59" dur="1" fill="hold">
                                          <p:stCondLst>
                                            <p:cond delay="0"/>
                                          </p:stCondLst>
                                        </p:cTn>
                                        <p:tgtEl>
                                          <p:spTgt spid="111"/>
                                        </p:tgtEl>
                                        <p:attrNameLst>
                                          <p:attrName>style.visibility</p:attrName>
                                        </p:attrNameLst>
                                      </p:cBhvr>
                                      <p:to>
                                        <p:strVal val="visible"/>
                                      </p:to>
                                    </p:set>
                                    <p:anim calcmode="lin" valueType="num">
                                      <p:cBhvr additive="base">
                                        <p:cTn id="60" dur="200" fill="hold"/>
                                        <p:tgtEl>
                                          <p:spTgt spid="111"/>
                                        </p:tgtEl>
                                        <p:attrNameLst>
                                          <p:attrName>ppt_x</p:attrName>
                                        </p:attrNameLst>
                                      </p:cBhvr>
                                      <p:tavLst>
                                        <p:tav tm="0">
                                          <p:val>
                                            <p:strVal val="0-#ppt_w/2"/>
                                          </p:val>
                                        </p:tav>
                                        <p:tav tm="100000">
                                          <p:val>
                                            <p:strVal val="#ppt_x"/>
                                          </p:val>
                                        </p:tav>
                                      </p:tavLst>
                                    </p:anim>
                                    <p:anim calcmode="lin" valueType="num">
                                      <p:cBhvr additive="base">
                                        <p:cTn id="61" dur="200" fill="hold"/>
                                        <p:tgtEl>
                                          <p:spTgt spid="111"/>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200" fill="hold"/>
                                        <p:tgtEl>
                                          <p:spTgt spid="51"/>
                                        </p:tgtEl>
                                        <p:attrNameLst>
                                          <p:attrName>ppt_x</p:attrName>
                                        </p:attrNameLst>
                                      </p:cBhvr>
                                      <p:tavLst>
                                        <p:tav tm="0">
                                          <p:val>
                                            <p:strVal val="0-#ppt_w/2"/>
                                          </p:val>
                                        </p:tav>
                                        <p:tav tm="100000">
                                          <p:val>
                                            <p:strVal val="#ppt_x"/>
                                          </p:val>
                                        </p:tav>
                                      </p:tavLst>
                                    </p:anim>
                                    <p:anim calcmode="lin" valueType="num">
                                      <p:cBhvr additive="base">
                                        <p:cTn id="66" dur="200" fill="hold"/>
                                        <p:tgtEl>
                                          <p:spTgt spid="51"/>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2" presetClass="entr" presetSubtype="4" fill="hold" grpId="0"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down)">
                                      <p:cBhvr>
                                        <p:cTn id="70" dur="300"/>
                                        <p:tgtEl>
                                          <p:spTgt spid="94"/>
                                        </p:tgtEl>
                                      </p:cBhvr>
                                    </p:animEffect>
                                  </p:childTnLst>
                                </p:cTn>
                              </p:par>
                            </p:childTnLst>
                          </p:cTn>
                        </p:par>
                        <p:par>
                          <p:cTn id="71" fill="hold">
                            <p:stCondLst>
                              <p:cond delay="7500"/>
                            </p:stCondLst>
                            <p:childTnLst>
                              <p:par>
                                <p:cTn id="72" presetID="53" presetClass="entr" presetSubtype="16" fill="hold" grpId="0" nodeType="afterEffect">
                                  <p:stCondLst>
                                    <p:cond delay="0"/>
                                  </p:stCondLst>
                                  <p:childTnLst>
                                    <p:set>
                                      <p:cBhvr>
                                        <p:cTn id="73" dur="1" fill="hold">
                                          <p:stCondLst>
                                            <p:cond delay="0"/>
                                          </p:stCondLst>
                                        </p:cTn>
                                        <p:tgtEl>
                                          <p:spTgt spid="118"/>
                                        </p:tgtEl>
                                        <p:attrNameLst>
                                          <p:attrName>style.visibility</p:attrName>
                                        </p:attrNameLst>
                                      </p:cBhvr>
                                      <p:to>
                                        <p:strVal val="visible"/>
                                      </p:to>
                                    </p:set>
                                    <p:anim calcmode="lin" valueType="num">
                                      <p:cBhvr>
                                        <p:cTn id="74" dur="300" fill="hold"/>
                                        <p:tgtEl>
                                          <p:spTgt spid="118"/>
                                        </p:tgtEl>
                                        <p:attrNameLst>
                                          <p:attrName>ppt_w</p:attrName>
                                        </p:attrNameLst>
                                      </p:cBhvr>
                                      <p:tavLst>
                                        <p:tav tm="0">
                                          <p:val>
                                            <p:fltVal val="0"/>
                                          </p:val>
                                        </p:tav>
                                        <p:tav tm="100000">
                                          <p:val>
                                            <p:strVal val="#ppt_w"/>
                                          </p:val>
                                        </p:tav>
                                      </p:tavLst>
                                    </p:anim>
                                    <p:anim calcmode="lin" valueType="num">
                                      <p:cBhvr>
                                        <p:cTn id="75" dur="300" fill="hold"/>
                                        <p:tgtEl>
                                          <p:spTgt spid="118"/>
                                        </p:tgtEl>
                                        <p:attrNameLst>
                                          <p:attrName>ppt_h</p:attrName>
                                        </p:attrNameLst>
                                      </p:cBhvr>
                                      <p:tavLst>
                                        <p:tav tm="0">
                                          <p:val>
                                            <p:fltVal val="0"/>
                                          </p:val>
                                        </p:tav>
                                        <p:tav tm="100000">
                                          <p:val>
                                            <p:strVal val="#ppt_h"/>
                                          </p:val>
                                        </p:tav>
                                      </p:tavLst>
                                    </p:anim>
                                    <p:animEffect transition="in" filter="fade">
                                      <p:cBhvr>
                                        <p:cTn id="76" dur="300"/>
                                        <p:tgtEl>
                                          <p:spTgt spid="118"/>
                                        </p:tgtEl>
                                      </p:cBhvr>
                                    </p:animEffect>
                                  </p:childTnLst>
                                </p:cTn>
                              </p:par>
                            </p:childTnLst>
                          </p:cTn>
                        </p:par>
                        <p:par>
                          <p:cTn id="77" fill="hold">
                            <p:stCondLst>
                              <p:cond delay="8000"/>
                            </p:stCondLst>
                            <p:childTnLst>
                              <p:par>
                                <p:cTn id="78" presetID="22" presetClass="entr" presetSubtype="4" fill="hold" grpId="0" nodeType="after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down)">
                                      <p:cBhvr>
                                        <p:cTn id="80" dur="500"/>
                                        <p:tgtEl>
                                          <p:spTgt spid="95"/>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112"/>
                                        </p:tgtEl>
                                        <p:attrNameLst>
                                          <p:attrName>style.visibility</p:attrName>
                                        </p:attrNameLst>
                                      </p:cBhvr>
                                      <p:to>
                                        <p:strVal val="visible"/>
                                      </p:to>
                                    </p:set>
                                    <p:anim calcmode="lin" valueType="num">
                                      <p:cBhvr>
                                        <p:cTn id="84" dur="300" fill="hold"/>
                                        <p:tgtEl>
                                          <p:spTgt spid="112"/>
                                        </p:tgtEl>
                                        <p:attrNameLst>
                                          <p:attrName>ppt_w</p:attrName>
                                        </p:attrNameLst>
                                      </p:cBhvr>
                                      <p:tavLst>
                                        <p:tav tm="0">
                                          <p:val>
                                            <p:fltVal val="0"/>
                                          </p:val>
                                        </p:tav>
                                        <p:tav tm="100000">
                                          <p:val>
                                            <p:strVal val="#ppt_w"/>
                                          </p:val>
                                        </p:tav>
                                      </p:tavLst>
                                    </p:anim>
                                    <p:anim calcmode="lin" valueType="num">
                                      <p:cBhvr>
                                        <p:cTn id="85" dur="300" fill="hold"/>
                                        <p:tgtEl>
                                          <p:spTgt spid="112"/>
                                        </p:tgtEl>
                                        <p:attrNameLst>
                                          <p:attrName>ppt_h</p:attrName>
                                        </p:attrNameLst>
                                      </p:cBhvr>
                                      <p:tavLst>
                                        <p:tav tm="0">
                                          <p:val>
                                            <p:fltVal val="0"/>
                                          </p:val>
                                        </p:tav>
                                        <p:tav tm="100000">
                                          <p:val>
                                            <p:strVal val="#ppt_h"/>
                                          </p:val>
                                        </p:tav>
                                      </p:tavLst>
                                    </p:anim>
                                    <p:animEffect transition="in" filter="fade">
                                      <p:cBhvr>
                                        <p:cTn id="86" dur="300"/>
                                        <p:tgtEl>
                                          <p:spTgt spid="112"/>
                                        </p:tgtEl>
                                      </p:cBhvr>
                                    </p:animEffect>
                                  </p:childTnLst>
                                </p:cTn>
                              </p:par>
                            </p:childTnLst>
                          </p:cTn>
                        </p:par>
                        <p:par>
                          <p:cTn id="87" fill="hold">
                            <p:stCondLst>
                              <p:cond delay="9000"/>
                            </p:stCondLst>
                            <p:childTnLst>
                              <p:par>
                                <p:cTn id="88" presetID="2" presetClass="entr" presetSubtype="8" fill="hold" grpId="0" nodeType="after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200" fill="hold"/>
                                        <p:tgtEl>
                                          <p:spTgt spid="53"/>
                                        </p:tgtEl>
                                        <p:attrNameLst>
                                          <p:attrName>ppt_x</p:attrName>
                                        </p:attrNameLst>
                                      </p:cBhvr>
                                      <p:tavLst>
                                        <p:tav tm="0">
                                          <p:val>
                                            <p:strVal val="0-#ppt_w/2"/>
                                          </p:val>
                                        </p:tav>
                                        <p:tav tm="100000">
                                          <p:val>
                                            <p:strVal val="#ppt_x"/>
                                          </p:val>
                                        </p:tav>
                                      </p:tavLst>
                                    </p:anim>
                                    <p:anim calcmode="lin" valueType="num">
                                      <p:cBhvr additive="base">
                                        <p:cTn id="91" dur="200" fill="hold"/>
                                        <p:tgtEl>
                                          <p:spTgt spid="53"/>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2" presetClass="entr" presetSubtype="4"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transition="in" filter="wipe(down)">
                                      <p:cBhvr>
                                        <p:cTn id="95" dur="300"/>
                                        <p:tgtEl>
                                          <p:spTgt spid="96"/>
                                        </p:tgtEl>
                                      </p:cBhvr>
                                    </p:animEffect>
                                  </p:childTnLst>
                                </p:cTn>
                              </p:par>
                            </p:childTnLst>
                          </p:cTn>
                        </p:par>
                        <p:par>
                          <p:cTn id="96" fill="hold">
                            <p:stCondLst>
                              <p:cond delay="10000"/>
                            </p:stCondLst>
                            <p:childTnLst>
                              <p:par>
                                <p:cTn id="97" presetID="53" presetClass="entr" presetSubtype="16" fill="hold" grpId="0" nodeType="afterEffect">
                                  <p:stCondLst>
                                    <p:cond delay="0"/>
                                  </p:stCondLst>
                                  <p:childTnLst>
                                    <p:set>
                                      <p:cBhvr>
                                        <p:cTn id="98" dur="1" fill="hold">
                                          <p:stCondLst>
                                            <p:cond delay="0"/>
                                          </p:stCondLst>
                                        </p:cTn>
                                        <p:tgtEl>
                                          <p:spTgt spid="109"/>
                                        </p:tgtEl>
                                        <p:attrNameLst>
                                          <p:attrName>style.visibility</p:attrName>
                                        </p:attrNameLst>
                                      </p:cBhvr>
                                      <p:to>
                                        <p:strVal val="visible"/>
                                      </p:to>
                                    </p:set>
                                    <p:anim calcmode="lin" valueType="num">
                                      <p:cBhvr>
                                        <p:cTn id="99" dur="300" fill="hold"/>
                                        <p:tgtEl>
                                          <p:spTgt spid="109"/>
                                        </p:tgtEl>
                                        <p:attrNameLst>
                                          <p:attrName>ppt_w</p:attrName>
                                        </p:attrNameLst>
                                      </p:cBhvr>
                                      <p:tavLst>
                                        <p:tav tm="0">
                                          <p:val>
                                            <p:fltVal val="0"/>
                                          </p:val>
                                        </p:tav>
                                        <p:tav tm="100000">
                                          <p:val>
                                            <p:strVal val="#ppt_w"/>
                                          </p:val>
                                        </p:tav>
                                      </p:tavLst>
                                    </p:anim>
                                    <p:anim calcmode="lin" valueType="num">
                                      <p:cBhvr>
                                        <p:cTn id="100" dur="300" fill="hold"/>
                                        <p:tgtEl>
                                          <p:spTgt spid="109"/>
                                        </p:tgtEl>
                                        <p:attrNameLst>
                                          <p:attrName>ppt_h</p:attrName>
                                        </p:attrNameLst>
                                      </p:cBhvr>
                                      <p:tavLst>
                                        <p:tav tm="0">
                                          <p:val>
                                            <p:fltVal val="0"/>
                                          </p:val>
                                        </p:tav>
                                        <p:tav tm="100000">
                                          <p:val>
                                            <p:strVal val="#ppt_h"/>
                                          </p:val>
                                        </p:tav>
                                      </p:tavLst>
                                    </p:anim>
                                    <p:animEffect transition="in" filter="fade">
                                      <p:cBhvr>
                                        <p:cTn id="101" dur="300"/>
                                        <p:tgtEl>
                                          <p:spTgt spid="109"/>
                                        </p:tgtEl>
                                      </p:cBhvr>
                                    </p:animEffect>
                                  </p:childTnLst>
                                </p:cTn>
                              </p:par>
                            </p:childTnLst>
                          </p:cTn>
                        </p:par>
                        <p:par>
                          <p:cTn id="102" fill="hold">
                            <p:stCondLst>
                              <p:cond delay="10500"/>
                            </p:stCondLst>
                            <p:childTnLst>
                              <p:par>
                                <p:cTn id="103" presetID="22" presetClass="entr" presetSubtype="4" fill="hold" grpId="0" nodeType="afterEffect">
                                  <p:stCondLst>
                                    <p:cond delay="0"/>
                                  </p:stCondLst>
                                  <p:childTnLst>
                                    <p:set>
                                      <p:cBhvr>
                                        <p:cTn id="104" dur="1" fill="hold">
                                          <p:stCondLst>
                                            <p:cond delay="0"/>
                                          </p:stCondLst>
                                        </p:cTn>
                                        <p:tgtEl>
                                          <p:spTgt spid="97"/>
                                        </p:tgtEl>
                                        <p:attrNameLst>
                                          <p:attrName>style.visibility</p:attrName>
                                        </p:attrNameLst>
                                      </p:cBhvr>
                                      <p:to>
                                        <p:strVal val="visible"/>
                                      </p:to>
                                    </p:set>
                                    <p:animEffect transition="in" filter="wipe(down)">
                                      <p:cBhvr>
                                        <p:cTn id="105" dur="500"/>
                                        <p:tgtEl>
                                          <p:spTgt spid="97"/>
                                        </p:tgtEl>
                                      </p:cBhvr>
                                    </p:animEffect>
                                  </p:childTnLst>
                                </p:cTn>
                              </p:par>
                            </p:childTnLst>
                          </p:cTn>
                        </p:par>
                        <p:par>
                          <p:cTn id="106" fill="hold">
                            <p:stCondLst>
                              <p:cond delay="11000"/>
                            </p:stCondLst>
                            <p:childTnLst>
                              <p:par>
                                <p:cTn id="107" presetID="53" presetClass="entr" presetSubtype="16"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 calcmode="lin" valueType="num">
                                      <p:cBhvr>
                                        <p:cTn id="109" dur="300" fill="hold"/>
                                        <p:tgtEl>
                                          <p:spTgt spid="113"/>
                                        </p:tgtEl>
                                        <p:attrNameLst>
                                          <p:attrName>ppt_w</p:attrName>
                                        </p:attrNameLst>
                                      </p:cBhvr>
                                      <p:tavLst>
                                        <p:tav tm="0">
                                          <p:val>
                                            <p:fltVal val="0"/>
                                          </p:val>
                                        </p:tav>
                                        <p:tav tm="100000">
                                          <p:val>
                                            <p:strVal val="#ppt_w"/>
                                          </p:val>
                                        </p:tav>
                                      </p:tavLst>
                                    </p:anim>
                                    <p:anim calcmode="lin" valueType="num">
                                      <p:cBhvr>
                                        <p:cTn id="110" dur="300" fill="hold"/>
                                        <p:tgtEl>
                                          <p:spTgt spid="113"/>
                                        </p:tgtEl>
                                        <p:attrNameLst>
                                          <p:attrName>ppt_h</p:attrName>
                                        </p:attrNameLst>
                                      </p:cBhvr>
                                      <p:tavLst>
                                        <p:tav tm="0">
                                          <p:val>
                                            <p:fltVal val="0"/>
                                          </p:val>
                                        </p:tav>
                                        <p:tav tm="100000">
                                          <p:val>
                                            <p:strVal val="#ppt_h"/>
                                          </p:val>
                                        </p:tav>
                                      </p:tavLst>
                                    </p:anim>
                                    <p:animEffect transition="in" filter="fade">
                                      <p:cBhvr>
                                        <p:cTn id="111" dur="300"/>
                                        <p:tgtEl>
                                          <p:spTgt spid="113"/>
                                        </p:tgtEl>
                                      </p:cBhvr>
                                    </p:animEffect>
                                  </p:childTnLst>
                                </p:cTn>
                              </p:par>
                            </p:childTnLst>
                          </p:cTn>
                        </p:par>
                        <p:par>
                          <p:cTn id="112" fill="hold">
                            <p:stCondLst>
                              <p:cond delay="11500"/>
                            </p:stCondLst>
                            <p:childTnLst>
                              <p:par>
                                <p:cTn id="113" presetID="2" presetClass="entr" presetSubtype="8" fill="hold" grpId="0" nodeType="afterEffect">
                                  <p:stCondLst>
                                    <p:cond delay="0"/>
                                  </p:stCondLst>
                                  <p:childTnLst>
                                    <p:set>
                                      <p:cBhvr>
                                        <p:cTn id="114" dur="1" fill="hold">
                                          <p:stCondLst>
                                            <p:cond delay="0"/>
                                          </p:stCondLst>
                                        </p:cTn>
                                        <p:tgtEl>
                                          <p:spTgt spid="54"/>
                                        </p:tgtEl>
                                        <p:attrNameLst>
                                          <p:attrName>style.visibility</p:attrName>
                                        </p:attrNameLst>
                                      </p:cBhvr>
                                      <p:to>
                                        <p:strVal val="visible"/>
                                      </p:to>
                                    </p:set>
                                    <p:anim calcmode="lin" valueType="num">
                                      <p:cBhvr additive="base">
                                        <p:cTn id="115" dur="200" fill="hold"/>
                                        <p:tgtEl>
                                          <p:spTgt spid="54"/>
                                        </p:tgtEl>
                                        <p:attrNameLst>
                                          <p:attrName>ppt_x</p:attrName>
                                        </p:attrNameLst>
                                      </p:cBhvr>
                                      <p:tavLst>
                                        <p:tav tm="0">
                                          <p:val>
                                            <p:strVal val="0-#ppt_w/2"/>
                                          </p:val>
                                        </p:tav>
                                        <p:tav tm="100000">
                                          <p:val>
                                            <p:strVal val="#ppt_x"/>
                                          </p:val>
                                        </p:tav>
                                      </p:tavLst>
                                    </p:anim>
                                    <p:anim calcmode="lin" valueType="num">
                                      <p:cBhvr additive="base">
                                        <p:cTn id="116" dur="200" fill="hold"/>
                                        <p:tgtEl>
                                          <p:spTgt spid="54"/>
                                        </p:tgtEl>
                                        <p:attrNameLst>
                                          <p:attrName>ppt_y</p:attrName>
                                        </p:attrNameLst>
                                      </p:cBhvr>
                                      <p:tavLst>
                                        <p:tav tm="0">
                                          <p:val>
                                            <p:strVal val="#ppt_y"/>
                                          </p:val>
                                        </p:tav>
                                        <p:tav tm="100000">
                                          <p:val>
                                            <p:strVal val="#ppt_y"/>
                                          </p:val>
                                        </p:tav>
                                      </p:tavLst>
                                    </p:anim>
                                  </p:childTnLst>
                                </p:cTn>
                              </p:par>
                            </p:childTnLst>
                          </p:cTn>
                        </p:par>
                        <p:par>
                          <p:cTn id="117" fill="hold">
                            <p:stCondLst>
                              <p:cond delay="12000"/>
                            </p:stCondLst>
                            <p:childTnLst>
                              <p:par>
                                <p:cTn id="118" presetID="22" presetClass="entr" presetSubtype="4" fill="hold" grpId="0" nodeType="afterEffect">
                                  <p:stCondLst>
                                    <p:cond delay="0"/>
                                  </p:stCondLst>
                                  <p:childTnLst>
                                    <p:set>
                                      <p:cBhvr>
                                        <p:cTn id="119" dur="1" fill="hold">
                                          <p:stCondLst>
                                            <p:cond delay="0"/>
                                          </p:stCondLst>
                                        </p:cTn>
                                        <p:tgtEl>
                                          <p:spTgt spid="98"/>
                                        </p:tgtEl>
                                        <p:attrNameLst>
                                          <p:attrName>style.visibility</p:attrName>
                                        </p:attrNameLst>
                                      </p:cBhvr>
                                      <p:to>
                                        <p:strVal val="visible"/>
                                      </p:to>
                                    </p:set>
                                    <p:animEffect transition="in" filter="wipe(down)">
                                      <p:cBhvr>
                                        <p:cTn id="120" dur="300"/>
                                        <p:tgtEl>
                                          <p:spTgt spid="98"/>
                                        </p:tgtEl>
                                      </p:cBhvr>
                                    </p:animEffect>
                                  </p:childTnLst>
                                </p:cTn>
                              </p:par>
                            </p:childTnLst>
                          </p:cTn>
                        </p:par>
                        <p:par>
                          <p:cTn id="121" fill="hold">
                            <p:stCondLst>
                              <p:cond delay="12500"/>
                            </p:stCondLst>
                            <p:childTnLst>
                              <p:par>
                                <p:cTn id="122" presetID="53" presetClass="entr" presetSubtype="16" fill="hold" grpId="0" nodeType="afterEffect">
                                  <p:stCondLst>
                                    <p:cond delay="0"/>
                                  </p:stCondLst>
                                  <p:childTnLst>
                                    <p:set>
                                      <p:cBhvr>
                                        <p:cTn id="123" dur="1" fill="hold">
                                          <p:stCondLst>
                                            <p:cond delay="0"/>
                                          </p:stCondLst>
                                        </p:cTn>
                                        <p:tgtEl>
                                          <p:spTgt spid="108"/>
                                        </p:tgtEl>
                                        <p:attrNameLst>
                                          <p:attrName>style.visibility</p:attrName>
                                        </p:attrNameLst>
                                      </p:cBhvr>
                                      <p:to>
                                        <p:strVal val="visible"/>
                                      </p:to>
                                    </p:set>
                                    <p:anim calcmode="lin" valueType="num">
                                      <p:cBhvr>
                                        <p:cTn id="124" dur="300" fill="hold"/>
                                        <p:tgtEl>
                                          <p:spTgt spid="108"/>
                                        </p:tgtEl>
                                        <p:attrNameLst>
                                          <p:attrName>ppt_w</p:attrName>
                                        </p:attrNameLst>
                                      </p:cBhvr>
                                      <p:tavLst>
                                        <p:tav tm="0">
                                          <p:val>
                                            <p:fltVal val="0"/>
                                          </p:val>
                                        </p:tav>
                                        <p:tav tm="100000">
                                          <p:val>
                                            <p:strVal val="#ppt_w"/>
                                          </p:val>
                                        </p:tav>
                                      </p:tavLst>
                                    </p:anim>
                                    <p:anim calcmode="lin" valueType="num">
                                      <p:cBhvr>
                                        <p:cTn id="125" dur="300" fill="hold"/>
                                        <p:tgtEl>
                                          <p:spTgt spid="108"/>
                                        </p:tgtEl>
                                        <p:attrNameLst>
                                          <p:attrName>ppt_h</p:attrName>
                                        </p:attrNameLst>
                                      </p:cBhvr>
                                      <p:tavLst>
                                        <p:tav tm="0">
                                          <p:val>
                                            <p:fltVal val="0"/>
                                          </p:val>
                                        </p:tav>
                                        <p:tav tm="100000">
                                          <p:val>
                                            <p:strVal val="#ppt_h"/>
                                          </p:val>
                                        </p:tav>
                                      </p:tavLst>
                                    </p:anim>
                                    <p:animEffect transition="in" filter="fade">
                                      <p:cBhvr>
                                        <p:cTn id="126" dur="300"/>
                                        <p:tgtEl>
                                          <p:spTgt spid="108"/>
                                        </p:tgtEl>
                                      </p:cBhvr>
                                    </p:animEffect>
                                  </p:childTnLst>
                                </p:cTn>
                              </p:par>
                            </p:childTnLst>
                          </p:cTn>
                        </p:par>
                        <p:par>
                          <p:cTn id="127" fill="hold">
                            <p:stCondLst>
                              <p:cond delay="13000"/>
                            </p:stCondLst>
                            <p:childTnLst>
                              <p:par>
                                <p:cTn id="128" presetID="22" presetClass="entr" presetSubtype="4" fill="hold" grpId="0" nodeType="afterEffect">
                                  <p:stCondLst>
                                    <p:cond delay="0"/>
                                  </p:stCondLst>
                                  <p:childTnLst>
                                    <p:set>
                                      <p:cBhvr>
                                        <p:cTn id="129" dur="1" fill="hold">
                                          <p:stCondLst>
                                            <p:cond delay="0"/>
                                          </p:stCondLst>
                                        </p:cTn>
                                        <p:tgtEl>
                                          <p:spTgt spid="99"/>
                                        </p:tgtEl>
                                        <p:attrNameLst>
                                          <p:attrName>style.visibility</p:attrName>
                                        </p:attrNameLst>
                                      </p:cBhvr>
                                      <p:to>
                                        <p:strVal val="visible"/>
                                      </p:to>
                                    </p:set>
                                    <p:animEffect transition="in" filter="wipe(down)">
                                      <p:cBhvr>
                                        <p:cTn id="130" dur="500"/>
                                        <p:tgtEl>
                                          <p:spTgt spid="99"/>
                                        </p:tgtEl>
                                      </p:cBhvr>
                                    </p:animEffect>
                                  </p:childTnLst>
                                </p:cTn>
                              </p:par>
                            </p:childTnLst>
                          </p:cTn>
                        </p:par>
                        <p:par>
                          <p:cTn id="131" fill="hold">
                            <p:stCondLst>
                              <p:cond delay="13500"/>
                            </p:stCondLst>
                            <p:childTnLst>
                              <p:par>
                                <p:cTn id="132" presetID="53" presetClass="entr" presetSubtype="16" fill="hold" grpId="0" nodeType="afterEffect">
                                  <p:stCondLst>
                                    <p:cond delay="0"/>
                                  </p:stCondLst>
                                  <p:childTnLst>
                                    <p:set>
                                      <p:cBhvr>
                                        <p:cTn id="133" dur="1" fill="hold">
                                          <p:stCondLst>
                                            <p:cond delay="0"/>
                                          </p:stCondLst>
                                        </p:cTn>
                                        <p:tgtEl>
                                          <p:spTgt spid="114"/>
                                        </p:tgtEl>
                                        <p:attrNameLst>
                                          <p:attrName>style.visibility</p:attrName>
                                        </p:attrNameLst>
                                      </p:cBhvr>
                                      <p:to>
                                        <p:strVal val="visible"/>
                                      </p:to>
                                    </p:set>
                                    <p:anim calcmode="lin" valueType="num">
                                      <p:cBhvr>
                                        <p:cTn id="134" dur="300" fill="hold"/>
                                        <p:tgtEl>
                                          <p:spTgt spid="114"/>
                                        </p:tgtEl>
                                        <p:attrNameLst>
                                          <p:attrName>ppt_w</p:attrName>
                                        </p:attrNameLst>
                                      </p:cBhvr>
                                      <p:tavLst>
                                        <p:tav tm="0">
                                          <p:val>
                                            <p:fltVal val="0"/>
                                          </p:val>
                                        </p:tav>
                                        <p:tav tm="100000">
                                          <p:val>
                                            <p:strVal val="#ppt_w"/>
                                          </p:val>
                                        </p:tav>
                                      </p:tavLst>
                                    </p:anim>
                                    <p:anim calcmode="lin" valueType="num">
                                      <p:cBhvr>
                                        <p:cTn id="135" dur="300" fill="hold"/>
                                        <p:tgtEl>
                                          <p:spTgt spid="114"/>
                                        </p:tgtEl>
                                        <p:attrNameLst>
                                          <p:attrName>ppt_h</p:attrName>
                                        </p:attrNameLst>
                                      </p:cBhvr>
                                      <p:tavLst>
                                        <p:tav tm="0">
                                          <p:val>
                                            <p:fltVal val="0"/>
                                          </p:val>
                                        </p:tav>
                                        <p:tav tm="100000">
                                          <p:val>
                                            <p:strVal val="#ppt_h"/>
                                          </p:val>
                                        </p:tav>
                                      </p:tavLst>
                                    </p:anim>
                                    <p:animEffect transition="in" filter="fade">
                                      <p:cBhvr>
                                        <p:cTn id="136" dur="300"/>
                                        <p:tgtEl>
                                          <p:spTgt spid="114"/>
                                        </p:tgtEl>
                                      </p:cBhvr>
                                    </p:animEffect>
                                  </p:childTnLst>
                                </p:cTn>
                              </p:par>
                            </p:childTnLst>
                          </p:cTn>
                        </p:par>
                        <p:par>
                          <p:cTn id="137" fill="hold">
                            <p:stCondLst>
                              <p:cond delay="14000"/>
                            </p:stCondLst>
                            <p:childTnLst>
                              <p:par>
                                <p:cTn id="138" presetID="2" presetClass="entr" presetSubtype="8" fill="hold" grpId="0" nodeType="afterEffect">
                                  <p:stCondLst>
                                    <p:cond delay="0"/>
                                  </p:stCondLst>
                                  <p:childTnLst>
                                    <p:set>
                                      <p:cBhvr>
                                        <p:cTn id="139" dur="1" fill="hold">
                                          <p:stCondLst>
                                            <p:cond delay="0"/>
                                          </p:stCondLst>
                                        </p:cTn>
                                        <p:tgtEl>
                                          <p:spTgt spid="55"/>
                                        </p:tgtEl>
                                        <p:attrNameLst>
                                          <p:attrName>style.visibility</p:attrName>
                                        </p:attrNameLst>
                                      </p:cBhvr>
                                      <p:to>
                                        <p:strVal val="visible"/>
                                      </p:to>
                                    </p:set>
                                    <p:anim calcmode="lin" valueType="num">
                                      <p:cBhvr additive="base">
                                        <p:cTn id="140" dur="200" fill="hold"/>
                                        <p:tgtEl>
                                          <p:spTgt spid="55"/>
                                        </p:tgtEl>
                                        <p:attrNameLst>
                                          <p:attrName>ppt_x</p:attrName>
                                        </p:attrNameLst>
                                      </p:cBhvr>
                                      <p:tavLst>
                                        <p:tav tm="0">
                                          <p:val>
                                            <p:strVal val="0-#ppt_w/2"/>
                                          </p:val>
                                        </p:tav>
                                        <p:tav tm="100000">
                                          <p:val>
                                            <p:strVal val="#ppt_x"/>
                                          </p:val>
                                        </p:tav>
                                      </p:tavLst>
                                    </p:anim>
                                    <p:anim calcmode="lin" valueType="num">
                                      <p:cBhvr additive="base">
                                        <p:cTn id="141" dur="200" fill="hold"/>
                                        <p:tgtEl>
                                          <p:spTgt spid="55"/>
                                        </p:tgtEl>
                                        <p:attrNameLst>
                                          <p:attrName>ppt_y</p:attrName>
                                        </p:attrNameLst>
                                      </p:cBhvr>
                                      <p:tavLst>
                                        <p:tav tm="0">
                                          <p:val>
                                            <p:strVal val="#ppt_y"/>
                                          </p:val>
                                        </p:tav>
                                        <p:tav tm="100000">
                                          <p:val>
                                            <p:strVal val="#ppt_y"/>
                                          </p:val>
                                        </p:tav>
                                      </p:tavLst>
                                    </p:anim>
                                  </p:childTnLst>
                                </p:cTn>
                              </p:par>
                            </p:childTnLst>
                          </p:cTn>
                        </p:par>
                        <p:par>
                          <p:cTn id="142" fill="hold">
                            <p:stCondLst>
                              <p:cond delay="14500"/>
                            </p:stCondLst>
                            <p:childTnLst>
                              <p:par>
                                <p:cTn id="143" presetID="22" presetClass="entr" presetSubtype="4" fill="hold" grpId="0" nodeType="afterEffect">
                                  <p:stCondLst>
                                    <p:cond delay="0"/>
                                  </p:stCondLst>
                                  <p:childTnLst>
                                    <p:set>
                                      <p:cBhvr>
                                        <p:cTn id="144" dur="1" fill="hold">
                                          <p:stCondLst>
                                            <p:cond delay="0"/>
                                          </p:stCondLst>
                                        </p:cTn>
                                        <p:tgtEl>
                                          <p:spTgt spid="100"/>
                                        </p:tgtEl>
                                        <p:attrNameLst>
                                          <p:attrName>style.visibility</p:attrName>
                                        </p:attrNameLst>
                                      </p:cBhvr>
                                      <p:to>
                                        <p:strVal val="visible"/>
                                      </p:to>
                                    </p:set>
                                    <p:animEffect transition="in" filter="wipe(down)">
                                      <p:cBhvr>
                                        <p:cTn id="145" dur="300"/>
                                        <p:tgtEl>
                                          <p:spTgt spid="100"/>
                                        </p:tgtEl>
                                      </p:cBhvr>
                                    </p:animEffect>
                                  </p:childTnLst>
                                </p:cTn>
                              </p:par>
                            </p:childTnLst>
                          </p:cTn>
                        </p:par>
                        <p:par>
                          <p:cTn id="146" fill="hold">
                            <p:stCondLst>
                              <p:cond delay="15000"/>
                            </p:stCondLst>
                            <p:childTnLst>
                              <p:par>
                                <p:cTn id="147" presetID="53" presetClass="entr" presetSubtype="16" fill="hold" grpId="0" nodeType="afterEffect">
                                  <p:stCondLst>
                                    <p:cond delay="0"/>
                                  </p:stCondLst>
                                  <p:childTnLst>
                                    <p:set>
                                      <p:cBhvr>
                                        <p:cTn id="148" dur="1" fill="hold">
                                          <p:stCondLst>
                                            <p:cond delay="0"/>
                                          </p:stCondLst>
                                        </p:cTn>
                                        <p:tgtEl>
                                          <p:spTgt spid="110"/>
                                        </p:tgtEl>
                                        <p:attrNameLst>
                                          <p:attrName>style.visibility</p:attrName>
                                        </p:attrNameLst>
                                      </p:cBhvr>
                                      <p:to>
                                        <p:strVal val="visible"/>
                                      </p:to>
                                    </p:set>
                                    <p:anim calcmode="lin" valueType="num">
                                      <p:cBhvr>
                                        <p:cTn id="149" dur="300" fill="hold"/>
                                        <p:tgtEl>
                                          <p:spTgt spid="110"/>
                                        </p:tgtEl>
                                        <p:attrNameLst>
                                          <p:attrName>ppt_w</p:attrName>
                                        </p:attrNameLst>
                                      </p:cBhvr>
                                      <p:tavLst>
                                        <p:tav tm="0">
                                          <p:val>
                                            <p:fltVal val="0"/>
                                          </p:val>
                                        </p:tav>
                                        <p:tav tm="100000">
                                          <p:val>
                                            <p:strVal val="#ppt_w"/>
                                          </p:val>
                                        </p:tav>
                                      </p:tavLst>
                                    </p:anim>
                                    <p:anim calcmode="lin" valueType="num">
                                      <p:cBhvr>
                                        <p:cTn id="150" dur="300" fill="hold"/>
                                        <p:tgtEl>
                                          <p:spTgt spid="110"/>
                                        </p:tgtEl>
                                        <p:attrNameLst>
                                          <p:attrName>ppt_h</p:attrName>
                                        </p:attrNameLst>
                                      </p:cBhvr>
                                      <p:tavLst>
                                        <p:tav tm="0">
                                          <p:val>
                                            <p:fltVal val="0"/>
                                          </p:val>
                                        </p:tav>
                                        <p:tav tm="100000">
                                          <p:val>
                                            <p:strVal val="#ppt_h"/>
                                          </p:val>
                                        </p:tav>
                                      </p:tavLst>
                                    </p:anim>
                                    <p:animEffect transition="in" filter="fade">
                                      <p:cBhvr>
                                        <p:cTn id="151" dur="300"/>
                                        <p:tgtEl>
                                          <p:spTgt spid="110"/>
                                        </p:tgtEl>
                                      </p:cBhvr>
                                    </p:animEffect>
                                  </p:childTnLst>
                                </p:cTn>
                              </p:par>
                            </p:childTnLst>
                          </p:cTn>
                        </p:par>
                        <p:par>
                          <p:cTn id="152" fill="hold">
                            <p:stCondLst>
                              <p:cond delay="155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16000"/>
                            </p:stCondLst>
                            <p:childTnLst>
                              <p:par>
                                <p:cTn id="157" presetID="53" presetClass="entr" presetSubtype="16"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 calcmode="lin" valueType="num">
                                      <p:cBhvr>
                                        <p:cTn id="159" dur="300" fill="hold"/>
                                        <p:tgtEl>
                                          <p:spTgt spid="115"/>
                                        </p:tgtEl>
                                        <p:attrNameLst>
                                          <p:attrName>ppt_w</p:attrName>
                                        </p:attrNameLst>
                                      </p:cBhvr>
                                      <p:tavLst>
                                        <p:tav tm="0">
                                          <p:val>
                                            <p:fltVal val="0"/>
                                          </p:val>
                                        </p:tav>
                                        <p:tav tm="100000">
                                          <p:val>
                                            <p:strVal val="#ppt_w"/>
                                          </p:val>
                                        </p:tav>
                                      </p:tavLst>
                                    </p:anim>
                                    <p:anim calcmode="lin" valueType="num">
                                      <p:cBhvr>
                                        <p:cTn id="160" dur="300" fill="hold"/>
                                        <p:tgtEl>
                                          <p:spTgt spid="115"/>
                                        </p:tgtEl>
                                        <p:attrNameLst>
                                          <p:attrName>ppt_h</p:attrName>
                                        </p:attrNameLst>
                                      </p:cBhvr>
                                      <p:tavLst>
                                        <p:tav tm="0">
                                          <p:val>
                                            <p:fltVal val="0"/>
                                          </p:val>
                                        </p:tav>
                                        <p:tav tm="100000">
                                          <p:val>
                                            <p:strVal val="#ppt_h"/>
                                          </p:val>
                                        </p:tav>
                                      </p:tavLst>
                                    </p:anim>
                                    <p:animEffect transition="in" filter="fade">
                                      <p:cBhvr>
                                        <p:cTn id="161" dur="300"/>
                                        <p:tgtEl>
                                          <p:spTgt spid="115"/>
                                        </p:tgtEl>
                                      </p:cBhvr>
                                    </p:animEffect>
                                  </p:childTnLst>
                                </p:cTn>
                              </p:par>
                            </p:childTnLst>
                          </p:cTn>
                        </p:par>
                        <p:par>
                          <p:cTn id="162" fill="hold">
                            <p:stCondLst>
                              <p:cond delay="16500"/>
                            </p:stCondLst>
                            <p:childTnLst>
                              <p:par>
                                <p:cTn id="163" presetID="2" presetClass="entr" presetSubtype="2" fill="hold" grpId="0" nodeType="afterEffect">
                                  <p:stCondLst>
                                    <p:cond delay="0"/>
                                  </p:stCondLst>
                                  <p:childTnLst>
                                    <p:set>
                                      <p:cBhvr>
                                        <p:cTn id="164" dur="1" fill="hold">
                                          <p:stCondLst>
                                            <p:cond delay="0"/>
                                          </p:stCondLst>
                                        </p:cTn>
                                        <p:tgtEl>
                                          <p:spTgt spid="103"/>
                                        </p:tgtEl>
                                        <p:attrNameLst>
                                          <p:attrName>style.visibility</p:attrName>
                                        </p:attrNameLst>
                                      </p:cBhvr>
                                      <p:to>
                                        <p:strVal val="visible"/>
                                      </p:to>
                                    </p:set>
                                    <p:anim calcmode="lin" valueType="num">
                                      <p:cBhvr additive="base">
                                        <p:cTn id="165" dur="300" fill="hold"/>
                                        <p:tgtEl>
                                          <p:spTgt spid="103"/>
                                        </p:tgtEl>
                                        <p:attrNameLst>
                                          <p:attrName>ppt_x</p:attrName>
                                        </p:attrNameLst>
                                      </p:cBhvr>
                                      <p:tavLst>
                                        <p:tav tm="0">
                                          <p:val>
                                            <p:strVal val="1+#ppt_w/2"/>
                                          </p:val>
                                        </p:tav>
                                        <p:tav tm="100000">
                                          <p:val>
                                            <p:strVal val="#ppt_x"/>
                                          </p:val>
                                        </p:tav>
                                      </p:tavLst>
                                    </p:anim>
                                    <p:anim calcmode="lin" valueType="num">
                                      <p:cBhvr additive="base">
                                        <p:cTn id="166" dur="300" fill="hold"/>
                                        <p:tgtEl>
                                          <p:spTgt spid="103"/>
                                        </p:tgtEl>
                                        <p:attrNameLst>
                                          <p:attrName>ppt_y</p:attrName>
                                        </p:attrNameLst>
                                      </p:cBhvr>
                                      <p:tavLst>
                                        <p:tav tm="0">
                                          <p:val>
                                            <p:strVal val="#ppt_y"/>
                                          </p:val>
                                        </p:tav>
                                        <p:tav tm="100000">
                                          <p:val>
                                            <p:strVal val="#ppt_y"/>
                                          </p:val>
                                        </p:tav>
                                      </p:tavLst>
                                    </p:anim>
                                  </p:childTnLst>
                                </p:cTn>
                              </p:par>
                            </p:childTnLst>
                          </p:cTn>
                        </p:par>
                        <p:par>
                          <p:cTn id="167" fill="hold">
                            <p:stCondLst>
                              <p:cond delay="17000"/>
                            </p:stCondLst>
                            <p:childTnLst>
                              <p:par>
                                <p:cTn id="168" presetID="2" presetClass="entr" presetSubtype="2" fill="hold" grpId="0" nodeType="afterEffect">
                                  <p:stCondLst>
                                    <p:cond delay="0"/>
                                  </p:stCondLst>
                                  <p:childTnLst>
                                    <p:set>
                                      <p:cBhvr>
                                        <p:cTn id="169" dur="1" fill="hold">
                                          <p:stCondLst>
                                            <p:cond delay="0"/>
                                          </p:stCondLst>
                                        </p:cTn>
                                        <p:tgtEl>
                                          <p:spTgt spid="102"/>
                                        </p:tgtEl>
                                        <p:attrNameLst>
                                          <p:attrName>style.visibility</p:attrName>
                                        </p:attrNameLst>
                                      </p:cBhvr>
                                      <p:to>
                                        <p:strVal val="visible"/>
                                      </p:to>
                                    </p:set>
                                    <p:anim calcmode="lin" valueType="num">
                                      <p:cBhvr additive="base">
                                        <p:cTn id="170" dur="300" fill="hold"/>
                                        <p:tgtEl>
                                          <p:spTgt spid="102"/>
                                        </p:tgtEl>
                                        <p:attrNameLst>
                                          <p:attrName>ppt_x</p:attrName>
                                        </p:attrNameLst>
                                      </p:cBhvr>
                                      <p:tavLst>
                                        <p:tav tm="0">
                                          <p:val>
                                            <p:strVal val="1+#ppt_w/2"/>
                                          </p:val>
                                        </p:tav>
                                        <p:tav tm="100000">
                                          <p:val>
                                            <p:strVal val="#ppt_x"/>
                                          </p:val>
                                        </p:tav>
                                      </p:tavLst>
                                    </p:anim>
                                    <p:anim calcmode="lin" valueType="num">
                                      <p:cBhvr additive="base">
                                        <p:cTn id="171" dur="300" fill="hold"/>
                                        <p:tgtEl>
                                          <p:spTgt spid="102"/>
                                        </p:tgtEl>
                                        <p:attrNameLst>
                                          <p:attrName>ppt_y</p:attrName>
                                        </p:attrNameLst>
                                      </p:cBhvr>
                                      <p:tavLst>
                                        <p:tav tm="0">
                                          <p:val>
                                            <p:strVal val="#ppt_y"/>
                                          </p:val>
                                        </p:tav>
                                        <p:tav tm="100000">
                                          <p:val>
                                            <p:strVal val="#ppt_y"/>
                                          </p:val>
                                        </p:tav>
                                      </p:tavLst>
                                    </p:anim>
                                  </p:childTnLst>
                                </p:cTn>
                              </p:par>
                            </p:childTnLst>
                          </p:cTn>
                        </p:par>
                        <p:par>
                          <p:cTn id="172" fill="hold">
                            <p:stCondLst>
                              <p:cond delay="17500"/>
                            </p:stCondLst>
                            <p:childTnLst>
                              <p:par>
                                <p:cTn id="173" presetID="22" presetClass="entr" presetSubtype="8" fill="hold" grpId="0" nodeType="afterEffect">
                                  <p:stCondLst>
                                    <p:cond delay="0"/>
                                  </p:stCondLst>
                                  <p:childTnLst>
                                    <p:set>
                                      <p:cBhvr>
                                        <p:cTn id="174" dur="1" fill="hold">
                                          <p:stCondLst>
                                            <p:cond delay="0"/>
                                          </p:stCondLst>
                                        </p:cTn>
                                        <p:tgtEl>
                                          <p:spTgt spid="105"/>
                                        </p:tgtEl>
                                        <p:attrNameLst>
                                          <p:attrName>style.visibility</p:attrName>
                                        </p:attrNameLst>
                                      </p:cBhvr>
                                      <p:to>
                                        <p:strVal val="visible"/>
                                      </p:to>
                                    </p:set>
                                    <p:animEffect transition="in" filter="wipe(left)">
                                      <p:cBhvr>
                                        <p:cTn id="175" dur="500"/>
                                        <p:tgtEl>
                                          <p:spTgt spid="105"/>
                                        </p:tgtEl>
                                      </p:cBhvr>
                                    </p:animEffect>
                                  </p:childTnLst>
                                </p:cTn>
                              </p:par>
                            </p:childTnLst>
                          </p:cTn>
                        </p:par>
                        <p:par>
                          <p:cTn id="176" fill="hold">
                            <p:stCondLst>
                              <p:cond delay="18000"/>
                            </p:stCondLst>
                            <p:childTnLst>
                              <p:par>
                                <p:cTn id="177" presetID="22" presetClass="entr" presetSubtype="8" fill="hold" grpId="0" nodeType="afterEffect">
                                  <p:stCondLst>
                                    <p:cond delay="0"/>
                                  </p:stCondLst>
                                  <p:childTnLst>
                                    <p:set>
                                      <p:cBhvr>
                                        <p:cTn id="178" dur="1" fill="hold">
                                          <p:stCondLst>
                                            <p:cond delay="0"/>
                                          </p:stCondLst>
                                        </p:cTn>
                                        <p:tgtEl>
                                          <p:spTgt spid="104"/>
                                        </p:tgtEl>
                                        <p:attrNameLst>
                                          <p:attrName>style.visibility</p:attrName>
                                        </p:attrNameLst>
                                      </p:cBhvr>
                                      <p:to>
                                        <p:strVal val="visible"/>
                                      </p:to>
                                    </p:set>
                                    <p:animEffect transition="in" filter="wipe(left)">
                                      <p:cBhvr>
                                        <p:cTn id="179" dur="500"/>
                                        <p:tgtEl>
                                          <p:spTgt spid="104"/>
                                        </p:tgtEl>
                                      </p:cBhvr>
                                    </p:animEffect>
                                  </p:childTnLst>
                                </p:cTn>
                              </p:par>
                            </p:childTnLst>
                          </p:cTn>
                        </p:par>
                        <p:par>
                          <p:cTn id="180" fill="hold">
                            <p:stCondLst>
                              <p:cond delay="18500"/>
                            </p:stCondLst>
                            <p:childTnLst>
                              <p:par>
                                <p:cTn id="181" presetID="22" presetClass="entr" presetSubtype="8" fill="hold" grpId="0" nodeType="afterEffect">
                                  <p:stCondLst>
                                    <p:cond delay="0"/>
                                  </p:stCondLst>
                                  <p:childTnLst>
                                    <p:set>
                                      <p:cBhvr>
                                        <p:cTn id="182" dur="1" fill="hold">
                                          <p:stCondLst>
                                            <p:cond delay="0"/>
                                          </p:stCondLst>
                                        </p:cTn>
                                        <p:tgtEl>
                                          <p:spTgt spid="106"/>
                                        </p:tgtEl>
                                        <p:attrNameLst>
                                          <p:attrName>style.visibility</p:attrName>
                                        </p:attrNameLst>
                                      </p:cBhvr>
                                      <p:to>
                                        <p:strVal val="visible"/>
                                      </p:to>
                                    </p:set>
                                    <p:animEffect transition="in" filter="wipe(left)">
                                      <p:cBhvr>
                                        <p:cTn id="183" dur="500"/>
                                        <p:tgtEl>
                                          <p:spTgt spid="106"/>
                                        </p:tgtEl>
                                      </p:cBhvr>
                                    </p:animEffect>
                                  </p:childTnLst>
                                </p:cTn>
                              </p:par>
                            </p:childTnLst>
                          </p:cTn>
                        </p:par>
                        <p:par>
                          <p:cTn id="184" fill="hold">
                            <p:stCondLst>
                              <p:cond delay="19000"/>
                            </p:stCondLst>
                            <p:childTnLst>
                              <p:par>
                                <p:cTn id="185" presetID="22" presetClass="entr" presetSubtype="4" fill="hold" grpId="0" nodeType="afterEffect">
                                  <p:stCondLst>
                                    <p:cond delay="0"/>
                                  </p:stCondLst>
                                  <p:childTnLst>
                                    <p:set>
                                      <p:cBhvr>
                                        <p:cTn id="186" dur="1" fill="hold">
                                          <p:stCondLst>
                                            <p:cond delay="0"/>
                                          </p:stCondLst>
                                        </p:cTn>
                                        <p:tgtEl>
                                          <p:spTgt spid="116"/>
                                        </p:tgtEl>
                                        <p:attrNameLst>
                                          <p:attrName>style.visibility</p:attrName>
                                        </p:attrNameLst>
                                      </p:cBhvr>
                                      <p:to>
                                        <p:strVal val="visible"/>
                                      </p:to>
                                    </p:set>
                                    <p:animEffect transition="in" filter="wipe(down)">
                                      <p:cBhvr>
                                        <p:cTn id="187" dur="500"/>
                                        <p:tgtEl>
                                          <p:spTgt spid="116"/>
                                        </p:tgtEl>
                                      </p:cBhvr>
                                    </p:animEffect>
                                  </p:childTnLst>
                                </p:cTn>
                              </p:par>
                            </p:childTnLst>
                          </p:cTn>
                        </p:par>
                        <p:par>
                          <p:cTn id="188" fill="hold">
                            <p:stCondLst>
                              <p:cond delay="19500"/>
                            </p:stCondLst>
                            <p:childTnLst>
                              <p:par>
                                <p:cTn id="189" presetID="22" presetClass="entr" presetSubtype="8" fill="hold" grpId="0" nodeType="afterEffect">
                                  <p:stCondLst>
                                    <p:cond delay="0"/>
                                  </p:stCondLst>
                                  <p:childTnLst>
                                    <p:set>
                                      <p:cBhvr>
                                        <p:cTn id="190" dur="1" fill="hold">
                                          <p:stCondLst>
                                            <p:cond delay="0"/>
                                          </p:stCondLst>
                                        </p:cTn>
                                        <p:tgtEl>
                                          <p:spTgt spid="107"/>
                                        </p:tgtEl>
                                        <p:attrNameLst>
                                          <p:attrName>style.visibility</p:attrName>
                                        </p:attrNameLst>
                                      </p:cBhvr>
                                      <p:to>
                                        <p:strVal val="visible"/>
                                      </p:to>
                                    </p:set>
                                    <p:animEffect transition="in" filter="wipe(left)">
                                      <p:cBhvr>
                                        <p:cTn id="191" dur="500"/>
                                        <p:tgtEl>
                                          <p:spTgt spid="107"/>
                                        </p:tgtEl>
                                      </p:cBhvr>
                                    </p:animEffect>
                                  </p:childTnLst>
                                </p:cTn>
                              </p:par>
                            </p:childTnLst>
                          </p:cTn>
                        </p:par>
                        <p:par>
                          <p:cTn id="192" fill="hold">
                            <p:stCondLst>
                              <p:cond delay="20000"/>
                            </p:stCondLst>
                            <p:childTnLst>
                              <p:par>
                                <p:cTn id="193" presetID="22" presetClass="entr" presetSubtype="4" fill="hold" grpId="0" nodeType="afterEffect">
                                  <p:stCondLst>
                                    <p:cond delay="0"/>
                                  </p:stCondLst>
                                  <p:childTnLst>
                                    <p:set>
                                      <p:cBhvr>
                                        <p:cTn id="194" dur="1" fill="hold">
                                          <p:stCondLst>
                                            <p:cond delay="0"/>
                                          </p:stCondLst>
                                        </p:cTn>
                                        <p:tgtEl>
                                          <p:spTgt spid="117"/>
                                        </p:tgtEl>
                                        <p:attrNameLst>
                                          <p:attrName>style.visibility</p:attrName>
                                        </p:attrNameLst>
                                      </p:cBhvr>
                                      <p:to>
                                        <p:strVal val="visible"/>
                                      </p:to>
                                    </p:set>
                                    <p:animEffect transition="in" filter="wipe(down)">
                                      <p:cBhvr>
                                        <p:cTn id="19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51" grpId="0"/>
      <p:bldP spid="52" grpId="0"/>
      <p:bldP spid="53" grpId="0"/>
      <p:bldP spid="54" grpId="0"/>
      <p:bldP spid="55" grpId="0"/>
      <p:bldP spid="56" grpId="0"/>
      <p:bldP spid="57" grpId="0"/>
      <p:bldP spid="58" grpId="0"/>
      <p:bldP spid="59" grpId="0"/>
      <p:bldP spid="60" grpId="0"/>
      <p:bldP spid="61" grpId="0"/>
      <p:bldP spid="92" grpId="0"/>
      <p:bldP spid="93" grpId="0"/>
      <p:bldP spid="94" grpId="0" animBg="1"/>
      <p:bldP spid="95" grpId="0" animBg="1"/>
      <p:bldP spid="96" grpId="0" animBg="1"/>
      <p:bldP spid="97" grpId="0" animBg="1"/>
      <p:bldP spid="98" grpId="0" animBg="1"/>
      <p:bldP spid="99" grpId="0" animBg="1"/>
      <p:bldP spid="100" grpId="0" animBg="1"/>
      <p:bldP spid="101" grpId="0" animBg="1"/>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animBg="1"/>
      <p:bldP spid="117" grpId="0" animBg="1"/>
      <p:bldP spid="1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31" name="组合 30"/>
          <p:cNvGrpSpPr/>
          <p:nvPr/>
        </p:nvGrpSpPr>
        <p:grpSpPr>
          <a:xfrm>
            <a:off x="785019" y="1707654"/>
            <a:ext cx="1692275" cy="2235745"/>
            <a:chOff x="661989" y="1851671"/>
            <a:chExt cx="1692275" cy="2235745"/>
          </a:xfrm>
        </p:grpSpPr>
        <p:sp>
          <p:nvSpPr>
            <p:cNvPr id="32" name="任意多边形 31"/>
            <p:cNvSpPr/>
            <p:nvPr/>
          </p:nvSpPr>
          <p:spPr>
            <a:xfrm>
              <a:off x="661989"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a:t>
              </a:r>
              <a:r>
                <a:rPr lang="zh-CN" altLang="en-US" sz="12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a:t>
              </a:r>
              <a:r>
                <a:rPr lang="zh-CN" altLang="en-US" sz="1200" b="0" dirty="0" smtClean="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的</a:t>
              </a:r>
              <a:endPar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任意多边形 32"/>
            <p:cNvSpPr/>
            <p:nvPr/>
          </p:nvSpPr>
          <p:spPr>
            <a:xfrm>
              <a:off x="661989"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eaLnBrk="1" fontAlgn="auto" hangingPunct="1">
                <a:lnSpc>
                  <a:spcPct val="90000"/>
                </a:lnSpc>
                <a:spcAft>
                  <a:spcPct val="35000"/>
                </a:spcAft>
                <a:defRPr/>
              </a:pPr>
              <a:r>
                <a:rPr lang="zh-CN" altLang="en-US" b="0" dirty="0" smtClean="0">
                  <a:latin typeface="微软雅黑" panose="020B0503020204020204" pitchFamily="34" charset="-122"/>
                  <a:ea typeface="微软雅黑" panose="020B0503020204020204" pitchFamily="34" charset="-122"/>
                  <a:cs typeface="Times New Roman" panose="02020603050405020304" pitchFamily="18" charset="0"/>
                </a:rPr>
                <a:t>文本内容</a:t>
              </a:r>
              <a:endParaRPr lang="zh-CN" altLang="en-US" b="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椭圆 33"/>
            <p:cNvSpPr/>
            <p:nvPr/>
          </p:nvSpPr>
          <p:spPr>
            <a:xfrm>
              <a:off x="1238251" y="1851671"/>
              <a:ext cx="612775" cy="5974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anose="020B0503020204020204" pitchFamily="34" charset="-122"/>
                </a:rPr>
                <a:t>1</a:t>
              </a:r>
              <a:endParaRPr lang="zh-CN" altLang="en-US" sz="2400" b="0" dirty="0">
                <a:ea typeface="微软雅黑" panose="020B0503020204020204" pitchFamily="34" charset="-122"/>
              </a:endParaRPr>
            </a:p>
          </p:txBody>
        </p:sp>
      </p:grpSp>
      <p:grpSp>
        <p:nvGrpSpPr>
          <p:cNvPr id="35" name="组合 34"/>
          <p:cNvGrpSpPr/>
          <p:nvPr/>
        </p:nvGrpSpPr>
        <p:grpSpPr>
          <a:xfrm>
            <a:off x="2818606" y="1707654"/>
            <a:ext cx="1692275" cy="2235745"/>
            <a:chOff x="2695576" y="1851671"/>
            <a:chExt cx="1692275" cy="2235745"/>
          </a:xfrm>
        </p:grpSpPr>
        <p:sp>
          <p:nvSpPr>
            <p:cNvPr id="36" name="任意多边形 35"/>
            <p:cNvSpPr/>
            <p:nvPr/>
          </p:nvSpPr>
          <p:spPr>
            <a:xfrm>
              <a:off x="269557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请在此处输入您的文本，或者将您的文本粘贴到此处。请在此处输入您的</a:t>
              </a:r>
              <a:endPar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任意多边形 36"/>
            <p:cNvSpPr/>
            <p:nvPr/>
          </p:nvSpPr>
          <p:spPr>
            <a:xfrm>
              <a:off x="269557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atin typeface="微软雅黑" panose="020B0503020204020204" pitchFamily="34" charset="-122"/>
                  <a:ea typeface="微软雅黑" panose="020B0503020204020204" pitchFamily="34" charset="-122"/>
                  <a:cs typeface="Times New Roman" panose="02020603050405020304" pitchFamily="18" charset="0"/>
                </a:rPr>
                <a:t>文本内容</a:t>
              </a:r>
              <a:endParaRPr lang="zh-CN" altLang="en-US" b="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椭圆 37"/>
            <p:cNvSpPr/>
            <p:nvPr/>
          </p:nvSpPr>
          <p:spPr>
            <a:xfrm>
              <a:off x="327183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anose="020B0503020204020204" pitchFamily="34" charset="-122"/>
                </a:rPr>
                <a:t>2</a:t>
              </a:r>
              <a:endParaRPr lang="zh-CN" altLang="en-US" sz="2400" b="0" dirty="0">
                <a:ea typeface="微软雅黑" panose="020B0503020204020204" pitchFamily="34" charset="-122"/>
              </a:endParaRPr>
            </a:p>
          </p:txBody>
        </p:sp>
      </p:grpSp>
      <p:grpSp>
        <p:nvGrpSpPr>
          <p:cNvPr id="39" name="组合 38"/>
          <p:cNvGrpSpPr/>
          <p:nvPr/>
        </p:nvGrpSpPr>
        <p:grpSpPr>
          <a:xfrm>
            <a:off x="4845844" y="1707654"/>
            <a:ext cx="1692275" cy="2235745"/>
            <a:chOff x="4722814" y="1851671"/>
            <a:chExt cx="1692275" cy="2235745"/>
          </a:xfrm>
        </p:grpSpPr>
        <p:sp>
          <p:nvSpPr>
            <p:cNvPr id="40" name="任意多边形 39"/>
            <p:cNvSpPr/>
            <p:nvPr/>
          </p:nvSpPr>
          <p:spPr>
            <a:xfrm>
              <a:off x="4722814"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请在此处输入您的文本，或者将您的文本粘贴到此处。请在此处输入您的</a:t>
              </a:r>
              <a:endPar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任意多边形 40"/>
            <p:cNvSpPr/>
            <p:nvPr/>
          </p:nvSpPr>
          <p:spPr>
            <a:xfrm>
              <a:off x="4722814"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B0F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atin typeface="微软雅黑" panose="020B0503020204020204" pitchFamily="34" charset="-122"/>
                  <a:ea typeface="微软雅黑" panose="020B0503020204020204" pitchFamily="34" charset="-122"/>
                  <a:cs typeface="Times New Roman" panose="02020603050405020304" pitchFamily="18" charset="0"/>
                </a:rPr>
                <a:t>文本内容</a:t>
              </a:r>
              <a:endParaRPr lang="zh-CN" altLang="en-US" b="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椭圆 41"/>
            <p:cNvSpPr/>
            <p:nvPr/>
          </p:nvSpPr>
          <p:spPr>
            <a:xfrm>
              <a:off x="5299076" y="1851671"/>
              <a:ext cx="612775" cy="59744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anose="020B0503020204020204" pitchFamily="34" charset="-122"/>
                </a:rPr>
                <a:t>3</a:t>
              </a:r>
              <a:endParaRPr lang="zh-CN" altLang="en-US" sz="2400" b="0" dirty="0">
                <a:ea typeface="微软雅黑" panose="020B0503020204020204" pitchFamily="34" charset="-122"/>
              </a:endParaRPr>
            </a:p>
          </p:txBody>
        </p:sp>
      </p:grpSp>
      <p:grpSp>
        <p:nvGrpSpPr>
          <p:cNvPr id="43" name="组合 42"/>
          <p:cNvGrpSpPr/>
          <p:nvPr/>
        </p:nvGrpSpPr>
        <p:grpSpPr>
          <a:xfrm>
            <a:off x="6876256" y="1707654"/>
            <a:ext cx="1692275" cy="2235745"/>
            <a:chOff x="6753226" y="1851671"/>
            <a:chExt cx="1692275" cy="2235745"/>
          </a:xfrm>
        </p:grpSpPr>
        <p:sp>
          <p:nvSpPr>
            <p:cNvPr id="44" name="任意多边形 43"/>
            <p:cNvSpPr/>
            <p:nvPr/>
          </p:nvSpPr>
          <p:spPr>
            <a:xfrm>
              <a:off x="6753226" y="2196704"/>
              <a:ext cx="1692275" cy="1426369"/>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0" rIns="72000" bIns="0" spcCol="1270" anchor="ctr"/>
            <a:lstStyle/>
            <a:p>
              <a:pPr marL="0" lvl="1" defTabSz="488950">
                <a:lnSpc>
                  <a:spcPct val="130000"/>
                </a:lnSpc>
                <a:spcAft>
                  <a:spcPct val="15000"/>
                </a:spcAft>
                <a:defRPr/>
              </a:pPr>
              <a:r>
                <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请在此处输入您的文本，或者将您的文本粘贴到此处。请在此处输入您的</a:t>
              </a:r>
              <a:endParaRPr lang="zh-CN" altLang="en-US" sz="1200" b="0" dirty="0">
                <a:solidFill>
                  <a:schemeClr val="tx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任意多边形 44"/>
            <p:cNvSpPr/>
            <p:nvPr/>
          </p:nvSpPr>
          <p:spPr>
            <a:xfrm>
              <a:off x="6753226" y="3623072"/>
              <a:ext cx="1692275" cy="464344"/>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070C0"/>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lstStyle/>
            <a:p>
              <a:pPr algn="ctr" defTabSz="1066800">
                <a:lnSpc>
                  <a:spcPct val="90000"/>
                </a:lnSpc>
                <a:spcAft>
                  <a:spcPct val="35000"/>
                </a:spcAft>
                <a:defRPr/>
              </a:pPr>
              <a:r>
                <a:rPr lang="zh-CN" altLang="en-US" b="0" dirty="0">
                  <a:latin typeface="微软雅黑" panose="020B0503020204020204" pitchFamily="34" charset="-122"/>
                  <a:ea typeface="微软雅黑" panose="020B0503020204020204" pitchFamily="34" charset="-122"/>
                  <a:cs typeface="Times New Roman" panose="02020603050405020304" pitchFamily="18" charset="0"/>
                </a:rPr>
                <a:t>文本内容</a:t>
              </a:r>
              <a:endParaRPr lang="zh-CN" altLang="en-US" b="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6" name="椭圆 45"/>
            <p:cNvSpPr/>
            <p:nvPr/>
          </p:nvSpPr>
          <p:spPr>
            <a:xfrm>
              <a:off x="7329489" y="1851671"/>
              <a:ext cx="612775" cy="59744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0" dirty="0">
                  <a:ea typeface="微软雅黑" panose="020B0503020204020204" pitchFamily="34" charset="-122"/>
                </a:rPr>
                <a:t>4</a:t>
              </a:r>
              <a:endParaRPr lang="zh-CN" altLang="en-US" sz="2400" b="0"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heel(4)">
                                      <p:cBhvr>
                                        <p:cTn id="7" dur="1000"/>
                                        <p:tgtEl>
                                          <p:spTgt spid="7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1"/>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anose="05000000000000000000" pitchFamily="2" charset="2"/>
              <a:buNone/>
            </a:pPr>
            <a:r>
              <a:rPr lang="zh-CN" altLang="en-US" sz="1200" b="1">
                <a:solidFill>
                  <a:schemeClr val="bg1"/>
                </a:solidFill>
                <a:ea typeface="微软雅黑" panose="020B0503020204020204" pitchFamily="34" charset="-122"/>
              </a:rPr>
              <a:t>单击添加标题文本</a:t>
            </a:r>
            <a:endParaRPr lang="zh-CN" altLang="en-US" sz="1200" b="1">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 </a:t>
            </a:r>
            <a:endParaRPr lang="zh-CN" altLang="en-US" sz="1000">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a:t>
            </a:r>
            <a:endParaRPr lang="zh-CN" altLang="en-US" sz="1000">
              <a:solidFill>
                <a:schemeClr val="bg1"/>
              </a:solidFill>
              <a:ea typeface="微软雅黑" panose="020B0503020204020204" pitchFamily="34" charset="-122"/>
            </a:endParaRP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anose="05000000000000000000" pitchFamily="2" charset="2"/>
              <a:buNone/>
            </a:pPr>
            <a:r>
              <a:rPr lang="zh-CN" altLang="en-US" sz="1200" b="1">
                <a:solidFill>
                  <a:schemeClr val="bg1"/>
                </a:solidFill>
                <a:ea typeface="微软雅黑" panose="020B0503020204020204" pitchFamily="34" charset="-122"/>
              </a:rPr>
              <a:t>单击添加标题文本</a:t>
            </a:r>
            <a:endParaRPr lang="zh-CN" altLang="en-US" sz="1200" b="1">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 </a:t>
            </a:r>
            <a:endParaRPr lang="zh-CN" altLang="en-US" sz="1000">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a:t>
            </a:r>
            <a:endParaRPr lang="zh-CN" altLang="en-US" sz="1000">
              <a:solidFill>
                <a:schemeClr val="bg1"/>
              </a:solidFill>
              <a:ea typeface="微软雅黑" panose="020B0503020204020204" pitchFamily="34" charset="-122"/>
            </a:endParaRP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anose="05000000000000000000" pitchFamily="2" charset="2"/>
              <a:buNone/>
            </a:pPr>
            <a:r>
              <a:rPr lang="zh-CN" altLang="en-US" sz="1200" b="1">
                <a:solidFill>
                  <a:schemeClr val="bg1"/>
                </a:solidFill>
                <a:ea typeface="微软雅黑" panose="020B0503020204020204" pitchFamily="34" charset="-122"/>
              </a:rPr>
              <a:t>单击添加标题文本</a:t>
            </a:r>
            <a:endParaRPr lang="zh-CN" altLang="en-US" sz="1200" b="1">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 </a:t>
            </a:r>
            <a:endParaRPr lang="zh-CN" altLang="en-US" sz="1000">
              <a:solidFill>
                <a:schemeClr val="bg1"/>
              </a:solidFill>
              <a:ea typeface="微软雅黑" panose="020B0503020204020204" pitchFamily="34" charset="-122"/>
            </a:endParaRPr>
          </a:p>
          <a:p>
            <a:pPr>
              <a:lnSpc>
                <a:spcPct val="120000"/>
              </a:lnSpc>
            </a:pPr>
            <a:r>
              <a:rPr lang="zh-CN" altLang="en-US" sz="1000">
                <a:solidFill>
                  <a:schemeClr val="bg1"/>
                </a:solidFill>
                <a:ea typeface="微软雅黑" panose="020B0503020204020204" pitchFamily="34" charset="-122"/>
              </a:rPr>
              <a:t>单击添加文本 单击添加文本 单击添加文本</a:t>
            </a:r>
            <a:endParaRPr lang="zh-CN" altLang="en-US" sz="1000">
              <a:solidFill>
                <a:schemeClr val="bg1"/>
              </a:solidFill>
              <a:ea typeface="微软雅黑" panose="020B0503020204020204" pitchFamily="34" charset="-122"/>
            </a:endParaRPr>
          </a:p>
        </p:txBody>
      </p:sp>
      <p:grpSp>
        <p:nvGrpSpPr>
          <p:cNvPr id="85" name="Group 8"/>
          <p:cNvGrpSpPr/>
          <p:nvPr/>
        </p:nvGrpSpPr>
        <p:grpSpPr bwMode="auto">
          <a:xfrm>
            <a:off x="4787900" y="2497410"/>
            <a:ext cx="792163" cy="790575"/>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14"/>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15"/>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16"/>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17"/>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18"/>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19"/>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20"/>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21"/>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22"/>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00" name="Group 23"/>
          <p:cNvGrpSpPr/>
          <p:nvPr/>
        </p:nvGrpSpPr>
        <p:grpSpPr bwMode="auto">
          <a:xfrm>
            <a:off x="4787900" y="3576910"/>
            <a:ext cx="792163" cy="790575"/>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03" name="Group 26"/>
          <p:cNvGrpSpPr/>
          <p:nvPr/>
        </p:nvGrpSpPr>
        <p:grpSpPr bwMode="auto">
          <a:xfrm>
            <a:off x="4787900" y="1346473"/>
            <a:ext cx="792163" cy="790575"/>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39"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wipe(right)">
                                      <p:cBhvr>
                                        <p:cTn id="10" dur="500"/>
                                        <p:tgtEl>
                                          <p:spTgt spid="8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left)">
                                      <p:cBhvr>
                                        <p:cTn id="13" dur="500"/>
                                        <p:tgtEl>
                                          <p:spTgt spid="81"/>
                                        </p:tgtEl>
                                      </p:cBhvr>
                                    </p:animEffect>
                                  </p:childTnLst>
                                </p:cTn>
                              </p:par>
                              <p:par>
                                <p:cTn id="14" presetID="23" presetClass="entr" presetSubtype="16"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 calcmode="lin" valueType="num">
                                      <p:cBhvr>
                                        <p:cTn id="16" dur="300" fill="hold"/>
                                        <p:tgtEl>
                                          <p:spTgt spid="103"/>
                                        </p:tgtEl>
                                        <p:attrNameLst>
                                          <p:attrName>ppt_w</p:attrName>
                                        </p:attrNameLst>
                                      </p:cBhvr>
                                      <p:tavLst>
                                        <p:tav tm="0">
                                          <p:val>
                                            <p:fltVal val="0"/>
                                          </p:val>
                                        </p:tav>
                                        <p:tav tm="100000">
                                          <p:val>
                                            <p:strVal val="#ppt_w"/>
                                          </p:val>
                                        </p:tav>
                                      </p:tavLst>
                                    </p:anim>
                                    <p:anim calcmode="lin" valueType="num">
                                      <p:cBhvr>
                                        <p:cTn id="17" dur="300" fill="hold"/>
                                        <p:tgtEl>
                                          <p:spTgt spid="103"/>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300"/>
                                  </p:stCondLst>
                                  <p:childTnLst>
                                    <p:animScale>
                                      <p:cBhvr>
                                        <p:cTn id="19" dur="150" fill="hold"/>
                                        <p:tgtEl>
                                          <p:spTgt spid="103"/>
                                        </p:tgtEl>
                                      </p:cBhvr>
                                      <p:by x="110000" y="110000"/>
                                    </p:animScale>
                                  </p:childTnLst>
                                </p:cTn>
                              </p:par>
                              <p:par>
                                <p:cTn id="20" presetID="12" presetClass="entr" presetSubtype="8" fill="hold" grpId="0" nodeType="withEffect">
                                  <p:stCondLst>
                                    <p:cond delay="300"/>
                                  </p:stCondLst>
                                  <p:childTnLst>
                                    <p:set>
                                      <p:cBhvr>
                                        <p:cTn id="21" dur="1" fill="hold">
                                          <p:stCondLst>
                                            <p:cond delay="0"/>
                                          </p:stCondLst>
                                        </p:cTn>
                                        <p:tgtEl>
                                          <p:spTgt spid="82"/>
                                        </p:tgtEl>
                                        <p:attrNameLst>
                                          <p:attrName>style.visibility</p:attrName>
                                        </p:attrNameLst>
                                      </p:cBhvr>
                                      <p:to>
                                        <p:strVal val="visible"/>
                                      </p:to>
                                    </p:set>
                                    <p:animEffect transition="in" filter="slide(fromLeft)">
                                      <p:cBhvr>
                                        <p:cTn id="22" dur="500"/>
                                        <p:tgtEl>
                                          <p:spTgt spid="82"/>
                                        </p:tgtEl>
                                      </p:cBhvr>
                                    </p:animEffect>
                                  </p:childTnLst>
                                </p:cTn>
                              </p:par>
                              <p:par>
                                <p:cTn id="23" presetID="23" presetClass="entr" presetSubtype="16" fill="hold" nodeType="withEffect">
                                  <p:stCondLst>
                                    <p:cond delay="100"/>
                                  </p:stCondLst>
                                  <p:childTnLst>
                                    <p:set>
                                      <p:cBhvr>
                                        <p:cTn id="24" dur="1" fill="hold">
                                          <p:stCondLst>
                                            <p:cond delay="0"/>
                                          </p:stCondLst>
                                        </p:cTn>
                                        <p:tgtEl>
                                          <p:spTgt spid="85"/>
                                        </p:tgtEl>
                                        <p:attrNameLst>
                                          <p:attrName>style.visibility</p:attrName>
                                        </p:attrNameLst>
                                      </p:cBhvr>
                                      <p:to>
                                        <p:strVal val="visible"/>
                                      </p:to>
                                    </p:set>
                                    <p:anim calcmode="lin" valueType="num">
                                      <p:cBhvr>
                                        <p:cTn id="25" dur="300" fill="hold"/>
                                        <p:tgtEl>
                                          <p:spTgt spid="85"/>
                                        </p:tgtEl>
                                        <p:attrNameLst>
                                          <p:attrName>ppt_w</p:attrName>
                                        </p:attrNameLst>
                                      </p:cBhvr>
                                      <p:tavLst>
                                        <p:tav tm="0">
                                          <p:val>
                                            <p:fltVal val="0"/>
                                          </p:val>
                                        </p:tav>
                                        <p:tav tm="100000">
                                          <p:val>
                                            <p:strVal val="#ppt_w"/>
                                          </p:val>
                                        </p:tav>
                                      </p:tavLst>
                                    </p:anim>
                                    <p:anim calcmode="lin" valueType="num">
                                      <p:cBhvr>
                                        <p:cTn id="26" dur="300" fill="hold"/>
                                        <p:tgtEl>
                                          <p:spTgt spid="85"/>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400"/>
                                  </p:stCondLst>
                                  <p:childTnLst>
                                    <p:animScale>
                                      <p:cBhvr>
                                        <p:cTn id="28" dur="150" fill="hold"/>
                                        <p:tgtEl>
                                          <p:spTgt spid="85"/>
                                        </p:tgtEl>
                                      </p:cBhvr>
                                      <p:by x="110000" y="110000"/>
                                    </p:animScale>
                                  </p:childTnLst>
                                </p:cTn>
                              </p:par>
                              <p:par>
                                <p:cTn id="29" presetID="12" presetClass="entr" presetSubtype="8" fill="hold" grpId="0" nodeType="withEffect">
                                  <p:stCondLst>
                                    <p:cond delay="40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par>
                                <p:cTn id="32" presetID="23" presetClass="entr" presetSubtype="16" fill="hold" nodeType="withEffect">
                                  <p:stCondLst>
                                    <p:cond delay="2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300" fill="hold"/>
                                        <p:tgtEl>
                                          <p:spTgt spid="100"/>
                                        </p:tgtEl>
                                        <p:attrNameLst>
                                          <p:attrName>ppt_w</p:attrName>
                                        </p:attrNameLst>
                                      </p:cBhvr>
                                      <p:tavLst>
                                        <p:tav tm="0">
                                          <p:val>
                                            <p:fltVal val="0"/>
                                          </p:val>
                                        </p:tav>
                                        <p:tav tm="100000">
                                          <p:val>
                                            <p:strVal val="#ppt_w"/>
                                          </p:val>
                                        </p:tav>
                                      </p:tavLst>
                                    </p:anim>
                                    <p:anim calcmode="lin" valueType="num">
                                      <p:cBhvr>
                                        <p:cTn id="35" dur="300" fill="hold"/>
                                        <p:tgtEl>
                                          <p:spTgt spid="100"/>
                                        </p:tgtEl>
                                        <p:attrNameLst>
                                          <p:attrName>ppt_h</p:attrName>
                                        </p:attrNameLst>
                                      </p:cBhvr>
                                      <p:tavLst>
                                        <p:tav tm="0">
                                          <p:val>
                                            <p:fltVal val="0"/>
                                          </p:val>
                                        </p:tav>
                                        <p:tav tm="100000">
                                          <p:val>
                                            <p:strVal val="#ppt_h"/>
                                          </p:val>
                                        </p:tav>
                                      </p:tavLst>
                                    </p:anim>
                                  </p:childTnLst>
                                </p:cTn>
                              </p:par>
                              <p:par>
                                <p:cTn id="36" presetID="6" presetClass="emph" presetSubtype="0" autoRev="1" fill="hold" nodeType="withEffect">
                                  <p:stCondLst>
                                    <p:cond delay="500"/>
                                  </p:stCondLst>
                                  <p:childTnLst>
                                    <p:animScale>
                                      <p:cBhvr>
                                        <p:cTn id="37" dur="150" fill="hold"/>
                                        <p:tgtEl>
                                          <p:spTgt spid="100"/>
                                        </p:tgtEl>
                                      </p:cBhvr>
                                      <p:by x="110000" y="110000"/>
                                    </p:animScale>
                                  </p:childTnLst>
                                </p:cTn>
                              </p:par>
                              <p:par>
                                <p:cTn id="38" presetID="12" presetClass="entr" presetSubtype="8" fill="hold" grpId="0" nodeType="withEffect">
                                  <p:stCondLst>
                                    <p:cond delay="500"/>
                                  </p:stCondLst>
                                  <p:childTnLst>
                                    <p:set>
                                      <p:cBhvr>
                                        <p:cTn id="39" dur="1" fill="hold">
                                          <p:stCondLst>
                                            <p:cond delay="0"/>
                                          </p:stCondLst>
                                        </p:cTn>
                                        <p:tgtEl>
                                          <p:spTgt spid="84"/>
                                        </p:tgtEl>
                                        <p:attrNameLst>
                                          <p:attrName>style.visibility</p:attrName>
                                        </p:attrNameLst>
                                      </p:cBhvr>
                                      <p:to>
                                        <p:strVal val="visible"/>
                                      </p:to>
                                    </p:set>
                                    <p:animEffect transition="in" filter="slide(fromLeft)">
                                      <p:cBhvr>
                                        <p:cTn id="4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P spid="3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987574"/>
            <a:ext cx="4281130" cy="3312368"/>
          </a:xfrm>
          <a:prstGeom prst="rect">
            <a:avLst/>
          </a:prstGeom>
        </p:spPr>
      </p:pic>
      <p:sp>
        <p:nvSpPr>
          <p:cNvPr id="8" name="矩形 7"/>
          <p:cNvSpPr/>
          <p:nvPr/>
        </p:nvSpPr>
        <p:spPr bwMode="auto">
          <a:xfrm>
            <a:off x="-478626" y="3704239"/>
            <a:ext cx="10163194" cy="1243775"/>
          </a:xfrm>
          <a:prstGeom prst="rect">
            <a:avLst/>
          </a:prstGeom>
          <a:solidFill>
            <a:schemeClr val="bg1">
              <a:alpha val="6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27" name="Rectangle 13"/>
          <p:cNvSpPr txBox="1">
            <a:spLocks noChangeArrowheads="1"/>
          </p:cNvSpPr>
          <p:nvPr/>
        </p:nvSpPr>
        <p:spPr bwMode="auto">
          <a:xfrm>
            <a:off x="2699792" y="4083918"/>
            <a:ext cx="3312368" cy="746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dist" eaLnBrk="1" hangingPunct="1">
              <a:lnSpc>
                <a:spcPts val="3335"/>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endParaRPr lang="zh-CN" altLang="en-US" sz="5700" b="0" dirty="0">
              <a:latin typeface="方正行楷简体" panose="02010601030101010101" pitchFamily="2" charset="-122"/>
              <a:ea typeface="方正行楷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dissolve/>
      </p:transition>
    </mc:Choice>
    <mc:Fallback>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000"/>
                            </p:stCondLst>
                            <p:childTnLst>
                              <p:par>
                                <p:cTn id="14" presetID="14" presetClass="entr" presetSubtype="10" fill="hold" grpId="4"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7" grpId="0" bldLvl="0" autoUpdateAnimBg="0"/>
      <p:bldP spid="27" grpId="1" bldLvl="0" autoUpdateAnimBg="0"/>
      <p:bldP spid="27" grpId="2" bldLvl="0" autoUpdateAnimBg="0"/>
      <p:bldP spid="27" grpId="3" bldLvl="0" autoUpdateAnimBg="0"/>
      <p:bldP spid="27"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20" name="组合 19"/>
          <p:cNvGrpSpPr/>
          <p:nvPr/>
        </p:nvGrpSpPr>
        <p:grpSpPr>
          <a:xfrm>
            <a:off x="2967651" y="1171703"/>
            <a:ext cx="2250763" cy="1094600"/>
            <a:chOff x="2862870" y="1133088"/>
            <a:chExt cx="2764517" cy="1344451"/>
          </a:xfrm>
        </p:grpSpPr>
        <p:grpSp>
          <p:nvGrpSpPr>
            <p:cNvPr id="21" name="组合 20"/>
            <p:cNvGrpSpPr/>
            <p:nvPr/>
          </p:nvGrpSpPr>
          <p:grpSpPr>
            <a:xfrm>
              <a:off x="2862870" y="1133088"/>
              <a:ext cx="2764517" cy="1344451"/>
              <a:chOff x="-170041" y="712948"/>
              <a:chExt cx="4348339" cy="2114702"/>
            </a:xfrm>
          </p:grpSpPr>
          <p:sp>
            <p:nvSpPr>
              <p:cNvPr id="23"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 name="connsiteX0-11" fmla="*/ 1224136 w 1237784"/>
                  <a:gd name="connsiteY0-12" fmla="*/ 0 h 2334439"/>
                  <a:gd name="connsiteX1-13" fmla="*/ 1237784 w 1237784"/>
                  <a:gd name="connsiteY1-14" fmla="*/ 1485835 h 2334439"/>
                  <a:gd name="connsiteX2-15" fmla="*/ 0 w 1237784"/>
                  <a:gd name="connsiteY2-16" fmla="*/ 2334439 h 2334439"/>
                  <a:gd name="connsiteX3-17" fmla="*/ 0 w 1237784"/>
                  <a:gd name="connsiteY3-18" fmla="*/ 871424 h 2334439"/>
                  <a:gd name="connsiteX4-19" fmla="*/ 1224136 w 1237784"/>
                  <a:gd name="connsiteY4-20" fmla="*/ 0 h 2334439"/>
                  <a:gd name="connsiteX0-21" fmla="*/ 1224136 w 1237784"/>
                  <a:gd name="connsiteY0-22" fmla="*/ 0 h 2334439"/>
                  <a:gd name="connsiteX1-23" fmla="*/ 1237784 w 1237784"/>
                  <a:gd name="connsiteY1-24" fmla="*/ 1485835 h 2334439"/>
                  <a:gd name="connsiteX2-25" fmla="*/ 0 w 1237784"/>
                  <a:gd name="connsiteY2-26" fmla="*/ 2334439 h 2334439"/>
                  <a:gd name="connsiteX3-27" fmla="*/ 0 w 1237784"/>
                  <a:gd name="connsiteY3-28" fmla="*/ 929311 h 2334439"/>
                  <a:gd name="connsiteX4-29" fmla="*/ 1224136 w 1237784"/>
                  <a:gd name="connsiteY4-30" fmla="*/ 0 h 2334439"/>
                  <a:gd name="connsiteX0-31" fmla="*/ 1224136 w 1237784"/>
                  <a:gd name="connsiteY0-32" fmla="*/ 0 h 2334439"/>
                  <a:gd name="connsiteX1-33" fmla="*/ 1237784 w 1237784"/>
                  <a:gd name="connsiteY1-34" fmla="*/ 1485835 h 2334439"/>
                  <a:gd name="connsiteX2-35" fmla="*/ 0 w 1237784"/>
                  <a:gd name="connsiteY2-36" fmla="*/ 2334439 h 2334439"/>
                  <a:gd name="connsiteX3-37" fmla="*/ 7492 w 1237784"/>
                  <a:gd name="connsiteY3-38" fmla="*/ 896233 h 2334439"/>
                  <a:gd name="connsiteX4-39" fmla="*/ 1224136 w 1237784"/>
                  <a:gd name="connsiteY4-4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kern="0">
                  <a:solidFill>
                    <a:sysClr val="window" lastClr="FFFFFF"/>
                  </a:solidFill>
                  <a:latin typeface="Calibri" panose="020F0502020204030204"/>
                  <a:ea typeface="宋体" panose="02010600030101010101" pitchFamily="2" charset="-122"/>
                </a:endParaRPr>
              </a:p>
            </p:txBody>
          </p:sp>
          <p:grpSp>
            <p:nvGrpSpPr>
              <p:cNvPr id="24" name="组合 23"/>
              <p:cNvGrpSpPr/>
              <p:nvPr/>
            </p:nvGrpSpPr>
            <p:grpSpPr>
              <a:xfrm rot="3364155">
                <a:off x="1819210" y="-967637"/>
                <a:ext cx="369838" cy="4348339"/>
                <a:chOff x="1601672" y="-1118831"/>
                <a:chExt cx="154347" cy="9144000"/>
              </a:xfrm>
            </p:grpSpPr>
            <p:pic>
              <p:nvPicPr>
                <p:cNvPr id="41" name="Picture 3"/>
                <p:cNvPicPr>
                  <a:picLocks noChangeAspect="1" noChangeArrowheads="1"/>
                </p:cNvPicPr>
                <p:nvPr/>
              </p:nvPicPr>
              <p:blipFill rotWithShape="1">
                <a:blip r:embed="rId1"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22" name="TextBox 21"/>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01</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0" y="1505230"/>
            <a:ext cx="3001302" cy="199193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sp>
        <p:nvSpPr>
          <p:cNvPr id="44" name="TextBox 43"/>
          <p:cNvSpPr txBox="1"/>
          <p:nvPr/>
        </p:nvSpPr>
        <p:spPr>
          <a:xfrm>
            <a:off x="4537007" y="1082027"/>
            <a:ext cx="4254568" cy="1212640"/>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b="0" dirty="0" smtClean="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967651" y="2771903"/>
            <a:ext cx="2250763" cy="1094600"/>
            <a:chOff x="2862870" y="1133088"/>
            <a:chExt cx="2764517" cy="1344451"/>
          </a:xfrm>
        </p:grpSpPr>
        <p:grpSp>
          <p:nvGrpSpPr>
            <p:cNvPr id="46" name="组合 45"/>
            <p:cNvGrpSpPr/>
            <p:nvPr/>
          </p:nvGrpSpPr>
          <p:grpSpPr>
            <a:xfrm>
              <a:off x="2862870" y="1133088"/>
              <a:ext cx="2764517" cy="1344451"/>
              <a:chOff x="-170041" y="712948"/>
              <a:chExt cx="4348339" cy="2114702"/>
            </a:xfrm>
          </p:grpSpPr>
          <p:sp>
            <p:nvSpPr>
              <p:cNvPr id="48"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 name="connsiteX0-11" fmla="*/ 1224136 w 1237784"/>
                  <a:gd name="connsiteY0-12" fmla="*/ 0 h 2334439"/>
                  <a:gd name="connsiteX1-13" fmla="*/ 1237784 w 1237784"/>
                  <a:gd name="connsiteY1-14" fmla="*/ 1485835 h 2334439"/>
                  <a:gd name="connsiteX2-15" fmla="*/ 0 w 1237784"/>
                  <a:gd name="connsiteY2-16" fmla="*/ 2334439 h 2334439"/>
                  <a:gd name="connsiteX3-17" fmla="*/ 0 w 1237784"/>
                  <a:gd name="connsiteY3-18" fmla="*/ 871424 h 2334439"/>
                  <a:gd name="connsiteX4-19" fmla="*/ 1224136 w 1237784"/>
                  <a:gd name="connsiteY4-20" fmla="*/ 0 h 2334439"/>
                  <a:gd name="connsiteX0-21" fmla="*/ 1224136 w 1237784"/>
                  <a:gd name="connsiteY0-22" fmla="*/ 0 h 2334439"/>
                  <a:gd name="connsiteX1-23" fmla="*/ 1237784 w 1237784"/>
                  <a:gd name="connsiteY1-24" fmla="*/ 1485835 h 2334439"/>
                  <a:gd name="connsiteX2-25" fmla="*/ 0 w 1237784"/>
                  <a:gd name="connsiteY2-26" fmla="*/ 2334439 h 2334439"/>
                  <a:gd name="connsiteX3-27" fmla="*/ 0 w 1237784"/>
                  <a:gd name="connsiteY3-28" fmla="*/ 929311 h 2334439"/>
                  <a:gd name="connsiteX4-29" fmla="*/ 1224136 w 1237784"/>
                  <a:gd name="connsiteY4-30" fmla="*/ 0 h 2334439"/>
                  <a:gd name="connsiteX0-31" fmla="*/ 1224136 w 1237784"/>
                  <a:gd name="connsiteY0-32" fmla="*/ 0 h 2334439"/>
                  <a:gd name="connsiteX1-33" fmla="*/ 1237784 w 1237784"/>
                  <a:gd name="connsiteY1-34" fmla="*/ 1485835 h 2334439"/>
                  <a:gd name="connsiteX2-35" fmla="*/ 0 w 1237784"/>
                  <a:gd name="connsiteY2-36" fmla="*/ 2334439 h 2334439"/>
                  <a:gd name="connsiteX3-37" fmla="*/ 7492 w 1237784"/>
                  <a:gd name="connsiteY3-38" fmla="*/ 896233 h 2334439"/>
                  <a:gd name="connsiteX4-39" fmla="*/ 1224136 w 1237784"/>
                  <a:gd name="connsiteY4-4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kern="0">
                  <a:solidFill>
                    <a:sysClr val="window" lastClr="FFFFFF"/>
                  </a:solidFill>
                  <a:latin typeface="Calibri" panose="020F0502020204030204"/>
                  <a:ea typeface="宋体" panose="02010600030101010101" pitchFamily="2" charset="-122"/>
                </a:endParaRPr>
              </a:p>
            </p:txBody>
          </p:sp>
          <p:grpSp>
            <p:nvGrpSpPr>
              <p:cNvPr id="49" name="组合 48"/>
              <p:cNvGrpSpPr/>
              <p:nvPr/>
            </p:nvGrpSpPr>
            <p:grpSpPr>
              <a:xfrm rot="3364155">
                <a:off x="1819210" y="-967637"/>
                <a:ext cx="369838" cy="4348339"/>
                <a:chOff x="1601672" y="-1118831"/>
                <a:chExt cx="154347" cy="9144000"/>
              </a:xfrm>
            </p:grpSpPr>
            <p:pic>
              <p:nvPicPr>
                <p:cNvPr id="50" name="Picture 3"/>
                <p:cNvPicPr>
                  <a:picLocks noChangeAspect="1" noChangeArrowheads="1"/>
                </p:cNvPicPr>
                <p:nvPr/>
              </p:nvPicPr>
              <p:blipFill rotWithShape="1">
                <a:blip r:embed="rId1"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矩形 50"/>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47" name="TextBox 46"/>
            <p:cNvSpPr txBox="1"/>
            <p:nvPr/>
          </p:nvSpPr>
          <p:spPr>
            <a:xfrm>
              <a:off x="3778779" y="1520305"/>
              <a:ext cx="770234" cy="642649"/>
            </a:xfrm>
            <a:prstGeom prst="rect">
              <a:avLst/>
            </a:prstGeom>
            <a:noFill/>
          </p:spPr>
          <p:txBody>
            <a:bodyPr wrap="none" rtlCol="0">
              <a:spAutoFit/>
            </a:bodyPr>
            <a:lstStyle/>
            <a:p>
              <a:r>
                <a:rPr lang="en-US" altLang="zh-CN" sz="2800" b="0" dirty="0" smtClean="0">
                  <a:solidFill>
                    <a:schemeClr val="bg1"/>
                  </a:solidFill>
                  <a:latin typeface="微软雅黑" panose="020B0503020204020204" pitchFamily="34" charset="-122"/>
                  <a:ea typeface="微软雅黑" panose="020B0503020204020204" pitchFamily="34" charset="-122"/>
                </a:rPr>
                <a:t>02</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grpSp>
      <p:sp>
        <p:nvSpPr>
          <p:cNvPr id="52" name="TextBox 51"/>
          <p:cNvSpPr txBox="1"/>
          <p:nvPr/>
        </p:nvSpPr>
        <p:spPr>
          <a:xfrm>
            <a:off x="4537007" y="2682227"/>
            <a:ext cx="4254568" cy="1212640"/>
          </a:xfrm>
          <a:prstGeom prst="rect">
            <a:avLst/>
          </a:prstGeom>
          <a:noFill/>
        </p:spPr>
        <p:txBody>
          <a:bodyPr wrap="square" rtlCol="0">
            <a:spAutoFit/>
          </a:bodyPr>
          <a:lstStyle/>
          <a:p>
            <a:pPr algn="just">
              <a:lnSpc>
                <a:spcPct val="130000"/>
              </a:lnSpc>
            </a:pPr>
            <a:r>
              <a:rPr lang="zh-CN" altLang="en-US" sz="1400" b="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b="0" dirty="0" smtClean="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b="0" dirty="0" smtClean="0">
              <a:latin typeface="微软雅黑" panose="020B0503020204020204" pitchFamily="34" charset="-122"/>
              <a:ea typeface="微软雅黑" panose="020B0503020204020204" pitchFamily="34" charset="-122"/>
            </a:endParaRPr>
          </a:p>
        </p:txBody>
      </p:sp>
      <p:sp>
        <p:nvSpPr>
          <p:cNvPr id="53" name="矩形 52"/>
          <p:cNvSpPr/>
          <p:nvPr/>
        </p:nvSpPr>
        <p:spPr>
          <a:xfrm>
            <a:off x="1331640" y="4210045"/>
            <a:ext cx="6336704" cy="3779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0" dirty="0" smtClean="0">
                <a:latin typeface="微软雅黑" panose="020B0503020204020204" pitchFamily="34" charset="-122"/>
                <a:ea typeface="微软雅黑" panose="020B0503020204020204" pitchFamily="34" charset="-122"/>
              </a:rPr>
              <a:t>您的内容打在这里您的内容打在这里您的内容打在这里</a:t>
            </a:r>
            <a:endParaRPr lang="zh-CN" altLang="en-US" sz="2000" b="0" dirty="0"/>
          </a:p>
        </p:txBody>
      </p:sp>
    </p:spTree>
  </p:cSld>
  <p:clrMapOvr>
    <a:masterClrMapping/>
  </p:clrMapOvr>
  <mc:AlternateContent xmlns:mc="http://schemas.openxmlformats.org/markup-compatibility/2006">
    <mc:Choice xmlns:p14="http://schemas.microsoft.com/office/powerpoint/2010/main" Requires="p14">
      <p:transition spd="slow" p14:dur="1600" advClick="0" advTm="12000">
        <p:blinds dir="vert"/>
      </p:transition>
    </mc:Choice>
    <mc:Fallback>
      <p:transition spd="slow" advClick="0" advTm="1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anim calcmode="lin" valueType="num">
                                      <p:cBhvr>
                                        <p:cTn id="12" dur="500" fill="hold"/>
                                        <p:tgtEl>
                                          <p:spTgt spid="43"/>
                                        </p:tgtEl>
                                        <p:attrNameLst>
                                          <p:attrName>ppt_x</p:attrName>
                                        </p:attrNameLst>
                                      </p:cBhvr>
                                      <p:tavLst>
                                        <p:tav tm="0">
                                          <p:val>
                                            <p:strVal val="#ppt_x"/>
                                          </p:val>
                                        </p:tav>
                                        <p:tav tm="100000">
                                          <p:val>
                                            <p:strVal val="#ppt_x"/>
                                          </p:val>
                                        </p:tav>
                                      </p:tavLst>
                                    </p:anim>
                                    <p:anim calcmode="lin" valueType="num">
                                      <p:cBhvr>
                                        <p:cTn id="13" dur="5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anim calcmode="lin" valueType="num">
                                      <p:cBhvr>
                                        <p:cTn id="36" dur="500" fill="hold"/>
                                        <p:tgtEl>
                                          <p:spTgt spid="53"/>
                                        </p:tgtEl>
                                        <p:attrNameLst>
                                          <p:attrName>ppt_x</p:attrName>
                                        </p:attrNameLst>
                                      </p:cBhvr>
                                      <p:tavLst>
                                        <p:tav tm="0">
                                          <p:val>
                                            <p:strVal val="#ppt_x"/>
                                          </p:val>
                                        </p:tav>
                                        <p:tav tm="100000">
                                          <p:val>
                                            <p:strVal val="#ppt_x"/>
                                          </p:val>
                                        </p:tav>
                                      </p:tavLst>
                                    </p:anim>
                                    <p:anim calcmode="lin" valueType="num">
                                      <p:cBhvr>
                                        <p:cTn id="37"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animBg="1"/>
      <p:bldP spid="44" grpId="0"/>
      <p:bldP spid="52" grpId="0"/>
      <p:bldP spid="5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cxnSp>
        <p:nvCxnSpPr>
          <p:cNvPr id="13" name="直接连接符 26"/>
          <p:cNvCxnSpPr>
            <a:cxnSpLocks noChangeShapeType="1"/>
          </p:cNvCxnSpPr>
          <p:nvPr/>
        </p:nvCxnSpPr>
        <p:spPr bwMode="auto">
          <a:xfrm>
            <a:off x="2316683" y="1431628"/>
            <a:ext cx="44894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23" name="直接连接符 53"/>
          <p:cNvCxnSpPr>
            <a:cxnSpLocks noChangeShapeType="1"/>
          </p:cNvCxnSpPr>
          <p:nvPr/>
        </p:nvCxnSpPr>
        <p:spPr bwMode="auto">
          <a:xfrm>
            <a:off x="4301058" y="2681784"/>
            <a:ext cx="3943350"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cxnSp>
        <p:nvCxnSpPr>
          <p:cNvPr id="24" name="直接连接符 56"/>
          <p:cNvCxnSpPr>
            <a:cxnSpLocks noChangeShapeType="1"/>
          </p:cNvCxnSpPr>
          <p:nvPr/>
        </p:nvCxnSpPr>
        <p:spPr bwMode="auto">
          <a:xfrm>
            <a:off x="2789758" y="3899794"/>
            <a:ext cx="4138612" cy="0"/>
          </a:xfrm>
          <a:prstGeom prst="line">
            <a:avLst/>
          </a:prstGeom>
          <a:noFill/>
          <a:ln w="19050" algn="ctr">
            <a:solidFill>
              <a:srgbClr val="A6A6A6"/>
            </a:solidFill>
            <a:round/>
            <a:headEnd type="oval" w="med" len="med"/>
            <a:tailEnd type="oval" w="med" len="med"/>
          </a:ln>
          <a:extLst>
            <a:ext uri="{909E8E84-426E-40DD-AFC4-6F175D3DCCD1}">
              <a14:hiddenFill xmlns:a14="http://schemas.microsoft.com/office/drawing/2010/main">
                <a:noFill/>
              </a14:hiddenFill>
            </a:ext>
          </a:extLst>
        </p:spPr>
      </p:cxnSp>
      <p:sp>
        <p:nvSpPr>
          <p:cNvPr id="25" name="KSO_GT3"/>
          <p:cNvSpPr txBox="1"/>
          <p:nvPr/>
        </p:nvSpPr>
        <p:spPr>
          <a:xfrm>
            <a:off x="4783659" y="3606900"/>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sp>
        <p:nvSpPr>
          <p:cNvPr id="26" name="KSO_GT2"/>
          <p:cNvSpPr txBox="1"/>
          <p:nvPr/>
        </p:nvSpPr>
        <p:spPr>
          <a:xfrm>
            <a:off x="6060009" y="2391272"/>
            <a:ext cx="2073275" cy="290513"/>
          </a:xfrm>
          <a:prstGeom prst="rect">
            <a:avLst/>
          </a:prstGeom>
          <a:noFill/>
        </p:spPr>
        <p:txBody>
          <a:bodyPr lIns="0" tIns="0" rIns="0" bIns="0" anchor="ctr"/>
          <a:lstStyle/>
          <a:p>
            <a:pPr algn="r">
              <a:lnSpc>
                <a:spcPct val="80000"/>
              </a:lnSpc>
              <a:defRPr/>
            </a:pPr>
            <a:r>
              <a:rPr lang="zh-CN" altLang="en-US" b="0" kern="0" dirty="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sp>
        <p:nvSpPr>
          <p:cNvPr id="27" name="KSO_GT1"/>
          <p:cNvSpPr txBox="1"/>
          <p:nvPr/>
        </p:nvSpPr>
        <p:spPr>
          <a:xfrm>
            <a:off x="4670946" y="1131590"/>
            <a:ext cx="2074863" cy="290513"/>
          </a:xfrm>
          <a:prstGeom prst="rect">
            <a:avLst/>
          </a:prstGeom>
          <a:noFill/>
        </p:spPr>
        <p:txBody>
          <a:bodyPr lIns="0" tIns="0" rIns="0" bIns="0" anchor="ctr"/>
          <a:lstStyle/>
          <a:p>
            <a:pPr algn="r" eaLnBrk="1" fontAlgn="auto" hangingPunct="1">
              <a:lnSpc>
                <a:spcPct val="80000"/>
              </a:lnSpc>
              <a:spcBef>
                <a:spcPts val="0"/>
              </a:spcBef>
              <a:spcAft>
                <a:spcPts val="0"/>
              </a:spcAft>
              <a:defRPr/>
            </a:pPr>
            <a:r>
              <a:rPr lang="zh-CN" altLang="en-US" b="0" kern="0" dirty="0" smtClean="0">
                <a:solidFill>
                  <a:schemeClr val="accent1"/>
                </a:solidFill>
                <a:latin typeface="微软雅黑" panose="020B0503020204020204" pitchFamily="34" charset="-122"/>
                <a:ea typeface="微软雅黑" panose="020B0503020204020204" pitchFamily="34" charset="-122"/>
              </a:rPr>
              <a:t>点击添加小标题</a:t>
            </a:r>
            <a:endParaRPr lang="zh-CN" altLang="en-US" b="0" kern="0" dirty="0">
              <a:solidFill>
                <a:schemeClr val="accent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662633" y="3065166"/>
            <a:ext cx="1163637" cy="1116806"/>
            <a:chOff x="1414463" y="3014663"/>
            <a:chExt cx="1163637" cy="1116806"/>
          </a:xfrm>
        </p:grpSpPr>
        <p:sp>
          <p:nvSpPr>
            <p:cNvPr id="29" name="圆角矩形 28"/>
            <p:cNvSpPr/>
            <p:nvPr/>
          </p:nvSpPr>
          <p:spPr>
            <a:xfrm rot="20248206">
              <a:off x="1414463" y="3014663"/>
              <a:ext cx="1014412" cy="1116806"/>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panose="020F0502020204030204"/>
                <a:ea typeface="微软雅黑" panose="020B0503020204020204" pitchFamily="34" charset="-122"/>
              </a:endParaRPr>
            </a:p>
          </p:txBody>
        </p:sp>
        <p:sp>
          <p:nvSpPr>
            <p:cNvPr id="30" name="圆角矩形 9"/>
            <p:cNvSpPr/>
            <p:nvPr/>
          </p:nvSpPr>
          <p:spPr>
            <a:xfrm rot="20248206">
              <a:off x="1563688" y="3574257"/>
              <a:ext cx="1014412"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panose="020F0502020204030204"/>
                <a:ea typeface="微软雅黑" panose="020B0503020204020204" pitchFamily="34" charset="-122"/>
              </a:endParaRPr>
            </a:p>
          </p:txBody>
        </p:sp>
        <p:sp>
          <p:nvSpPr>
            <p:cNvPr id="31" name="KSO_GN3"/>
            <p:cNvSpPr/>
            <p:nvPr/>
          </p:nvSpPr>
          <p:spPr>
            <a:xfrm rot="20248206">
              <a:off x="1458914" y="3037285"/>
              <a:ext cx="930275"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C</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32" name="组合 31"/>
          <p:cNvGrpSpPr/>
          <p:nvPr/>
        </p:nvGrpSpPr>
        <p:grpSpPr>
          <a:xfrm>
            <a:off x="3326333" y="2192437"/>
            <a:ext cx="1152526" cy="1117997"/>
            <a:chOff x="3078163" y="2141934"/>
            <a:chExt cx="1152526" cy="1117997"/>
          </a:xfrm>
        </p:grpSpPr>
        <p:sp>
          <p:nvSpPr>
            <p:cNvPr id="33" name="圆角矩形 32"/>
            <p:cNvSpPr/>
            <p:nvPr/>
          </p:nvSpPr>
          <p:spPr>
            <a:xfrm rot="1132031">
              <a:off x="3216276" y="2141934"/>
              <a:ext cx="1014413" cy="1117997"/>
            </a:xfrm>
            <a:prstGeom prst="roundRect">
              <a:avLst>
                <a:gd name="adj" fmla="val 12132"/>
              </a:avLst>
            </a:prstGeom>
            <a:solidFill>
              <a:srgbClr val="0070C0"/>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panose="020F0502020204030204"/>
                <a:ea typeface="微软雅黑" panose="020B0503020204020204" pitchFamily="34" charset="-122"/>
              </a:endParaRPr>
            </a:p>
          </p:txBody>
        </p:sp>
        <p:sp>
          <p:nvSpPr>
            <p:cNvPr id="34" name="圆角矩形 26"/>
            <p:cNvSpPr/>
            <p:nvPr/>
          </p:nvSpPr>
          <p:spPr>
            <a:xfrm rot="1132031">
              <a:off x="3078163" y="2765822"/>
              <a:ext cx="1014412" cy="476250"/>
            </a:xfrm>
            <a:custGeom>
              <a:avLst/>
              <a:gdLst/>
              <a:ahLst/>
              <a:cxnLst/>
              <a:rect l="l" t="t" r="r" b="b"/>
              <a:pathLst>
                <a:path w="1321797" h="826698">
                  <a:moveTo>
                    <a:pt x="0" y="451707"/>
                  </a:moveTo>
                  <a:lnTo>
                    <a:pt x="1321797" y="0"/>
                  </a:lnTo>
                  <a:lnTo>
                    <a:pt x="1321797" y="666338"/>
                  </a:lnTo>
                  <a:cubicBezTo>
                    <a:pt x="1321797" y="754902"/>
                    <a:pt x="1250001" y="826698"/>
                    <a:pt x="1161437" y="826698"/>
                  </a:cubicBezTo>
                  <a:lnTo>
                    <a:pt x="160360" y="826698"/>
                  </a:lnTo>
                  <a:cubicBezTo>
                    <a:pt x="71796" y="826698"/>
                    <a:pt x="0" y="754902"/>
                    <a:pt x="0" y="666338"/>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panose="020F0502020204030204"/>
                <a:ea typeface="微软雅黑" panose="020B0503020204020204" pitchFamily="34" charset="-122"/>
              </a:endParaRPr>
            </a:p>
          </p:txBody>
        </p:sp>
        <p:sp>
          <p:nvSpPr>
            <p:cNvPr id="35" name="KSO_GN2"/>
            <p:cNvSpPr/>
            <p:nvPr/>
          </p:nvSpPr>
          <p:spPr>
            <a:xfrm rot="1132031">
              <a:off x="3259138" y="2165747"/>
              <a:ext cx="931862" cy="1070372"/>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B</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grpSp>
      <p:grpSp>
        <p:nvGrpSpPr>
          <p:cNvPr id="36" name="组合 35"/>
          <p:cNvGrpSpPr/>
          <p:nvPr/>
        </p:nvGrpSpPr>
        <p:grpSpPr>
          <a:xfrm>
            <a:off x="1576908" y="1374479"/>
            <a:ext cx="1162051" cy="1116806"/>
            <a:chOff x="1328738" y="1323976"/>
            <a:chExt cx="1162051" cy="1116806"/>
          </a:xfrm>
        </p:grpSpPr>
        <p:sp>
          <p:nvSpPr>
            <p:cNvPr id="37" name="圆角矩形 36"/>
            <p:cNvSpPr/>
            <p:nvPr/>
          </p:nvSpPr>
          <p:spPr>
            <a:xfrm rot="20248206">
              <a:off x="1328738" y="1323976"/>
              <a:ext cx="1014412" cy="1116806"/>
            </a:xfrm>
            <a:prstGeom prst="roundRect">
              <a:avLst>
                <a:gd name="adj" fmla="val 12132"/>
              </a:avLst>
            </a:prstGeom>
            <a:solidFill>
              <a:srgbClr val="0070C0"/>
            </a:solidFill>
            <a:ln w="25400" cap="flat" cmpd="sng" algn="ctr">
              <a:solidFill>
                <a:srgbClr val="0070C0"/>
              </a:solidFill>
              <a:prstDash val="solid"/>
            </a:ln>
            <a:effectLst/>
          </p:spPr>
          <p:txBody>
            <a:bodyPr anchor="ctr"/>
            <a:lstStyle/>
            <a:p>
              <a:pPr algn="ctr" eaLnBrk="1" fontAlgn="auto" hangingPunct="1">
                <a:spcBef>
                  <a:spcPts val="0"/>
                </a:spcBef>
                <a:spcAft>
                  <a:spcPts val="0"/>
                </a:spcAft>
                <a:defRPr/>
              </a:pPr>
              <a:r>
                <a:rPr lang="en-US" altLang="zh-CN" sz="8800" b="0" kern="0" dirty="0">
                  <a:solidFill>
                    <a:sysClr val="window" lastClr="FFFFFF"/>
                  </a:solidFill>
                  <a:latin typeface="Gungsuh" panose="02030600000101010101" pitchFamily="18" charset="-127"/>
                  <a:ea typeface="Gungsuh" panose="02030600000101010101" pitchFamily="18" charset="-127"/>
                </a:rPr>
                <a:t>A</a:t>
              </a:r>
              <a:endParaRPr lang="zh-CN" altLang="en-US" sz="8800" b="0" kern="0" dirty="0">
                <a:solidFill>
                  <a:sysClr val="window" lastClr="FFFFFF"/>
                </a:solidFill>
                <a:latin typeface="Gungsuh" panose="02030600000101010101" pitchFamily="18" charset="-127"/>
                <a:ea typeface="Gungsuh" panose="02030600000101010101" pitchFamily="18" charset="-127"/>
              </a:endParaRPr>
            </a:p>
          </p:txBody>
        </p:sp>
        <p:sp>
          <p:nvSpPr>
            <p:cNvPr id="38" name="圆角矩形 9"/>
            <p:cNvSpPr/>
            <p:nvPr/>
          </p:nvSpPr>
          <p:spPr>
            <a:xfrm rot="20248206">
              <a:off x="1476376" y="1883569"/>
              <a:ext cx="1014413" cy="541735"/>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b="0" kern="0" dirty="0">
                <a:solidFill>
                  <a:sysClr val="window" lastClr="FFFFFF"/>
                </a:solidFill>
                <a:latin typeface="Calibri" panose="020F0502020204030204"/>
                <a:ea typeface="微软雅黑" panose="020B0503020204020204" pitchFamily="34" charset="-122"/>
              </a:endParaRPr>
            </a:p>
          </p:txBody>
        </p:sp>
        <p:sp>
          <p:nvSpPr>
            <p:cNvPr id="39" name="KSO_GN1"/>
            <p:cNvSpPr/>
            <p:nvPr/>
          </p:nvSpPr>
          <p:spPr>
            <a:xfrm rot="20248206">
              <a:off x="1371601" y="1346597"/>
              <a:ext cx="931863" cy="1071563"/>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400" b="0" kern="0" dirty="0">
                <a:solidFill>
                  <a:sysClr val="window" lastClr="FFFFFF"/>
                </a:solidFill>
                <a:latin typeface="Calibri" panose="020F0502020204030204"/>
                <a:ea typeface="微软雅黑" panose="020B0503020204020204" pitchFamily="34" charset="-122"/>
              </a:endParaRPr>
            </a:p>
          </p:txBody>
        </p:sp>
      </p:grpSp>
      <p:sp>
        <p:nvSpPr>
          <p:cNvPr id="40" name="KSO_GT3.1"/>
          <p:cNvSpPr txBox="1"/>
          <p:nvPr/>
        </p:nvSpPr>
        <p:spPr>
          <a:xfrm>
            <a:off x="3496195" y="4011638"/>
            <a:ext cx="3354388" cy="554831"/>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KSO_GT2.1"/>
          <p:cNvSpPr txBox="1"/>
          <p:nvPr/>
        </p:nvSpPr>
        <p:spPr>
          <a:xfrm>
            <a:off x="4891608" y="2794819"/>
            <a:ext cx="327660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KSO_GT1.1"/>
          <p:cNvSpPr txBox="1"/>
          <p:nvPr/>
        </p:nvSpPr>
        <p:spPr>
          <a:xfrm>
            <a:off x="3132658" y="1537519"/>
            <a:ext cx="3613150" cy="553640"/>
          </a:xfrm>
          <a:prstGeom prst="rect">
            <a:avLst/>
          </a:prstGeom>
          <a:noFill/>
        </p:spPr>
        <p:txBody>
          <a:bodyPr lIns="0" tIns="0" rIns="0" bIns="0" anchor="ctr"/>
          <a:lstStyle/>
          <a:p>
            <a:pPr algn="just">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请在此处输入您的文本，或者将您的文本粘贴到此处。</a:t>
            </a:r>
            <a:endPar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12000">
        <p14:switch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7"/>
                                        </p:tgtEl>
                                        <p:attrNameLst>
                                          <p:attrName>ppt_y</p:attrName>
                                        </p:attrNameLst>
                                      </p:cBhvr>
                                      <p:tavLst>
                                        <p:tav tm="0">
                                          <p:val>
                                            <p:strVal val="#ppt_y"/>
                                          </p:val>
                                        </p:tav>
                                        <p:tav tm="100000">
                                          <p:val>
                                            <p:strVal val="#ppt_y"/>
                                          </p:val>
                                        </p:tav>
                                      </p:tavLst>
                                    </p:anim>
                                    <p:anim calcmode="lin" valueType="num">
                                      <p:cBhvr>
                                        <p:cTn id="2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7"/>
                                        </p:tgtEl>
                                      </p:cBhvr>
                                    </p:animEffect>
                                  </p:childTnLst>
                                </p:cTn>
                              </p:par>
                            </p:childTnLst>
                          </p:cTn>
                        </p:par>
                        <p:par>
                          <p:cTn id="25" fill="hold">
                            <p:stCondLst>
                              <p:cond delay="2799"/>
                            </p:stCondLst>
                            <p:childTnLst>
                              <p:par>
                                <p:cTn id="26" presetID="2" presetClass="entr" presetSubtype="2"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299"/>
                            </p:stCondLst>
                            <p:childTnLst>
                              <p:par>
                                <p:cTn id="31" presetID="2" presetClass="entr" presetSubtype="8"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childTnLst>
                          </p:cTn>
                        </p:par>
                        <p:par>
                          <p:cTn id="35" fill="hold">
                            <p:stCondLst>
                              <p:cond delay="3799"/>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429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6"/>
                                        </p:tgtEl>
                                        <p:attrNameLst>
                                          <p:attrName>ppt_y</p:attrName>
                                        </p:attrNameLst>
                                      </p:cBhvr>
                                      <p:tavLst>
                                        <p:tav tm="0">
                                          <p:val>
                                            <p:strVal val="#ppt_y"/>
                                          </p:val>
                                        </p:tav>
                                        <p:tav tm="100000">
                                          <p:val>
                                            <p:strVal val="#ppt_y"/>
                                          </p:val>
                                        </p:tav>
                                      </p:tavLst>
                                    </p:anim>
                                    <p:anim calcmode="lin" valueType="num">
                                      <p:cBhvr>
                                        <p:cTn id="4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6"/>
                                        </p:tgtEl>
                                      </p:cBhvr>
                                    </p:animEffect>
                                  </p:childTnLst>
                                </p:cTn>
                              </p:par>
                            </p:childTnLst>
                          </p:cTn>
                        </p:par>
                        <p:par>
                          <p:cTn id="47" fill="hold">
                            <p:stCondLst>
                              <p:cond delay="5099"/>
                            </p:stCondLst>
                            <p:childTnLst>
                              <p:par>
                                <p:cTn id="48" presetID="2" presetClass="entr" presetSubtype="2"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1+#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childTnLst>
                          </p:cTn>
                        </p:par>
                        <p:par>
                          <p:cTn id="52" fill="hold">
                            <p:stCondLst>
                              <p:cond delay="5599"/>
                            </p:stCondLst>
                            <p:childTnLst>
                              <p:par>
                                <p:cTn id="53" presetID="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par>
                          <p:cTn id="57" fill="hold">
                            <p:stCondLst>
                              <p:cond delay="6099"/>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6599"/>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5"/>
                                        </p:tgtEl>
                                        <p:attrNameLst>
                                          <p:attrName>ppt_y</p:attrName>
                                        </p:attrNameLst>
                                      </p:cBhvr>
                                      <p:tavLst>
                                        <p:tav tm="0">
                                          <p:val>
                                            <p:strVal val="#ppt_y"/>
                                          </p:val>
                                        </p:tav>
                                        <p:tav tm="100000">
                                          <p:val>
                                            <p:strVal val="#ppt_y"/>
                                          </p:val>
                                        </p:tav>
                                      </p:tavLst>
                                    </p:anim>
                                    <p:anim calcmode="lin" valueType="num">
                                      <p:cBhvr>
                                        <p:cTn id="6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5"/>
                                        </p:tgtEl>
                                      </p:cBhvr>
                                    </p:animEffect>
                                  </p:childTnLst>
                                </p:cTn>
                              </p:par>
                            </p:childTnLst>
                          </p:cTn>
                        </p:par>
                        <p:par>
                          <p:cTn id="69" fill="hold">
                            <p:stCondLst>
                              <p:cond delay="7400"/>
                            </p:stCondLst>
                            <p:childTnLst>
                              <p:par>
                                <p:cTn id="70" presetID="2" presetClass="entr" presetSubtype="2"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1+#ppt_w/2"/>
                                          </p:val>
                                        </p:tav>
                                        <p:tav tm="100000">
                                          <p:val>
                                            <p:strVal val="#ppt_x"/>
                                          </p:val>
                                        </p:tav>
                                      </p:tavLst>
                                    </p:anim>
                                    <p:anim calcmode="lin" valueType="num">
                                      <p:cBhvr additive="base">
                                        <p:cTn id="7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P spid="27"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cxnSp>
        <p:nvCxnSpPr>
          <p:cNvPr id="24" name="直接连接符 23"/>
          <p:cNvCxnSpPr/>
          <p:nvPr/>
        </p:nvCxnSpPr>
        <p:spPr>
          <a:xfrm flipH="1">
            <a:off x="1802902" y="2849663"/>
            <a:ext cx="647700" cy="81081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KSO_GT3.1"/>
          <p:cNvSpPr txBox="1"/>
          <p:nvPr/>
        </p:nvSpPr>
        <p:spPr>
          <a:xfrm>
            <a:off x="2450603" y="3140175"/>
            <a:ext cx="5865813" cy="45481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3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26" name="KSO_GT3"/>
          <p:cNvSpPr txBox="1">
            <a:spLocks noChangeArrowheads="1"/>
          </p:cNvSpPr>
          <p:nvPr/>
        </p:nvSpPr>
        <p:spPr bwMode="auto">
          <a:xfrm>
            <a:off x="2450603" y="2908002"/>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FontTx/>
              <a:buNone/>
            </a:pPr>
            <a:r>
              <a:rPr lang="zh-CN" altLang="en-US" sz="1600" b="0" dirty="0">
                <a:solidFill>
                  <a:srgbClr val="046FB6"/>
                </a:solidFill>
                <a:latin typeface="微软雅黑" panose="020B0503020204020204" pitchFamily="34" charset="-122"/>
              </a:rPr>
              <a:t>请在此处输入您的小标题</a:t>
            </a:r>
            <a:endParaRPr lang="zh-CN" altLang="en-US" sz="1600" b="0" dirty="0">
              <a:solidFill>
                <a:srgbClr val="046FB6"/>
              </a:solidFill>
              <a:latin typeface="微软雅黑" panose="020B0503020204020204" pitchFamily="34" charset="-122"/>
            </a:endParaRPr>
          </a:p>
        </p:txBody>
      </p:sp>
      <p:sp>
        <p:nvSpPr>
          <p:cNvPr id="27" name="KSO_GN3"/>
          <p:cNvSpPr txBox="1">
            <a:spLocks noChangeArrowheads="1"/>
          </p:cNvSpPr>
          <p:nvPr/>
        </p:nvSpPr>
        <p:spPr bwMode="auto">
          <a:xfrm>
            <a:off x="1044077" y="2849662"/>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en-US" altLang="zh-CN" sz="4800" dirty="0">
                <a:solidFill>
                  <a:srgbClr val="046FB6"/>
                </a:solidFill>
                <a:latin typeface="Arial" panose="020B0604020202020204" pitchFamily="34" charset="0"/>
                <a:cs typeface="Arial" panose="020B0604020202020204" pitchFamily="34" charset="0"/>
              </a:rPr>
              <a:t>03</a:t>
            </a:r>
            <a:endParaRPr lang="zh-CN" altLang="en-US" sz="4800" dirty="0">
              <a:solidFill>
                <a:srgbClr val="046FB6"/>
              </a:solidFill>
              <a:latin typeface="Arial" panose="020B0604020202020204" pitchFamily="34" charset="0"/>
              <a:cs typeface="Arial" panose="020B0604020202020204" pitchFamily="34" charset="0"/>
            </a:endParaRPr>
          </a:p>
        </p:txBody>
      </p:sp>
      <p:cxnSp>
        <p:nvCxnSpPr>
          <p:cNvPr id="28" name="直接连接符 27"/>
          <p:cNvCxnSpPr/>
          <p:nvPr/>
        </p:nvCxnSpPr>
        <p:spPr>
          <a:xfrm flipH="1">
            <a:off x="1802902" y="1991221"/>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KSO_GT2.1"/>
          <p:cNvSpPr txBox="1"/>
          <p:nvPr/>
        </p:nvSpPr>
        <p:spPr>
          <a:xfrm>
            <a:off x="2450603" y="2280544"/>
            <a:ext cx="5865813" cy="456009"/>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3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30" name="KSO_GT2"/>
          <p:cNvSpPr txBox="1">
            <a:spLocks noChangeArrowheads="1"/>
          </p:cNvSpPr>
          <p:nvPr/>
        </p:nvSpPr>
        <p:spPr bwMode="auto">
          <a:xfrm>
            <a:off x="2450603" y="2048371"/>
            <a:ext cx="586581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FontTx/>
              <a:buNone/>
            </a:pPr>
            <a:r>
              <a:rPr lang="zh-CN" altLang="en-US" sz="1600" b="0" dirty="0">
                <a:solidFill>
                  <a:srgbClr val="22B1DE"/>
                </a:solidFill>
                <a:latin typeface="微软雅黑" panose="020B0503020204020204" pitchFamily="34" charset="-122"/>
              </a:rPr>
              <a:t>请在此处输入您的小标题</a:t>
            </a:r>
            <a:endParaRPr lang="zh-CN" altLang="en-US" sz="1600" b="0" dirty="0">
              <a:solidFill>
                <a:srgbClr val="22B1DE"/>
              </a:solidFill>
              <a:latin typeface="微软雅黑" panose="020B0503020204020204" pitchFamily="34" charset="-122"/>
            </a:endParaRPr>
          </a:p>
        </p:txBody>
      </p:sp>
      <p:sp>
        <p:nvSpPr>
          <p:cNvPr id="31" name="KSO_GN2"/>
          <p:cNvSpPr txBox="1">
            <a:spLocks noChangeArrowheads="1"/>
          </p:cNvSpPr>
          <p:nvPr/>
        </p:nvSpPr>
        <p:spPr bwMode="auto">
          <a:xfrm>
            <a:off x="1044077" y="1991221"/>
            <a:ext cx="954088" cy="691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en-US" altLang="zh-CN" sz="4800" dirty="0">
                <a:solidFill>
                  <a:srgbClr val="22B1DE"/>
                </a:solidFill>
                <a:latin typeface="Arial" panose="020B0604020202020204" pitchFamily="34" charset="0"/>
                <a:cs typeface="Arial" panose="020B0604020202020204" pitchFamily="34" charset="0"/>
              </a:rPr>
              <a:t>02</a:t>
            </a:r>
            <a:endParaRPr lang="zh-CN" altLang="en-US" sz="4800" dirty="0">
              <a:solidFill>
                <a:srgbClr val="22B1DE"/>
              </a:solidFill>
              <a:latin typeface="Arial" panose="020B0604020202020204" pitchFamily="34" charset="0"/>
              <a:cs typeface="Arial" panose="020B0604020202020204" pitchFamily="34" charset="0"/>
            </a:endParaRPr>
          </a:p>
        </p:txBody>
      </p:sp>
      <p:cxnSp>
        <p:nvCxnSpPr>
          <p:cNvPr id="32" name="直接连接符 31"/>
          <p:cNvCxnSpPr/>
          <p:nvPr/>
        </p:nvCxnSpPr>
        <p:spPr>
          <a:xfrm flipH="1">
            <a:off x="1802902" y="1131590"/>
            <a:ext cx="647700" cy="81081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 name="KSO_GT1.1"/>
          <p:cNvSpPr txBox="1"/>
          <p:nvPr/>
        </p:nvSpPr>
        <p:spPr>
          <a:xfrm>
            <a:off x="2450603" y="1422103"/>
            <a:ext cx="5865813" cy="441722"/>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3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34" name="KSO_GT1"/>
          <p:cNvSpPr txBox="1">
            <a:spLocks noChangeArrowheads="1"/>
          </p:cNvSpPr>
          <p:nvPr/>
        </p:nvSpPr>
        <p:spPr bwMode="auto">
          <a:xfrm>
            <a:off x="2450603" y="1189931"/>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FontTx/>
              <a:buNone/>
            </a:pPr>
            <a:r>
              <a:rPr lang="zh-CN" altLang="en-US" sz="1600" b="0" dirty="0">
                <a:solidFill>
                  <a:srgbClr val="046FB6"/>
                </a:solidFill>
                <a:latin typeface="微软雅黑" panose="020B0503020204020204" pitchFamily="34" charset="-122"/>
              </a:rPr>
              <a:t>请在此处输入您的小标题</a:t>
            </a:r>
            <a:endParaRPr lang="zh-CN" altLang="en-US" sz="1600" b="0" dirty="0">
              <a:solidFill>
                <a:srgbClr val="046FB6"/>
              </a:solidFill>
              <a:latin typeface="微软雅黑" panose="020B0503020204020204" pitchFamily="34" charset="-122"/>
            </a:endParaRPr>
          </a:p>
        </p:txBody>
      </p:sp>
      <p:sp>
        <p:nvSpPr>
          <p:cNvPr id="35" name="KSO_GN1"/>
          <p:cNvSpPr txBox="1">
            <a:spLocks noChangeArrowheads="1"/>
          </p:cNvSpPr>
          <p:nvPr/>
        </p:nvSpPr>
        <p:spPr bwMode="auto">
          <a:xfrm>
            <a:off x="1044077" y="1131590"/>
            <a:ext cx="954088"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en-US" altLang="zh-CN" sz="4800" dirty="0">
                <a:solidFill>
                  <a:srgbClr val="046FB6"/>
                </a:solidFill>
                <a:latin typeface="Arial" panose="020B0604020202020204" pitchFamily="34" charset="0"/>
                <a:cs typeface="Arial" panose="020B0604020202020204" pitchFamily="34" charset="0"/>
              </a:rPr>
              <a:t>01</a:t>
            </a:r>
            <a:endParaRPr lang="zh-CN" altLang="en-US" sz="4800" dirty="0">
              <a:solidFill>
                <a:srgbClr val="046FB6"/>
              </a:solidFill>
              <a:latin typeface="Arial" panose="020B0604020202020204" pitchFamily="34" charset="0"/>
              <a:cs typeface="Arial" panose="020B0604020202020204" pitchFamily="34" charset="0"/>
            </a:endParaRPr>
          </a:p>
        </p:txBody>
      </p:sp>
      <p:cxnSp>
        <p:nvCxnSpPr>
          <p:cNvPr id="36" name="直接连接符 35"/>
          <p:cNvCxnSpPr/>
          <p:nvPr/>
        </p:nvCxnSpPr>
        <p:spPr>
          <a:xfrm flipH="1">
            <a:off x="1802902" y="3709294"/>
            <a:ext cx="647700" cy="80962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KSO_GT3.1"/>
          <p:cNvSpPr txBox="1"/>
          <p:nvPr/>
        </p:nvSpPr>
        <p:spPr>
          <a:xfrm>
            <a:off x="2450603" y="3998615"/>
            <a:ext cx="5865813" cy="456010"/>
          </a:xfrm>
          <a:prstGeom prst="rect">
            <a:avLst/>
          </a:prstGeom>
          <a:noFill/>
        </p:spPr>
        <p:txBody>
          <a:bodyPr anchor="ctr"/>
          <a:lstStyle/>
          <a:p>
            <a:pPr algn="just">
              <a:lnSpc>
                <a:spcPct val="130000"/>
              </a:lnSpc>
              <a:defRPr/>
            </a:pPr>
            <a:r>
              <a:rPr lang="zh-CN" altLang="en-US" sz="1300" b="0" dirty="0">
                <a:solidFill>
                  <a:schemeClr val="tx1">
                    <a:lumMod val="50000"/>
                  </a:schemeClr>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300" b="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38" name="KSO_GT3"/>
          <p:cNvSpPr txBox="1">
            <a:spLocks noChangeArrowheads="1"/>
          </p:cNvSpPr>
          <p:nvPr/>
        </p:nvSpPr>
        <p:spPr bwMode="auto">
          <a:xfrm>
            <a:off x="2450603" y="3766444"/>
            <a:ext cx="586581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FontTx/>
              <a:buNone/>
            </a:pPr>
            <a:r>
              <a:rPr lang="zh-CN" altLang="en-US" sz="1600" b="0">
                <a:solidFill>
                  <a:srgbClr val="22B1DE"/>
                </a:solidFill>
                <a:latin typeface="微软雅黑" panose="020B0503020204020204" pitchFamily="34" charset="-122"/>
              </a:rPr>
              <a:t>请在此处输入您的小标题</a:t>
            </a:r>
            <a:endParaRPr lang="zh-CN" altLang="en-US" sz="1600" b="0">
              <a:solidFill>
                <a:srgbClr val="22B1DE"/>
              </a:solidFill>
              <a:latin typeface="微软雅黑" panose="020B0503020204020204" pitchFamily="34" charset="-122"/>
            </a:endParaRPr>
          </a:p>
        </p:txBody>
      </p:sp>
      <p:sp>
        <p:nvSpPr>
          <p:cNvPr id="39" name="KSO_GN3"/>
          <p:cNvSpPr txBox="1">
            <a:spLocks noChangeArrowheads="1"/>
          </p:cNvSpPr>
          <p:nvPr/>
        </p:nvSpPr>
        <p:spPr bwMode="auto">
          <a:xfrm>
            <a:off x="1044077" y="3709294"/>
            <a:ext cx="954088" cy="69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en-US" altLang="zh-CN" sz="4800" dirty="0">
                <a:solidFill>
                  <a:srgbClr val="22B1DE"/>
                </a:solidFill>
                <a:latin typeface="Arial" panose="020B0604020202020204" pitchFamily="34" charset="0"/>
                <a:cs typeface="Arial" panose="020B0604020202020204" pitchFamily="34" charset="0"/>
              </a:rPr>
              <a:t>04</a:t>
            </a:r>
            <a:endParaRPr lang="zh-CN" altLang="en-US" sz="4800" dirty="0">
              <a:solidFill>
                <a:srgbClr val="22B1DE"/>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15000">
        <p14:gallery dir="l"/>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heel(4)">
                                      <p:cBhvr>
                                        <p:cTn id="7" dur="1000"/>
                                        <p:tgtEl>
                                          <p:spTgt spid="90"/>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by="(-#ppt_w*2)" calcmode="lin" valueType="num">
                                      <p:cBhvr rctx="PPT">
                                        <p:cTn id="11" dur="500" autoRev="1" fill="hold">
                                          <p:stCondLst>
                                            <p:cond delay="0"/>
                                          </p:stCondLst>
                                        </p:cTn>
                                        <p:tgtEl>
                                          <p:spTgt spid="35"/>
                                        </p:tgtEl>
                                        <p:attrNameLst>
                                          <p:attrName>ppt_w</p:attrName>
                                        </p:attrNameLst>
                                      </p:cBhvr>
                                    </p:anim>
                                    <p:anim by="(#ppt_w*0.50)" calcmode="lin" valueType="num">
                                      <p:cBhvr>
                                        <p:cTn id="12" dur="500" decel="50000" autoRev="1" fill="hold">
                                          <p:stCondLst>
                                            <p:cond delay="0"/>
                                          </p:stCondLst>
                                        </p:cTn>
                                        <p:tgtEl>
                                          <p:spTgt spid="35"/>
                                        </p:tgtEl>
                                        <p:attrNameLst>
                                          <p:attrName>ppt_x</p:attrName>
                                        </p:attrNameLst>
                                      </p:cBhvr>
                                    </p:anim>
                                    <p:anim from="(-#ppt_h/2)" to="(#ppt_y)" calcmode="lin" valueType="num">
                                      <p:cBhvr>
                                        <p:cTn id="13" dur="1000" fill="hold">
                                          <p:stCondLst>
                                            <p:cond delay="0"/>
                                          </p:stCondLst>
                                        </p:cTn>
                                        <p:tgtEl>
                                          <p:spTgt spid="35"/>
                                        </p:tgtEl>
                                        <p:attrNameLst>
                                          <p:attrName>ppt_y</p:attrName>
                                        </p:attrNameLst>
                                      </p:cBhvr>
                                    </p:anim>
                                    <p:animRot by="21600000">
                                      <p:cBhvr>
                                        <p:cTn id="14" dur="1000" fill="hold">
                                          <p:stCondLst>
                                            <p:cond delay="0"/>
                                          </p:stCondLst>
                                        </p:cTn>
                                        <p:tgtEl>
                                          <p:spTgt spid="35"/>
                                        </p:tgtEl>
                                        <p:attrNameLst>
                                          <p:attrName>r</p:attrName>
                                        </p:attrNameLst>
                                      </p:cBhvr>
                                    </p:animRot>
                                  </p:childTnLst>
                                </p:cTn>
                              </p:par>
                            </p:childTnLst>
                          </p:cTn>
                        </p:par>
                        <p:par>
                          <p:cTn id="15" fill="hold">
                            <p:stCondLst>
                              <p:cond delay="2099"/>
                            </p:stCondLst>
                            <p:childTnLst>
                              <p:par>
                                <p:cTn id="16" presetID="22" presetClass="entr" presetSubtype="4"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childTnLst>
                          </p:cTn>
                        </p:par>
                        <p:par>
                          <p:cTn id="19" fill="hold">
                            <p:stCondLst>
                              <p:cond delay="2599"/>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4"/>
                                        </p:tgtEl>
                                        <p:attrNameLst>
                                          <p:attrName>ppt_y</p:attrName>
                                        </p:attrNameLst>
                                      </p:cBhvr>
                                      <p:tavLst>
                                        <p:tav tm="0">
                                          <p:val>
                                            <p:strVal val="#ppt_y"/>
                                          </p:val>
                                        </p:tav>
                                        <p:tav tm="100000">
                                          <p:val>
                                            <p:strVal val="#ppt_y"/>
                                          </p:val>
                                        </p:tav>
                                      </p:tavLst>
                                    </p:anim>
                                    <p:anim calcmode="lin" valueType="num">
                                      <p:cBhvr>
                                        <p:cTn id="2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4"/>
                                        </p:tgtEl>
                                      </p:cBhvr>
                                    </p:animEffect>
                                  </p:childTnLst>
                                </p:cTn>
                              </p:par>
                            </p:childTnLst>
                          </p:cTn>
                        </p:par>
                        <p:par>
                          <p:cTn id="27" fill="hold">
                            <p:stCondLst>
                              <p:cond delay="3599"/>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4599"/>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 by="(-#ppt_w*2)" calcmode="lin" valueType="num">
                                      <p:cBhvr rctx="PPT">
                                        <p:cTn id="36" dur="500" autoRev="1" fill="hold">
                                          <p:stCondLst>
                                            <p:cond delay="0"/>
                                          </p:stCondLst>
                                        </p:cTn>
                                        <p:tgtEl>
                                          <p:spTgt spid="31"/>
                                        </p:tgtEl>
                                        <p:attrNameLst>
                                          <p:attrName>ppt_w</p:attrName>
                                        </p:attrNameLst>
                                      </p:cBhvr>
                                    </p:anim>
                                    <p:anim by="(#ppt_w*0.50)" calcmode="lin" valueType="num">
                                      <p:cBhvr>
                                        <p:cTn id="37" dur="500" decel="50000" autoRev="1" fill="hold">
                                          <p:stCondLst>
                                            <p:cond delay="0"/>
                                          </p:stCondLst>
                                        </p:cTn>
                                        <p:tgtEl>
                                          <p:spTgt spid="31"/>
                                        </p:tgtEl>
                                        <p:attrNameLst>
                                          <p:attrName>ppt_x</p:attrName>
                                        </p:attrNameLst>
                                      </p:cBhvr>
                                    </p:anim>
                                    <p:anim from="(-#ppt_h/2)" to="(#ppt_y)" calcmode="lin" valueType="num">
                                      <p:cBhvr>
                                        <p:cTn id="38" dur="1000" fill="hold">
                                          <p:stCondLst>
                                            <p:cond delay="0"/>
                                          </p:stCondLst>
                                        </p:cTn>
                                        <p:tgtEl>
                                          <p:spTgt spid="31"/>
                                        </p:tgtEl>
                                        <p:attrNameLst>
                                          <p:attrName>ppt_y</p:attrName>
                                        </p:attrNameLst>
                                      </p:cBhvr>
                                    </p:anim>
                                    <p:animRot by="21600000">
                                      <p:cBhvr>
                                        <p:cTn id="39" dur="1000" fill="hold">
                                          <p:stCondLst>
                                            <p:cond delay="0"/>
                                          </p:stCondLst>
                                        </p:cTn>
                                        <p:tgtEl>
                                          <p:spTgt spid="31"/>
                                        </p:tgtEl>
                                        <p:attrNameLst>
                                          <p:attrName>r</p:attrName>
                                        </p:attrNameLst>
                                      </p:cBhvr>
                                    </p:animRot>
                                  </p:childTnLst>
                                </p:cTn>
                              </p:par>
                            </p:childTnLst>
                          </p:cTn>
                        </p:par>
                        <p:par>
                          <p:cTn id="40" fill="hold">
                            <p:stCondLst>
                              <p:cond delay="5699"/>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6199"/>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anim calcmode="lin" valueType="num">
                                      <p:cBhvr>
                                        <p:cTn id="4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0"/>
                                        </p:tgtEl>
                                      </p:cBhvr>
                                    </p:animEffect>
                                  </p:childTnLst>
                                </p:cTn>
                              </p:par>
                            </p:childTnLst>
                          </p:cTn>
                        </p:par>
                        <p:par>
                          <p:cTn id="52" fill="hold">
                            <p:stCondLst>
                              <p:cond delay="7199"/>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8199"/>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27"/>
                                        </p:tgtEl>
                                        <p:attrNameLst>
                                          <p:attrName>style.visibility</p:attrName>
                                        </p:attrNameLst>
                                      </p:cBhvr>
                                      <p:to>
                                        <p:strVal val="visible"/>
                                      </p:to>
                                    </p:set>
                                    <p:anim by="(-#ppt_w*2)" calcmode="lin" valueType="num">
                                      <p:cBhvr rctx="PPT">
                                        <p:cTn id="61" dur="500" autoRev="1" fill="hold">
                                          <p:stCondLst>
                                            <p:cond delay="0"/>
                                          </p:stCondLst>
                                        </p:cTn>
                                        <p:tgtEl>
                                          <p:spTgt spid="27"/>
                                        </p:tgtEl>
                                        <p:attrNameLst>
                                          <p:attrName>ppt_w</p:attrName>
                                        </p:attrNameLst>
                                      </p:cBhvr>
                                    </p:anim>
                                    <p:anim by="(#ppt_w*0.50)" calcmode="lin" valueType="num">
                                      <p:cBhvr>
                                        <p:cTn id="62" dur="500" decel="50000" autoRev="1" fill="hold">
                                          <p:stCondLst>
                                            <p:cond delay="0"/>
                                          </p:stCondLst>
                                        </p:cTn>
                                        <p:tgtEl>
                                          <p:spTgt spid="27"/>
                                        </p:tgtEl>
                                        <p:attrNameLst>
                                          <p:attrName>ppt_x</p:attrName>
                                        </p:attrNameLst>
                                      </p:cBhvr>
                                    </p:anim>
                                    <p:anim from="(-#ppt_h/2)" to="(#ppt_y)" calcmode="lin" valueType="num">
                                      <p:cBhvr>
                                        <p:cTn id="63" dur="1000" fill="hold">
                                          <p:stCondLst>
                                            <p:cond delay="0"/>
                                          </p:stCondLst>
                                        </p:cTn>
                                        <p:tgtEl>
                                          <p:spTgt spid="27"/>
                                        </p:tgtEl>
                                        <p:attrNameLst>
                                          <p:attrName>ppt_y</p:attrName>
                                        </p:attrNameLst>
                                      </p:cBhvr>
                                    </p:anim>
                                    <p:animRot by="21600000">
                                      <p:cBhvr>
                                        <p:cTn id="64" dur="1000" fill="hold">
                                          <p:stCondLst>
                                            <p:cond delay="0"/>
                                          </p:stCondLst>
                                        </p:cTn>
                                        <p:tgtEl>
                                          <p:spTgt spid="27"/>
                                        </p:tgtEl>
                                        <p:attrNameLst>
                                          <p:attrName>r</p:attrName>
                                        </p:attrNameLst>
                                      </p:cBhvr>
                                    </p:animRot>
                                  </p:childTnLst>
                                </p:cTn>
                              </p:par>
                            </p:childTnLst>
                          </p:cTn>
                        </p:par>
                        <p:par>
                          <p:cTn id="65" fill="hold">
                            <p:stCondLst>
                              <p:cond delay="9300"/>
                            </p:stCondLst>
                            <p:childTnLst>
                              <p:par>
                                <p:cTn id="66" presetID="22" presetClass="entr" presetSubtype="4"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childTnLst>
                          </p:cTn>
                        </p:par>
                        <p:par>
                          <p:cTn id="69" fill="hold">
                            <p:stCondLst>
                              <p:cond delay="98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6"/>
                                        </p:tgtEl>
                                        <p:attrNameLst>
                                          <p:attrName>ppt_y</p:attrName>
                                        </p:attrNameLst>
                                      </p:cBhvr>
                                      <p:tavLst>
                                        <p:tav tm="0">
                                          <p:val>
                                            <p:strVal val="#ppt_y"/>
                                          </p:val>
                                        </p:tav>
                                        <p:tav tm="100000">
                                          <p:val>
                                            <p:strVal val="#ppt_y"/>
                                          </p:val>
                                        </p:tav>
                                      </p:tavLst>
                                    </p:anim>
                                    <p:anim calcmode="lin" valueType="num">
                                      <p:cBhvr>
                                        <p:cTn id="7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6"/>
                                        </p:tgtEl>
                                      </p:cBhvr>
                                    </p:animEffect>
                                  </p:childTnLst>
                                </p:cTn>
                              </p:par>
                            </p:childTnLst>
                          </p:cTn>
                        </p:par>
                        <p:par>
                          <p:cTn id="77" fill="hold">
                            <p:stCondLst>
                              <p:cond delay="10800"/>
                            </p:stCondLst>
                            <p:childTnLst>
                              <p:par>
                                <p:cTn id="78" presetID="42"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par>
                          <p:cTn id="83" fill="hold">
                            <p:stCondLst>
                              <p:cond delay="11800"/>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39"/>
                                        </p:tgtEl>
                                        <p:attrNameLst>
                                          <p:attrName>style.visibility</p:attrName>
                                        </p:attrNameLst>
                                      </p:cBhvr>
                                      <p:to>
                                        <p:strVal val="visible"/>
                                      </p:to>
                                    </p:set>
                                    <p:anim by="(-#ppt_w*2)" calcmode="lin" valueType="num">
                                      <p:cBhvr rctx="PPT">
                                        <p:cTn id="86" dur="500" autoRev="1" fill="hold">
                                          <p:stCondLst>
                                            <p:cond delay="0"/>
                                          </p:stCondLst>
                                        </p:cTn>
                                        <p:tgtEl>
                                          <p:spTgt spid="39"/>
                                        </p:tgtEl>
                                        <p:attrNameLst>
                                          <p:attrName>ppt_w</p:attrName>
                                        </p:attrNameLst>
                                      </p:cBhvr>
                                    </p:anim>
                                    <p:anim by="(#ppt_w*0.50)" calcmode="lin" valueType="num">
                                      <p:cBhvr>
                                        <p:cTn id="87" dur="500" decel="50000" autoRev="1" fill="hold">
                                          <p:stCondLst>
                                            <p:cond delay="0"/>
                                          </p:stCondLst>
                                        </p:cTn>
                                        <p:tgtEl>
                                          <p:spTgt spid="39"/>
                                        </p:tgtEl>
                                        <p:attrNameLst>
                                          <p:attrName>ppt_x</p:attrName>
                                        </p:attrNameLst>
                                      </p:cBhvr>
                                    </p:anim>
                                    <p:anim from="(-#ppt_h/2)" to="(#ppt_y)" calcmode="lin" valueType="num">
                                      <p:cBhvr>
                                        <p:cTn id="88" dur="1000" fill="hold">
                                          <p:stCondLst>
                                            <p:cond delay="0"/>
                                          </p:stCondLst>
                                        </p:cTn>
                                        <p:tgtEl>
                                          <p:spTgt spid="39"/>
                                        </p:tgtEl>
                                        <p:attrNameLst>
                                          <p:attrName>ppt_y</p:attrName>
                                        </p:attrNameLst>
                                      </p:cBhvr>
                                    </p:anim>
                                    <p:animRot by="21600000">
                                      <p:cBhvr>
                                        <p:cTn id="89" dur="1000" fill="hold">
                                          <p:stCondLst>
                                            <p:cond delay="0"/>
                                          </p:stCondLst>
                                        </p:cTn>
                                        <p:tgtEl>
                                          <p:spTgt spid="39"/>
                                        </p:tgtEl>
                                        <p:attrNameLst>
                                          <p:attrName>r</p:attrName>
                                        </p:attrNameLst>
                                      </p:cBhvr>
                                    </p:animRot>
                                  </p:childTnLst>
                                </p:cTn>
                              </p:par>
                            </p:childTnLst>
                          </p:cTn>
                        </p:par>
                        <p:par>
                          <p:cTn id="90" fill="hold">
                            <p:stCondLst>
                              <p:cond delay="12900"/>
                            </p:stCondLst>
                            <p:childTnLst>
                              <p:par>
                                <p:cTn id="91" presetID="22" presetClass="entr" presetSubtype="4" fill="hold"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ipe(down)">
                                      <p:cBhvr>
                                        <p:cTn id="93" dur="500"/>
                                        <p:tgtEl>
                                          <p:spTgt spid="36"/>
                                        </p:tgtEl>
                                      </p:cBhvr>
                                    </p:animEffect>
                                  </p:childTnLst>
                                </p:cTn>
                              </p:par>
                            </p:childTnLst>
                          </p:cTn>
                        </p:par>
                        <p:par>
                          <p:cTn id="94" fill="hold">
                            <p:stCondLst>
                              <p:cond delay="134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8"/>
                                        </p:tgtEl>
                                        <p:attrNameLst>
                                          <p:attrName>ppt_y</p:attrName>
                                        </p:attrNameLst>
                                      </p:cBhvr>
                                      <p:tavLst>
                                        <p:tav tm="0">
                                          <p:val>
                                            <p:strVal val="#ppt_y"/>
                                          </p:val>
                                        </p:tav>
                                        <p:tav tm="100000">
                                          <p:val>
                                            <p:strVal val="#ppt_y"/>
                                          </p:val>
                                        </p:tav>
                                      </p:tavLst>
                                    </p:anim>
                                    <p:anim calcmode="lin" valueType="num">
                                      <p:cBhvr>
                                        <p:cTn id="9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8"/>
                                        </p:tgtEl>
                                      </p:cBhvr>
                                    </p:animEffect>
                                  </p:childTnLst>
                                </p:cTn>
                              </p:par>
                            </p:childTnLst>
                          </p:cTn>
                        </p:par>
                        <p:par>
                          <p:cTn id="102" fill="hold">
                            <p:stCondLst>
                              <p:cond delay="14400"/>
                            </p:stCondLst>
                            <p:childTnLst>
                              <p:par>
                                <p:cTn id="103" presetID="42" presetClass="entr" presetSubtype="0"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25" grpId="0"/>
      <p:bldP spid="26" grpId="0"/>
      <p:bldP spid="27" grpId="0"/>
      <p:bldP spid="29" grpId="0"/>
      <p:bldP spid="30" grpId="0"/>
      <p:bldP spid="31" grpId="0"/>
      <p:bldP spid="33" grpId="0"/>
      <p:bldP spid="34" grpId="0"/>
      <p:bldP spid="35"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grpSp>
        <p:nvGrpSpPr>
          <p:cNvPr id="16" name="组合 15"/>
          <p:cNvGrpSpPr/>
          <p:nvPr/>
        </p:nvGrpSpPr>
        <p:grpSpPr>
          <a:xfrm>
            <a:off x="3757568" y="1203598"/>
            <a:ext cx="1811337" cy="1101567"/>
            <a:chOff x="3553023" y="1062220"/>
            <a:chExt cx="1811337" cy="1223963"/>
          </a:xfrm>
        </p:grpSpPr>
        <p:sp>
          <p:nvSpPr>
            <p:cNvPr id="17" name="五边形 16"/>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endParaRPr lang="zh-CN" altLang="en-US" b="0">
                <a:solidFill>
                  <a:srgbClr val="48B3CC"/>
                </a:solidFill>
                <a:ea typeface="微软雅黑" panose="020B0503020204020204" pitchFamily="34" charset="-122"/>
              </a:endParaRPr>
            </a:p>
          </p:txBody>
        </p:sp>
        <p:sp>
          <p:nvSpPr>
            <p:cNvPr id="18" name="TextBox 6"/>
            <p:cNvSpPr txBox="1">
              <a:spLocks noChangeArrowheads="1"/>
            </p:cNvSpPr>
            <p:nvPr/>
          </p:nvSpPr>
          <p:spPr bwMode="auto">
            <a:xfrm>
              <a:off x="3995935" y="1565458"/>
              <a:ext cx="1050925"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sz="2400" b="0" dirty="0">
                  <a:solidFill>
                    <a:srgbClr val="F8F8F8"/>
                  </a:solidFill>
                </a:rPr>
                <a:t>20%</a:t>
              </a:r>
              <a:endParaRPr lang="zh-CN" altLang="en-US" sz="2400" b="0" dirty="0">
                <a:solidFill>
                  <a:srgbClr val="F8F8F8"/>
                </a:solidFill>
              </a:endParaRPr>
            </a:p>
          </p:txBody>
        </p:sp>
      </p:grpSp>
      <p:grpSp>
        <p:nvGrpSpPr>
          <p:cNvPr id="19" name="组合 18"/>
          <p:cNvGrpSpPr/>
          <p:nvPr/>
        </p:nvGrpSpPr>
        <p:grpSpPr>
          <a:xfrm>
            <a:off x="3757568" y="2435178"/>
            <a:ext cx="1811337" cy="2124552"/>
            <a:chOff x="3553023" y="2430645"/>
            <a:chExt cx="1811337" cy="2360613"/>
          </a:xfrm>
          <a:solidFill>
            <a:schemeClr val="accent1">
              <a:lumMod val="50000"/>
            </a:schemeClr>
          </a:solidFill>
        </p:grpSpPr>
        <p:sp>
          <p:nvSpPr>
            <p:cNvPr id="20" name="五边形 19"/>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p:spPr>
          <p:txBody>
            <a:bodyPr wrap="none" anchor="ctr"/>
            <a:lstStyle/>
            <a:p>
              <a:pPr fontAlgn="base">
                <a:spcBef>
                  <a:spcPct val="0"/>
                </a:spcBef>
                <a:spcAft>
                  <a:spcPct val="0"/>
                </a:spcAft>
              </a:pPr>
              <a:endParaRPr lang="zh-CN" altLang="en-US" b="0" kern="0">
                <a:solidFill>
                  <a:srgbClr val="000000"/>
                </a:solidFill>
                <a:latin typeface="Arial" panose="020B0604020202020204" pitchFamily="34" charset="0"/>
                <a:ea typeface="华文细黑" panose="02010600040101010101" pitchFamily="2" charset="-122"/>
              </a:endParaRPr>
            </a:p>
          </p:txBody>
        </p:sp>
        <p:sp>
          <p:nvSpPr>
            <p:cNvPr id="35" name="TextBox 8"/>
            <p:cNvSpPr txBox="1">
              <a:spLocks noChangeArrowheads="1"/>
            </p:cNvSpPr>
            <p:nvPr/>
          </p:nvSpPr>
          <p:spPr bwMode="auto">
            <a:xfrm>
              <a:off x="3934023" y="2689408"/>
              <a:ext cx="1049337" cy="5129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sz="2400" b="0" dirty="0">
                  <a:solidFill>
                    <a:schemeClr val="bg1"/>
                  </a:solidFill>
                </a:rPr>
                <a:t>80%</a:t>
              </a:r>
              <a:endParaRPr lang="zh-CN" altLang="en-US" sz="2400" b="0" dirty="0">
                <a:solidFill>
                  <a:schemeClr val="bg1"/>
                </a:solidFill>
              </a:endParaRPr>
            </a:p>
          </p:txBody>
        </p:sp>
        <p:sp>
          <p:nvSpPr>
            <p:cNvPr id="36" name="矩形 35"/>
            <p:cNvSpPr>
              <a:spLocks noChangeArrowheads="1"/>
            </p:cNvSpPr>
            <p:nvPr/>
          </p:nvSpPr>
          <p:spPr bwMode="auto">
            <a:xfrm>
              <a:off x="3553023" y="3286308"/>
              <a:ext cx="1811337" cy="6497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1600" b="0" dirty="0">
                  <a:solidFill>
                    <a:schemeClr val="bg1"/>
                  </a:solidFill>
                  <a:latin typeface="微软雅黑" panose="020B0503020204020204" pitchFamily="34" charset="-122"/>
                  <a:ea typeface="微软雅黑" panose="020B0503020204020204" pitchFamily="34" charset="-122"/>
                </a:rPr>
                <a:t>单击此处添加文本</a:t>
              </a:r>
              <a:endParaRPr lang="en-US" sz="1600" b="0" dirty="0">
                <a:solidFill>
                  <a:schemeClr val="bg1"/>
                </a:solidFill>
                <a:latin typeface="微软雅黑" panose="020B0503020204020204" pitchFamily="34" charset="-122"/>
                <a:ea typeface="微软雅黑" panose="020B0503020204020204" pitchFamily="34" charset="-122"/>
              </a:endParaRPr>
            </a:p>
            <a:p>
              <a:pPr algn="ctr"/>
              <a:r>
                <a:rPr lang="zh-CN" altLang="en-US" sz="1600" b="0" dirty="0">
                  <a:solidFill>
                    <a:schemeClr val="bg1"/>
                  </a:solidFill>
                  <a:latin typeface="微软雅黑" panose="020B0503020204020204" pitchFamily="34" charset="-122"/>
                  <a:ea typeface="微软雅黑" panose="020B0503020204020204" pitchFamily="34" charset="-122"/>
                </a:rPr>
                <a:t>单击此处添加文本</a:t>
              </a:r>
              <a:endParaRPr lang="en-US" sz="1600" b="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988963" y="1591997"/>
            <a:ext cx="2254250" cy="386468"/>
            <a:chOff x="784423" y="1432108"/>
            <a:chExt cx="2254250" cy="429408"/>
          </a:xfrm>
        </p:grpSpPr>
        <p:sp>
          <p:nvSpPr>
            <p:cNvPr id="38" name="矩形 3"/>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p:spPr>
          <p:txBody>
            <a:bodyPr wrap="none" anchor="ctr"/>
            <a:lstStyle/>
            <a:p>
              <a:pPr fontAlgn="base">
                <a:spcBef>
                  <a:spcPct val="0"/>
                </a:spcBef>
                <a:spcAft>
                  <a:spcPct val="0"/>
                </a:spcAft>
              </a:pPr>
              <a:endParaRPr lang="zh-CN" altLang="en-US" b="0" kern="0">
                <a:solidFill>
                  <a:srgbClr val="000000"/>
                </a:solidFill>
                <a:latin typeface="Arial" panose="020B0604020202020204" pitchFamily="34" charset="0"/>
                <a:ea typeface="华文细黑" panose="02010600040101010101" pitchFamily="2" charset="-122"/>
              </a:endParaRPr>
            </a:p>
          </p:txBody>
        </p:sp>
        <p:sp>
          <p:nvSpPr>
            <p:cNvPr id="39" name="TextBox 11"/>
            <p:cNvSpPr txBox="1">
              <a:spLocks noChangeArrowheads="1"/>
            </p:cNvSpPr>
            <p:nvPr/>
          </p:nvSpPr>
          <p:spPr bwMode="auto">
            <a:xfrm>
              <a:off x="824549" y="1451148"/>
              <a:ext cx="2108200" cy="41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b="0" dirty="0">
                  <a:solidFill>
                    <a:srgbClr val="F8F8F8"/>
                  </a:solidFill>
                  <a:latin typeface="微软雅黑" panose="020B0503020204020204" pitchFamily="34" charset="-122"/>
                  <a:ea typeface="微软雅黑" panose="020B0503020204020204" pitchFamily="34" charset="-122"/>
                </a:rPr>
                <a:t>单击添加标题</a:t>
              </a:r>
              <a:endParaRPr lang="zh-CN" altLang="en-US" b="0" dirty="0">
                <a:solidFill>
                  <a:srgbClr val="F8F8F8"/>
                </a:solidFill>
                <a:latin typeface="微软雅黑" panose="020B0503020204020204" pitchFamily="34" charset="-122"/>
                <a:ea typeface="微软雅黑" panose="020B0503020204020204" pitchFamily="34" charset="-122"/>
              </a:endParaRPr>
            </a:p>
          </p:txBody>
        </p:sp>
      </p:grpSp>
      <p:sp>
        <p:nvSpPr>
          <p:cNvPr id="40" name="矩形 39"/>
          <p:cNvSpPr>
            <a:spLocks noChangeArrowheads="1"/>
          </p:cNvSpPr>
          <p:nvPr/>
        </p:nvSpPr>
        <p:spPr bwMode="auto">
          <a:xfrm>
            <a:off x="960388" y="2042272"/>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zh-CN" altLang="en-US" sz="1600" b="0" dirty="0">
              <a:latin typeface="微软雅黑" panose="020B0503020204020204" pitchFamily="34" charset="-122"/>
              <a:ea typeface="微软雅黑" panose="020B0503020204020204" pitchFamily="34" charset="-122"/>
            </a:endParaRPr>
          </a:p>
        </p:txBody>
      </p:sp>
      <p:sp>
        <p:nvSpPr>
          <p:cNvPr id="41" name="矩形 40"/>
          <p:cNvSpPr>
            <a:spLocks noChangeArrowheads="1"/>
          </p:cNvSpPr>
          <p:nvPr/>
        </p:nvSpPr>
        <p:spPr bwMode="auto">
          <a:xfrm>
            <a:off x="5919738" y="1513635"/>
            <a:ext cx="22526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en-US" sz="1600" b="0" dirty="0">
              <a:latin typeface="微软雅黑" panose="020B0503020204020204" pitchFamily="34" charset="-122"/>
              <a:ea typeface="微软雅黑" panose="020B0503020204020204" pitchFamily="34" charset="-122"/>
            </a:endParaRPr>
          </a:p>
          <a:p>
            <a:pPr algn="ctr"/>
            <a:r>
              <a:rPr lang="zh-CN" altLang="en-US" sz="1600" b="0" dirty="0">
                <a:latin typeface="微软雅黑" panose="020B0503020204020204" pitchFamily="34" charset="-122"/>
                <a:ea typeface="微软雅黑" panose="020B0503020204020204" pitchFamily="34" charset="-122"/>
              </a:rPr>
              <a:t>单击此处添加文本</a:t>
            </a:r>
            <a:endParaRPr lang="zh-CN" altLang="en-US" sz="1600" b="0" dirty="0">
              <a:latin typeface="微软雅黑" panose="020B0503020204020204" pitchFamily="34" charset="-122"/>
              <a:ea typeface="微软雅黑" panose="020B0503020204020204" pitchFamily="34" charset="-122"/>
            </a:endParaRPr>
          </a:p>
        </p:txBody>
      </p:sp>
      <p:sp>
        <p:nvSpPr>
          <p:cNvPr id="42" name="TextBox 20"/>
          <p:cNvSpPr txBox="1">
            <a:spLocks noChangeArrowheads="1"/>
          </p:cNvSpPr>
          <p:nvPr/>
        </p:nvSpPr>
        <p:spPr bwMode="auto">
          <a:xfrm>
            <a:off x="5991175" y="3731055"/>
            <a:ext cx="21097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b="0" dirty="0">
                <a:latin typeface="微软雅黑" panose="020B0503020204020204" pitchFamily="34" charset="-122"/>
                <a:ea typeface="微软雅黑" panose="020B0503020204020204" pitchFamily="34" charset="-122"/>
              </a:rPr>
              <a:t>单击添加标题</a:t>
            </a:r>
            <a:endParaRPr lang="zh-CN" altLang="en-US" b="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p:tgtEl>
                                          <p:spTgt spid="40"/>
                                        </p:tgtEl>
                                        <p:attrNameLst>
                                          <p:attrName>ppt_y</p:attrName>
                                        </p:attrNameLst>
                                      </p:cBhvr>
                                      <p:tavLst>
                                        <p:tav tm="0">
                                          <p:val>
                                            <p:strVal val="#ppt_y+#ppt_h*1.125000"/>
                                          </p:val>
                                        </p:tav>
                                        <p:tav tm="100000">
                                          <p:val>
                                            <p:strVal val="#ppt_y"/>
                                          </p:val>
                                        </p:tav>
                                      </p:tavLst>
                                    </p:anim>
                                    <p:animEffect transition="in" filter="wipe(up)">
                                      <p:cBhvr>
                                        <p:cTn id="17" dur="500"/>
                                        <p:tgtEl>
                                          <p:spTgt spid="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p:tgtEl>
                                          <p:spTgt spid="41"/>
                                        </p:tgtEl>
                                        <p:attrNameLst>
                                          <p:attrName>ppt_y</p:attrName>
                                        </p:attrNameLst>
                                      </p:cBhvr>
                                      <p:tavLst>
                                        <p:tav tm="0">
                                          <p:val>
                                            <p:strVal val="#ppt_y+#ppt_h*1.125000"/>
                                          </p:val>
                                        </p:tav>
                                        <p:tav tm="100000">
                                          <p:val>
                                            <p:strVal val="#ppt_y"/>
                                          </p:val>
                                        </p:tav>
                                      </p:tavLst>
                                    </p:anim>
                                    <p:animEffect transition="in" filter="wipe(up)">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611560" y="120461"/>
            <a:ext cx="3741139" cy="49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0" i="0" dirty="0">
                <a:latin typeface="方正黑体简体" panose="02010601030101010101" pitchFamily="2" charset="-122"/>
                <a:ea typeface="方正黑体简体" panose="02010601030101010101" pitchFamily="2" charset="-122"/>
              </a:rPr>
              <a:t>在此输入您的标题内容</a:t>
            </a:r>
            <a:endParaRPr lang="zh-CN" altLang="en-US" sz="2600" b="0" i="0" dirty="0">
              <a:latin typeface="方正黑体简体" panose="02010601030101010101" pitchFamily="2" charset="-122"/>
              <a:ea typeface="方正黑体简体" panose="02010601030101010101" pitchFamily="2" charset="-122"/>
            </a:endParaRPr>
          </a:p>
        </p:txBody>
      </p:sp>
      <p:sp>
        <p:nvSpPr>
          <p:cNvPr id="29" name="空心弧 28"/>
          <p:cNvSpPr/>
          <p:nvPr/>
        </p:nvSpPr>
        <p:spPr>
          <a:xfrm>
            <a:off x="611560"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anose="020B0503020204020204" pitchFamily="34" charset="-122"/>
                <a:ea typeface="微软雅黑" panose="020B0503020204020204" pitchFamily="34" charset="-122"/>
              </a:rPr>
              <a:t>标题</a:t>
            </a:r>
            <a:endParaRPr lang="en-US" sz="2000" b="0" kern="0" dirty="0">
              <a:solidFill>
                <a:sysClr val="window" lastClr="FFFFFF"/>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789840" y="3058058"/>
            <a:ext cx="427820" cy="481297"/>
            <a:chOff x="1923882" y="3083587"/>
            <a:chExt cx="427820" cy="481297"/>
          </a:xfrm>
        </p:grpSpPr>
        <p:sp>
          <p:nvSpPr>
            <p:cNvPr id="31"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cxnSp>
          <p:nvCxnSpPr>
            <p:cNvPr id="32" name="直接连接符 31"/>
            <p:cNvCxnSpPr/>
            <p:nvPr/>
          </p:nvCxnSpPr>
          <p:spPr>
            <a:xfrm>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33" name="TextBox 32"/>
          <p:cNvSpPr txBox="1"/>
          <p:nvPr/>
        </p:nvSpPr>
        <p:spPr>
          <a:xfrm flipH="1">
            <a:off x="1701654" y="2814914"/>
            <a:ext cx="636688" cy="486287"/>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defRPr/>
            </a:pPr>
            <a:r>
              <a:rPr lang="en-US" altLang="zh-CN" sz="3200" dirty="0">
                <a:solidFill>
                  <a:srgbClr val="046FB6">
                    <a:lumMod val="75000"/>
                  </a:srgbClr>
                </a:solidFill>
                <a:effectLst/>
              </a:rPr>
              <a:t>A</a:t>
            </a:r>
            <a:endParaRPr lang="zh-CN" altLang="en-US" sz="3200" dirty="0">
              <a:solidFill>
                <a:srgbClr val="046FB6">
                  <a:lumMod val="75000"/>
                </a:srgbClr>
              </a:solidFill>
              <a:effectLst/>
            </a:endParaRPr>
          </a:p>
        </p:txBody>
      </p:sp>
      <p:grpSp>
        <p:nvGrpSpPr>
          <p:cNvPr id="34" name="组合 33"/>
          <p:cNvGrpSpPr/>
          <p:nvPr/>
        </p:nvGrpSpPr>
        <p:grpSpPr>
          <a:xfrm>
            <a:off x="3479941" y="2044945"/>
            <a:ext cx="427820" cy="490781"/>
            <a:chOff x="3613983" y="2070474"/>
            <a:chExt cx="427820" cy="490781"/>
          </a:xfrm>
        </p:grpSpPr>
        <p:sp>
          <p:nvSpPr>
            <p:cNvPr id="35"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cxnSp>
          <p:nvCxnSpPr>
            <p:cNvPr id="36" name="直接连接符 35"/>
            <p:cNvCxnSpPr/>
            <p:nvPr/>
          </p:nvCxnSpPr>
          <p:spPr>
            <a:xfrm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37" name="TextBox 36"/>
          <p:cNvSpPr txBox="1"/>
          <p:nvPr/>
        </p:nvSpPr>
        <p:spPr>
          <a:xfrm flipH="1">
            <a:off x="3390542" y="2399921"/>
            <a:ext cx="636688" cy="486287"/>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defRPr/>
            </a:pPr>
            <a:r>
              <a:rPr lang="en-US" altLang="zh-CN" sz="3200" dirty="0">
                <a:solidFill>
                  <a:srgbClr val="046FB6">
                    <a:lumMod val="75000"/>
                  </a:srgbClr>
                </a:solidFill>
                <a:effectLst/>
              </a:rPr>
              <a:t>B</a:t>
            </a:r>
            <a:endParaRPr lang="zh-CN" altLang="en-US" sz="3200" dirty="0">
              <a:solidFill>
                <a:srgbClr val="046FB6">
                  <a:lumMod val="75000"/>
                </a:srgbClr>
              </a:solidFill>
              <a:effectLst/>
            </a:endParaRPr>
          </a:p>
        </p:txBody>
      </p:sp>
      <p:grpSp>
        <p:nvGrpSpPr>
          <p:cNvPr id="38" name="组合 37"/>
          <p:cNvGrpSpPr/>
          <p:nvPr/>
        </p:nvGrpSpPr>
        <p:grpSpPr>
          <a:xfrm>
            <a:off x="5168558" y="3058058"/>
            <a:ext cx="427820" cy="481297"/>
            <a:chOff x="5302600" y="3083587"/>
            <a:chExt cx="427820" cy="481297"/>
          </a:xfrm>
        </p:grpSpPr>
        <p:sp>
          <p:nvSpPr>
            <p:cNvPr id="39"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cxnSp>
          <p:nvCxnSpPr>
            <p:cNvPr id="40" name="直接连接符 39"/>
            <p:cNvCxnSpPr/>
            <p:nvPr/>
          </p:nvCxnSpPr>
          <p:spPr>
            <a:xfrm>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1" name="TextBox 40"/>
          <p:cNvSpPr txBox="1"/>
          <p:nvPr/>
        </p:nvSpPr>
        <p:spPr>
          <a:xfrm flipH="1">
            <a:off x="5069208" y="2780014"/>
            <a:ext cx="636688" cy="486287"/>
          </a:xfrm>
          <a:prstGeom prst="rect">
            <a:avLst/>
          </a:prstGeom>
          <a:noFill/>
          <a:ln>
            <a:noFill/>
          </a:ln>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defRPr/>
            </a:pPr>
            <a:r>
              <a:rPr lang="en-US" altLang="zh-CN" sz="3200" dirty="0">
                <a:solidFill>
                  <a:srgbClr val="046FB6">
                    <a:lumMod val="75000"/>
                  </a:srgbClr>
                </a:solidFill>
                <a:effectLst/>
              </a:rPr>
              <a:t>C</a:t>
            </a:r>
            <a:endParaRPr lang="zh-CN" altLang="en-US" sz="3200" dirty="0">
              <a:solidFill>
                <a:srgbClr val="046FB6">
                  <a:lumMod val="75000"/>
                </a:srgbClr>
              </a:solidFill>
              <a:effectLst/>
            </a:endParaRPr>
          </a:p>
        </p:txBody>
      </p:sp>
      <p:grpSp>
        <p:nvGrpSpPr>
          <p:cNvPr id="42" name="组合 41"/>
          <p:cNvGrpSpPr/>
          <p:nvPr/>
        </p:nvGrpSpPr>
        <p:grpSpPr>
          <a:xfrm>
            <a:off x="6858659" y="2044947"/>
            <a:ext cx="427820" cy="490779"/>
            <a:chOff x="6992701" y="2070476"/>
            <a:chExt cx="427820" cy="490779"/>
          </a:xfrm>
        </p:grpSpPr>
        <p:sp>
          <p:nvSpPr>
            <p:cNvPr id="43"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a:defRPr/>
              </a:pPr>
              <a:endParaRPr lang="en-US" b="0" kern="0" dirty="0">
                <a:solidFill>
                  <a:sysClr val="window" lastClr="FFFFFF"/>
                </a:solidFill>
                <a:latin typeface="Calibri" panose="020F0502020204030204"/>
                <a:ea typeface="微软雅黑" panose="020B0503020204020204" pitchFamily="34" charset="-122"/>
              </a:endParaRPr>
            </a:p>
          </p:txBody>
        </p:sp>
        <p:cxnSp>
          <p:nvCxnSpPr>
            <p:cNvPr id="44" name="直接连接符 43"/>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45" name="TextBox 44"/>
          <p:cNvSpPr txBox="1"/>
          <p:nvPr/>
        </p:nvSpPr>
        <p:spPr>
          <a:xfrm flipH="1">
            <a:off x="6755330" y="2399921"/>
            <a:ext cx="636688" cy="486287"/>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defRPr/>
            </a:pPr>
            <a:r>
              <a:rPr lang="en-US" altLang="zh-CN" sz="3200" dirty="0">
                <a:solidFill>
                  <a:srgbClr val="046FB6">
                    <a:lumMod val="75000"/>
                  </a:srgbClr>
                </a:solidFill>
                <a:effectLst/>
              </a:rPr>
              <a:t>D</a:t>
            </a:r>
            <a:endParaRPr lang="zh-CN" altLang="en-US" sz="3200" dirty="0">
              <a:solidFill>
                <a:srgbClr val="046FB6">
                  <a:lumMod val="75000"/>
                </a:srgbClr>
              </a:solidFill>
              <a:effectLst/>
            </a:endParaRPr>
          </a:p>
        </p:txBody>
      </p:sp>
      <p:sp>
        <p:nvSpPr>
          <p:cNvPr id="46" name="TextBox 45"/>
          <p:cNvSpPr txBox="1"/>
          <p:nvPr/>
        </p:nvSpPr>
        <p:spPr>
          <a:xfrm>
            <a:off x="814835" y="3575448"/>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512177" y="1394093"/>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190482" y="3575448"/>
            <a:ext cx="2383573" cy="625171"/>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5880786" y="1394093"/>
            <a:ext cx="2383573" cy="652486"/>
          </a:xfrm>
          <a:prstGeom prst="rect">
            <a:avLst/>
          </a:prstGeom>
          <a:noFill/>
        </p:spPr>
        <p:txBody>
          <a:bodyPr wrap="square" rtlCol="0">
            <a:spAutoFit/>
          </a:bodyPr>
          <a:lstStyle/>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400" b="0" kern="0" dirty="0">
                <a:solidFill>
                  <a:schemeClr val="tx1">
                    <a:lumMod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b="0" kern="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50" name="椭圆 3"/>
          <p:cNvSpPr/>
          <p:nvPr/>
        </p:nvSpPr>
        <p:spPr>
          <a:xfrm>
            <a:off x="2644835" y="2676926"/>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51" name="空心弧 50"/>
          <p:cNvSpPr/>
          <p:nvPr/>
        </p:nvSpPr>
        <p:spPr>
          <a:xfrm>
            <a:off x="3997166" y="2347879"/>
            <a:ext cx="2750276" cy="1842746"/>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180000" rtlCol="0" anchor="ctr"/>
          <a:lstStyle/>
          <a:p>
            <a:pPr algn="ctr">
              <a:defRPr/>
            </a:pPr>
            <a:r>
              <a:rPr lang="zh-CN" altLang="en-US" sz="2000" b="0" kern="0" dirty="0">
                <a:solidFill>
                  <a:sysClr val="window" lastClr="FFFFFF"/>
                </a:solidFill>
                <a:latin typeface="微软雅黑" panose="020B0503020204020204" pitchFamily="34" charset="-122"/>
                <a:ea typeface="微软雅黑" panose="020B0503020204020204" pitchFamily="34" charset="-122"/>
              </a:rPr>
              <a:t>标题</a:t>
            </a:r>
            <a:endParaRPr 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52" name="椭圆 3"/>
          <p:cNvSpPr/>
          <p:nvPr/>
        </p:nvSpPr>
        <p:spPr>
          <a:xfrm>
            <a:off x="6039677" y="2683853"/>
            <a:ext cx="2065789" cy="571325"/>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180000" rIns="0" bIns="0" rtlCol="0" anchor="ctr"/>
          <a:lstStyle/>
          <a:p>
            <a:pPr algn="ctr"/>
            <a:r>
              <a:rPr lang="zh-CN" altLang="en-US" sz="2000" b="0"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0">
        <p14:prism isInverted="1"/>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up)">
                                      <p:cBhvr>
                                        <p:cTn id="21" dur="500"/>
                                        <p:tgtEl>
                                          <p:spTgt spid="30"/>
                                        </p:tgtEl>
                                      </p:cBhvr>
                                    </p:animEffect>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down)">
                                      <p:cBhvr>
                                        <p:cTn id="40" dur="500"/>
                                        <p:tgtEl>
                                          <p:spTgt spid="34"/>
                                        </p:tgtEl>
                                      </p:cBhvr>
                                    </p:animEffect>
                                  </p:childTnLst>
                                </p:cTn>
                              </p:par>
                            </p:childTnLst>
                          </p:cTn>
                        </p:par>
                        <p:par>
                          <p:cTn id="41" fill="hold">
                            <p:stCondLst>
                              <p:cond delay="4500"/>
                            </p:stCondLst>
                            <p:childTnLst>
                              <p:par>
                                <p:cTn id="42" presetID="2" presetClass="entr" presetSubtype="1"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0-#ppt_h/2"/>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6000"/>
                            </p:stCondLst>
                            <p:childTnLst>
                              <p:par>
                                <p:cTn id="57" presetID="22" presetClass="entr" presetSubtype="1"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up)">
                                      <p:cBhvr>
                                        <p:cTn id="59" dur="500"/>
                                        <p:tgtEl>
                                          <p:spTgt spid="38"/>
                                        </p:tgtEl>
                                      </p:cBhvr>
                                    </p:animEffect>
                                  </p:childTnLst>
                                </p:cTn>
                              </p:par>
                            </p:childTnLst>
                          </p:cTn>
                        </p:par>
                        <p:par>
                          <p:cTn id="60" fill="hold">
                            <p:stCondLst>
                              <p:cond delay="6500"/>
                            </p:stCondLst>
                            <p:childTnLst>
                              <p:par>
                                <p:cTn id="61" presetID="2" presetClass="entr" presetSubtype="4"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500" fill="hold"/>
                                        <p:tgtEl>
                                          <p:spTgt spid="48"/>
                                        </p:tgtEl>
                                        <p:attrNameLst>
                                          <p:attrName>ppt_x</p:attrName>
                                        </p:attrNameLst>
                                      </p:cBhvr>
                                      <p:tavLst>
                                        <p:tav tm="0">
                                          <p:val>
                                            <p:strVal val="#ppt_x"/>
                                          </p:val>
                                        </p:tav>
                                        <p:tav tm="100000">
                                          <p:val>
                                            <p:strVal val="#ppt_x"/>
                                          </p:val>
                                        </p:tav>
                                      </p:tavLst>
                                    </p:anim>
                                    <p:anim calcmode="lin" valueType="num">
                                      <p:cBhvr additive="base">
                                        <p:cTn id="64" dur="500" fill="hold"/>
                                        <p:tgtEl>
                                          <p:spTgt spid="48"/>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childTnLst>
                          </p:cTn>
                        </p:par>
                        <p:par>
                          <p:cTn id="69" fill="hold">
                            <p:stCondLst>
                              <p:cond delay="7500"/>
                            </p:stCondLst>
                            <p:childTnLst>
                              <p:par>
                                <p:cTn id="70" presetID="53" presetClass="entr" presetSubtype="16"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childTnLst>
                          </p:cTn>
                        </p:par>
                        <p:par>
                          <p:cTn id="75" fill="hold">
                            <p:stCondLst>
                              <p:cond delay="8000"/>
                            </p:stCondLst>
                            <p:childTnLst>
                              <p:par>
                                <p:cTn id="76" presetID="22" presetClass="entr" presetSubtype="4" fill="hold"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down)">
                                      <p:cBhvr>
                                        <p:cTn id="78" dur="500"/>
                                        <p:tgtEl>
                                          <p:spTgt spid="42"/>
                                        </p:tgtEl>
                                      </p:cBhvr>
                                    </p:animEffect>
                                  </p:childTnLst>
                                </p:cTn>
                              </p:par>
                            </p:childTnLst>
                          </p:cTn>
                        </p:par>
                        <p:par>
                          <p:cTn id="79" fill="hold">
                            <p:stCondLst>
                              <p:cond delay="8500"/>
                            </p:stCondLst>
                            <p:childTnLst>
                              <p:par>
                                <p:cTn id="80" presetID="2" presetClass="entr" presetSubtype="1"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3" grpId="0"/>
      <p:bldP spid="37" grpId="0"/>
      <p:bldP spid="41" grpId="0"/>
      <p:bldP spid="45" grpId="0"/>
      <p:bldP spid="46" grpId="0"/>
      <p:bldP spid="47" grpId="0"/>
      <p:bldP spid="48" grpId="0"/>
      <p:bldP spid="49" grpId="0"/>
      <p:bldP spid="50" grpId="0" animBg="1"/>
      <p:bldP spid="51" grpId="0" animBg="1"/>
      <p:bldP spid="52" grpId="0" animBg="1"/>
    </p:bldLst>
  </p:timing>
</p:sld>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6133</Words>
  <Application>WPS 演示</Application>
  <PresentationFormat>全屏显示(16:9)</PresentationFormat>
  <Paragraphs>791</Paragraphs>
  <Slides>43</Slides>
  <Notes>43</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43</vt:i4>
      </vt:variant>
    </vt:vector>
  </HeadingPairs>
  <TitlesOfParts>
    <vt:vector size="64" baseType="lpstr">
      <vt:lpstr>Arial</vt:lpstr>
      <vt:lpstr>宋体</vt:lpstr>
      <vt:lpstr>Wingdings</vt:lpstr>
      <vt:lpstr>华文细黑</vt:lpstr>
      <vt:lpstr>Calibri</vt:lpstr>
      <vt:lpstr>微软雅黑</vt:lpstr>
      <vt:lpstr>仿宋_GB2312</vt:lpstr>
      <vt:lpstr>方正黑体简体</vt:lpstr>
      <vt:lpstr>Calibri</vt:lpstr>
      <vt:lpstr>Gungsuh</vt:lpstr>
      <vt:lpstr>Arial Narrow</vt:lpstr>
      <vt:lpstr>Arial Rounded MT Bold</vt:lpstr>
      <vt:lpstr>Times New Roman</vt:lpstr>
      <vt:lpstr>Segoe UI</vt:lpstr>
      <vt:lpstr>方正正准黑简体</vt:lpstr>
      <vt:lpstr>Arial Black</vt:lpstr>
      <vt:lpstr>方正行楷简体</vt:lpstr>
      <vt:lpstr>仿宋</vt:lpstr>
      <vt:lpstr>黑体</vt:lpstr>
      <vt:lpstr>Arial Unicode MS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963</dc:title>
  <dc:creator>Administrator</dc:creator>
  <cp:lastModifiedBy>Administrator</cp:lastModifiedBy>
  <cp:revision>318</cp:revision>
  <dcterms:created xsi:type="dcterms:W3CDTF">2010-02-22T07:41:00Z</dcterms:created>
  <dcterms:modified xsi:type="dcterms:W3CDTF">2016-08-09T09:59:17Z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