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75" r:id="rId3"/>
    <p:sldId id="366" r:id="rId4"/>
    <p:sldId id="368" r:id="rId5"/>
    <p:sldId id="291" r:id="rId6"/>
    <p:sldId id="373" r:id="rId7"/>
    <p:sldId id="343" r:id="rId8"/>
    <p:sldId id="349" r:id="rId9"/>
    <p:sldId id="347" r:id="rId10"/>
    <p:sldId id="350" r:id="rId11"/>
    <p:sldId id="289" r:id="rId12"/>
    <p:sldId id="369" r:id="rId13"/>
    <p:sldId id="335" r:id="rId14"/>
    <p:sldId id="358" r:id="rId15"/>
    <p:sldId id="338" r:id="rId16"/>
    <p:sldId id="352" r:id="rId17"/>
    <p:sldId id="320" r:id="rId18"/>
    <p:sldId id="355" r:id="rId19"/>
    <p:sldId id="340" r:id="rId20"/>
    <p:sldId id="370" r:id="rId21"/>
    <p:sldId id="361" r:id="rId22"/>
    <p:sldId id="290" r:id="rId23"/>
    <p:sldId id="353" r:id="rId24"/>
    <p:sldId id="342" r:id="rId25"/>
    <p:sldId id="357" r:id="rId26"/>
    <p:sldId id="356" r:id="rId27"/>
    <p:sldId id="346" r:id="rId28"/>
    <p:sldId id="371" r:id="rId29"/>
    <p:sldId id="299" r:id="rId30"/>
    <p:sldId id="284" r:id="rId31"/>
    <p:sldId id="341" r:id="rId32"/>
    <p:sldId id="319" r:id="rId33"/>
    <p:sldId id="332" r:id="rId34"/>
    <p:sldId id="354" r:id="rId35"/>
    <p:sldId id="321" r:id="rId36"/>
    <p:sldId id="372" r:id="rId37"/>
    <p:sldId id="359" r:id="rId38"/>
    <p:sldId id="360" r:id="rId39"/>
    <p:sldId id="277" r:id="rId40"/>
    <p:sldId id="334"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10"/>
    <a:srgbClr val="FF7C80"/>
    <a:srgbClr val="AC0000"/>
    <a:srgbClr val="FF0000"/>
    <a:srgbClr val="DE0000"/>
    <a:srgbClr val="FF6600"/>
    <a:srgbClr val="133FCB"/>
    <a:srgbClr val="0F319D"/>
    <a:srgbClr val="067C0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643786-260A-4652-8D18-6DF54F07A6C2}" type="slidenum">
              <a:rPr lang="zh-CN" altLang="en-US" smtClean="0"/>
              <a:pPr/>
              <a:t>1</a:t>
            </a:fld>
            <a:endParaRPr lang="zh-CN" altLang="en-US"/>
          </a:p>
        </p:txBody>
      </p:sp>
    </p:spTree>
    <p:extLst>
      <p:ext uri="{BB962C8B-B14F-4D97-AF65-F5344CB8AC3E}">
        <p14:creationId xmlns:p14="http://schemas.microsoft.com/office/powerpoint/2010/main" val="69590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a:lvl1pPr>
          </a:lstStyle>
          <a:p>
            <a:pPr>
              <a:defRPr/>
            </a:pPr>
            <a:fld id="{0FA59DB0-1DD9-4097-83B0-51B0BCFE5A5D}" type="datetimeFigureOut">
              <a:rPr lang="zh-CN" altLang="en-US"/>
              <a:pPr>
                <a:defRPr/>
              </a:pPr>
              <a:t>2015/10/30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a:lvl1pPr>
          </a:lstStyle>
          <a:p>
            <a:fld id="{DB9479F6-FA64-44DF-B1EA-7E0AE9E1ED2A}" type="slidenum">
              <a:rPr lang="zh-CN" altLang="en-US"/>
              <a:pPr/>
              <a:t>‹#›</a:t>
            </a:fld>
            <a:endParaRPr lang="zh-CN" altLang="en-US"/>
          </a:p>
        </p:txBody>
      </p:sp>
    </p:spTree>
    <p:extLst>
      <p:ext uri="{BB962C8B-B14F-4D97-AF65-F5344CB8AC3E}">
        <p14:creationId xmlns:p14="http://schemas.microsoft.com/office/powerpoint/2010/main" val="793151494"/>
      </p:ext>
    </p:extLst>
  </p:cSld>
  <p:clrMapOvr>
    <a:masterClrMapping/>
  </p:clrMapOvr>
  <p:transition spd="slow" advTm="3000">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12">
            <a:extLst>
              <a:ext uri="{28A0092B-C50C-407E-A947-70E740481C1C}">
                <a14:useLocalDpi xmlns:a14="http://schemas.microsoft.com/office/drawing/2010/main" val="0"/>
              </a:ext>
            </a:extLst>
          </a:blip>
          <a:srcRect l="406" t="1679" b="2789"/>
          <a:stretch/>
        </p:blipFill>
        <p:spPr>
          <a:xfrm>
            <a:off x="0" y="0"/>
            <a:ext cx="9141726" cy="5146766"/>
          </a:xfrm>
          <a:prstGeom prst="rect">
            <a:avLst/>
          </a:prstGeom>
        </p:spPr>
      </p:pic>
      <p:sp>
        <p:nvSpPr>
          <p:cNvPr id="10" name="矩形 9"/>
          <p:cNvSpPr/>
          <p:nvPr userDrawn="1"/>
        </p:nvSpPr>
        <p:spPr>
          <a:xfrm>
            <a:off x="0" y="1"/>
            <a:ext cx="9144000" cy="4872446"/>
          </a:xfrm>
          <a:prstGeom prst="rect">
            <a:avLst/>
          </a:prstGeom>
          <a:gradFill flip="none" rotWithShape="1">
            <a:gsLst>
              <a:gs pos="19000">
                <a:schemeClr val="bg1">
                  <a:alpha val="91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6" name="矩形 15"/>
          <p:cNvSpPr/>
          <p:nvPr userDrawn="1"/>
        </p:nvSpPr>
        <p:spPr>
          <a:xfrm>
            <a:off x="0" y="641040"/>
            <a:ext cx="9144000" cy="86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7" name="椭圆 16"/>
          <p:cNvSpPr/>
          <p:nvPr userDrawn="1"/>
        </p:nvSpPr>
        <p:spPr>
          <a:xfrm>
            <a:off x="258775" y="650490"/>
            <a:ext cx="64766" cy="648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8" name="椭圆 14"/>
          <p:cNvSpPr>
            <a:spLocks noChangeAspect="1"/>
          </p:cNvSpPr>
          <p:nvPr userDrawn="1"/>
        </p:nvSpPr>
        <p:spPr bwMode="auto">
          <a:xfrm>
            <a:off x="80080" y="141540"/>
            <a:ext cx="422156" cy="54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00">
              <a:solidFill>
                <a:prstClr val="white"/>
              </a:solidFill>
            </a:endParaRPr>
          </a:p>
        </p:txBody>
      </p:sp>
      <p:sp>
        <p:nvSpPr>
          <p:cNvPr id="19" name="矩形 18"/>
          <p:cNvSpPr/>
          <p:nvPr userDrawn="1"/>
        </p:nvSpPr>
        <p:spPr>
          <a:xfrm>
            <a:off x="-36512" y="209774"/>
            <a:ext cx="593756" cy="276999"/>
          </a:xfrm>
          <a:prstGeom prst="rect">
            <a:avLst/>
          </a:prstGeom>
        </p:spPr>
        <p:txBody>
          <a:bodyPr lIns="68580" tIns="34290" rIns="68580" bIns="34290"/>
          <a:lstStyle/>
          <a:p>
            <a:pPr algn="ctr">
              <a:defRPr/>
            </a:pPr>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fld id="{2EEF1883-7A0E-4F66-9932-E581691AD397}" type="slidenum">
              <a:rPr lang="zh-CN" altLang="en-US" sz="1400">
                <a:solidFill>
                  <a:prstClr val="white"/>
                </a:solidFill>
                <a:latin typeface="Arial Unicode MS" pitchFamily="34" charset="-122"/>
                <a:ea typeface="Arial Unicode MS" pitchFamily="34" charset="-122"/>
                <a:cs typeface="Arial Unicode MS" pitchFamily="34" charset="-122"/>
              </a:rPr>
              <a:pPr algn="ctr">
                <a:defRPr/>
              </a:pPr>
              <a:t>‹#›</a:t>
            </a:fld>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1.jpg"/><Relationship Id="rId7"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p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9.jpeg"/><Relationship Id="rId7" Type="http://schemas.openxmlformats.org/officeDocument/2006/relationships/hyperlink" Target="http://www.eyefulpresentations.co.uk/"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mailto:info@eyefulpresentations.co.uk" TargetMode="External"/><Relationship Id="rId5" Type="http://schemas.openxmlformats.org/officeDocument/2006/relationships/image" Target="../media/image41.jpeg"/><Relationship Id="rId4" Type="http://schemas.openxmlformats.org/officeDocument/2006/relationships/image" Target="../media/image4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t="1678" r="398"/>
          <a:stretch/>
        </p:blipFill>
        <p:spPr>
          <a:xfrm>
            <a:off x="1516" y="0"/>
            <a:ext cx="9142484" cy="5145336"/>
          </a:xfrm>
          <a:prstGeom prst="rect">
            <a:avLst/>
          </a:prstGeom>
        </p:spPr>
      </p:pic>
      <p:sp>
        <p:nvSpPr>
          <p:cNvPr id="43" name="文本框 22"/>
          <p:cNvSpPr>
            <a:spLocks noChangeArrowheads="1"/>
          </p:cNvSpPr>
          <p:nvPr/>
        </p:nvSpPr>
        <p:spPr bwMode="auto">
          <a:xfrm>
            <a:off x="2915816" y="1961158"/>
            <a:ext cx="6048672"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3600" b="0" dirty="0" smtClean="0">
                <a:solidFill>
                  <a:schemeClr val="accent3">
                    <a:lumMod val="50000"/>
                  </a:schemeClr>
                </a:solidFill>
                <a:latin typeface="方正正粗黑简体" panose="02000000000000000000" pitchFamily="2" charset="-122"/>
                <a:ea typeface="方正正粗黑简体" panose="02000000000000000000" pitchFamily="2" charset="-122"/>
              </a:rPr>
              <a:t>年终总结新年计划</a:t>
            </a:r>
            <a:r>
              <a:rPr lang="en-US" altLang="zh-CN" sz="3600" b="0" dirty="0" smtClean="0">
                <a:solidFill>
                  <a:schemeClr val="accent3">
                    <a:lumMod val="50000"/>
                  </a:schemeClr>
                </a:solidFill>
                <a:latin typeface="方正正粗黑简体" panose="02000000000000000000" pitchFamily="2" charset="-122"/>
                <a:ea typeface="方正正粗黑简体" panose="02000000000000000000" pitchFamily="2" charset="-122"/>
              </a:rPr>
              <a:t>PPT</a:t>
            </a:r>
            <a:r>
              <a:rPr lang="zh-CN" altLang="en-US" sz="3600" b="0" dirty="0" smtClean="0">
                <a:solidFill>
                  <a:schemeClr val="accent3">
                    <a:lumMod val="50000"/>
                  </a:schemeClr>
                </a:solidFill>
                <a:latin typeface="方正正粗黑简体" panose="02000000000000000000" pitchFamily="2" charset="-122"/>
                <a:ea typeface="方正正粗黑简体" panose="02000000000000000000" pitchFamily="2" charset="-122"/>
              </a:rPr>
              <a:t>模板</a:t>
            </a:r>
            <a:endParaRPr lang="zh-CN" altLang="zh-CN" sz="3600" b="0" dirty="0">
              <a:solidFill>
                <a:schemeClr val="accent3">
                  <a:lumMod val="50000"/>
                </a:schemeClr>
              </a:solidFill>
              <a:latin typeface="方正正粗黑简体" panose="02000000000000000000" pitchFamily="2" charset="-122"/>
              <a:ea typeface="方正正粗黑简体" panose="02000000000000000000" pitchFamily="2" charset="-122"/>
            </a:endParaRPr>
          </a:p>
        </p:txBody>
      </p:sp>
      <p:sp>
        <p:nvSpPr>
          <p:cNvPr id="44" name="TextBox 7"/>
          <p:cNvSpPr>
            <a:spLocks noChangeArrowheads="1"/>
          </p:cNvSpPr>
          <p:nvPr/>
        </p:nvSpPr>
        <p:spPr bwMode="auto">
          <a:xfrm>
            <a:off x="4520840" y="2593583"/>
            <a:ext cx="42847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200" b="0" dirty="0">
                <a:latin typeface="微软雅黑" pitchFamily="34" charset="-122"/>
                <a:ea typeface="微软雅黑" pitchFamily="34" charset="-122"/>
                <a:sym typeface="微软雅黑" pitchFamily="34" charset="-122"/>
              </a:rPr>
              <a:t>框架完整</a:t>
            </a:r>
            <a:r>
              <a:rPr lang="en-US" altLang="zh-CN" sz="1200" b="0" dirty="0">
                <a:latin typeface="微软雅黑" pitchFamily="34" charset="-122"/>
                <a:ea typeface="微软雅黑" pitchFamily="34" charset="-122"/>
                <a:sym typeface="微软雅黑" pitchFamily="34" charset="-122"/>
              </a:rPr>
              <a:t>PPT</a:t>
            </a:r>
            <a:r>
              <a:rPr lang="zh-CN" altLang="en-US" sz="1200" b="0" dirty="0">
                <a:latin typeface="微软雅黑" pitchFamily="34" charset="-122"/>
                <a:ea typeface="微软雅黑" pitchFamily="34" charset="-122"/>
                <a:sym typeface="微软雅黑" pitchFamily="34" charset="-122"/>
              </a:rPr>
              <a:t>模板，适用于年终总结、新年计划、工作汇报等</a:t>
            </a:r>
          </a:p>
        </p:txBody>
      </p:sp>
      <p:sp>
        <p:nvSpPr>
          <p:cNvPr id="86" name="文本框 15"/>
          <p:cNvSpPr txBox="1">
            <a:spLocks noChangeArrowheads="1"/>
          </p:cNvSpPr>
          <p:nvPr/>
        </p:nvSpPr>
        <p:spPr bwMode="auto">
          <a:xfrm>
            <a:off x="6387825" y="2879279"/>
            <a:ext cx="2336256" cy="26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fontAlgn="ctr" hangingPunct="1">
              <a:lnSpc>
                <a:spcPct val="90000"/>
              </a:lnSpc>
              <a:spcBef>
                <a:spcPct val="20000"/>
              </a:spcBef>
            </a:pPr>
            <a:r>
              <a:rPr lang="zh-CN" altLang="en-US" sz="1400" b="0" dirty="0">
                <a:latin typeface="方正黑体简体" pitchFamily="2" charset="-122"/>
                <a:ea typeface="方正黑体简体" pitchFamily="2" charset="-122"/>
              </a:rPr>
              <a:t>汇报人：</a:t>
            </a:r>
            <a:r>
              <a:rPr lang="en-US" altLang="zh-CN" sz="1400" b="0" dirty="0">
                <a:latin typeface="方正黑体简体" pitchFamily="2" charset="-122"/>
                <a:ea typeface="方正黑体简体" pitchFamily="2" charset="-122"/>
              </a:rPr>
              <a:t>XXX    </a:t>
            </a:r>
            <a:r>
              <a:rPr lang="en-US" altLang="zh-CN" sz="1400" b="0" dirty="0" smtClean="0">
                <a:latin typeface="方正黑体简体" pitchFamily="2" charset="-122"/>
                <a:ea typeface="方正黑体简体" pitchFamily="2" charset="-122"/>
              </a:rPr>
              <a:t> </a:t>
            </a:r>
            <a:r>
              <a:rPr lang="zh-CN" altLang="en-US" sz="1400" b="0" dirty="0" smtClean="0">
                <a:latin typeface="方正黑体简体" pitchFamily="2" charset="-122"/>
                <a:ea typeface="方正黑体简体" pitchFamily="2" charset="-122"/>
              </a:rPr>
              <a:t>时间</a:t>
            </a:r>
            <a:r>
              <a:rPr lang="zh-CN" altLang="en-US" sz="1400" b="0" dirty="0">
                <a:latin typeface="方正黑体简体" pitchFamily="2" charset="-122"/>
                <a:ea typeface="方正黑体简体" pitchFamily="2" charset="-122"/>
              </a:rPr>
              <a:t>：</a:t>
            </a:r>
            <a:r>
              <a:rPr lang="en-US" altLang="zh-CN" sz="1400" b="0" dirty="0">
                <a:latin typeface="方正黑体简体" pitchFamily="2" charset="-122"/>
                <a:ea typeface="方正黑体简体" pitchFamily="2" charset="-122"/>
              </a:rPr>
              <a:t>XXX</a:t>
            </a:r>
            <a:endParaRPr lang="zh-CN" altLang="en-US" sz="1400" b="0" dirty="0">
              <a:latin typeface="方正黑体简体" pitchFamily="2" charset="-122"/>
              <a:ea typeface="方正黑体简体" pitchFamily="2" charset="-122"/>
            </a:endParaRPr>
          </a:p>
        </p:txBody>
      </p:sp>
      <p:pic>
        <p:nvPicPr>
          <p:cNvPr id="14" name="纯音乐--跳伞.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4624" y="28520"/>
            <a:ext cx="609600" cy="609600"/>
          </a:xfrm>
          <a:prstGeom prst="rect">
            <a:avLst/>
          </a:prstGeom>
        </p:spPr>
      </p:pic>
      <p:sp>
        <p:nvSpPr>
          <p:cNvPr id="13" name="TextBox 12"/>
          <p:cNvSpPr txBox="1"/>
          <p:nvPr/>
        </p:nvSpPr>
        <p:spPr>
          <a:xfrm>
            <a:off x="5076056" y="718592"/>
            <a:ext cx="3765774" cy="1441164"/>
          </a:xfrm>
          <a:prstGeom prst="rect">
            <a:avLst/>
          </a:prstGeom>
          <a:noFill/>
        </p:spPr>
        <p:txBody>
          <a:bodyPr wrap="none" rtlCol="0">
            <a:spAutoFit/>
          </a:bodyPr>
          <a:lstStyle/>
          <a:p>
            <a:pPr>
              <a:lnSpc>
                <a:spcPts val="10000"/>
              </a:lnSpc>
            </a:pPr>
            <a:r>
              <a:rPr lang="en-US" altLang="zh-CN" sz="13800" b="0" dirty="0" smtClean="0">
                <a:solidFill>
                  <a:srgbClr val="00B050"/>
                </a:solidFill>
                <a:latin typeface="Berlin Sans FB Demi" panose="020E0802020502020306" pitchFamily="34" charset="0"/>
                <a:ea typeface="方正粗谭黑简体" panose="02000000000000000000" pitchFamily="2" charset="-122"/>
              </a:rPr>
              <a:t>2016</a:t>
            </a:r>
            <a:endParaRPr lang="zh-CN" altLang="en-US" sz="13800" b="0" dirty="0">
              <a:solidFill>
                <a:srgbClr val="00B050"/>
              </a:solidFill>
              <a:latin typeface="Berlin Sans FB Demi" panose="020E0802020502020306" pitchFamily="34" charset="0"/>
              <a:ea typeface="方正粗谭黑简体" panose="02000000000000000000" pitchFamily="2" charset="-122"/>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2000">
        <p14:vortex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15" presetClass="entr" presetSubtype="0" fill="hold" grpId="0" nodeType="afterEffect">
                                  <p:stCondLst>
                                    <p:cond delay="0"/>
                                  </p:stCondLst>
                                  <p:iterate type="lt">
                                    <p:tmPct val="10000"/>
                                  </p:iterate>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ppt_w</p:attrName>
                                        </p:attrNameLst>
                                      </p:cBhvr>
                                      <p:tavLst>
                                        <p:tav tm="0">
                                          <p:val>
                                            <p:fltVal val="0"/>
                                          </p:val>
                                        </p:tav>
                                        <p:tav tm="100000">
                                          <p:val>
                                            <p:strVal val="#ppt_w"/>
                                          </p:val>
                                        </p:tav>
                                      </p:tavLst>
                                    </p:anim>
                                    <p:anim calcmode="lin" valueType="num">
                                      <p:cBhvr>
                                        <p:cTn id="11" dur="1000" fill="hold"/>
                                        <p:tgtEl>
                                          <p:spTgt spid="13"/>
                                        </p:tgtEl>
                                        <p:attrNameLst>
                                          <p:attrName>ppt_h</p:attrName>
                                        </p:attrNameLst>
                                      </p:cBhvr>
                                      <p:tavLst>
                                        <p:tav tm="0">
                                          <p:val>
                                            <p:fltVal val="0"/>
                                          </p:val>
                                        </p:tav>
                                        <p:tav tm="100000">
                                          <p:val>
                                            <p:strVal val="#ppt_h"/>
                                          </p:val>
                                        </p:tav>
                                      </p:tavLst>
                                    </p:anim>
                                    <p:anim calcmode="lin" valueType="num">
                                      <p:cBhvr>
                                        <p:cTn id="1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14" fill="hold">
                            <p:stCondLst>
                              <p:cond delay="13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1+#ppt_w/2"/>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44"/>
                                        </p:tgtEl>
                                        <p:attrNameLst>
                                          <p:attrName>style.visibility</p:attrName>
                                        </p:attrNameLst>
                                      </p:cBhvr>
                                      <p:to>
                                        <p:strVal val="visible"/>
                                      </p:to>
                                    </p:set>
                                    <p:animScale>
                                      <p:cBhvr>
                                        <p:cTn id="2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4"/>
                                        </p:tgtEl>
                                        <p:attrNameLst>
                                          <p:attrName>ppt_x</p:attrName>
                                          <p:attrName>ppt_y</p:attrName>
                                        </p:attrNameLst>
                                      </p:cBhvr>
                                    </p:animMotion>
                                    <p:animEffect transition="in" filter="fade">
                                      <p:cBhvr>
                                        <p:cTn id="24" dur="1000"/>
                                        <p:tgtEl>
                                          <p:spTgt spid="44"/>
                                        </p:tgtEl>
                                      </p:cBhvr>
                                    </p:animEffect>
                                  </p:childTnLst>
                                </p:cTn>
                              </p:par>
                            </p:childTnLst>
                          </p:cTn>
                        </p:par>
                        <p:par>
                          <p:cTn id="25" fill="hold">
                            <p:stCondLst>
                              <p:cond delay="6100"/>
                            </p:stCondLst>
                            <p:childTnLst>
                              <p:par>
                                <p:cTn id="26" presetID="22" presetClass="entr" presetSubtype="8" fill="hold" grpId="0"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left)">
                                      <p:cBhvr>
                                        <p:cTn id="28" dur="1000"/>
                                        <p:tgtEl>
                                          <p:spTgt spid="86"/>
                                        </p:tgtEl>
                                      </p:cBhvr>
                                    </p:animEffect>
                                  </p:childTnLst>
                                </p:cTn>
                              </p:par>
                            </p:childTnLst>
                          </p:cTn>
                        </p:par>
                        <p:par>
                          <p:cTn id="29" fill="hold">
                            <p:stCondLst>
                              <p:cond delay="7100"/>
                            </p:stCondLst>
                            <p:childTnLst>
                              <p:par>
                                <p:cTn id="30" presetID="2" presetClass="entr" presetSubtype="4" fill="hold" nodeType="afterEffect">
                                  <p:stCondLst>
                                    <p:cond delay="0"/>
                                  </p:stCondLst>
                                  <p:iterate type="lt">
                                    <p:tmPct val="10000"/>
                                  </p:iterate>
                                  <p:childTnLst>
                                    <p:set>
                                      <p:cBhvr>
                                        <p:cTn id="31" dur="1" fill="hold">
                                          <p:stCondLst>
                                            <p:cond delay="0"/>
                                          </p:stCondLst>
                                        </p:cTn>
                                        <p:tgtEl>
                                          <p:spTgt spid="86">
                                            <p:txEl>
                                              <p:pRg st="0" end="0"/>
                                            </p:txEl>
                                          </p:spTgt>
                                        </p:tgtEl>
                                        <p:attrNameLst>
                                          <p:attrName>style.visibility</p:attrName>
                                        </p:attrNameLst>
                                      </p:cBhvr>
                                      <p:to>
                                        <p:strVal val="visible"/>
                                      </p:to>
                                    </p:set>
                                    <p:anim calcmode="lin" valueType="num">
                                      <p:cBhvr additive="base">
                                        <p:cTn id="32" dur="500" fill="hold"/>
                                        <p:tgtEl>
                                          <p:spTgt spid="86">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14"/>
                </p:tgtEl>
              </p:cMediaNode>
            </p:audio>
          </p:childTnLst>
        </p:cTn>
      </p:par>
    </p:tnLst>
    <p:bldLst>
      <p:bldP spid="43" grpId="0" bldLvl="0" autoUpdateAnimBg="0"/>
      <p:bldP spid="44" grpId="0"/>
      <p:bldP spid="86"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燕尾形 57"/>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Shape 2717"/>
          <p:cNvSpPr/>
          <p:nvPr/>
        </p:nvSpPr>
        <p:spPr>
          <a:xfrm rot="5400000">
            <a:off x="6077269" y="3009671"/>
            <a:ext cx="641555" cy="482287"/>
          </a:xfrm>
          <a:prstGeom prst="rightArrow">
            <a:avLst>
              <a:gd name="adj1" fmla="val 32000"/>
              <a:gd name="adj2" fmla="val 64000"/>
            </a:avLst>
          </a:prstGeom>
          <a:solidFill>
            <a:srgbClr val="00B05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56" name="Shape 2721"/>
          <p:cNvSpPr/>
          <p:nvPr/>
        </p:nvSpPr>
        <p:spPr>
          <a:xfrm rot="5400000">
            <a:off x="4234044" y="3009671"/>
            <a:ext cx="641555" cy="482287"/>
          </a:xfrm>
          <a:prstGeom prst="rightArrow">
            <a:avLst>
              <a:gd name="adj1" fmla="val 32000"/>
              <a:gd name="adj2" fmla="val 64000"/>
            </a:avLst>
          </a:prstGeom>
          <a:solidFill>
            <a:srgbClr val="00B05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57" name="Shape 2725"/>
          <p:cNvSpPr/>
          <p:nvPr/>
        </p:nvSpPr>
        <p:spPr>
          <a:xfrm rot="5400000">
            <a:off x="2380898" y="3009671"/>
            <a:ext cx="641555" cy="482287"/>
          </a:xfrm>
          <a:prstGeom prst="rightArrow">
            <a:avLst>
              <a:gd name="adj1" fmla="val 32000"/>
              <a:gd name="adj2" fmla="val 64000"/>
            </a:avLst>
          </a:prstGeom>
          <a:solidFill>
            <a:srgbClr val="00B05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64" name="Shape 2729"/>
          <p:cNvSpPr/>
          <p:nvPr/>
        </p:nvSpPr>
        <p:spPr>
          <a:xfrm>
            <a:off x="917595" y="2414871"/>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5" name="Shape 2730"/>
          <p:cNvSpPr/>
          <p:nvPr/>
        </p:nvSpPr>
        <p:spPr>
          <a:xfrm>
            <a:off x="2770743" y="2414871"/>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92D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6" name="Shape 2731"/>
          <p:cNvSpPr/>
          <p:nvPr/>
        </p:nvSpPr>
        <p:spPr>
          <a:xfrm>
            <a:off x="4623891" y="2414871"/>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7" name="Shape 2732"/>
          <p:cNvSpPr/>
          <p:nvPr/>
        </p:nvSpPr>
        <p:spPr>
          <a:xfrm>
            <a:off x="6467955" y="2414871"/>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92D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8" name="Shape 2733"/>
          <p:cNvSpPr/>
          <p:nvPr/>
        </p:nvSpPr>
        <p:spPr>
          <a:xfrm>
            <a:off x="2025851" y="2732861"/>
            <a:ext cx="1351649"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2D05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9" name="Shape 2734"/>
          <p:cNvSpPr/>
          <p:nvPr/>
        </p:nvSpPr>
        <p:spPr>
          <a:xfrm>
            <a:off x="3878999" y="2732861"/>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2D05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70" name="Shape 2735"/>
          <p:cNvSpPr/>
          <p:nvPr/>
        </p:nvSpPr>
        <p:spPr>
          <a:xfrm>
            <a:off x="5723063" y="2732861"/>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2D05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71" name="TextBox 70"/>
          <p:cNvSpPr txBox="1"/>
          <p:nvPr/>
        </p:nvSpPr>
        <p:spPr>
          <a:xfrm>
            <a:off x="1004263" y="1710141"/>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2" name="Text Placeholder 2"/>
          <p:cNvSpPr txBox="1">
            <a:spLocks/>
          </p:cNvSpPr>
          <p:nvPr/>
        </p:nvSpPr>
        <p:spPr>
          <a:xfrm>
            <a:off x="914652" y="1422791"/>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3" name="TextBox 72"/>
          <p:cNvSpPr txBox="1"/>
          <p:nvPr/>
        </p:nvSpPr>
        <p:spPr>
          <a:xfrm>
            <a:off x="2910960" y="1710141"/>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4" name="Text Placeholder 2"/>
          <p:cNvSpPr txBox="1">
            <a:spLocks/>
          </p:cNvSpPr>
          <p:nvPr/>
        </p:nvSpPr>
        <p:spPr>
          <a:xfrm>
            <a:off x="2821349" y="1422791"/>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5" name="TextBox 74"/>
          <p:cNvSpPr txBox="1"/>
          <p:nvPr/>
        </p:nvSpPr>
        <p:spPr>
          <a:xfrm>
            <a:off x="4723279" y="1706973"/>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6" name="Text Placeholder 2"/>
          <p:cNvSpPr txBox="1">
            <a:spLocks/>
          </p:cNvSpPr>
          <p:nvPr/>
        </p:nvSpPr>
        <p:spPr>
          <a:xfrm>
            <a:off x="4633668" y="1419622"/>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7" name="TextBox 76"/>
          <p:cNvSpPr txBox="1"/>
          <p:nvPr/>
        </p:nvSpPr>
        <p:spPr>
          <a:xfrm>
            <a:off x="6637535" y="1706973"/>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8" name="Text Placeholder 2"/>
          <p:cNvSpPr txBox="1">
            <a:spLocks/>
          </p:cNvSpPr>
          <p:nvPr/>
        </p:nvSpPr>
        <p:spPr>
          <a:xfrm>
            <a:off x="6547924" y="1419622"/>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9" name="TextBox 78"/>
          <p:cNvSpPr txBox="1"/>
          <p:nvPr/>
        </p:nvSpPr>
        <p:spPr>
          <a:xfrm>
            <a:off x="2122887" y="3716402"/>
            <a:ext cx="1174767" cy="123111"/>
          </a:xfrm>
          <a:prstGeom prst="rect">
            <a:avLst/>
          </a:prstGeom>
          <a:noFill/>
        </p:spPr>
        <p:txBody>
          <a:bodyPr wrap="square" lIns="0" tIns="0" rIns="0" bIns="0" rtlCol="0">
            <a:spAutoFit/>
          </a:bodyPr>
          <a:lstStyle/>
          <a:p>
            <a:pPr algn="ctr" defTabSz="934007"/>
            <a:r>
              <a:rPr lang="zh-CN" altLang="en-US" sz="800" dirty="0">
                <a:solidFill>
                  <a:srgbClr val="08A810"/>
                </a:solidFill>
                <a:latin typeface="微软雅黑"/>
                <a:ea typeface="微软雅黑"/>
              </a:rPr>
              <a:t>添加标题</a:t>
            </a:r>
            <a:endParaRPr lang="en-GB" altLang="zh-CN" sz="800" dirty="0">
              <a:solidFill>
                <a:srgbClr val="08A810"/>
              </a:solidFill>
              <a:latin typeface="微软雅黑"/>
              <a:ea typeface="微软雅黑"/>
            </a:endParaRPr>
          </a:p>
        </p:txBody>
      </p:sp>
      <p:sp>
        <p:nvSpPr>
          <p:cNvPr id="80" name="TextBox 79"/>
          <p:cNvSpPr txBox="1"/>
          <p:nvPr/>
        </p:nvSpPr>
        <p:spPr>
          <a:xfrm>
            <a:off x="1974920"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81" name="TextBox 80"/>
          <p:cNvSpPr txBox="1"/>
          <p:nvPr/>
        </p:nvSpPr>
        <p:spPr>
          <a:xfrm>
            <a:off x="3968852" y="3716402"/>
            <a:ext cx="1174767" cy="123111"/>
          </a:xfrm>
          <a:prstGeom prst="rect">
            <a:avLst/>
          </a:prstGeom>
          <a:noFill/>
        </p:spPr>
        <p:txBody>
          <a:bodyPr wrap="square" lIns="0" tIns="0" rIns="0" bIns="0" rtlCol="0">
            <a:spAutoFit/>
          </a:bodyPr>
          <a:lstStyle/>
          <a:p>
            <a:pPr algn="ctr" defTabSz="934007"/>
            <a:r>
              <a:rPr lang="zh-CN" altLang="en-US" sz="800" dirty="0">
                <a:solidFill>
                  <a:srgbClr val="08A810"/>
                </a:solidFill>
                <a:latin typeface="微软雅黑"/>
                <a:ea typeface="微软雅黑"/>
              </a:rPr>
              <a:t>添加标题</a:t>
            </a:r>
            <a:endParaRPr lang="en-GB" altLang="zh-CN" sz="800" dirty="0">
              <a:solidFill>
                <a:srgbClr val="08A810"/>
              </a:solidFill>
              <a:latin typeface="微软雅黑"/>
              <a:ea typeface="微软雅黑"/>
            </a:endParaRPr>
          </a:p>
        </p:txBody>
      </p:sp>
      <p:sp>
        <p:nvSpPr>
          <p:cNvPr id="82" name="TextBox 81"/>
          <p:cNvSpPr txBox="1"/>
          <p:nvPr/>
        </p:nvSpPr>
        <p:spPr>
          <a:xfrm>
            <a:off x="3820885"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83" name="TextBox 82"/>
          <p:cNvSpPr txBox="1"/>
          <p:nvPr/>
        </p:nvSpPr>
        <p:spPr>
          <a:xfrm>
            <a:off x="5820006" y="3716402"/>
            <a:ext cx="1174767" cy="123111"/>
          </a:xfrm>
          <a:prstGeom prst="rect">
            <a:avLst/>
          </a:prstGeom>
          <a:noFill/>
        </p:spPr>
        <p:txBody>
          <a:bodyPr wrap="square" lIns="0" tIns="0" rIns="0" bIns="0" rtlCol="0">
            <a:spAutoFit/>
          </a:bodyPr>
          <a:lstStyle/>
          <a:p>
            <a:pPr algn="ctr" defTabSz="934007"/>
            <a:r>
              <a:rPr lang="zh-CN" altLang="en-US" sz="800" dirty="0">
                <a:solidFill>
                  <a:srgbClr val="08A810"/>
                </a:solidFill>
                <a:latin typeface="微软雅黑"/>
                <a:ea typeface="微软雅黑"/>
              </a:rPr>
              <a:t>添加标题</a:t>
            </a:r>
            <a:endParaRPr lang="en-GB" altLang="zh-CN" sz="800" dirty="0">
              <a:solidFill>
                <a:srgbClr val="08A810"/>
              </a:solidFill>
              <a:latin typeface="微软雅黑"/>
              <a:ea typeface="微软雅黑"/>
            </a:endParaRPr>
          </a:p>
        </p:txBody>
      </p:sp>
      <p:sp>
        <p:nvSpPr>
          <p:cNvPr id="84" name="TextBox 83"/>
          <p:cNvSpPr txBox="1"/>
          <p:nvPr/>
        </p:nvSpPr>
        <p:spPr>
          <a:xfrm>
            <a:off x="5672039"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Tree>
    <p:extLst>
      <p:ext uri="{BB962C8B-B14F-4D97-AF65-F5344CB8AC3E}">
        <p14:creationId xmlns:p14="http://schemas.microsoft.com/office/powerpoint/2010/main" val="2019806763"/>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72">
                                            <p:txEl>
                                              <p:pRg st="0" end="0"/>
                                            </p:txEl>
                                          </p:spTgt>
                                        </p:tgtEl>
                                        <p:attrNameLst>
                                          <p:attrName>style.visibility</p:attrName>
                                        </p:attrNameLst>
                                      </p:cBhvr>
                                      <p:to>
                                        <p:strVal val="visible"/>
                                      </p:to>
                                    </p:set>
                                    <p:animEffect transition="in" filter="fade">
                                      <p:cBhvr>
                                        <p:cTn id="11" dur="200"/>
                                        <p:tgtEl>
                                          <p:spTgt spid="72">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up)">
                                      <p:cBhvr>
                                        <p:cTn id="15" dur="200"/>
                                        <p:tgtEl>
                                          <p:spTgt spid="71"/>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200"/>
                                        <p:tgtEl>
                                          <p:spTgt spid="68"/>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200"/>
                                        <p:tgtEl>
                                          <p:spTgt spid="6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4">
                                            <p:txEl>
                                              <p:pRg st="0" end="0"/>
                                            </p:txEl>
                                          </p:spTgt>
                                        </p:tgtEl>
                                        <p:attrNameLst>
                                          <p:attrName>style.visibility</p:attrName>
                                        </p:attrNameLst>
                                      </p:cBhvr>
                                      <p:to>
                                        <p:strVal val="visible"/>
                                      </p:to>
                                    </p:set>
                                    <p:animEffect transition="in" filter="fade">
                                      <p:cBhvr>
                                        <p:cTn id="27" dur="200"/>
                                        <p:tgtEl>
                                          <p:spTgt spid="74">
                                            <p:txEl>
                                              <p:pRg st="0" end="0"/>
                                            </p:txEl>
                                          </p:spTgt>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up)">
                                      <p:cBhvr>
                                        <p:cTn id="31" dur="200"/>
                                        <p:tgtEl>
                                          <p:spTgt spid="73"/>
                                        </p:tgtEl>
                                      </p:cBhvr>
                                    </p:animEffect>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200"/>
                                        <p:tgtEl>
                                          <p:spTgt spid="57"/>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200"/>
                                        <p:tgtEl>
                                          <p:spTgt spid="79"/>
                                        </p:tgtEl>
                                      </p:cBhvr>
                                    </p:animEffect>
                                  </p:childTnLst>
                                </p:cTn>
                              </p:par>
                            </p:childTnLst>
                          </p:cTn>
                        </p:par>
                        <p:par>
                          <p:cTn id="40" fill="hold">
                            <p:stCondLst>
                              <p:cond delay="1800"/>
                            </p:stCondLst>
                            <p:childTnLst>
                              <p:par>
                                <p:cTn id="41" presetID="22" presetClass="entr" presetSubtype="1"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up)">
                                      <p:cBhvr>
                                        <p:cTn id="43" dur="200"/>
                                        <p:tgtEl>
                                          <p:spTgt spid="80"/>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wipe(left)">
                                      <p:cBhvr>
                                        <p:cTn id="47" dur="200"/>
                                        <p:tgtEl>
                                          <p:spTgt spid="69"/>
                                        </p:tgtEl>
                                      </p:cBhvr>
                                    </p:animEffect>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200"/>
                                        <p:tgtEl>
                                          <p:spTgt spid="66"/>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76">
                                            <p:txEl>
                                              <p:pRg st="0" end="0"/>
                                            </p:txEl>
                                          </p:spTgt>
                                        </p:tgtEl>
                                        <p:attrNameLst>
                                          <p:attrName>style.visibility</p:attrName>
                                        </p:attrNameLst>
                                      </p:cBhvr>
                                      <p:to>
                                        <p:strVal val="visible"/>
                                      </p:to>
                                    </p:set>
                                    <p:animEffect transition="in" filter="fade">
                                      <p:cBhvr>
                                        <p:cTn id="55" dur="200"/>
                                        <p:tgtEl>
                                          <p:spTgt spid="76">
                                            <p:txEl>
                                              <p:pRg st="0" end="0"/>
                                            </p:txEl>
                                          </p:spTgt>
                                        </p:tgtEl>
                                      </p:cBhvr>
                                    </p:animEffect>
                                  </p:childTnLst>
                                </p:cTn>
                              </p:par>
                            </p:childTnLst>
                          </p:cTn>
                        </p:par>
                        <p:par>
                          <p:cTn id="56" fill="hold">
                            <p:stCondLst>
                              <p:cond delay="2600"/>
                            </p:stCondLst>
                            <p:childTnLst>
                              <p:par>
                                <p:cTn id="57" presetID="22" presetClass="entr" presetSubtype="1"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up)">
                                      <p:cBhvr>
                                        <p:cTn id="59" dur="200"/>
                                        <p:tgtEl>
                                          <p:spTgt spid="75"/>
                                        </p:tgtEl>
                                      </p:cBhvr>
                                    </p:animEffect>
                                  </p:childTnLst>
                                </p:cTn>
                              </p:par>
                            </p:childTnLst>
                          </p:cTn>
                        </p:par>
                        <p:par>
                          <p:cTn id="60" fill="hold">
                            <p:stCondLst>
                              <p:cond delay="2800"/>
                            </p:stCondLst>
                            <p:childTnLst>
                              <p:par>
                                <p:cTn id="61" presetID="22" presetClass="entr" presetSubtype="1"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up)">
                                      <p:cBhvr>
                                        <p:cTn id="63" dur="200"/>
                                        <p:tgtEl>
                                          <p:spTgt spid="5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200"/>
                                        <p:tgtEl>
                                          <p:spTgt spid="81"/>
                                        </p:tgtEl>
                                      </p:cBhvr>
                                    </p:animEffect>
                                  </p:childTnLst>
                                </p:cTn>
                              </p:par>
                            </p:childTnLst>
                          </p:cTn>
                        </p:par>
                        <p:par>
                          <p:cTn id="68" fill="hold">
                            <p:stCondLst>
                              <p:cond delay="3200"/>
                            </p:stCondLst>
                            <p:childTnLst>
                              <p:par>
                                <p:cTn id="69" presetID="2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up)">
                                      <p:cBhvr>
                                        <p:cTn id="71" dur="200"/>
                                        <p:tgtEl>
                                          <p:spTgt spid="82"/>
                                        </p:tgtEl>
                                      </p:cBhvr>
                                    </p:animEffect>
                                  </p:childTnLst>
                                </p:cTn>
                              </p:par>
                            </p:childTnLst>
                          </p:cTn>
                        </p:par>
                        <p:par>
                          <p:cTn id="72" fill="hold">
                            <p:stCondLst>
                              <p:cond delay="3400"/>
                            </p:stCondLst>
                            <p:childTnLst>
                              <p:par>
                                <p:cTn id="73" presetID="22" presetClass="entr" presetSubtype="8" fill="hold" grpId="0" nodeType="after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wipe(left)">
                                      <p:cBhvr>
                                        <p:cTn id="75" dur="200"/>
                                        <p:tgtEl>
                                          <p:spTgt spid="70"/>
                                        </p:tgtEl>
                                      </p:cBhvr>
                                    </p:animEffect>
                                  </p:childTnLst>
                                </p:cTn>
                              </p:par>
                            </p:childTnLst>
                          </p:cTn>
                        </p:par>
                        <p:par>
                          <p:cTn id="76" fill="hold">
                            <p:stCondLst>
                              <p:cond delay="3600"/>
                            </p:stCondLst>
                            <p:childTnLst>
                              <p:par>
                                <p:cTn id="77" presetID="22" presetClass="entr" presetSubtype="8"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ipe(left)">
                                      <p:cBhvr>
                                        <p:cTn id="79" dur="200"/>
                                        <p:tgtEl>
                                          <p:spTgt spid="67"/>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78">
                                            <p:txEl>
                                              <p:pRg st="0" end="0"/>
                                            </p:txEl>
                                          </p:spTgt>
                                        </p:tgtEl>
                                        <p:attrNameLst>
                                          <p:attrName>style.visibility</p:attrName>
                                        </p:attrNameLst>
                                      </p:cBhvr>
                                      <p:to>
                                        <p:strVal val="visible"/>
                                      </p:to>
                                    </p:set>
                                    <p:animEffect transition="in" filter="fade">
                                      <p:cBhvr>
                                        <p:cTn id="83" dur="200"/>
                                        <p:tgtEl>
                                          <p:spTgt spid="78">
                                            <p:txEl>
                                              <p:pRg st="0" end="0"/>
                                            </p:txEl>
                                          </p:spTgt>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wipe(up)">
                                      <p:cBhvr>
                                        <p:cTn id="87" dur="200"/>
                                        <p:tgtEl>
                                          <p:spTgt spid="77"/>
                                        </p:tgtEl>
                                      </p:cBhvr>
                                    </p:animEffect>
                                  </p:childTnLst>
                                </p:cTn>
                              </p:par>
                            </p:childTnLst>
                          </p:cTn>
                        </p:par>
                        <p:par>
                          <p:cTn id="88" fill="hold">
                            <p:stCondLst>
                              <p:cond delay="4200"/>
                            </p:stCondLst>
                            <p:childTnLst>
                              <p:par>
                                <p:cTn id="89" presetID="22" presetClass="entr" presetSubtype="1"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ipe(up)">
                                      <p:cBhvr>
                                        <p:cTn id="91" dur="200"/>
                                        <p:tgtEl>
                                          <p:spTgt spid="55"/>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200"/>
                                        <p:tgtEl>
                                          <p:spTgt spid="83"/>
                                        </p:tgtEl>
                                      </p:cBhvr>
                                    </p:animEffect>
                                  </p:childTnLst>
                                </p:cTn>
                              </p:par>
                            </p:childTnLst>
                          </p:cTn>
                        </p:par>
                        <p:par>
                          <p:cTn id="96" fill="hold">
                            <p:stCondLst>
                              <p:cond delay="4600"/>
                            </p:stCondLst>
                            <p:childTnLst>
                              <p:par>
                                <p:cTn id="97" presetID="22" presetClass="entr" presetSubtype="1" fill="hold" grpId="0" nodeType="afterEffect">
                                  <p:stCondLst>
                                    <p:cond delay="0"/>
                                  </p:stCondLst>
                                  <p:childTnLst>
                                    <p:set>
                                      <p:cBhvr>
                                        <p:cTn id="98" dur="1" fill="hold">
                                          <p:stCondLst>
                                            <p:cond delay="0"/>
                                          </p:stCondLst>
                                        </p:cTn>
                                        <p:tgtEl>
                                          <p:spTgt spid="84"/>
                                        </p:tgtEl>
                                        <p:attrNameLst>
                                          <p:attrName>style.visibility</p:attrName>
                                        </p:attrNameLst>
                                      </p:cBhvr>
                                      <p:to>
                                        <p:strVal val="visible"/>
                                      </p:to>
                                    </p:set>
                                    <p:animEffect transition="in" filter="wipe(up)">
                                      <p:cBhvr>
                                        <p:cTn id="99" dur="2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64" grpId="0" animBg="1"/>
      <p:bldP spid="65" grpId="0" animBg="1"/>
      <p:bldP spid="66" grpId="0" animBg="1"/>
      <p:bldP spid="67" grpId="0" animBg="1"/>
      <p:bldP spid="68" grpId="0" animBg="1"/>
      <p:bldP spid="69" grpId="0" animBg="1"/>
      <p:bldP spid="70" grpId="0" animBg="1"/>
      <p:bldP spid="71" grpId="0"/>
      <p:bldP spid="72" grpId="0" build="p"/>
      <p:bldP spid="73" grpId="0"/>
      <p:bldP spid="74" grpId="0" build="p"/>
      <p:bldP spid="75" grpId="0"/>
      <p:bldP spid="76" grpId="0" build="p"/>
      <p:bldP spid="77" grpId="0"/>
      <p:bldP spid="78" grpId="0" build="p"/>
      <p:bldP spid="79" grpId="0"/>
      <p:bldP spid="80" grpId="0"/>
      <p:bldP spid="81" grpId="0"/>
      <p:bldP spid="82" grpId="0"/>
      <p:bldP spid="83" grpId="0"/>
      <p:bldP spid="8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燕尾形 34"/>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6"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3" name="Group 3"/>
          <p:cNvGrpSpPr>
            <a:grpSpLocks/>
          </p:cNvGrpSpPr>
          <p:nvPr/>
        </p:nvGrpSpPr>
        <p:grpSpPr bwMode="auto">
          <a:xfrm>
            <a:off x="5291138" y="2293640"/>
            <a:ext cx="1014412" cy="1654175"/>
            <a:chOff x="0" y="0"/>
            <a:chExt cx="639" cy="1043"/>
          </a:xfrm>
        </p:grpSpPr>
        <p:sp>
          <p:nvSpPr>
            <p:cNvPr id="34"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1"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2" name="Group 6"/>
          <p:cNvGrpSpPr>
            <a:grpSpLocks/>
          </p:cNvGrpSpPr>
          <p:nvPr/>
        </p:nvGrpSpPr>
        <p:grpSpPr bwMode="auto">
          <a:xfrm>
            <a:off x="2787650" y="2293640"/>
            <a:ext cx="1014413" cy="1654175"/>
            <a:chOff x="0" y="0"/>
            <a:chExt cx="639" cy="1043"/>
          </a:xfrm>
        </p:grpSpPr>
        <p:sp>
          <p:nvSpPr>
            <p:cNvPr id="43"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4"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5" name="Group 9"/>
          <p:cNvGrpSpPr>
            <a:grpSpLocks/>
          </p:cNvGrpSpPr>
          <p:nvPr/>
        </p:nvGrpSpPr>
        <p:grpSpPr bwMode="auto">
          <a:xfrm>
            <a:off x="3205163" y="2423815"/>
            <a:ext cx="1073150" cy="1697038"/>
            <a:chOff x="0" y="0"/>
            <a:chExt cx="676" cy="1070"/>
          </a:xfrm>
        </p:grpSpPr>
        <p:sp>
          <p:nvSpPr>
            <p:cNvPr id="46" name="Oval 10"/>
            <p:cNvSpPr>
              <a:spLocks noChangeArrowheads="1"/>
            </p:cNvSpPr>
            <p:nvPr/>
          </p:nvSpPr>
          <p:spPr bwMode="auto">
            <a:xfrm>
              <a:off x="343" y="0"/>
              <a:ext cx="313" cy="316"/>
            </a:xfrm>
            <a:prstGeom prst="ellipse">
              <a:avLst/>
            </a:prstGeom>
            <a:solidFill>
              <a:srgbClr val="92D050"/>
            </a:solidFill>
            <a:ln w="12700" cmpd="sng">
              <a:solidFill>
                <a:srgbClr val="FFFFFF"/>
              </a:solidFill>
              <a:round/>
              <a:headEnd/>
              <a:tailEnd/>
            </a:ln>
          </p:spPr>
          <p:txBody>
            <a:bodyPr/>
            <a:lstStyle/>
            <a:p>
              <a:endParaRPr lang="zh-CN" altLang="en-US"/>
            </a:p>
          </p:txBody>
        </p:sp>
        <p:sp>
          <p:nvSpPr>
            <p:cNvPr id="47"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92D050"/>
            </a:solidFill>
            <a:ln w="12700" cap="flat" cmpd="sng">
              <a:solidFill>
                <a:srgbClr val="FFFFFF"/>
              </a:solidFill>
              <a:round/>
              <a:headEnd/>
              <a:tailEnd/>
            </a:ln>
          </p:spPr>
          <p:txBody>
            <a:bodyPr/>
            <a:lstStyle/>
            <a:p>
              <a:endParaRPr lang="zh-CN" altLang="en-US"/>
            </a:p>
          </p:txBody>
        </p:sp>
      </p:grpSp>
      <p:grpSp>
        <p:nvGrpSpPr>
          <p:cNvPr id="48" name="Group 12"/>
          <p:cNvGrpSpPr>
            <a:grpSpLocks/>
          </p:cNvGrpSpPr>
          <p:nvPr/>
        </p:nvGrpSpPr>
        <p:grpSpPr bwMode="auto">
          <a:xfrm>
            <a:off x="4787900" y="2396828"/>
            <a:ext cx="1066800" cy="1697037"/>
            <a:chOff x="0" y="0"/>
            <a:chExt cx="672" cy="1070"/>
          </a:xfrm>
        </p:grpSpPr>
        <p:sp>
          <p:nvSpPr>
            <p:cNvPr id="49" name="Oval 13"/>
            <p:cNvSpPr>
              <a:spLocks noChangeArrowheads="1"/>
            </p:cNvSpPr>
            <p:nvPr/>
          </p:nvSpPr>
          <p:spPr bwMode="auto">
            <a:xfrm>
              <a:off x="17" y="0"/>
              <a:ext cx="316" cy="316"/>
            </a:xfrm>
            <a:prstGeom prst="ellipse">
              <a:avLst/>
            </a:prstGeom>
            <a:solidFill>
              <a:srgbClr val="92D050"/>
            </a:solidFill>
            <a:ln w="12700" cmpd="sng">
              <a:solidFill>
                <a:srgbClr val="FFFFFF"/>
              </a:solidFill>
              <a:round/>
              <a:headEnd/>
              <a:tailEnd/>
            </a:ln>
          </p:spPr>
          <p:txBody>
            <a:bodyPr/>
            <a:lstStyle/>
            <a:p>
              <a:endParaRPr lang="zh-CN" altLang="en-US"/>
            </a:p>
          </p:txBody>
        </p:sp>
        <p:sp>
          <p:nvSpPr>
            <p:cNvPr id="50"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92D050"/>
            </a:solidFill>
            <a:ln w="12700" cap="flat" cmpd="sng">
              <a:solidFill>
                <a:srgbClr val="FFFFFF"/>
              </a:solidFill>
              <a:round/>
              <a:headEnd/>
              <a:tailEnd/>
            </a:ln>
          </p:spPr>
          <p:txBody>
            <a:bodyPr/>
            <a:lstStyle/>
            <a:p>
              <a:endParaRPr lang="zh-CN" altLang="en-US"/>
            </a:p>
          </p:txBody>
        </p:sp>
      </p:grpSp>
      <p:grpSp>
        <p:nvGrpSpPr>
          <p:cNvPr id="51" name="Group 15"/>
          <p:cNvGrpSpPr>
            <a:grpSpLocks/>
          </p:cNvGrpSpPr>
          <p:nvPr/>
        </p:nvGrpSpPr>
        <p:grpSpPr bwMode="auto">
          <a:xfrm>
            <a:off x="4225925" y="2376190"/>
            <a:ext cx="647700" cy="1962150"/>
            <a:chOff x="0" y="0"/>
            <a:chExt cx="408" cy="1238"/>
          </a:xfrm>
          <a:solidFill>
            <a:srgbClr val="0070C0"/>
          </a:solidFill>
        </p:grpSpPr>
        <p:sp>
          <p:nvSpPr>
            <p:cNvPr id="52" name="Oval 16"/>
            <p:cNvSpPr>
              <a:spLocks noChangeArrowheads="1"/>
            </p:cNvSpPr>
            <p:nvPr/>
          </p:nvSpPr>
          <p:spPr bwMode="auto">
            <a:xfrm>
              <a:off x="19" y="0"/>
              <a:ext cx="366" cy="366"/>
            </a:xfrm>
            <a:prstGeom prst="ellipse">
              <a:avLst/>
            </a:prstGeom>
            <a:solidFill>
              <a:srgbClr val="00B050"/>
            </a:solidFill>
            <a:ln w="12700" cmpd="sng">
              <a:solidFill>
                <a:srgbClr val="FFFFFF"/>
              </a:solidFill>
              <a:round/>
              <a:headEnd/>
              <a:tailEnd/>
            </a:ln>
          </p:spPr>
          <p:txBody>
            <a:bodyPr/>
            <a:lstStyle/>
            <a:p>
              <a:endParaRPr lang="zh-CN" altLang="en-US"/>
            </a:p>
          </p:txBody>
        </p:sp>
        <p:sp>
          <p:nvSpPr>
            <p:cNvPr id="53"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B050"/>
            </a:solidFill>
            <a:ln w="12700" cap="flat" cmpd="sng">
              <a:solidFill>
                <a:srgbClr val="FFFFFF"/>
              </a:solidFill>
              <a:round/>
              <a:headEnd/>
              <a:tailEnd/>
            </a:ln>
          </p:spPr>
          <p:txBody>
            <a:bodyPr/>
            <a:lstStyle/>
            <a:p>
              <a:endParaRPr lang="zh-CN" altLang="en-US"/>
            </a:p>
          </p:txBody>
        </p:sp>
      </p:grpSp>
      <p:sp>
        <p:nvSpPr>
          <p:cNvPr id="54"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55"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56"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57"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8"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9" name="Text Box 38"/>
          <p:cNvSpPr txBox="1">
            <a:spLocks noChangeArrowheads="1"/>
          </p:cNvSpPr>
          <p:nvPr/>
        </p:nvSpPr>
        <p:spPr bwMode="auto">
          <a:xfrm>
            <a:off x="6196952" y="1563390"/>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5.</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0" name="Text Box 38"/>
          <p:cNvSpPr txBox="1">
            <a:spLocks noChangeArrowheads="1"/>
          </p:cNvSpPr>
          <p:nvPr/>
        </p:nvSpPr>
        <p:spPr bwMode="auto">
          <a:xfrm>
            <a:off x="6196952" y="2942928"/>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3.</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1" name="Text Box 38"/>
          <p:cNvSpPr txBox="1">
            <a:spLocks noChangeArrowheads="1"/>
          </p:cNvSpPr>
          <p:nvPr/>
        </p:nvSpPr>
        <p:spPr bwMode="auto">
          <a:xfrm>
            <a:off x="402577" y="1563390"/>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4.</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2" name="Text Box 38"/>
          <p:cNvSpPr txBox="1">
            <a:spLocks noChangeArrowheads="1"/>
          </p:cNvSpPr>
          <p:nvPr/>
        </p:nvSpPr>
        <p:spPr bwMode="auto">
          <a:xfrm>
            <a:off x="402577" y="2942928"/>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2.</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3" name="Text Box 38"/>
          <p:cNvSpPr txBox="1">
            <a:spLocks noChangeArrowheads="1"/>
          </p:cNvSpPr>
          <p:nvPr/>
        </p:nvSpPr>
        <p:spPr bwMode="auto">
          <a:xfrm>
            <a:off x="3271189" y="1131590"/>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1.</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Tree>
  </p:cSld>
  <p:clrMapOvr>
    <a:masterClrMapping/>
  </p:clrMapOvr>
  <mc:AlternateContent xmlns:mc="http://schemas.openxmlformats.org/markup-compatibility/2006">
    <mc:Choice xmlns:p14="http://schemas.microsoft.com/office/powerpoint/2010/main"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slide(fromBottom)">
                                      <p:cBhvr>
                                        <p:cTn id="16" dur="500"/>
                                        <p:tgtEl>
                                          <p:spTgt spid="63"/>
                                        </p:tgtEl>
                                      </p:cBhvr>
                                    </p:animEffect>
                                  </p:childTnLst>
                                </p:cTn>
                              </p:par>
                              <p:par>
                                <p:cTn id="17" presetID="47" presetClass="entr" presetSubtype="0" fill="hold" nodeType="withEffect">
                                  <p:stCondLst>
                                    <p:cond delay="1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62"/>
                                        </p:tgtEl>
                                        <p:attrNameLst>
                                          <p:attrName>style.visibility</p:attrName>
                                        </p:attrNameLst>
                                      </p:cBhvr>
                                      <p:to>
                                        <p:strVal val="visible"/>
                                      </p:to>
                                    </p:set>
                                    <p:animEffect transition="in" filter="slide(fromRight)">
                                      <p:cBhvr>
                                        <p:cTn id="28" dur="500"/>
                                        <p:tgtEl>
                                          <p:spTgt spid="62"/>
                                        </p:tgtEl>
                                      </p:cBhvr>
                                    </p:animEffect>
                                  </p:childTnLst>
                                </p:cTn>
                              </p:par>
                              <p:par>
                                <p:cTn id="29" presetID="47" presetClass="entr" presetSubtype="0" fill="hold" nodeType="withEffect">
                                  <p:stCondLst>
                                    <p:cond delay="2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60"/>
                                        </p:tgtEl>
                                        <p:attrNameLst>
                                          <p:attrName>style.visibility</p:attrName>
                                        </p:attrNameLst>
                                      </p:cBhvr>
                                      <p:to>
                                        <p:strVal val="visible"/>
                                      </p:to>
                                    </p:set>
                                    <p:animEffect transition="in" filter="slide(fromLeft)">
                                      <p:cBhvr>
                                        <p:cTn id="40" dur="500"/>
                                        <p:tgtEl>
                                          <p:spTgt spid="60"/>
                                        </p:tgtEl>
                                      </p:cBhvr>
                                    </p:animEffect>
                                  </p:childTnLst>
                                </p:cTn>
                              </p:par>
                              <p:par>
                                <p:cTn id="41" presetID="47" presetClass="entr" presetSubtype="0" fill="hold" nodeType="withEffect">
                                  <p:stCondLst>
                                    <p:cond delay="3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61"/>
                                        </p:tgtEl>
                                        <p:attrNameLst>
                                          <p:attrName>style.visibility</p:attrName>
                                        </p:attrNameLst>
                                      </p:cBhvr>
                                      <p:to>
                                        <p:strVal val="visible"/>
                                      </p:to>
                                    </p:set>
                                    <p:animEffect transition="in" filter="slide(fromRight)">
                                      <p:cBhvr>
                                        <p:cTn id="52" dur="500"/>
                                        <p:tgtEl>
                                          <p:spTgt spid="61"/>
                                        </p:tgtEl>
                                      </p:cBhvr>
                                    </p:animEffect>
                                  </p:childTnLst>
                                </p:cTn>
                              </p:par>
                              <p:par>
                                <p:cTn id="53" presetID="47" presetClass="entr" presetSubtype="0" fill="hold" nodeType="withEffect">
                                  <p:stCondLst>
                                    <p:cond delay="4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9"/>
                                        </p:tgtEl>
                                        <p:attrNameLst>
                                          <p:attrName>style.visibility</p:attrName>
                                        </p:attrNameLst>
                                      </p:cBhvr>
                                      <p:to>
                                        <p:strVal val="visible"/>
                                      </p:to>
                                    </p:set>
                                    <p:animEffect transition="in" filter="slide(fromLeft)">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0"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工作完成情况</a:t>
            </a:r>
            <a:endParaRPr lang="zh-CN" altLang="en-US" sz="3000" b="1" dirty="0">
              <a:solidFill>
                <a:srgbClr val="FFFFFF"/>
              </a:solidFill>
              <a:latin typeface="微软雅黑" pitchFamily="34" charset="-122"/>
              <a:ea typeface="微软雅黑" pitchFamily="34" charset="-122"/>
            </a:endParaRPr>
          </a:p>
        </p:txBody>
      </p:sp>
      <p:sp>
        <p:nvSpPr>
          <p:cNvPr id="14"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2</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52499942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 fill="hold"/>
                                        <p:tgtEl>
                                          <p:spTgt spid="10"/>
                                        </p:tgtEl>
                                        <p:attrNameLst>
                                          <p:attrName>ppt_w</p:attrName>
                                        </p:attrNameLst>
                                      </p:cBhvr>
                                      <p:tavLst>
                                        <p:tav tm="0">
                                          <p:val>
                                            <p:fltVal val="0"/>
                                          </p:val>
                                        </p:tav>
                                        <p:tav tm="100000">
                                          <p:val>
                                            <p:strVal val="#ppt_w"/>
                                          </p:val>
                                        </p:tav>
                                      </p:tavLst>
                                    </p:anim>
                                    <p:anim calcmode="lin" valueType="num">
                                      <p:cBhvr>
                                        <p:cTn id="20" dur="300" fill="hold"/>
                                        <p:tgtEl>
                                          <p:spTgt spid="10"/>
                                        </p:tgtEl>
                                        <p:attrNameLst>
                                          <p:attrName>ppt_h</p:attrName>
                                        </p:attrNameLst>
                                      </p:cBhvr>
                                      <p:tavLst>
                                        <p:tav tm="0">
                                          <p:val>
                                            <p:fltVal val="0"/>
                                          </p:val>
                                        </p:tav>
                                        <p:tav tm="100000">
                                          <p:val>
                                            <p:strVal val="#ppt_h"/>
                                          </p:val>
                                        </p:tav>
                                      </p:tavLst>
                                    </p:anim>
                                    <p:anim calcmode="lin" valueType="num">
                                      <p:cBhvr>
                                        <p:cTn id="21" dur="300" fill="hold"/>
                                        <p:tgtEl>
                                          <p:spTgt spid="10"/>
                                        </p:tgtEl>
                                        <p:attrNameLst>
                                          <p:attrName>style.rotation</p:attrName>
                                        </p:attrNameLst>
                                      </p:cBhvr>
                                      <p:tavLst>
                                        <p:tav tm="0">
                                          <p:val>
                                            <p:fltVal val="90"/>
                                          </p:val>
                                        </p:tav>
                                        <p:tav tm="100000">
                                          <p:val>
                                            <p:fltVal val="0"/>
                                          </p:val>
                                        </p:tav>
                                      </p:tavLst>
                                    </p:anim>
                                    <p:animEffect transition="in" filter="fade">
                                      <p:cBhvr>
                                        <p:cTn id="22" dur="300"/>
                                        <p:tgtEl>
                                          <p:spTgt spid="10"/>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400"/>
                                        <p:tgtEl>
                                          <p:spTgt spid="11"/>
                                        </p:tgtEl>
                                      </p:cBhvr>
                                    </p:animEffect>
                                    <p:anim calcmode="lin" valueType="num">
                                      <p:cBhvr>
                                        <p:cTn id="27" dur="400" fill="hold"/>
                                        <p:tgtEl>
                                          <p:spTgt spid="11"/>
                                        </p:tgtEl>
                                        <p:attrNameLst>
                                          <p:attrName>ppt_x</p:attrName>
                                        </p:attrNameLst>
                                      </p:cBhvr>
                                      <p:tavLst>
                                        <p:tav tm="0">
                                          <p:val>
                                            <p:strVal val="#ppt_x"/>
                                          </p:val>
                                        </p:tav>
                                        <p:tav tm="100000">
                                          <p:val>
                                            <p:strVal val="#ppt_x"/>
                                          </p:val>
                                        </p:tav>
                                      </p:tavLst>
                                    </p:anim>
                                    <p:anim calcmode="lin" valueType="num">
                                      <p:cBhvr>
                                        <p:cTn id="28" dur="4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400"/>
                                        <p:tgtEl>
                                          <p:spTgt spid="12"/>
                                        </p:tgtEl>
                                      </p:cBhvr>
                                    </p:animEffect>
                                    <p:anim calcmode="lin" valueType="num">
                                      <p:cBhvr>
                                        <p:cTn id="32" dur="400" fill="hold"/>
                                        <p:tgtEl>
                                          <p:spTgt spid="12"/>
                                        </p:tgtEl>
                                        <p:attrNameLst>
                                          <p:attrName>ppt_x</p:attrName>
                                        </p:attrNameLst>
                                      </p:cBhvr>
                                      <p:tavLst>
                                        <p:tav tm="0">
                                          <p:val>
                                            <p:strVal val="#ppt_x"/>
                                          </p:val>
                                        </p:tav>
                                        <p:tav tm="100000">
                                          <p:val>
                                            <p:strVal val="#ppt_x"/>
                                          </p:val>
                                        </p:tav>
                                      </p:tavLst>
                                    </p:anim>
                                    <p:anim calcmode="lin" valueType="num">
                                      <p:cBhvr>
                                        <p:cTn id="33" dur="4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90"/>
                                          </p:val>
                                        </p:tav>
                                        <p:tav tm="100000">
                                          <p:val>
                                            <p:fltVal val="0"/>
                                          </p:val>
                                        </p:tav>
                                      </p:tavLst>
                                    </p:anim>
                                    <p:animEffect transition="in" filter="fade">
                                      <p:cBhvr>
                                        <p:cTn id="46" dur="500"/>
                                        <p:tgtEl>
                                          <p:spTgt spid="14"/>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utoUpdateAnimBg="0"/>
      <p:bldP spid="14" grpId="0" autoUpdateAnimBg="0"/>
      <p:bldP spid="16" grpId="0" autoUpdateAnimBg="0"/>
      <p:bldP spid="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5" name="组合 6"/>
          <p:cNvGrpSpPr>
            <a:grpSpLocks/>
          </p:cNvGrpSpPr>
          <p:nvPr/>
        </p:nvGrpSpPr>
        <p:grpSpPr bwMode="auto">
          <a:xfrm>
            <a:off x="3274219" y="1442368"/>
            <a:ext cx="1141810" cy="1345406"/>
            <a:chOff x="0" y="0"/>
            <a:chExt cx="1523085" cy="1793426"/>
          </a:xfrm>
        </p:grpSpPr>
        <p:grpSp>
          <p:nvGrpSpPr>
            <p:cNvPr id="32" name="组合 7"/>
            <p:cNvGrpSpPr>
              <a:grpSpLocks/>
            </p:cNvGrpSpPr>
            <p:nvPr/>
          </p:nvGrpSpPr>
          <p:grpSpPr bwMode="auto">
            <a:xfrm>
              <a:off x="0" y="0"/>
              <a:ext cx="1523085" cy="1793426"/>
              <a:chOff x="0" y="0"/>
              <a:chExt cx="1523085" cy="1793426"/>
            </a:xfrm>
          </p:grpSpPr>
          <p:sp>
            <p:nvSpPr>
              <p:cNvPr id="34" name="椭圆 37"/>
              <p:cNvSpPr>
                <a:spLocks/>
              </p:cNvSpPr>
              <p:nvPr/>
            </p:nvSpPr>
            <p:spPr bwMode="auto">
              <a:xfrm>
                <a:off x="0" y="1644"/>
                <a:ext cx="1523085" cy="1791782"/>
              </a:xfrm>
              <a:custGeom>
                <a:avLst/>
                <a:gdLst>
                  <a:gd name="T0" fmla="*/ 720000 w 1224056"/>
                  <a:gd name="T1" fmla="*/ 0 h 1440000"/>
                  <a:gd name="T2" fmla="*/ 1224056 w 1224056"/>
                  <a:gd name="T3" fmla="*/ 206708 h 1440000"/>
                  <a:gd name="T4" fmla="*/ 1008112 w 1224056"/>
                  <a:gd name="T5" fmla="*/ 720000 h 1440000"/>
                  <a:gd name="T6" fmla="*/ 1224056 w 1224056"/>
                  <a:gd name="T7" fmla="*/ 1233293 h 1440000"/>
                  <a:gd name="T8" fmla="*/ 720000 w 1224056"/>
                  <a:gd name="T9" fmla="*/ 1440000 h 1440000"/>
                  <a:gd name="T10" fmla="*/ 0 w 1224056"/>
                  <a:gd name="T11" fmla="*/ 720000 h 1440000"/>
                  <a:gd name="T12" fmla="*/ 720000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35" name="椭圆 15"/>
              <p:cNvGrpSpPr>
                <a:grpSpLocks/>
              </p:cNvGrpSpPr>
              <p:nvPr/>
            </p:nvGrpSpPr>
            <p:grpSpPr bwMode="auto">
              <a:xfrm>
                <a:off x="231082" y="-23001"/>
                <a:ext cx="1036320" cy="829056"/>
                <a:chOff x="0" y="0"/>
                <a:chExt cx="1036320" cy="829056"/>
              </a:xfrm>
            </p:grpSpPr>
            <p:pic>
              <p:nvPicPr>
                <p:cNvPr id="36" name="椭圆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36320" cy="829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7" name="Text Box 12"/>
                <p:cNvSpPr txBox="1">
                  <a:spLocks noChangeArrowheads="1"/>
                </p:cNvSpPr>
                <p:nvPr/>
              </p:nvSpPr>
              <p:spPr bwMode="auto">
                <a:xfrm rot="4148777">
                  <a:off x="241553" y="39202"/>
                  <a:ext cx="554810"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33" name="TextBox 55"/>
            <p:cNvSpPr txBox="1">
              <a:spLocks noChangeArrowheads="1"/>
            </p:cNvSpPr>
            <p:nvPr/>
          </p:nvSpPr>
          <p:spPr bwMode="auto">
            <a:xfrm>
              <a:off x="488601" y="520006"/>
              <a:ext cx="541412" cy="697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1</a:t>
              </a:r>
              <a:endParaRPr lang="zh-CN" altLang="en-US" sz="2800" b="1">
                <a:solidFill>
                  <a:srgbClr val="FFFFFF"/>
                </a:solidFill>
                <a:latin typeface="微软雅黑" pitchFamily="34" charset="-122"/>
                <a:ea typeface="微软雅黑" pitchFamily="34" charset="-122"/>
              </a:endParaRPr>
            </a:p>
          </p:txBody>
        </p:sp>
      </p:grpSp>
      <p:grpSp>
        <p:nvGrpSpPr>
          <p:cNvPr id="38" name="组合 16"/>
          <p:cNvGrpSpPr>
            <a:grpSpLocks/>
          </p:cNvGrpSpPr>
          <p:nvPr/>
        </p:nvGrpSpPr>
        <p:grpSpPr bwMode="auto">
          <a:xfrm>
            <a:off x="4442222" y="1421433"/>
            <a:ext cx="1343025" cy="1176338"/>
            <a:chOff x="0" y="0"/>
            <a:chExt cx="1791784" cy="1568887"/>
          </a:xfrm>
        </p:grpSpPr>
        <p:grpSp>
          <p:nvGrpSpPr>
            <p:cNvPr id="39" name="组合 17"/>
            <p:cNvGrpSpPr>
              <a:grpSpLocks/>
            </p:cNvGrpSpPr>
            <p:nvPr/>
          </p:nvGrpSpPr>
          <p:grpSpPr bwMode="auto">
            <a:xfrm>
              <a:off x="0" y="0"/>
              <a:ext cx="1791784" cy="1568887"/>
              <a:chOff x="0" y="0"/>
              <a:chExt cx="1791784" cy="1568887"/>
            </a:xfrm>
          </p:grpSpPr>
          <p:sp>
            <p:nvSpPr>
              <p:cNvPr id="42" name="椭圆 39"/>
              <p:cNvSpPr>
                <a:spLocks/>
              </p:cNvSpPr>
              <p:nvPr/>
            </p:nvSpPr>
            <p:spPr bwMode="auto">
              <a:xfrm>
                <a:off x="0" y="4332"/>
                <a:ext cx="1791784" cy="1564555"/>
              </a:xfrm>
              <a:custGeom>
                <a:avLst/>
                <a:gdLst>
                  <a:gd name="T0" fmla="*/ 720000 w 1440000"/>
                  <a:gd name="T1" fmla="*/ 0 h 1257385"/>
                  <a:gd name="T2" fmla="*/ 1440000 w 1440000"/>
                  <a:gd name="T3" fmla="*/ 720000 h 1257385"/>
                  <a:gd name="T4" fmla="*/ 1230860 w 1440000"/>
                  <a:gd name="T5" fmla="*/ 1227004 h 1257385"/>
                  <a:gd name="T6" fmla="*/ 756004 w 1440000"/>
                  <a:gd name="T7" fmla="*/ 1044389 h 1257385"/>
                  <a:gd name="T8" fmla="*/ 245144 w 1440000"/>
                  <a:gd name="T9" fmla="*/ 1257385 h 1257385"/>
                  <a:gd name="T10" fmla="*/ 0 w 1440000"/>
                  <a:gd name="T11" fmla="*/ 720000 h 1257385"/>
                  <a:gd name="T12" fmla="*/ 720000 w 1440000"/>
                  <a:gd name="T13" fmla="*/ 0 h 1257385"/>
                </a:gdLst>
                <a:ahLst/>
                <a:cxnLst>
                  <a:cxn ang="0">
                    <a:pos x="T0" y="T1"/>
                  </a:cxn>
                  <a:cxn ang="0">
                    <a:pos x="T2" y="T3"/>
                  </a:cxn>
                  <a:cxn ang="0">
                    <a:pos x="T4" y="T5"/>
                  </a:cxn>
                  <a:cxn ang="0">
                    <a:pos x="T6" y="T7"/>
                  </a:cxn>
                  <a:cxn ang="0">
                    <a:pos x="T8" y="T9"/>
                  </a:cxn>
                  <a:cxn ang="0">
                    <a:pos x="T10" y="T11"/>
                  </a:cxn>
                  <a:cxn ang="0">
                    <a:pos x="T12" y="T13"/>
                  </a:cxn>
                </a:cxnLst>
                <a:rect l="0" t="0"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43" name="椭圆 20"/>
              <p:cNvGrpSpPr>
                <a:grpSpLocks/>
              </p:cNvGrpSpPr>
              <p:nvPr/>
            </p:nvGrpSpPr>
            <p:grpSpPr bwMode="auto">
              <a:xfrm>
                <a:off x="502908" y="-15565"/>
                <a:ext cx="1048512" cy="871728"/>
                <a:chOff x="0" y="0"/>
                <a:chExt cx="1048512" cy="871728"/>
              </a:xfrm>
            </p:grpSpPr>
            <p:pic>
              <p:nvPicPr>
                <p:cNvPr id="44" name="椭圆 2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48512" cy="871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 name="Text Box 19"/>
                <p:cNvSpPr txBox="1">
                  <a:spLocks noChangeArrowheads="1"/>
                </p:cNvSpPr>
                <p:nvPr/>
              </p:nvSpPr>
              <p:spPr bwMode="auto">
                <a:xfrm rot="6621778">
                  <a:off x="228458" y="58760"/>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40" name="TextBox 73"/>
            <p:cNvSpPr txBox="1">
              <a:spLocks noChangeArrowheads="1"/>
            </p:cNvSpPr>
            <p:nvPr/>
          </p:nvSpPr>
          <p:spPr bwMode="auto">
            <a:xfrm>
              <a:off x="644318" y="452813"/>
              <a:ext cx="541501" cy="69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2</a:t>
              </a:r>
              <a:endParaRPr lang="zh-CN" altLang="en-US" sz="2800" b="1">
                <a:solidFill>
                  <a:srgbClr val="FFFFFF"/>
                </a:solidFill>
                <a:latin typeface="微软雅黑" pitchFamily="34" charset="-122"/>
                <a:ea typeface="微软雅黑" pitchFamily="34" charset="-122"/>
              </a:endParaRPr>
            </a:p>
          </p:txBody>
        </p:sp>
      </p:grpSp>
      <p:grpSp>
        <p:nvGrpSpPr>
          <p:cNvPr id="46" name="组合 21"/>
          <p:cNvGrpSpPr>
            <a:grpSpLocks/>
          </p:cNvGrpSpPr>
          <p:nvPr/>
        </p:nvGrpSpPr>
        <p:grpSpPr bwMode="auto">
          <a:xfrm>
            <a:off x="4637485" y="2587056"/>
            <a:ext cx="1141809" cy="1344215"/>
            <a:chOff x="0" y="0"/>
            <a:chExt cx="1523085" cy="1791782"/>
          </a:xfrm>
        </p:grpSpPr>
        <p:grpSp>
          <p:nvGrpSpPr>
            <p:cNvPr id="47" name="组合 22"/>
            <p:cNvGrpSpPr>
              <a:grpSpLocks/>
            </p:cNvGrpSpPr>
            <p:nvPr/>
          </p:nvGrpSpPr>
          <p:grpSpPr bwMode="auto">
            <a:xfrm>
              <a:off x="0" y="0"/>
              <a:ext cx="1523085" cy="1791782"/>
              <a:chOff x="0" y="0"/>
              <a:chExt cx="1523085" cy="1791782"/>
            </a:xfrm>
          </p:grpSpPr>
          <p:sp>
            <p:nvSpPr>
              <p:cNvPr id="49" name="椭圆 44"/>
              <p:cNvSpPr>
                <a:spLocks/>
              </p:cNvSpPr>
              <p:nvPr/>
            </p:nvSpPr>
            <p:spPr bwMode="auto">
              <a:xfrm>
                <a:off x="0" y="0"/>
                <a:ext cx="1523085" cy="1791782"/>
              </a:xfrm>
              <a:custGeom>
                <a:avLst/>
                <a:gdLst>
                  <a:gd name="T0" fmla="*/ 504056 w 1224056"/>
                  <a:gd name="T1" fmla="*/ 0 h 1440000"/>
                  <a:gd name="T2" fmla="*/ 1224056 w 1224056"/>
                  <a:gd name="T3" fmla="*/ 720000 h 1440000"/>
                  <a:gd name="T4" fmla="*/ 504056 w 1224056"/>
                  <a:gd name="T5" fmla="*/ 1440000 h 1440000"/>
                  <a:gd name="T6" fmla="*/ 0 w 1224056"/>
                  <a:gd name="T7" fmla="*/ 1233293 h 1440000"/>
                  <a:gd name="T8" fmla="*/ 215944 w 1224056"/>
                  <a:gd name="T9" fmla="*/ 720000 h 1440000"/>
                  <a:gd name="T10" fmla="*/ 0 w 1224056"/>
                  <a:gd name="T11" fmla="*/ 206708 h 1440000"/>
                  <a:gd name="T12" fmla="*/ 504056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600"/>
              </a:p>
            </p:txBody>
          </p:sp>
          <p:grpSp>
            <p:nvGrpSpPr>
              <p:cNvPr id="50" name="椭圆 25"/>
              <p:cNvGrpSpPr>
                <a:grpSpLocks/>
              </p:cNvGrpSpPr>
              <p:nvPr/>
            </p:nvGrpSpPr>
            <p:grpSpPr bwMode="auto">
              <a:xfrm>
                <a:off x="424645" y="807167"/>
                <a:ext cx="987552" cy="944880"/>
                <a:chOff x="0" y="0"/>
                <a:chExt cx="987552" cy="944880"/>
              </a:xfrm>
            </p:grpSpPr>
            <p:pic>
              <p:nvPicPr>
                <p:cNvPr id="51" name="椭圆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87552" cy="9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2" name="Text Box 26"/>
                <p:cNvSpPr txBox="1">
                  <a:spLocks noChangeArrowheads="1"/>
                </p:cNvSpPr>
                <p:nvPr/>
              </p:nvSpPr>
              <p:spPr bwMode="auto">
                <a:xfrm rot="13781361">
                  <a:off x="196972" y="95656"/>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48" name="TextBox 74"/>
            <p:cNvSpPr txBox="1">
              <a:spLocks noChangeArrowheads="1"/>
            </p:cNvSpPr>
            <p:nvPr/>
          </p:nvSpPr>
          <p:spPr bwMode="auto">
            <a:xfrm>
              <a:off x="530262" y="585058"/>
              <a:ext cx="541413" cy="697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4</a:t>
              </a:r>
              <a:endParaRPr lang="zh-CN" altLang="en-US" sz="2800" b="1">
                <a:solidFill>
                  <a:srgbClr val="FFFFFF"/>
                </a:solidFill>
                <a:latin typeface="微软雅黑" pitchFamily="34" charset="-122"/>
                <a:ea typeface="微软雅黑" pitchFamily="34" charset="-122"/>
              </a:endParaRPr>
            </a:p>
          </p:txBody>
        </p:sp>
      </p:grpSp>
      <p:grpSp>
        <p:nvGrpSpPr>
          <p:cNvPr id="53" name="组合 26"/>
          <p:cNvGrpSpPr>
            <a:grpSpLocks/>
          </p:cNvGrpSpPr>
          <p:nvPr/>
        </p:nvGrpSpPr>
        <p:grpSpPr bwMode="auto">
          <a:xfrm>
            <a:off x="3258741" y="2807320"/>
            <a:ext cx="1343025" cy="1143000"/>
            <a:chOff x="0" y="0"/>
            <a:chExt cx="1791784" cy="1523254"/>
          </a:xfrm>
        </p:grpSpPr>
        <p:grpSp>
          <p:nvGrpSpPr>
            <p:cNvPr id="54" name="组合 27"/>
            <p:cNvGrpSpPr>
              <a:grpSpLocks/>
            </p:cNvGrpSpPr>
            <p:nvPr/>
          </p:nvGrpSpPr>
          <p:grpSpPr bwMode="auto">
            <a:xfrm>
              <a:off x="0" y="0"/>
              <a:ext cx="1791784" cy="1523254"/>
              <a:chOff x="0" y="0"/>
              <a:chExt cx="1791784" cy="1523254"/>
            </a:xfrm>
          </p:grpSpPr>
          <p:sp>
            <p:nvSpPr>
              <p:cNvPr id="56" name="椭圆 47"/>
              <p:cNvSpPr>
                <a:spLocks/>
              </p:cNvSpPr>
              <p:nvPr/>
            </p:nvSpPr>
            <p:spPr bwMode="auto">
              <a:xfrm>
                <a:off x="0" y="0"/>
                <a:ext cx="1791784" cy="1523254"/>
              </a:xfrm>
              <a:custGeom>
                <a:avLst/>
                <a:gdLst>
                  <a:gd name="T0" fmla="*/ 206820 w 1440000"/>
                  <a:gd name="T1" fmla="*/ 0 h 1224192"/>
                  <a:gd name="T2" fmla="*/ 720000 w 1440000"/>
                  <a:gd name="T3" fmla="*/ 215807 h 1224192"/>
                  <a:gd name="T4" fmla="*/ 1233180 w 1440000"/>
                  <a:gd name="T5" fmla="*/ 0 h 1224192"/>
                  <a:gd name="T6" fmla="*/ 1440000 w 1440000"/>
                  <a:gd name="T7" fmla="*/ 504192 h 1224192"/>
                  <a:gd name="T8" fmla="*/ 720000 w 1440000"/>
                  <a:gd name="T9" fmla="*/ 1224192 h 1224192"/>
                  <a:gd name="T10" fmla="*/ 0 w 1440000"/>
                  <a:gd name="T11" fmla="*/ 504192 h 1224192"/>
                  <a:gd name="T12" fmla="*/ 206820 w 1440000"/>
                  <a:gd name="T13" fmla="*/ 0 h 1224192"/>
                </a:gdLst>
                <a:ahLst/>
                <a:cxnLst>
                  <a:cxn ang="0">
                    <a:pos x="T0" y="T1"/>
                  </a:cxn>
                  <a:cxn ang="0">
                    <a:pos x="T2" y="T3"/>
                  </a:cxn>
                  <a:cxn ang="0">
                    <a:pos x="T4" y="T5"/>
                  </a:cxn>
                  <a:cxn ang="0">
                    <a:pos x="T6" y="T7"/>
                  </a:cxn>
                  <a:cxn ang="0">
                    <a:pos x="T8" y="T9"/>
                  </a:cxn>
                  <a:cxn ang="0">
                    <a:pos x="T10" y="T11"/>
                  </a:cxn>
                  <a:cxn ang="0">
                    <a:pos x="T12" y="T13"/>
                  </a:cxn>
                </a:cxnLst>
                <a:rect l="0" t="0"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nvGrpSpPr>
              <p:cNvPr id="57" name="椭圆 30"/>
              <p:cNvGrpSpPr>
                <a:grpSpLocks/>
              </p:cNvGrpSpPr>
              <p:nvPr/>
            </p:nvGrpSpPr>
            <p:grpSpPr bwMode="auto">
              <a:xfrm>
                <a:off x="203334" y="610900"/>
                <a:ext cx="1005840" cy="920496"/>
                <a:chOff x="0" y="0"/>
                <a:chExt cx="1005840" cy="920496"/>
              </a:xfrm>
            </p:grpSpPr>
            <p:pic>
              <p:nvPicPr>
                <p:cNvPr id="58" name="椭圆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05840" cy="92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9" name="Text Box 33"/>
                <p:cNvSpPr txBox="1">
                  <a:spLocks noChangeArrowheads="1"/>
                </p:cNvSpPr>
                <p:nvPr/>
              </p:nvSpPr>
              <p:spPr bwMode="auto">
                <a:xfrm rot="18186738">
                  <a:off x="205983" y="84587"/>
                  <a:ext cx="592986" cy="75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55" name="TextBox 75"/>
            <p:cNvSpPr txBox="1">
              <a:spLocks noChangeArrowheads="1"/>
            </p:cNvSpPr>
            <p:nvPr/>
          </p:nvSpPr>
          <p:spPr bwMode="auto">
            <a:xfrm>
              <a:off x="562314" y="457151"/>
              <a:ext cx="541501" cy="69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3</a:t>
              </a:r>
              <a:endParaRPr lang="zh-CN" altLang="en-US" sz="2800" b="1">
                <a:solidFill>
                  <a:srgbClr val="FFFFFF"/>
                </a:solidFill>
                <a:latin typeface="微软雅黑" pitchFamily="34" charset="-122"/>
                <a:ea typeface="微软雅黑" pitchFamily="34" charset="-122"/>
              </a:endParaRPr>
            </a:p>
          </p:txBody>
        </p:sp>
      </p:grpSp>
      <p:cxnSp>
        <p:nvCxnSpPr>
          <p:cNvPr id="60" name="直接连接符 31"/>
          <p:cNvCxnSpPr>
            <a:cxnSpLocks noChangeShapeType="1"/>
          </p:cNvCxnSpPr>
          <p:nvPr/>
        </p:nvCxnSpPr>
        <p:spPr bwMode="auto">
          <a:xfrm>
            <a:off x="3126581" y="1385714"/>
            <a:ext cx="0" cy="11608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61" name="直接连接符 32"/>
          <p:cNvCxnSpPr>
            <a:cxnSpLocks noChangeShapeType="1"/>
          </p:cNvCxnSpPr>
          <p:nvPr/>
        </p:nvCxnSpPr>
        <p:spPr bwMode="auto">
          <a:xfrm>
            <a:off x="3126581" y="2816846"/>
            <a:ext cx="0" cy="11989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78" name="直接连接符 33"/>
          <p:cNvCxnSpPr>
            <a:cxnSpLocks noChangeShapeType="1"/>
          </p:cNvCxnSpPr>
          <p:nvPr/>
        </p:nvCxnSpPr>
        <p:spPr bwMode="auto">
          <a:xfrm>
            <a:off x="5988844" y="2777555"/>
            <a:ext cx="0" cy="1198959"/>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79" name="直接连接符 34"/>
          <p:cNvCxnSpPr>
            <a:cxnSpLocks noChangeShapeType="1"/>
          </p:cNvCxnSpPr>
          <p:nvPr/>
        </p:nvCxnSpPr>
        <p:spPr bwMode="auto">
          <a:xfrm>
            <a:off x="5988844" y="1347614"/>
            <a:ext cx="0" cy="119896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0" name="直接连接符 35"/>
          <p:cNvCxnSpPr>
            <a:cxnSpLocks noChangeShapeType="1"/>
          </p:cNvCxnSpPr>
          <p:nvPr/>
        </p:nvCxnSpPr>
        <p:spPr bwMode="auto">
          <a:xfrm>
            <a:off x="6026944" y="2662064"/>
            <a:ext cx="2822972"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cxnSp>
        <p:nvCxnSpPr>
          <p:cNvPr id="81" name="直接连接符 36"/>
          <p:cNvCxnSpPr>
            <a:cxnSpLocks noChangeShapeType="1"/>
          </p:cNvCxnSpPr>
          <p:nvPr/>
        </p:nvCxnSpPr>
        <p:spPr bwMode="auto">
          <a:xfrm flipH="1">
            <a:off x="303610" y="2662064"/>
            <a:ext cx="2745581" cy="0"/>
          </a:xfrm>
          <a:prstGeom prst="line">
            <a:avLst/>
          </a:prstGeom>
          <a:noFill/>
          <a:ln w="6350" cmpd="sng">
            <a:solidFill>
              <a:srgbClr val="7F7F7F"/>
            </a:solidFill>
            <a:round/>
            <a:headEnd/>
            <a:tailEnd/>
          </a:ln>
          <a:extLst>
            <a:ext uri="{909E8E84-426E-40DD-AFC4-6F175D3DCCD1}">
              <a14:hiddenFill xmlns:a14="http://schemas.microsoft.com/office/drawing/2010/main">
                <a:noFill/>
              </a14:hiddenFill>
            </a:ext>
          </a:extLst>
        </p:spPr>
      </p:cxnSp>
      <p:grpSp>
        <p:nvGrpSpPr>
          <p:cNvPr id="82" name="组合 37"/>
          <p:cNvGrpSpPr>
            <a:grpSpLocks/>
          </p:cNvGrpSpPr>
          <p:nvPr/>
        </p:nvGrpSpPr>
        <p:grpSpPr bwMode="auto">
          <a:xfrm>
            <a:off x="723900" y="1453580"/>
            <a:ext cx="1900238" cy="912657"/>
            <a:chOff x="0" y="0"/>
            <a:chExt cx="2534095" cy="1216222"/>
          </a:xfrm>
        </p:grpSpPr>
        <p:sp>
          <p:nvSpPr>
            <p:cNvPr id="83" name="矩形 1"/>
            <p:cNvSpPr>
              <a:spLocks noChangeArrowheads="1"/>
            </p:cNvSpPr>
            <p:nvPr/>
          </p:nvSpPr>
          <p:spPr bwMode="auto">
            <a:xfrm>
              <a:off x="0" y="0"/>
              <a:ext cx="1691510" cy="4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84" name="矩形 39"/>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85" name="组合 40"/>
          <p:cNvGrpSpPr>
            <a:grpSpLocks/>
          </p:cNvGrpSpPr>
          <p:nvPr/>
        </p:nvGrpSpPr>
        <p:grpSpPr bwMode="auto">
          <a:xfrm>
            <a:off x="723900" y="2968055"/>
            <a:ext cx="1900238" cy="912657"/>
            <a:chOff x="0" y="0"/>
            <a:chExt cx="2534095" cy="1216222"/>
          </a:xfrm>
        </p:grpSpPr>
        <p:sp>
          <p:nvSpPr>
            <p:cNvPr id="86" name="矩形 1"/>
            <p:cNvSpPr>
              <a:spLocks noChangeArrowheads="1"/>
            </p:cNvSpPr>
            <p:nvPr/>
          </p:nvSpPr>
          <p:spPr bwMode="auto">
            <a:xfrm>
              <a:off x="0" y="0"/>
              <a:ext cx="1691510" cy="44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87" name="矩形 42"/>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88" name="组合 43"/>
          <p:cNvGrpSpPr>
            <a:grpSpLocks/>
          </p:cNvGrpSpPr>
          <p:nvPr/>
        </p:nvGrpSpPr>
        <p:grpSpPr bwMode="auto">
          <a:xfrm>
            <a:off x="6413898" y="1451199"/>
            <a:ext cx="1901428" cy="912657"/>
            <a:chOff x="0" y="0"/>
            <a:chExt cx="2534095" cy="1216222"/>
          </a:xfrm>
        </p:grpSpPr>
        <p:sp>
          <p:nvSpPr>
            <p:cNvPr id="89" name="矩形 1"/>
            <p:cNvSpPr>
              <a:spLocks noChangeArrowheads="1"/>
            </p:cNvSpPr>
            <p:nvPr/>
          </p:nvSpPr>
          <p:spPr bwMode="auto">
            <a:xfrm>
              <a:off x="0" y="0"/>
              <a:ext cx="1691509" cy="44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0" name="矩形 45"/>
            <p:cNvSpPr>
              <a:spLocks noChangeArrowheads="1"/>
            </p:cNvSpPr>
            <p:nvPr/>
          </p:nvSpPr>
          <p:spPr bwMode="auto">
            <a:xfrm>
              <a:off x="50762" y="375418"/>
              <a:ext cx="2483333" cy="84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91" name="组合 46"/>
          <p:cNvGrpSpPr>
            <a:grpSpLocks/>
          </p:cNvGrpSpPr>
          <p:nvPr/>
        </p:nvGrpSpPr>
        <p:grpSpPr bwMode="auto">
          <a:xfrm>
            <a:off x="6413898" y="2966865"/>
            <a:ext cx="1901428" cy="912307"/>
            <a:chOff x="0" y="0"/>
            <a:chExt cx="2534095" cy="1217270"/>
          </a:xfrm>
        </p:grpSpPr>
        <p:sp>
          <p:nvSpPr>
            <p:cNvPr id="92" name="矩形 1"/>
            <p:cNvSpPr>
              <a:spLocks noChangeArrowheads="1"/>
            </p:cNvSpPr>
            <p:nvPr/>
          </p:nvSpPr>
          <p:spPr bwMode="auto">
            <a:xfrm>
              <a:off x="0" y="0"/>
              <a:ext cx="1691509" cy="446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3" name="矩形 48"/>
            <p:cNvSpPr>
              <a:spLocks noChangeArrowheads="1"/>
            </p:cNvSpPr>
            <p:nvPr/>
          </p:nvSpPr>
          <p:spPr bwMode="auto">
            <a:xfrm>
              <a:off x="50762" y="375419"/>
              <a:ext cx="2483333" cy="8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750" advClick="0" advTm="12000">
        <p14:gallery dir="l"/>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500"/>
                                        <p:tgtEl>
                                          <p:spTgt spid="6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right)">
                                      <p:cBhvr>
                                        <p:cTn id="15" dur="500"/>
                                        <p:tgtEl>
                                          <p:spTgt spid="81"/>
                                        </p:tgtEl>
                                      </p:cBhvr>
                                    </p:animEffect>
                                  </p:childTnLst>
                                </p:cTn>
                              </p:par>
                              <p:par>
                                <p:cTn id="16" presetID="2" presetClass="entr" presetSubtype="8" fill="hold" nodeType="withEffect">
                                  <p:stCondLst>
                                    <p:cond delay="0"/>
                                  </p:stCondLs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500" fill="hold"/>
                                        <p:tgtEl>
                                          <p:spTgt spid="82"/>
                                        </p:tgtEl>
                                        <p:attrNameLst>
                                          <p:attrName>ppt_x</p:attrName>
                                        </p:attrNameLst>
                                      </p:cBhvr>
                                      <p:tavLst>
                                        <p:tav tm="0">
                                          <p:val>
                                            <p:strVal val="0-#ppt_w/2"/>
                                          </p:val>
                                        </p:tav>
                                        <p:tav tm="100000">
                                          <p:val>
                                            <p:strVal val="#ppt_x"/>
                                          </p:val>
                                        </p:tav>
                                      </p:tavLst>
                                    </p:anim>
                                    <p:anim calcmode="lin" valueType="num">
                                      <p:cBhvr additive="base">
                                        <p:cTn id="19" dur="500" fill="hold"/>
                                        <p:tgtEl>
                                          <p:spTgt spid="8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repeatCount="200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50"/>
                                        <p:tgtEl>
                                          <p:spTgt spid="3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ipe(up)">
                                      <p:cBhvr>
                                        <p:cTn id="27" dur="500"/>
                                        <p:tgtEl>
                                          <p:spTgt spid="7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500"/>
                                        <p:tgtEl>
                                          <p:spTgt spid="80"/>
                                        </p:tgtEl>
                                      </p:cBhvr>
                                    </p:animEffect>
                                  </p:childTnLst>
                                </p:cTn>
                              </p:par>
                              <p:par>
                                <p:cTn id="32" presetID="2" presetClass="entr" presetSubtype="2" fill="hold" nodeType="withEffect">
                                  <p:stCondLst>
                                    <p:cond delay="0"/>
                                  </p:stCondLst>
                                  <p:childTnLst>
                                    <p:set>
                                      <p:cBhvr>
                                        <p:cTn id="33" dur="1" fill="hold">
                                          <p:stCondLst>
                                            <p:cond delay="0"/>
                                          </p:stCondLst>
                                        </p:cTn>
                                        <p:tgtEl>
                                          <p:spTgt spid="88"/>
                                        </p:tgtEl>
                                        <p:attrNameLst>
                                          <p:attrName>style.visibility</p:attrName>
                                        </p:attrNameLst>
                                      </p:cBhvr>
                                      <p:to>
                                        <p:strVal val="visible"/>
                                      </p:to>
                                    </p:set>
                                    <p:anim calcmode="lin" valueType="num">
                                      <p:cBhvr additive="base">
                                        <p:cTn id="34" dur="500" fill="hold"/>
                                        <p:tgtEl>
                                          <p:spTgt spid="88"/>
                                        </p:tgtEl>
                                        <p:attrNameLst>
                                          <p:attrName>ppt_x</p:attrName>
                                        </p:attrNameLst>
                                      </p:cBhvr>
                                      <p:tavLst>
                                        <p:tav tm="0">
                                          <p:val>
                                            <p:strVal val="1+#ppt_w/2"/>
                                          </p:val>
                                        </p:tav>
                                        <p:tav tm="100000">
                                          <p:val>
                                            <p:strVal val="#ppt_x"/>
                                          </p:val>
                                        </p:tav>
                                      </p:tavLst>
                                    </p:anim>
                                    <p:anim calcmode="lin" valueType="num">
                                      <p:cBhvr additive="base">
                                        <p:cTn id="35" dur="500" fill="hold"/>
                                        <p:tgtEl>
                                          <p:spTgt spid="88"/>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0" presetClass="entr" presetSubtype="0" repeatCount="2000"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250"/>
                                        <p:tgtEl>
                                          <p:spTgt spid="53"/>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500"/>
                                        <p:tgtEl>
                                          <p:spTgt spid="61"/>
                                        </p:tgtEl>
                                      </p:cBhvr>
                                    </p:animEffect>
                                  </p:childTnLst>
                                </p:cTn>
                              </p:par>
                              <p:par>
                                <p:cTn id="44" presetID="2" presetClass="entr" presetSubtype="8" fill="hold" nodeType="withEffect">
                                  <p:stCondLst>
                                    <p:cond delay="0"/>
                                  </p:stCondLst>
                                  <p:childTnLst>
                                    <p:set>
                                      <p:cBhvr>
                                        <p:cTn id="45" dur="1" fill="hold">
                                          <p:stCondLst>
                                            <p:cond delay="0"/>
                                          </p:stCondLst>
                                        </p:cTn>
                                        <p:tgtEl>
                                          <p:spTgt spid="85"/>
                                        </p:tgtEl>
                                        <p:attrNameLst>
                                          <p:attrName>style.visibility</p:attrName>
                                        </p:attrNameLst>
                                      </p:cBhvr>
                                      <p:to>
                                        <p:strVal val="visible"/>
                                      </p:to>
                                    </p:set>
                                    <p:anim calcmode="lin" valueType="num">
                                      <p:cBhvr additive="base">
                                        <p:cTn id="46" dur="500" fill="hold"/>
                                        <p:tgtEl>
                                          <p:spTgt spid="85"/>
                                        </p:tgtEl>
                                        <p:attrNameLst>
                                          <p:attrName>ppt_x</p:attrName>
                                        </p:attrNameLst>
                                      </p:cBhvr>
                                      <p:tavLst>
                                        <p:tav tm="0">
                                          <p:val>
                                            <p:strVal val="0-#ppt_w/2"/>
                                          </p:val>
                                        </p:tav>
                                        <p:tav tm="100000">
                                          <p:val>
                                            <p:strVal val="#ppt_x"/>
                                          </p:val>
                                        </p:tav>
                                      </p:tavLst>
                                    </p:anim>
                                    <p:anim calcmode="lin" valueType="num">
                                      <p:cBhvr additive="base">
                                        <p:cTn id="47" dur="500" fill="hold"/>
                                        <p:tgtEl>
                                          <p:spTgt spid="8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10" presetClass="entr" presetSubtype="0" repeatCount="2000"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250"/>
                                        <p:tgtEl>
                                          <p:spTgt spid="46"/>
                                        </p:tgtEl>
                                      </p:cBhvr>
                                    </p:animEffect>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up)">
                                      <p:cBhvr>
                                        <p:cTn id="55" dur="500"/>
                                        <p:tgtEl>
                                          <p:spTgt spid="78"/>
                                        </p:tgtEl>
                                      </p:cBhvr>
                                    </p:animEffect>
                                  </p:childTnLst>
                                </p:cTn>
                              </p:par>
                              <p:par>
                                <p:cTn id="56" presetID="2" presetClass="entr" presetSubtype="2" fill="hold" nodeType="withEffect">
                                  <p:stCondLst>
                                    <p:cond delay="25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500" fill="hold"/>
                                        <p:tgtEl>
                                          <p:spTgt spid="91"/>
                                        </p:tgtEl>
                                        <p:attrNameLst>
                                          <p:attrName>ppt_x</p:attrName>
                                        </p:attrNameLst>
                                      </p:cBhvr>
                                      <p:tavLst>
                                        <p:tav tm="0">
                                          <p:val>
                                            <p:strVal val="1+#ppt_w/2"/>
                                          </p:val>
                                        </p:tav>
                                        <p:tav tm="100000">
                                          <p:val>
                                            <p:strVal val="#ppt_x"/>
                                          </p:val>
                                        </p:tav>
                                      </p:tavLst>
                                    </p:anim>
                                    <p:anim calcmode="lin" valueType="num">
                                      <p:cBhvr additive="base">
                                        <p:cTn id="59"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4" name="直接连接符 13"/>
          <p:cNvCxnSpPr>
            <a:cxnSpLocks noChangeShapeType="1"/>
          </p:cNvCxnSpPr>
          <p:nvPr/>
        </p:nvCxnSpPr>
        <p:spPr bwMode="auto">
          <a:xfrm>
            <a:off x="3288232" y="915566"/>
            <a:ext cx="0" cy="3868340"/>
          </a:xfrm>
          <a:prstGeom prst="line">
            <a:avLst/>
          </a:prstGeom>
          <a:noFill/>
          <a:ln w="6350" cmpd="sng">
            <a:solidFill>
              <a:schemeClr val="accent1"/>
            </a:solidFill>
            <a:round/>
            <a:headEnd/>
            <a:tailEnd/>
          </a:ln>
          <a:extLst>
            <a:ext uri="{909E8E84-426E-40DD-AFC4-6F175D3DCCD1}">
              <a14:hiddenFill xmlns:a14="http://schemas.microsoft.com/office/drawing/2010/main">
                <a:noFill/>
              </a14:hiddenFill>
            </a:ext>
          </a:extLst>
        </p:spPr>
      </p:cxnSp>
      <p:sp>
        <p:nvSpPr>
          <p:cNvPr id="31" name="椭圆 14"/>
          <p:cNvSpPr>
            <a:spLocks noChangeArrowheads="1"/>
          </p:cNvSpPr>
          <p:nvPr/>
        </p:nvSpPr>
        <p:spPr bwMode="auto">
          <a:xfrm>
            <a:off x="3237036" y="1544216"/>
            <a:ext cx="96440" cy="964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 name="椭圆 15"/>
          <p:cNvSpPr>
            <a:spLocks noChangeArrowheads="1"/>
          </p:cNvSpPr>
          <p:nvPr/>
        </p:nvSpPr>
        <p:spPr bwMode="auto">
          <a:xfrm>
            <a:off x="3237036" y="2801516"/>
            <a:ext cx="96440" cy="964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 name="椭圆 16"/>
          <p:cNvSpPr>
            <a:spLocks noChangeArrowheads="1"/>
          </p:cNvSpPr>
          <p:nvPr/>
        </p:nvSpPr>
        <p:spPr bwMode="auto">
          <a:xfrm>
            <a:off x="3237036" y="4060005"/>
            <a:ext cx="96440" cy="96441"/>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34" name="组合 5"/>
          <p:cNvGrpSpPr>
            <a:grpSpLocks/>
          </p:cNvGrpSpPr>
          <p:nvPr/>
        </p:nvGrpSpPr>
        <p:grpSpPr bwMode="auto">
          <a:xfrm>
            <a:off x="1978544" y="1114400"/>
            <a:ext cx="957263" cy="956072"/>
            <a:chOff x="0" y="0"/>
            <a:chExt cx="1275488" cy="1275488"/>
          </a:xfrm>
        </p:grpSpPr>
        <p:sp>
          <p:nvSpPr>
            <p:cNvPr id="35" name="泪滴形 7"/>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 name="文本框 17"/>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dirty="0">
                  <a:solidFill>
                    <a:schemeClr val="bg1"/>
                  </a:solidFill>
                  <a:latin typeface="微软雅黑" pitchFamily="34" charset="-122"/>
                  <a:ea typeface="微软雅黑" pitchFamily="34" charset="-122"/>
                </a:rPr>
                <a:t>文本</a:t>
              </a:r>
            </a:p>
          </p:txBody>
        </p:sp>
      </p:grpSp>
      <p:grpSp>
        <p:nvGrpSpPr>
          <p:cNvPr id="44" name="组合 28"/>
          <p:cNvGrpSpPr>
            <a:grpSpLocks/>
          </p:cNvGrpSpPr>
          <p:nvPr/>
        </p:nvGrpSpPr>
        <p:grpSpPr bwMode="auto">
          <a:xfrm>
            <a:off x="1978544" y="2371699"/>
            <a:ext cx="957263" cy="957263"/>
            <a:chOff x="0" y="0"/>
            <a:chExt cx="1275488" cy="1275488"/>
          </a:xfrm>
        </p:grpSpPr>
        <p:sp>
          <p:nvSpPr>
            <p:cNvPr id="45" name="泪滴形 9"/>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5" name="文本框 18"/>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grpSp>
        <p:nvGrpSpPr>
          <p:cNvPr id="56" name="组合 29"/>
          <p:cNvGrpSpPr>
            <a:grpSpLocks/>
          </p:cNvGrpSpPr>
          <p:nvPr/>
        </p:nvGrpSpPr>
        <p:grpSpPr bwMode="auto">
          <a:xfrm>
            <a:off x="1978544" y="3628999"/>
            <a:ext cx="957263" cy="957263"/>
            <a:chOff x="0" y="0"/>
            <a:chExt cx="1275488" cy="1275488"/>
          </a:xfrm>
        </p:grpSpPr>
        <p:sp>
          <p:nvSpPr>
            <p:cNvPr id="57" name="泪滴形 12"/>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8" name="文本框 19"/>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sp>
        <p:nvSpPr>
          <p:cNvPr id="59" name="矩形 20"/>
          <p:cNvSpPr>
            <a:spLocks noChangeArrowheads="1"/>
          </p:cNvSpPr>
          <p:nvPr/>
        </p:nvSpPr>
        <p:spPr bwMode="auto">
          <a:xfrm>
            <a:off x="3578745" y="1279896"/>
            <a:ext cx="2047875" cy="282178"/>
          </a:xfrm>
          <a:prstGeom prst="rect">
            <a:avLst/>
          </a:prstGeom>
          <a:solidFill>
            <a:srgbClr val="00B05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60" name="TextBox 10"/>
          <p:cNvSpPr txBox="1">
            <a:spLocks noChangeArrowheads="1"/>
          </p:cNvSpPr>
          <p:nvPr/>
        </p:nvSpPr>
        <p:spPr bwMode="auto">
          <a:xfrm>
            <a:off x="3488258" y="1619224"/>
            <a:ext cx="3604022"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dirty="0">
                <a:latin typeface="微软雅黑" pitchFamily="34" charset="-122"/>
                <a:ea typeface="微软雅黑" pitchFamily="34" charset="-122"/>
              </a:rPr>
              <a:t>我们工作室致力于专业</a:t>
            </a:r>
            <a:r>
              <a:rPr lang="en-US" altLang="zh-CN" sz="900" dirty="0">
                <a:latin typeface="微软雅黑" pitchFamily="34" charset="-122"/>
                <a:ea typeface="微软雅黑" pitchFamily="34" charset="-122"/>
              </a:rPr>
              <a:t>PPT</a:t>
            </a:r>
            <a:r>
              <a:rPr lang="zh-CN" altLang="en-US" sz="900" dirty="0">
                <a:latin typeface="微软雅黑" pitchFamily="34" charset="-122"/>
                <a:ea typeface="微软雅黑" pitchFamily="34" charset="-122"/>
              </a:rPr>
              <a:t>模板的发布，课件及汇报</a:t>
            </a:r>
            <a:r>
              <a:rPr lang="en-US" altLang="zh-CN" sz="900" dirty="0">
                <a:latin typeface="微软雅黑" pitchFamily="34" charset="-122"/>
                <a:ea typeface="微软雅黑" pitchFamily="34" charset="-122"/>
              </a:rPr>
              <a:t>PPT</a:t>
            </a:r>
            <a:r>
              <a:rPr lang="zh-CN" altLang="en-US" sz="900" dirty="0">
                <a:latin typeface="微软雅黑" pitchFamily="34" charset="-122"/>
                <a:ea typeface="微软雅黑" pitchFamily="34" charset="-122"/>
              </a:rPr>
              <a:t>的美化，并为您提供专业的</a:t>
            </a:r>
            <a:r>
              <a:rPr lang="en-US" altLang="zh-CN" sz="900" dirty="0">
                <a:latin typeface="微软雅黑" pitchFamily="34" charset="-122"/>
                <a:ea typeface="微软雅黑" pitchFamily="34" charset="-122"/>
              </a:rPr>
              <a:t>PPT</a:t>
            </a:r>
            <a:r>
              <a:rPr lang="zh-CN" altLang="en-US" sz="900" dirty="0">
                <a:latin typeface="微软雅黑" pitchFamily="34" charset="-122"/>
                <a:ea typeface="微软雅黑" pitchFamily="34" charset="-122"/>
              </a:rPr>
              <a:t>个性定制服务。我们秉承“给您演示的光和热”的理念，为您分担职场压力</a:t>
            </a:r>
            <a:r>
              <a:rPr lang="en-US" altLang="zh-CN" sz="900" dirty="0">
                <a:latin typeface="微软雅黑" pitchFamily="34" charset="-122"/>
                <a:ea typeface="微软雅黑" pitchFamily="34" charset="-122"/>
              </a:rPr>
              <a:t>,</a:t>
            </a:r>
            <a:r>
              <a:rPr lang="zh-CN" altLang="en-US" sz="900" dirty="0">
                <a:latin typeface="微软雅黑" pitchFamily="34" charset="-122"/>
                <a:ea typeface="微软雅黑" pitchFamily="34" charset="-122"/>
              </a:rPr>
              <a:t>让您的每一次亮相都信心澎湃。</a:t>
            </a:r>
          </a:p>
        </p:txBody>
      </p:sp>
      <p:sp>
        <p:nvSpPr>
          <p:cNvPr id="61" name="矩形 22"/>
          <p:cNvSpPr>
            <a:spLocks noChangeArrowheads="1"/>
          </p:cNvSpPr>
          <p:nvPr/>
        </p:nvSpPr>
        <p:spPr bwMode="auto">
          <a:xfrm>
            <a:off x="3578745" y="2600299"/>
            <a:ext cx="2047875" cy="283369"/>
          </a:xfrm>
          <a:prstGeom prst="rect">
            <a:avLst/>
          </a:prstGeom>
          <a:solidFill>
            <a:srgbClr val="92D05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dirty="0">
                <a:solidFill>
                  <a:srgbClr val="FFFFFF"/>
                </a:solidFill>
                <a:latin typeface="微软雅黑" pitchFamily="34" charset="-122"/>
                <a:ea typeface="微软雅黑" pitchFamily="34" charset="-122"/>
              </a:rPr>
              <a:t>点击此处添加您的文字</a:t>
            </a:r>
          </a:p>
        </p:txBody>
      </p:sp>
      <p:sp>
        <p:nvSpPr>
          <p:cNvPr id="62" name="TextBox 10"/>
          <p:cNvSpPr txBox="1">
            <a:spLocks noChangeArrowheads="1"/>
          </p:cNvSpPr>
          <p:nvPr/>
        </p:nvSpPr>
        <p:spPr bwMode="auto">
          <a:xfrm>
            <a:off x="3488258" y="2940818"/>
            <a:ext cx="3604022"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a:latin typeface="微软雅黑" pitchFamily="34" charset="-122"/>
                <a:ea typeface="微软雅黑" pitchFamily="34" charset="-122"/>
              </a:rPr>
              <a:t>我们工作室致力于专业</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模板的发布，课件及汇报</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的美化，并为您提供专业的</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个性定制服务。我们秉承“给您演示的光和热”的理念，为您分担职场压力</a:t>
            </a:r>
            <a:r>
              <a:rPr lang="en-US" altLang="zh-CN" sz="900">
                <a:latin typeface="微软雅黑" pitchFamily="34" charset="-122"/>
                <a:ea typeface="微软雅黑" pitchFamily="34" charset="-122"/>
              </a:rPr>
              <a:t>,</a:t>
            </a:r>
            <a:r>
              <a:rPr lang="zh-CN" altLang="en-US" sz="900">
                <a:latin typeface="微软雅黑" pitchFamily="34" charset="-122"/>
                <a:ea typeface="微软雅黑" pitchFamily="34" charset="-122"/>
              </a:rPr>
              <a:t>让您的每一次亮相都信心澎湃。</a:t>
            </a:r>
          </a:p>
        </p:txBody>
      </p:sp>
      <p:sp>
        <p:nvSpPr>
          <p:cNvPr id="63" name="矩形 24"/>
          <p:cNvSpPr>
            <a:spLocks noChangeArrowheads="1"/>
          </p:cNvSpPr>
          <p:nvPr/>
        </p:nvSpPr>
        <p:spPr bwMode="auto">
          <a:xfrm>
            <a:off x="3578745" y="3815928"/>
            <a:ext cx="2047875" cy="283369"/>
          </a:xfrm>
          <a:prstGeom prst="rect">
            <a:avLst/>
          </a:prstGeom>
          <a:solidFill>
            <a:srgbClr val="00B05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64" name="TextBox 10"/>
          <p:cNvSpPr txBox="1">
            <a:spLocks noChangeArrowheads="1"/>
          </p:cNvSpPr>
          <p:nvPr/>
        </p:nvSpPr>
        <p:spPr bwMode="auto">
          <a:xfrm>
            <a:off x="3488258" y="4156446"/>
            <a:ext cx="3604022" cy="48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a:latin typeface="微软雅黑" pitchFamily="34" charset="-122"/>
                <a:ea typeface="微软雅黑" pitchFamily="34" charset="-122"/>
              </a:rPr>
              <a:t>我们工作室致力于专业</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模板的发布，课件及汇报</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的美化，并为您提供专业的</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个性定制服务。我们秉承“给您演示的光和热”的理念，为您分担职场压力</a:t>
            </a:r>
            <a:r>
              <a:rPr lang="en-US" altLang="zh-CN" sz="900">
                <a:latin typeface="微软雅黑" pitchFamily="34" charset="-122"/>
                <a:ea typeface="微软雅黑" pitchFamily="34" charset="-122"/>
              </a:rPr>
              <a:t>,</a:t>
            </a:r>
            <a:r>
              <a:rPr lang="zh-CN" altLang="en-US" sz="900">
                <a:latin typeface="微软雅黑" pitchFamily="34" charset="-122"/>
                <a:ea typeface="微软雅黑" pitchFamily="34" charset="-122"/>
              </a:rPr>
              <a:t>让您的每一次亮相都信心澎湃。</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1+#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1+#ppt_w/2"/>
                                          </p:val>
                                        </p:tav>
                                        <p:tav tm="100000">
                                          <p:val>
                                            <p:strVal val="#ppt_x"/>
                                          </p:val>
                                        </p:tav>
                                      </p:tavLst>
                                    </p:anim>
                                    <p:anim calcmode="lin" valueType="num">
                                      <p:cBhvr additive="base">
                                        <p:cTn id="26" dur="500" fill="hold"/>
                                        <p:tgtEl>
                                          <p:spTgt spid="6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childTnLst>
                          </p:cTn>
                        </p:par>
                        <p:par>
                          <p:cTn id="33" fill="hold">
                            <p:stCondLst>
                              <p:cond delay="2000"/>
                            </p:stCondLst>
                            <p:childTnLst>
                              <p:par>
                                <p:cTn id="34" presetID="2" presetClass="entr" presetSubtype="8"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0-#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1+#ppt_w/2"/>
                                          </p:val>
                                        </p:tav>
                                        <p:tav tm="100000">
                                          <p:val>
                                            <p:strVal val="#ppt_x"/>
                                          </p:val>
                                        </p:tav>
                                      </p:tavLst>
                                    </p:anim>
                                    <p:anim calcmode="lin" valueType="num">
                                      <p:cBhvr additive="base">
                                        <p:cTn id="41" dur="500" fill="hold"/>
                                        <p:tgtEl>
                                          <p:spTgt spid="6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1+#ppt_w/2"/>
                                          </p:val>
                                        </p:tav>
                                        <p:tav tm="100000">
                                          <p:val>
                                            <p:strVal val="#ppt_x"/>
                                          </p:val>
                                        </p:tav>
                                      </p:tavLst>
                                    </p:anim>
                                    <p:anim calcmode="lin" valueType="num">
                                      <p:cBhvr additive="base">
                                        <p:cTn id="45" dur="500" fill="hold"/>
                                        <p:tgtEl>
                                          <p:spTgt spid="62"/>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3000"/>
                            </p:stCondLst>
                            <p:childTnLst>
                              <p:par>
                                <p:cTn id="53" presetID="2" presetClass="entr" presetSubtype="8"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500" fill="hold"/>
                                        <p:tgtEl>
                                          <p:spTgt spid="63"/>
                                        </p:tgtEl>
                                        <p:attrNameLst>
                                          <p:attrName>ppt_x</p:attrName>
                                        </p:attrNameLst>
                                      </p:cBhvr>
                                      <p:tavLst>
                                        <p:tav tm="0">
                                          <p:val>
                                            <p:strVal val="1+#ppt_w/2"/>
                                          </p:val>
                                        </p:tav>
                                        <p:tav tm="100000">
                                          <p:val>
                                            <p:strVal val="#ppt_x"/>
                                          </p:val>
                                        </p:tav>
                                      </p:tavLst>
                                    </p:anim>
                                    <p:anim calcmode="lin" valueType="num">
                                      <p:cBhvr additive="base">
                                        <p:cTn id="60" dur="500" fill="hold"/>
                                        <p:tgtEl>
                                          <p:spTgt spid="6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500" fill="hold"/>
                                        <p:tgtEl>
                                          <p:spTgt spid="64"/>
                                        </p:tgtEl>
                                        <p:attrNameLst>
                                          <p:attrName>ppt_x</p:attrName>
                                        </p:attrNameLst>
                                      </p:cBhvr>
                                      <p:tavLst>
                                        <p:tav tm="0">
                                          <p:val>
                                            <p:strVal val="1+#ppt_w/2"/>
                                          </p:val>
                                        </p:tav>
                                        <p:tav tm="100000">
                                          <p:val>
                                            <p:strVal val="#ppt_x"/>
                                          </p:val>
                                        </p:tav>
                                      </p:tavLst>
                                    </p:anim>
                                    <p:anim calcmode="lin" valueType="num">
                                      <p:cBhvr additive="base">
                                        <p:cTn id="64"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59" grpId="0" animBg="1"/>
      <p:bldP spid="60" grpId="0"/>
      <p:bldP spid="61" grpId="0" animBg="1"/>
      <p:bldP spid="62" grpId="0"/>
      <p:bldP spid="63" grpId="0" animBg="1"/>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燕尾形 46"/>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文本框 14"/>
          <p:cNvSpPr>
            <a:spLocks noChangeArrowheads="1"/>
          </p:cNvSpPr>
          <p:nvPr/>
        </p:nvSpPr>
        <p:spPr bwMode="auto">
          <a:xfrm>
            <a:off x="1459707" y="1285750"/>
            <a:ext cx="132159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4500" b="0" dirty="0">
                <a:solidFill>
                  <a:srgbClr val="000000"/>
                </a:solidFill>
                <a:latin typeface="Calibri" pitchFamily="34" charset="0"/>
                <a:ea typeface="Calibri" pitchFamily="34" charset="0"/>
                <a:cs typeface="Calibri" pitchFamily="34" charset="0"/>
                <a:sym typeface="Calibri" pitchFamily="34" charset="0"/>
              </a:rPr>
              <a:t>NO.1</a:t>
            </a:r>
            <a:endParaRPr lang="zh-CN" altLang="en-US" sz="4500" b="0" dirty="0">
              <a:solidFill>
                <a:srgbClr val="000000"/>
              </a:solidFill>
              <a:latin typeface="Calibri" pitchFamily="34" charset="0"/>
              <a:sym typeface="宋体" pitchFamily="2" charset="-122"/>
            </a:endParaRPr>
          </a:p>
        </p:txBody>
      </p:sp>
      <p:sp>
        <p:nvSpPr>
          <p:cNvPr id="54" name="文本框 15"/>
          <p:cNvSpPr>
            <a:spLocks noChangeArrowheads="1"/>
          </p:cNvSpPr>
          <p:nvPr/>
        </p:nvSpPr>
        <p:spPr bwMode="auto">
          <a:xfrm>
            <a:off x="3910013" y="3669381"/>
            <a:ext cx="132278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4500" b="0">
                <a:solidFill>
                  <a:srgbClr val="000000"/>
                </a:solidFill>
                <a:latin typeface="Calibri" pitchFamily="34" charset="0"/>
                <a:ea typeface="Calibri" pitchFamily="34" charset="0"/>
                <a:cs typeface="Calibri" pitchFamily="34" charset="0"/>
                <a:sym typeface="Calibri" pitchFamily="34" charset="0"/>
              </a:rPr>
              <a:t>NO.2</a:t>
            </a:r>
            <a:endParaRPr lang="zh-CN" altLang="en-US" sz="4500" b="0">
              <a:solidFill>
                <a:srgbClr val="000000"/>
              </a:solidFill>
              <a:latin typeface="Calibri" pitchFamily="34" charset="0"/>
              <a:sym typeface="宋体" pitchFamily="2" charset="-122"/>
            </a:endParaRPr>
          </a:p>
        </p:txBody>
      </p:sp>
      <p:sp>
        <p:nvSpPr>
          <p:cNvPr id="55" name="文本框 16"/>
          <p:cNvSpPr>
            <a:spLocks noChangeArrowheads="1"/>
          </p:cNvSpPr>
          <p:nvPr/>
        </p:nvSpPr>
        <p:spPr bwMode="auto">
          <a:xfrm>
            <a:off x="6357938" y="1283369"/>
            <a:ext cx="1321594"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4500" b="0">
                <a:solidFill>
                  <a:srgbClr val="000000"/>
                </a:solidFill>
                <a:latin typeface="Calibri" pitchFamily="34" charset="0"/>
                <a:ea typeface="Calibri" pitchFamily="34" charset="0"/>
                <a:cs typeface="Calibri" pitchFamily="34" charset="0"/>
                <a:sym typeface="Calibri" pitchFamily="34" charset="0"/>
              </a:rPr>
              <a:t>NO.3</a:t>
            </a:r>
            <a:endParaRPr lang="zh-CN" altLang="en-US" sz="4500" b="0">
              <a:solidFill>
                <a:srgbClr val="000000"/>
              </a:solidFill>
              <a:latin typeface="Calibri" pitchFamily="34" charset="0"/>
              <a:sym typeface="宋体" pitchFamily="2" charset="-122"/>
            </a:endParaRPr>
          </a:p>
        </p:txBody>
      </p:sp>
      <p:sp>
        <p:nvSpPr>
          <p:cNvPr id="56" name="矩形 21"/>
          <p:cNvSpPr>
            <a:spLocks noChangeArrowheads="1"/>
          </p:cNvSpPr>
          <p:nvPr/>
        </p:nvSpPr>
        <p:spPr bwMode="auto">
          <a:xfrm>
            <a:off x="1002507" y="3563417"/>
            <a:ext cx="2235994" cy="92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sp>
        <p:nvSpPr>
          <p:cNvPr id="57" name="矩形 22"/>
          <p:cNvSpPr>
            <a:spLocks noChangeArrowheads="1"/>
          </p:cNvSpPr>
          <p:nvPr/>
        </p:nvSpPr>
        <p:spPr bwMode="auto">
          <a:xfrm>
            <a:off x="6253163" y="3612231"/>
            <a:ext cx="2235994" cy="92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sp>
        <p:nvSpPr>
          <p:cNvPr id="58" name="矩形 23"/>
          <p:cNvSpPr>
            <a:spLocks noChangeArrowheads="1"/>
          </p:cNvSpPr>
          <p:nvPr/>
        </p:nvSpPr>
        <p:spPr bwMode="auto">
          <a:xfrm>
            <a:off x="3458766" y="1203598"/>
            <a:ext cx="2235994" cy="92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grpSp>
        <p:nvGrpSpPr>
          <p:cNvPr id="59" name="组合 7"/>
          <p:cNvGrpSpPr>
            <a:grpSpLocks/>
          </p:cNvGrpSpPr>
          <p:nvPr/>
        </p:nvGrpSpPr>
        <p:grpSpPr bwMode="auto">
          <a:xfrm>
            <a:off x="791766" y="2095375"/>
            <a:ext cx="7560469" cy="1348979"/>
            <a:chOff x="0" y="0"/>
            <a:chExt cx="10080626" cy="1799206"/>
          </a:xfrm>
        </p:grpSpPr>
        <p:grpSp>
          <p:nvGrpSpPr>
            <p:cNvPr id="73" name="组合 13"/>
            <p:cNvGrpSpPr>
              <a:grpSpLocks/>
            </p:cNvGrpSpPr>
            <p:nvPr/>
          </p:nvGrpSpPr>
          <p:grpSpPr bwMode="auto">
            <a:xfrm>
              <a:off x="0" y="444279"/>
              <a:ext cx="10080626" cy="1006609"/>
              <a:chOff x="0" y="0"/>
              <a:chExt cx="8968528" cy="895560"/>
            </a:xfrm>
          </p:grpSpPr>
          <p:sp>
            <p:nvSpPr>
              <p:cNvPr id="80" name="圆角矩形 6"/>
              <p:cNvSpPr>
                <a:spLocks noChangeArrowheads="1"/>
              </p:cNvSpPr>
              <p:nvPr/>
            </p:nvSpPr>
            <p:spPr bwMode="auto">
              <a:xfrm>
                <a:off x="0" y="1"/>
                <a:ext cx="3163946" cy="895559"/>
              </a:xfrm>
              <a:prstGeom prst="roundRect">
                <a:avLst>
                  <a:gd name="adj" fmla="val 16667"/>
                </a:avLst>
              </a:prstGeom>
              <a:solidFill>
                <a:srgbClr val="92D05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 name="圆角矩形 12"/>
              <p:cNvSpPr>
                <a:spLocks noChangeArrowheads="1"/>
              </p:cNvSpPr>
              <p:nvPr/>
            </p:nvSpPr>
            <p:spPr bwMode="auto">
              <a:xfrm>
                <a:off x="2902291" y="0"/>
                <a:ext cx="3163946" cy="895559"/>
              </a:xfrm>
              <a:prstGeom prst="roundRect">
                <a:avLst>
                  <a:gd name="adj" fmla="val 16667"/>
                </a:avLst>
              </a:prstGeom>
              <a:solidFill>
                <a:srgbClr val="D8D8D8"/>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 name="圆角矩形 11"/>
              <p:cNvSpPr>
                <a:spLocks noChangeArrowheads="1"/>
              </p:cNvSpPr>
              <p:nvPr/>
            </p:nvSpPr>
            <p:spPr bwMode="auto">
              <a:xfrm>
                <a:off x="5804582" y="0"/>
                <a:ext cx="3163946" cy="895559"/>
              </a:xfrm>
              <a:prstGeom prst="roundRect">
                <a:avLst>
                  <a:gd name="adj" fmla="val 16667"/>
                </a:avLst>
              </a:prstGeom>
              <a:solidFill>
                <a:srgbClr val="00B05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4" name="等腰三角形 17"/>
            <p:cNvSpPr>
              <a:spLocks noChangeArrowheads="1"/>
            </p:cNvSpPr>
            <p:nvPr/>
          </p:nvSpPr>
          <p:spPr bwMode="auto">
            <a:xfrm>
              <a:off x="1576112" y="95960"/>
              <a:ext cx="404050" cy="348319"/>
            </a:xfrm>
            <a:prstGeom prst="triangle">
              <a:avLst>
                <a:gd name="adj" fmla="val 50000"/>
              </a:avLst>
            </a:prstGeom>
            <a:solidFill>
              <a:srgbClr val="92D05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5" name="等腰三角形 18"/>
            <p:cNvSpPr>
              <a:spLocks noChangeArrowheads="1"/>
            </p:cNvSpPr>
            <p:nvPr/>
          </p:nvSpPr>
          <p:spPr bwMode="auto">
            <a:xfrm>
              <a:off x="8100463" y="0"/>
              <a:ext cx="437554" cy="446113"/>
            </a:xfrm>
            <a:prstGeom prst="triangle">
              <a:avLst>
                <a:gd name="adj" fmla="val 50000"/>
              </a:avLst>
            </a:prstGeom>
            <a:solidFill>
              <a:srgbClr val="00B050"/>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6" name="等腰三角形 19"/>
            <p:cNvSpPr>
              <a:spLocks noChangeArrowheads="1"/>
            </p:cNvSpPr>
            <p:nvPr/>
          </p:nvSpPr>
          <p:spPr bwMode="auto">
            <a:xfrm flipV="1">
              <a:off x="4844809" y="1450887"/>
              <a:ext cx="404050" cy="348319"/>
            </a:xfrm>
            <a:prstGeom prst="triangle">
              <a:avLst>
                <a:gd name="adj" fmla="val 50000"/>
              </a:avLst>
            </a:prstGeom>
            <a:solidFill>
              <a:srgbClr val="D8D8D8"/>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7" name="矩形 5"/>
            <p:cNvSpPr>
              <a:spLocks noChangeArrowheads="1"/>
            </p:cNvSpPr>
            <p:nvPr/>
          </p:nvSpPr>
          <p:spPr bwMode="auto">
            <a:xfrm>
              <a:off x="4062828" y="739555"/>
              <a:ext cx="1785105" cy="49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08A810"/>
                  </a:solidFill>
                  <a:latin typeface="方正正中黑简体" pitchFamily="2" charset="-122"/>
                  <a:ea typeface="方正正中黑简体" pitchFamily="2" charset="-122"/>
                  <a:sym typeface="方正正中黑简体" pitchFamily="2" charset="-122"/>
                </a:rPr>
                <a:t>请输入标题</a:t>
              </a:r>
              <a:endParaRPr lang="zh-CN" altLang="en-US" dirty="0">
                <a:solidFill>
                  <a:srgbClr val="08A810"/>
                </a:solidFill>
              </a:endParaRPr>
            </a:p>
          </p:txBody>
        </p:sp>
        <p:sp>
          <p:nvSpPr>
            <p:cNvPr id="78" name="矩形 20"/>
            <p:cNvSpPr>
              <a:spLocks noChangeArrowheads="1"/>
            </p:cNvSpPr>
            <p:nvPr/>
          </p:nvSpPr>
          <p:spPr bwMode="auto">
            <a:xfrm>
              <a:off x="7757427" y="782055"/>
              <a:ext cx="1785105" cy="49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chemeClr val="bg1"/>
                  </a:solidFill>
                  <a:latin typeface="方正正中黑简体" pitchFamily="2" charset="-122"/>
                  <a:ea typeface="方正正中黑简体" pitchFamily="2" charset="-122"/>
                  <a:sym typeface="方正正中黑简体" pitchFamily="2" charset="-122"/>
                </a:rPr>
                <a:t>请输入标题</a:t>
              </a:r>
              <a:endParaRPr lang="zh-CN" altLang="en-US"/>
            </a:p>
          </p:txBody>
        </p:sp>
        <p:sp>
          <p:nvSpPr>
            <p:cNvPr id="79" name="矩形 26"/>
            <p:cNvSpPr>
              <a:spLocks noChangeArrowheads="1"/>
            </p:cNvSpPr>
            <p:nvPr/>
          </p:nvSpPr>
          <p:spPr bwMode="auto">
            <a:xfrm>
              <a:off x="885584" y="742013"/>
              <a:ext cx="1785105" cy="49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chemeClr val="bg1"/>
                  </a:solidFill>
                  <a:latin typeface="方正正中黑简体" pitchFamily="2" charset="-122"/>
                  <a:ea typeface="方正正中黑简体" pitchFamily="2" charset="-122"/>
                  <a:sym typeface="方正正中黑简体" pitchFamily="2" charset="-122"/>
                </a:rPr>
                <a:t>请输入标题</a:t>
              </a:r>
              <a:endParaRPr lang="zh-CN" altLang="en-US"/>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mc:Choice xmlns:p14="http://schemas.microsoft.com/office/powerpoint/2010/main" Requires="p14">
      <p:transition spd="slow" p14:dur="2500" advClick="0" advTm="7000">
        <p:checker/>
      </p:transition>
    </mc:Choice>
    <mc:Fallback>
      <p:transition spd="slow" advClick="0" advTm="7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p:cBhvr>
                                        <p:cTn id="7" dur="500"/>
                                        <p:tgtEl>
                                          <p:spTgt spid="5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p:cBhvr>
                                        <p:cTn id="11" dur="500"/>
                                        <p:tgtEl>
                                          <p:spTgt spid="53"/>
                                        </p:tgtEl>
                                      </p:cBhvr>
                                    </p:animEffect>
                                    <p:anim calcmode="lin" valueType="num">
                                      <p:cBhvr>
                                        <p:cTn id="12" dur="500" fill="hold"/>
                                        <p:tgtEl>
                                          <p:spTgt spid="53"/>
                                        </p:tgtEl>
                                        <p:attrNameLst>
                                          <p:attrName>ppt_x</p:attrName>
                                        </p:attrNameLst>
                                      </p:cBhvr>
                                      <p:tavLst>
                                        <p:tav tm="0">
                                          <p:val>
                                            <p:strVal val="#ppt_x"/>
                                          </p:val>
                                        </p:tav>
                                        <p:tav tm="100000">
                                          <p:val>
                                            <p:strVal val="#ppt_x"/>
                                          </p:val>
                                        </p:tav>
                                      </p:tavLst>
                                    </p:anim>
                                    <p:anim calcmode="lin" valueType="num">
                                      <p:cBhvr>
                                        <p:cTn id="13" dur="50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p:cBhvr>
                                        <p:cTn id="16" dur="500"/>
                                        <p:tgtEl>
                                          <p:spTgt spid="56"/>
                                        </p:tgtEl>
                                      </p:cBhvr>
                                    </p:animEffect>
                                    <p:anim calcmode="lin" valueType="num">
                                      <p:cBhvr>
                                        <p:cTn id="17" dur="500" fill="hold"/>
                                        <p:tgtEl>
                                          <p:spTgt spid="56"/>
                                        </p:tgtEl>
                                        <p:attrNameLst>
                                          <p:attrName>ppt_x</p:attrName>
                                        </p:attrNameLst>
                                      </p:cBhvr>
                                      <p:tavLst>
                                        <p:tav tm="0">
                                          <p:val>
                                            <p:strVal val="#ppt_x"/>
                                          </p:val>
                                        </p:tav>
                                        <p:tav tm="100000">
                                          <p:val>
                                            <p:strVal val="#ppt_x"/>
                                          </p:val>
                                        </p:tav>
                                      </p:tavLst>
                                    </p:anim>
                                    <p:anim calcmode="lin" valueType="num">
                                      <p:cBhvr>
                                        <p:cTn id="18" dur="500" fill="hold"/>
                                        <p:tgtEl>
                                          <p:spTgt spid="56"/>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p:cBhvr>
                                        <p:cTn id="27" dur="500"/>
                                        <p:tgtEl>
                                          <p:spTgt spid="54"/>
                                        </p:tgtEl>
                                      </p:cBhvr>
                                    </p:animEffect>
                                    <p:anim calcmode="lin" valueType="num">
                                      <p:cBhvr>
                                        <p:cTn id="28" dur="500" fill="hold"/>
                                        <p:tgtEl>
                                          <p:spTgt spid="54"/>
                                        </p:tgtEl>
                                        <p:attrNameLst>
                                          <p:attrName>ppt_x</p:attrName>
                                        </p:attrNameLst>
                                      </p:cBhvr>
                                      <p:tavLst>
                                        <p:tav tm="0">
                                          <p:val>
                                            <p:strVal val="#ppt_x"/>
                                          </p:val>
                                        </p:tav>
                                        <p:tav tm="100000">
                                          <p:val>
                                            <p:strVal val="#ppt_x"/>
                                          </p:val>
                                        </p:tav>
                                      </p:tavLst>
                                    </p:anim>
                                    <p:anim calcmode="lin" valueType="num">
                                      <p:cBhvr>
                                        <p:cTn id="29" dur="5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ppt_x</p:attrName>
                                        </p:attrNameLst>
                                      </p:cBhvr>
                                      <p:tavLst>
                                        <p:tav tm="0">
                                          <p:val>
                                            <p:strVal val="#ppt_x"/>
                                          </p:val>
                                        </p:tav>
                                        <p:tav tm="100000">
                                          <p:val>
                                            <p:strVal val="#ppt_x"/>
                                          </p:val>
                                        </p:tav>
                                      </p:tavLst>
                                    </p:anim>
                                    <p:anim calcmode="lin" valueType="num">
                                      <p:cBhvr>
                                        <p:cTn id="34" dur="500" fill="hold"/>
                                        <p:tgtEl>
                                          <p:spTgt spid="5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ppt_x</p:attrName>
                                        </p:attrNameLst>
                                      </p:cBhvr>
                                      <p:tavLst>
                                        <p:tav tm="0">
                                          <p:val>
                                            <p:strVal val="#ppt_x"/>
                                          </p:val>
                                        </p:tav>
                                        <p:tav tm="100000">
                                          <p:val>
                                            <p:strVal val="#ppt_x"/>
                                          </p:val>
                                        </p:tav>
                                      </p:tavLst>
                                    </p:anim>
                                    <p:anim calcmode="lin" valueType="num">
                                      <p:cBhvr>
                                        <p:cTn id="3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7"/>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Rectangle 11"/>
          <p:cNvSpPr>
            <a:spLocks noChangeArrowheads="1"/>
          </p:cNvSpPr>
          <p:nvPr/>
        </p:nvSpPr>
        <p:spPr bwMode="auto">
          <a:xfrm>
            <a:off x="1" y="2426299"/>
            <a:ext cx="2907561" cy="144065"/>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1" name="Rectangle 12"/>
          <p:cNvSpPr>
            <a:spLocks noChangeArrowheads="1"/>
          </p:cNvSpPr>
          <p:nvPr/>
        </p:nvSpPr>
        <p:spPr bwMode="auto">
          <a:xfrm>
            <a:off x="0" y="2672758"/>
            <a:ext cx="4638054" cy="144066"/>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2" name="Rectangle 13"/>
          <p:cNvSpPr>
            <a:spLocks noChangeArrowheads="1"/>
          </p:cNvSpPr>
          <p:nvPr/>
        </p:nvSpPr>
        <p:spPr bwMode="auto">
          <a:xfrm>
            <a:off x="0" y="2931124"/>
            <a:ext cx="6660136" cy="144065"/>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3" name="Rectangle 14"/>
          <p:cNvSpPr>
            <a:spLocks noChangeArrowheads="1"/>
          </p:cNvSpPr>
          <p:nvPr/>
        </p:nvSpPr>
        <p:spPr bwMode="auto">
          <a:xfrm>
            <a:off x="0" y="3174012"/>
            <a:ext cx="5103406" cy="145256"/>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4" name="Rectangle 15"/>
          <p:cNvSpPr>
            <a:spLocks noChangeArrowheads="1"/>
          </p:cNvSpPr>
          <p:nvPr/>
        </p:nvSpPr>
        <p:spPr bwMode="auto">
          <a:xfrm>
            <a:off x="0" y="3437139"/>
            <a:ext cx="3353871" cy="142875"/>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grpSp>
        <p:nvGrpSpPr>
          <p:cNvPr id="105" name="组合 8"/>
          <p:cNvGrpSpPr>
            <a:grpSpLocks/>
          </p:cNvGrpSpPr>
          <p:nvPr/>
        </p:nvGrpSpPr>
        <p:grpSpPr bwMode="auto">
          <a:xfrm>
            <a:off x="2429117" y="1614292"/>
            <a:ext cx="956889" cy="956072"/>
            <a:chOff x="0" y="0"/>
            <a:chExt cx="1684338" cy="1684337"/>
          </a:xfrm>
        </p:grpSpPr>
        <p:sp>
          <p:nvSpPr>
            <p:cNvPr id="106" name="Freeform 6"/>
            <p:cNvSpPr>
              <a:spLocks noEditPoints="1"/>
            </p:cNvSpPr>
            <p:nvPr/>
          </p:nvSpPr>
          <p:spPr bwMode="auto">
            <a:xfrm>
              <a:off x="0" y="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p>
          </p:txBody>
        </p:sp>
        <p:sp>
          <p:nvSpPr>
            <p:cNvPr id="107" name="TextBox 10"/>
            <p:cNvSpPr txBox="1">
              <a:spLocks noChangeArrowheads="1"/>
            </p:cNvSpPr>
            <p:nvPr/>
          </p:nvSpPr>
          <p:spPr bwMode="auto">
            <a:xfrm>
              <a:off x="195323" y="419404"/>
              <a:ext cx="1273125" cy="92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rgbClr val="4D4D4D"/>
                  </a:solidFill>
                  <a:latin typeface="微软雅黑" pitchFamily="34" charset="-122"/>
                  <a:ea typeface="微软雅黑" pitchFamily="34" charset="-122"/>
                </a:rPr>
                <a:t>服务型</a:t>
              </a:r>
              <a:endParaRPr lang="en-US" altLang="zh-CN" sz="1400">
                <a:solidFill>
                  <a:srgbClr val="4D4D4D"/>
                </a:solidFill>
                <a:latin typeface="微软雅黑" pitchFamily="34" charset="-122"/>
                <a:ea typeface="微软雅黑" pitchFamily="34" charset="-122"/>
              </a:endParaRPr>
            </a:p>
            <a:p>
              <a:pPr algn="ctr" eaLnBrk="1" hangingPunct="1"/>
              <a:r>
                <a:rPr lang="zh-CN" altLang="en-US" sz="1400">
                  <a:solidFill>
                    <a:srgbClr val="4D4D4D"/>
                  </a:solidFill>
                  <a:latin typeface="微软雅黑" pitchFamily="34" charset="-122"/>
                  <a:ea typeface="微软雅黑" pitchFamily="34" charset="-122"/>
                </a:rPr>
                <a:t>团队</a:t>
              </a:r>
            </a:p>
          </p:txBody>
        </p:sp>
      </p:grpSp>
      <p:grpSp>
        <p:nvGrpSpPr>
          <p:cNvPr id="108" name="组合 11"/>
          <p:cNvGrpSpPr>
            <a:grpSpLocks/>
          </p:cNvGrpSpPr>
          <p:nvPr/>
        </p:nvGrpSpPr>
        <p:grpSpPr bwMode="auto">
          <a:xfrm>
            <a:off x="4148898" y="1860752"/>
            <a:ext cx="956889" cy="956072"/>
            <a:chOff x="0" y="0"/>
            <a:chExt cx="1684338" cy="1684337"/>
          </a:xfrm>
        </p:grpSpPr>
        <p:sp>
          <p:nvSpPr>
            <p:cNvPr id="109" name="Freeform 7"/>
            <p:cNvSpPr>
              <a:spLocks noEditPoints="1"/>
            </p:cNvSpPr>
            <p:nvPr/>
          </p:nvSpPr>
          <p:spPr bwMode="auto">
            <a:xfrm>
              <a:off x="0" y="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p>
          </p:txBody>
        </p:sp>
        <p:sp>
          <p:nvSpPr>
            <p:cNvPr id="110" name="TextBox 13"/>
            <p:cNvSpPr txBox="1">
              <a:spLocks noChangeArrowheads="1"/>
            </p:cNvSpPr>
            <p:nvPr/>
          </p:nvSpPr>
          <p:spPr bwMode="auto">
            <a:xfrm>
              <a:off x="223452" y="458130"/>
              <a:ext cx="1273125" cy="92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rgbClr val="4D4D4D"/>
                  </a:solidFill>
                  <a:latin typeface="微软雅黑" pitchFamily="34" charset="-122"/>
                  <a:ea typeface="微软雅黑" pitchFamily="34" charset="-122"/>
                </a:rPr>
                <a:t>竞争型</a:t>
              </a:r>
              <a:endParaRPr lang="en-US" altLang="zh-CN" sz="1400">
                <a:solidFill>
                  <a:srgbClr val="4D4D4D"/>
                </a:solidFill>
                <a:latin typeface="微软雅黑" pitchFamily="34" charset="-122"/>
                <a:ea typeface="微软雅黑" pitchFamily="34" charset="-122"/>
              </a:endParaRPr>
            </a:p>
            <a:p>
              <a:pPr algn="ctr" eaLnBrk="1" hangingPunct="1"/>
              <a:r>
                <a:rPr lang="zh-CN" altLang="en-US" sz="1400">
                  <a:solidFill>
                    <a:srgbClr val="4D4D4D"/>
                  </a:solidFill>
                  <a:latin typeface="微软雅黑" pitchFamily="34" charset="-122"/>
                  <a:ea typeface="微软雅黑" pitchFamily="34" charset="-122"/>
                </a:rPr>
                <a:t>团队</a:t>
              </a:r>
            </a:p>
          </p:txBody>
        </p:sp>
      </p:grpSp>
      <p:grpSp>
        <p:nvGrpSpPr>
          <p:cNvPr id="111" name="组合 14"/>
          <p:cNvGrpSpPr>
            <a:grpSpLocks/>
          </p:cNvGrpSpPr>
          <p:nvPr/>
        </p:nvGrpSpPr>
        <p:grpSpPr bwMode="auto">
          <a:xfrm>
            <a:off x="6181691" y="2120308"/>
            <a:ext cx="956889" cy="954881"/>
            <a:chOff x="0" y="0"/>
            <a:chExt cx="1684338" cy="1682750"/>
          </a:xfrm>
          <a:solidFill>
            <a:srgbClr val="0070C0"/>
          </a:solidFill>
        </p:grpSpPr>
        <p:sp>
          <p:nvSpPr>
            <p:cNvPr id="112" name="Freeform 8"/>
            <p:cNvSpPr>
              <a:spLocks noEditPoints="1"/>
            </p:cNvSpPr>
            <p:nvPr/>
          </p:nvSpPr>
          <p:spPr bwMode="auto">
            <a:xfrm>
              <a:off x="0" y="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p>
          </p:txBody>
        </p:sp>
        <p:sp>
          <p:nvSpPr>
            <p:cNvPr id="113" name="TextBox 16"/>
            <p:cNvSpPr txBox="1">
              <a:spLocks noChangeArrowheads="1"/>
            </p:cNvSpPr>
            <p:nvPr/>
          </p:nvSpPr>
          <p:spPr bwMode="auto">
            <a:xfrm>
              <a:off x="212881" y="420849"/>
              <a:ext cx="1273125" cy="922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dirty="0">
                  <a:solidFill>
                    <a:srgbClr val="4D4D4D"/>
                  </a:solidFill>
                  <a:latin typeface="微软雅黑" pitchFamily="34" charset="-122"/>
                  <a:ea typeface="微软雅黑" pitchFamily="34" charset="-122"/>
                </a:rPr>
                <a:t>学习型</a:t>
              </a:r>
              <a:endParaRPr lang="en-US" altLang="zh-CN" sz="1400" dirty="0">
                <a:solidFill>
                  <a:srgbClr val="4D4D4D"/>
                </a:solidFill>
                <a:latin typeface="微软雅黑" pitchFamily="34" charset="-122"/>
                <a:ea typeface="微软雅黑" pitchFamily="34" charset="-122"/>
              </a:endParaRPr>
            </a:p>
            <a:p>
              <a:pPr algn="ctr" eaLnBrk="1" hangingPunct="1"/>
              <a:r>
                <a:rPr lang="zh-CN" altLang="en-US" sz="1400" dirty="0">
                  <a:solidFill>
                    <a:srgbClr val="4D4D4D"/>
                  </a:solidFill>
                  <a:latin typeface="微软雅黑" pitchFamily="34" charset="-122"/>
                  <a:ea typeface="微软雅黑" pitchFamily="34" charset="-122"/>
                </a:rPr>
                <a:t>团队</a:t>
              </a:r>
            </a:p>
          </p:txBody>
        </p:sp>
      </p:grpSp>
      <p:grpSp>
        <p:nvGrpSpPr>
          <p:cNvPr id="114" name="组合 17"/>
          <p:cNvGrpSpPr>
            <a:grpSpLocks/>
          </p:cNvGrpSpPr>
          <p:nvPr/>
        </p:nvGrpSpPr>
        <p:grpSpPr bwMode="auto">
          <a:xfrm>
            <a:off x="4624962" y="3174011"/>
            <a:ext cx="955699" cy="957263"/>
            <a:chOff x="0" y="0"/>
            <a:chExt cx="1684338" cy="1684337"/>
          </a:xfrm>
        </p:grpSpPr>
        <p:sp>
          <p:nvSpPr>
            <p:cNvPr id="115" name="Freeform 9"/>
            <p:cNvSpPr>
              <a:spLocks noEditPoints="1"/>
            </p:cNvSpPr>
            <p:nvPr/>
          </p:nvSpPr>
          <p:spPr bwMode="auto">
            <a:xfrm>
              <a:off x="0" y="0"/>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p>
          </p:txBody>
        </p:sp>
        <p:sp>
          <p:nvSpPr>
            <p:cNvPr id="116" name="TextBox 19"/>
            <p:cNvSpPr txBox="1">
              <a:spLocks noChangeArrowheads="1"/>
            </p:cNvSpPr>
            <p:nvPr/>
          </p:nvSpPr>
          <p:spPr bwMode="auto">
            <a:xfrm>
              <a:off x="225168" y="466021"/>
              <a:ext cx="1274711" cy="920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rgbClr val="4D4D4D"/>
                  </a:solidFill>
                  <a:latin typeface="微软雅黑" pitchFamily="34" charset="-122"/>
                  <a:ea typeface="微软雅黑" pitchFamily="34" charset="-122"/>
                </a:rPr>
                <a:t>创新型</a:t>
              </a:r>
              <a:endParaRPr lang="en-US" altLang="zh-CN" sz="1400">
                <a:solidFill>
                  <a:srgbClr val="4D4D4D"/>
                </a:solidFill>
                <a:latin typeface="微软雅黑" pitchFamily="34" charset="-122"/>
                <a:ea typeface="微软雅黑" pitchFamily="34" charset="-122"/>
              </a:endParaRPr>
            </a:p>
            <a:p>
              <a:pPr algn="ctr" eaLnBrk="1" hangingPunct="1"/>
              <a:r>
                <a:rPr lang="zh-CN" altLang="en-US" sz="1400">
                  <a:solidFill>
                    <a:srgbClr val="4D4D4D"/>
                  </a:solidFill>
                  <a:latin typeface="微软雅黑" pitchFamily="34" charset="-122"/>
                  <a:ea typeface="微软雅黑" pitchFamily="34" charset="-122"/>
                </a:rPr>
                <a:t>团队</a:t>
              </a:r>
              <a:endParaRPr lang="en-US" altLang="zh-CN" sz="1400">
                <a:solidFill>
                  <a:srgbClr val="4D4D4D"/>
                </a:solidFill>
                <a:latin typeface="微软雅黑" pitchFamily="34" charset="-122"/>
                <a:ea typeface="微软雅黑" pitchFamily="34" charset="-122"/>
              </a:endParaRPr>
            </a:p>
          </p:txBody>
        </p:sp>
      </p:grpSp>
      <p:grpSp>
        <p:nvGrpSpPr>
          <p:cNvPr id="117" name="组合 21"/>
          <p:cNvGrpSpPr>
            <a:grpSpLocks/>
          </p:cNvGrpSpPr>
          <p:nvPr/>
        </p:nvGrpSpPr>
        <p:grpSpPr bwMode="auto">
          <a:xfrm>
            <a:off x="2876618" y="3437139"/>
            <a:ext cx="954508" cy="954881"/>
            <a:chOff x="0" y="0"/>
            <a:chExt cx="1682750" cy="1682750"/>
          </a:xfrm>
        </p:grpSpPr>
        <p:sp>
          <p:nvSpPr>
            <p:cNvPr id="118" name="Freeform 10"/>
            <p:cNvSpPr>
              <a:spLocks noEditPoints="1"/>
            </p:cNvSpPr>
            <p:nvPr/>
          </p:nvSpPr>
          <p:spPr bwMode="auto">
            <a:xfrm>
              <a:off x="0" y="0"/>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p>
          </p:txBody>
        </p:sp>
        <p:sp>
          <p:nvSpPr>
            <p:cNvPr id="119" name="TextBox 23"/>
            <p:cNvSpPr txBox="1">
              <a:spLocks noChangeArrowheads="1"/>
            </p:cNvSpPr>
            <p:nvPr/>
          </p:nvSpPr>
          <p:spPr bwMode="auto">
            <a:xfrm>
              <a:off x="218267" y="414450"/>
              <a:ext cx="1275098" cy="92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dirty="0">
                  <a:solidFill>
                    <a:srgbClr val="4D4D4D"/>
                  </a:solidFill>
                  <a:latin typeface="微软雅黑" pitchFamily="34" charset="-122"/>
                  <a:ea typeface="微软雅黑" pitchFamily="34" charset="-122"/>
                </a:rPr>
                <a:t>合作型</a:t>
              </a:r>
              <a:endParaRPr lang="en-US" altLang="zh-CN" sz="1400" dirty="0">
                <a:solidFill>
                  <a:srgbClr val="4D4D4D"/>
                </a:solidFill>
                <a:latin typeface="微软雅黑" pitchFamily="34" charset="-122"/>
                <a:ea typeface="微软雅黑" pitchFamily="34" charset="-122"/>
              </a:endParaRPr>
            </a:p>
            <a:p>
              <a:pPr algn="ctr" eaLnBrk="1" hangingPunct="1"/>
              <a:r>
                <a:rPr lang="zh-CN" altLang="en-US" sz="1400" dirty="0">
                  <a:solidFill>
                    <a:srgbClr val="4D4D4D"/>
                  </a:solidFill>
                  <a:latin typeface="微软雅黑" pitchFamily="34" charset="-122"/>
                  <a:ea typeface="微软雅黑" pitchFamily="34" charset="-122"/>
                </a:rPr>
                <a:t>团队</a:t>
              </a:r>
            </a:p>
          </p:txBody>
        </p:sp>
      </p:grpSp>
      <p:sp>
        <p:nvSpPr>
          <p:cNvPr id="120" name="等腰三角形 1"/>
          <p:cNvSpPr>
            <a:spLocks/>
          </p:cNvSpPr>
          <p:nvPr/>
        </p:nvSpPr>
        <p:spPr bwMode="auto">
          <a:xfrm flipV="1">
            <a:off x="2367228" y="1520232"/>
            <a:ext cx="106995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p:spPr>
        <p:txBody>
          <a:bodyPr lIns="68562" tIns="34281" rIns="68562" bIns="34281"/>
          <a:lstStyle/>
          <a:p>
            <a:endParaRPr lang="zh-CN" altLang="en-US" sz="1400"/>
          </a:p>
        </p:txBody>
      </p:sp>
      <p:sp>
        <p:nvSpPr>
          <p:cNvPr id="121" name="TextBox 25"/>
          <p:cNvSpPr txBox="1">
            <a:spLocks noChangeArrowheads="1"/>
          </p:cNvSpPr>
          <p:nvPr/>
        </p:nvSpPr>
        <p:spPr bwMode="auto">
          <a:xfrm>
            <a:off x="2251783" y="888011"/>
            <a:ext cx="1561490"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服务型团队建设情况文字可以在这里简要说明。</a:t>
            </a:r>
          </a:p>
        </p:txBody>
      </p:sp>
      <p:sp>
        <p:nvSpPr>
          <p:cNvPr id="122" name="等腰三角形 1"/>
          <p:cNvSpPr>
            <a:spLocks/>
          </p:cNvSpPr>
          <p:nvPr/>
        </p:nvSpPr>
        <p:spPr bwMode="auto">
          <a:xfrm flipV="1">
            <a:off x="4045355" y="1786932"/>
            <a:ext cx="106876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p:spPr>
        <p:txBody>
          <a:bodyPr lIns="68562" tIns="34281" rIns="68562" bIns="34281"/>
          <a:lstStyle/>
          <a:p>
            <a:endParaRPr lang="zh-CN" altLang="en-US" sz="1400"/>
          </a:p>
        </p:txBody>
      </p:sp>
      <p:sp>
        <p:nvSpPr>
          <p:cNvPr id="123" name="TextBox 27"/>
          <p:cNvSpPr txBox="1">
            <a:spLocks noChangeArrowheads="1"/>
          </p:cNvSpPr>
          <p:nvPr/>
        </p:nvSpPr>
        <p:spPr bwMode="auto">
          <a:xfrm>
            <a:off x="3928719" y="1198764"/>
            <a:ext cx="1562680"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竞争型团队建设情况文字可以在这里简要说明。</a:t>
            </a:r>
          </a:p>
        </p:txBody>
      </p:sp>
      <p:sp>
        <p:nvSpPr>
          <p:cNvPr id="124" name="等腰三角形 1"/>
          <p:cNvSpPr>
            <a:spLocks/>
          </p:cNvSpPr>
          <p:nvPr/>
        </p:nvSpPr>
        <p:spPr bwMode="auto">
          <a:xfrm flipV="1">
            <a:off x="6101951" y="2052442"/>
            <a:ext cx="106876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00B050"/>
          </a:solidFill>
          <a:ln>
            <a:noFill/>
          </a:ln>
        </p:spPr>
        <p:txBody>
          <a:bodyPr lIns="68562" tIns="34281" rIns="68562" bIns="34281"/>
          <a:lstStyle/>
          <a:p>
            <a:endParaRPr lang="zh-CN" altLang="en-US" sz="1400"/>
          </a:p>
        </p:txBody>
      </p:sp>
      <p:sp>
        <p:nvSpPr>
          <p:cNvPr id="125" name="TextBox 29"/>
          <p:cNvSpPr txBox="1">
            <a:spLocks noChangeArrowheads="1"/>
          </p:cNvSpPr>
          <p:nvPr/>
        </p:nvSpPr>
        <p:spPr bwMode="auto">
          <a:xfrm>
            <a:off x="5985315" y="1465464"/>
            <a:ext cx="1562680"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学习型团队建设情况文字可以在这里简要说明。</a:t>
            </a:r>
          </a:p>
        </p:txBody>
      </p:sp>
      <p:sp>
        <p:nvSpPr>
          <p:cNvPr id="126" name="等腰三角形 1"/>
          <p:cNvSpPr>
            <a:spLocks/>
          </p:cNvSpPr>
          <p:nvPr/>
        </p:nvSpPr>
        <p:spPr bwMode="auto">
          <a:xfrm>
            <a:off x="4577356" y="4131273"/>
            <a:ext cx="1069954" cy="98822"/>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a:extLst/>
        </p:spPr>
        <p:txBody>
          <a:bodyPr lIns="68562" tIns="34281" rIns="68562" bIns="34281"/>
          <a:lstStyle/>
          <a:p>
            <a:endParaRPr lang="zh-CN" altLang="en-US" sz="1400"/>
          </a:p>
        </p:txBody>
      </p:sp>
      <p:sp>
        <p:nvSpPr>
          <p:cNvPr id="127" name="TextBox 31"/>
          <p:cNvSpPr txBox="1">
            <a:spLocks noChangeArrowheads="1"/>
          </p:cNvSpPr>
          <p:nvPr/>
        </p:nvSpPr>
        <p:spPr bwMode="auto">
          <a:xfrm>
            <a:off x="4461910" y="4253908"/>
            <a:ext cx="1561490"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创新型团队建设情况文字可以在这里简要说明。</a:t>
            </a:r>
          </a:p>
        </p:txBody>
      </p:sp>
      <p:sp>
        <p:nvSpPr>
          <p:cNvPr id="128" name="等腰三角形 1"/>
          <p:cNvSpPr>
            <a:spLocks/>
          </p:cNvSpPr>
          <p:nvPr/>
        </p:nvSpPr>
        <p:spPr bwMode="auto">
          <a:xfrm>
            <a:off x="2827821" y="4345586"/>
            <a:ext cx="106876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p:spPr>
        <p:txBody>
          <a:bodyPr lIns="68562" tIns="34281" rIns="68562" bIns="34281"/>
          <a:lstStyle/>
          <a:p>
            <a:endParaRPr lang="zh-CN" altLang="en-US" sz="1400"/>
          </a:p>
        </p:txBody>
      </p:sp>
      <p:sp>
        <p:nvSpPr>
          <p:cNvPr id="129" name="TextBox 33"/>
          <p:cNvSpPr txBox="1">
            <a:spLocks noChangeArrowheads="1"/>
          </p:cNvSpPr>
          <p:nvPr/>
        </p:nvSpPr>
        <p:spPr bwMode="auto">
          <a:xfrm>
            <a:off x="2711184" y="4468220"/>
            <a:ext cx="1562681"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合作型团队建设情况文字可以在这里简要说明。</a:t>
            </a:r>
          </a:p>
        </p:txBody>
      </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mc:Choice xmlns:p14="http://schemas.microsoft.com/office/powerpoint/2010/main" Requires="p14">
      <p:transition spd="slow" p14:dur="900" advClick="0" advTm="14000">
        <p14:warp dir="in"/>
      </p:transition>
    </mc:Choice>
    <mc:Fallback>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500"/>
                                        <p:tgtEl>
                                          <p:spTgt spid="10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wipe(down)">
                                      <p:cBhvr>
                                        <p:cTn id="11" dur="500"/>
                                        <p:tgtEl>
                                          <p:spTgt spid="105"/>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p:cTn id="15" dur="300" fill="hold"/>
                                        <p:tgtEl>
                                          <p:spTgt spid="120"/>
                                        </p:tgtEl>
                                        <p:attrNameLst>
                                          <p:attrName>ppt_w</p:attrName>
                                        </p:attrNameLst>
                                      </p:cBhvr>
                                      <p:tavLst>
                                        <p:tav tm="0">
                                          <p:val>
                                            <p:fltVal val="0"/>
                                          </p:val>
                                        </p:tav>
                                        <p:tav tm="100000">
                                          <p:val>
                                            <p:strVal val="#ppt_w"/>
                                          </p:val>
                                        </p:tav>
                                      </p:tavLst>
                                    </p:anim>
                                    <p:anim calcmode="lin" valueType="num">
                                      <p:cBhvr>
                                        <p:cTn id="16" dur="300" fill="hold"/>
                                        <p:tgtEl>
                                          <p:spTgt spid="120"/>
                                        </p:tgtEl>
                                        <p:attrNameLst>
                                          <p:attrName>ppt_h</p:attrName>
                                        </p:attrNameLst>
                                      </p:cBhvr>
                                      <p:tavLst>
                                        <p:tav tm="0">
                                          <p:val>
                                            <p:fltVal val="0"/>
                                          </p:val>
                                        </p:tav>
                                        <p:tav tm="100000">
                                          <p:val>
                                            <p:strVal val="#ppt_h"/>
                                          </p:val>
                                        </p:tav>
                                      </p:tavLst>
                                    </p:anim>
                                    <p:anim calcmode="lin" valueType="num">
                                      <p:cBhvr>
                                        <p:cTn id="17" dur="300" fill="hold"/>
                                        <p:tgtEl>
                                          <p:spTgt spid="120"/>
                                        </p:tgtEl>
                                        <p:attrNameLst>
                                          <p:attrName>style.rotation</p:attrName>
                                        </p:attrNameLst>
                                      </p:cBhvr>
                                      <p:tavLst>
                                        <p:tav tm="0">
                                          <p:val>
                                            <p:fltVal val="90"/>
                                          </p:val>
                                        </p:tav>
                                        <p:tav tm="100000">
                                          <p:val>
                                            <p:fltVal val="0"/>
                                          </p:val>
                                        </p:tav>
                                      </p:tavLst>
                                    </p:anim>
                                    <p:animEffect transition="in" filter="fade">
                                      <p:cBhvr>
                                        <p:cTn id="18" dur="300"/>
                                        <p:tgtEl>
                                          <p:spTgt spid="120"/>
                                        </p:tgtEl>
                                      </p:cBhvr>
                                    </p:animEffect>
                                  </p:childTnLst>
                                </p:cTn>
                              </p:par>
                            </p:childTnLst>
                          </p:cTn>
                        </p:par>
                        <p:par>
                          <p:cTn id="19" fill="hold">
                            <p:stCondLst>
                              <p:cond delay="1300"/>
                            </p:stCondLst>
                            <p:childTnLst>
                              <p:par>
                                <p:cTn id="20" presetID="22" presetClass="entr" presetSubtype="4" fill="hold" grpId="0" nodeType="afterEffect">
                                  <p:stCondLst>
                                    <p:cond delay="0"/>
                                  </p:stCondLst>
                                  <p:childTnLst>
                                    <p:set>
                                      <p:cBhvr>
                                        <p:cTn id="21" dur="1" fill="hold">
                                          <p:stCondLst>
                                            <p:cond delay="0"/>
                                          </p:stCondLst>
                                        </p:cTn>
                                        <p:tgtEl>
                                          <p:spTgt spid="121"/>
                                        </p:tgtEl>
                                        <p:attrNameLst>
                                          <p:attrName>style.visibility</p:attrName>
                                        </p:attrNameLst>
                                      </p:cBhvr>
                                      <p:to>
                                        <p:strVal val="visible"/>
                                      </p:to>
                                    </p:set>
                                    <p:animEffect transition="in" filter="wipe(down)">
                                      <p:cBhvr>
                                        <p:cTn id="22" dur="500"/>
                                        <p:tgtEl>
                                          <p:spTgt spid="121"/>
                                        </p:tgtEl>
                                      </p:cBhvr>
                                    </p:animEffect>
                                  </p:childTnLst>
                                </p:cTn>
                              </p:par>
                            </p:childTnLst>
                          </p:cTn>
                        </p:par>
                        <p:par>
                          <p:cTn id="23" fill="hold">
                            <p:stCondLst>
                              <p:cond delay="1800"/>
                            </p:stCondLst>
                            <p:childTnLst>
                              <p:par>
                                <p:cTn id="24" presetID="22" presetClass="entr" presetSubtype="8"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left)">
                                      <p:cBhvr>
                                        <p:cTn id="26" dur="500"/>
                                        <p:tgtEl>
                                          <p:spTgt spid="101"/>
                                        </p:tgtEl>
                                      </p:cBhvr>
                                    </p:animEffect>
                                  </p:childTnLst>
                                </p:cTn>
                              </p:par>
                            </p:childTnLst>
                          </p:cTn>
                        </p:par>
                        <p:par>
                          <p:cTn id="27" fill="hold">
                            <p:stCondLst>
                              <p:cond delay="2300"/>
                            </p:stCondLst>
                            <p:childTnLst>
                              <p:par>
                                <p:cTn id="28" presetID="22" presetClass="entr" presetSubtype="4"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wipe(down)">
                                      <p:cBhvr>
                                        <p:cTn id="30" dur="500"/>
                                        <p:tgtEl>
                                          <p:spTgt spid="108"/>
                                        </p:tgtEl>
                                      </p:cBhvr>
                                    </p:animEffect>
                                  </p:childTnLst>
                                </p:cTn>
                              </p:par>
                            </p:childTnLst>
                          </p:cTn>
                        </p:par>
                        <p:par>
                          <p:cTn id="31" fill="hold">
                            <p:stCondLst>
                              <p:cond delay="2800"/>
                            </p:stCondLst>
                            <p:childTnLst>
                              <p:par>
                                <p:cTn id="32" presetID="31" presetClass="entr" presetSubtype="0" fill="hold" grpId="0" nodeType="afterEffect">
                                  <p:stCondLst>
                                    <p:cond delay="0"/>
                                  </p:stCondLst>
                                  <p:childTnLst>
                                    <p:set>
                                      <p:cBhvr>
                                        <p:cTn id="33" dur="1" fill="hold">
                                          <p:stCondLst>
                                            <p:cond delay="0"/>
                                          </p:stCondLst>
                                        </p:cTn>
                                        <p:tgtEl>
                                          <p:spTgt spid="122"/>
                                        </p:tgtEl>
                                        <p:attrNameLst>
                                          <p:attrName>style.visibility</p:attrName>
                                        </p:attrNameLst>
                                      </p:cBhvr>
                                      <p:to>
                                        <p:strVal val="visible"/>
                                      </p:to>
                                    </p:set>
                                    <p:anim calcmode="lin" valueType="num">
                                      <p:cBhvr>
                                        <p:cTn id="34" dur="300" fill="hold"/>
                                        <p:tgtEl>
                                          <p:spTgt spid="122"/>
                                        </p:tgtEl>
                                        <p:attrNameLst>
                                          <p:attrName>ppt_w</p:attrName>
                                        </p:attrNameLst>
                                      </p:cBhvr>
                                      <p:tavLst>
                                        <p:tav tm="0">
                                          <p:val>
                                            <p:fltVal val="0"/>
                                          </p:val>
                                        </p:tav>
                                        <p:tav tm="100000">
                                          <p:val>
                                            <p:strVal val="#ppt_w"/>
                                          </p:val>
                                        </p:tav>
                                      </p:tavLst>
                                    </p:anim>
                                    <p:anim calcmode="lin" valueType="num">
                                      <p:cBhvr>
                                        <p:cTn id="35" dur="300" fill="hold"/>
                                        <p:tgtEl>
                                          <p:spTgt spid="122"/>
                                        </p:tgtEl>
                                        <p:attrNameLst>
                                          <p:attrName>ppt_h</p:attrName>
                                        </p:attrNameLst>
                                      </p:cBhvr>
                                      <p:tavLst>
                                        <p:tav tm="0">
                                          <p:val>
                                            <p:fltVal val="0"/>
                                          </p:val>
                                        </p:tav>
                                        <p:tav tm="100000">
                                          <p:val>
                                            <p:strVal val="#ppt_h"/>
                                          </p:val>
                                        </p:tav>
                                      </p:tavLst>
                                    </p:anim>
                                    <p:anim calcmode="lin" valueType="num">
                                      <p:cBhvr>
                                        <p:cTn id="36" dur="300" fill="hold"/>
                                        <p:tgtEl>
                                          <p:spTgt spid="122"/>
                                        </p:tgtEl>
                                        <p:attrNameLst>
                                          <p:attrName>style.rotation</p:attrName>
                                        </p:attrNameLst>
                                      </p:cBhvr>
                                      <p:tavLst>
                                        <p:tav tm="0">
                                          <p:val>
                                            <p:fltVal val="90"/>
                                          </p:val>
                                        </p:tav>
                                        <p:tav tm="100000">
                                          <p:val>
                                            <p:fltVal val="0"/>
                                          </p:val>
                                        </p:tav>
                                      </p:tavLst>
                                    </p:anim>
                                    <p:animEffect transition="in" filter="fade">
                                      <p:cBhvr>
                                        <p:cTn id="37" dur="300"/>
                                        <p:tgtEl>
                                          <p:spTgt spid="122"/>
                                        </p:tgtEl>
                                      </p:cBhvr>
                                    </p:animEffect>
                                  </p:childTnLst>
                                </p:cTn>
                              </p:par>
                            </p:childTnLst>
                          </p:cTn>
                        </p:par>
                        <p:par>
                          <p:cTn id="38" fill="hold">
                            <p:stCondLst>
                              <p:cond delay="3100"/>
                            </p:stCondLst>
                            <p:childTnLst>
                              <p:par>
                                <p:cTn id="39" presetID="22" presetClass="entr" presetSubtype="4" fill="hold" grpId="0" nodeType="afterEffect">
                                  <p:stCondLst>
                                    <p:cond delay="0"/>
                                  </p:stCondLst>
                                  <p:childTnLst>
                                    <p:set>
                                      <p:cBhvr>
                                        <p:cTn id="40" dur="1" fill="hold">
                                          <p:stCondLst>
                                            <p:cond delay="0"/>
                                          </p:stCondLst>
                                        </p:cTn>
                                        <p:tgtEl>
                                          <p:spTgt spid="123"/>
                                        </p:tgtEl>
                                        <p:attrNameLst>
                                          <p:attrName>style.visibility</p:attrName>
                                        </p:attrNameLst>
                                      </p:cBhvr>
                                      <p:to>
                                        <p:strVal val="visible"/>
                                      </p:to>
                                    </p:set>
                                    <p:animEffect transition="in" filter="wipe(down)">
                                      <p:cBhvr>
                                        <p:cTn id="41" dur="500"/>
                                        <p:tgtEl>
                                          <p:spTgt spid="123"/>
                                        </p:tgtEl>
                                      </p:cBhvr>
                                    </p:animEffect>
                                  </p:childTnLst>
                                </p:cTn>
                              </p:par>
                            </p:childTnLst>
                          </p:cTn>
                        </p:par>
                        <p:par>
                          <p:cTn id="42" fill="hold">
                            <p:stCondLst>
                              <p:cond delay="3600"/>
                            </p:stCondLst>
                            <p:childTnLst>
                              <p:par>
                                <p:cTn id="43" presetID="22" presetClass="entr" presetSubtype="8" fill="hold" grpId="0" nodeType="afterEffect">
                                  <p:stCondLst>
                                    <p:cond delay="0"/>
                                  </p:stCondLst>
                                  <p:childTnLst>
                                    <p:set>
                                      <p:cBhvr>
                                        <p:cTn id="44" dur="1" fill="hold">
                                          <p:stCondLst>
                                            <p:cond delay="0"/>
                                          </p:stCondLst>
                                        </p:cTn>
                                        <p:tgtEl>
                                          <p:spTgt spid="102"/>
                                        </p:tgtEl>
                                        <p:attrNameLst>
                                          <p:attrName>style.visibility</p:attrName>
                                        </p:attrNameLst>
                                      </p:cBhvr>
                                      <p:to>
                                        <p:strVal val="visible"/>
                                      </p:to>
                                    </p:set>
                                    <p:animEffect transition="in" filter="wipe(left)">
                                      <p:cBhvr>
                                        <p:cTn id="45" dur="500"/>
                                        <p:tgtEl>
                                          <p:spTgt spid="102"/>
                                        </p:tgtEl>
                                      </p:cBhvr>
                                    </p:animEffect>
                                  </p:childTnLst>
                                </p:cTn>
                              </p:par>
                            </p:childTnLst>
                          </p:cTn>
                        </p:par>
                        <p:par>
                          <p:cTn id="46" fill="hold">
                            <p:stCondLst>
                              <p:cond delay="4100"/>
                            </p:stCondLst>
                            <p:childTnLst>
                              <p:par>
                                <p:cTn id="47" presetID="22" presetClass="entr" presetSubtype="4" fill="hold"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wipe(down)">
                                      <p:cBhvr>
                                        <p:cTn id="49" dur="500"/>
                                        <p:tgtEl>
                                          <p:spTgt spid="111"/>
                                        </p:tgtEl>
                                      </p:cBhvr>
                                    </p:animEffect>
                                  </p:childTnLst>
                                </p:cTn>
                              </p:par>
                            </p:childTnLst>
                          </p:cTn>
                        </p:par>
                        <p:par>
                          <p:cTn id="50" fill="hold">
                            <p:stCondLst>
                              <p:cond delay="4600"/>
                            </p:stCondLst>
                            <p:childTnLst>
                              <p:par>
                                <p:cTn id="51" presetID="31" presetClass="entr" presetSubtype="0" fill="hold" grpId="0"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300" fill="hold"/>
                                        <p:tgtEl>
                                          <p:spTgt spid="124"/>
                                        </p:tgtEl>
                                        <p:attrNameLst>
                                          <p:attrName>ppt_w</p:attrName>
                                        </p:attrNameLst>
                                      </p:cBhvr>
                                      <p:tavLst>
                                        <p:tav tm="0">
                                          <p:val>
                                            <p:fltVal val="0"/>
                                          </p:val>
                                        </p:tav>
                                        <p:tav tm="100000">
                                          <p:val>
                                            <p:strVal val="#ppt_w"/>
                                          </p:val>
                                        </p:tav>
                                      </p:tavLst>
                                    </p:anim>
                                    <p:anim calcmode="lin" valueType="num">
                                      <p:cBhvr>
                                        <p:cTn id="54" dur="300" fill="hold"/>
                                        <p:tgtEl>
                                          <p:spTgt spid="124"/>
                                        </p:tgtEl>
                                        <p:attrNameLst>
                                          <p:attrName>ppt_h</p:attrName>
                                        </p:attrNameLst>
                                      </p:cBhvr>
                                      <p:tavLst>
                                        <p:tav tm="0">
                                          <p:val>
                                            <p:fltVal val="0"/>
                                          </p:val>
                                        </p:tav>
                                        <p:tav tm="100000">
                                          <p:val>
                                            <p:strVal val="#ppt_h"/>
                                          </p:val>
                                        </p:tav>
                                      </p:tavLst>
                                    </p:anim>
                                    <p:anim calcmode="lin" valueType="num">
                                      <p:cBhvr>
                                        <p:cTn id="55" dur="300" fill="hold"/>
                                        <p:tgtEl>
                                          <p:spTgt spid="124"/>
                                        </p:tgtEl>
                                        <p:attrNameLst>
                                          <p:attrName>style.rotation</p:attrName>
                                        </p:attrNameLst>
                                      </p:cBhvr>
                                      <p:tavLst>
                                        <p:tav tm="0">
                                          <p:val>
                                            <p:fltVal val="90"/>
                                          </p:val>
                                        </p:tav>
                                        <p:tav tm="100000">
                                          <p:val>
                                            <p:fltVal val="0"/>
                                          </p:val>
                                        </p:tav>
                                      </p:tavLst>
                                    </p:anim>
                                    <p:animEffect transition="in" filter="fade">
                                      <p:cBhvr>
                                        <p:cTn id="56" dur="300"/>
                                        <p:tgtEl>
                                          <p:spTgt spid="124"/>
                                        </p:tgtEl>
                                      </p:cBhvr>
                                    </p:animEffect>
                                  </p:childTnLst>
                                </p:cTn>
                              </p:par>
                            </p:childTnLst>
                          </p:cTn>
                        </p:par>
                        <p:par>
                          <p:cTn id="57" fill="hold">
                            <p:stCondLst>
                              <p:cond delay="4900"/>
                            </p:stCondLst>
                            <p:childTnLst>
                              <p:par>
                                <p:cTn id="58" presetID="22" presetClass="entr" presetSubtype="4" fill="hold" grpId="0" nodeType="afterEffect">
                                  <p:stCondLst>
                                    <p:cond delay="0"/>
                                  </p:stCondLst>
                                  <p:childTnLst>
                                    <p:set>
                                      <p:cBhvr>
                                        <p:cTn id="59" dur="1" fill="hold">
                                          <p:stCondLst>
                                            <p:cond delay="0"/>
                                          </p:stCondLst>
                                        </p:cTn>
                                        <p:tgtEl>
                                          <p:spTgt spid="125"/>
                                        </p:tgtEl>
                                        <p:attrNameLst>
                                          <p:attrName>style.visibility</p:attrName>
                                        </p:attrNameLst>
                                      </p:cBhvr>
                                      <p:to>
                                        <p:strVal val="visible"/>
                                      </p:to>
                                    </p:set>
                                    <p:animEffect transition="in" filter="wipe(down)">
                                      <p:cBhvr>
                                        <p:cTn id="60" dur="500"/>
                                        <p:tgtEl>
                                          <p:spTgt spid="125"/>
                                        </p:tgtEl>
                                      </p:cBhvr>
                                    </p:animEffect>
                                  </p:childTnLst>
                                </p:cTn>
                              </p:par>
                            </p:childTnLst>
                          </p:cTn>
                        </p:par>
                        <p:par>
                          <p:cTn id="61" fill="hold">
                            <p:stCondLst>
                              <p:cond delay="5400"/>
                            </p:stCondLst>
                            <p:childTnLst>
                              <p:par>
                                <p:cTn id="62" presetID="22" presetClass="entr" presetSubtype="8" fill="hold" grpId="0" nodeType="afterEffect">
                                  <p:stCondLst>
                                    <p:cond delay="0"/>
                                  </p:stCondLst>
                                  <p:childTnLst>
                                    <p:set>
                                      <p:cBhvr>
                                        <p:cTn id="63" dur="1" fill="hold">
                                          <p:stCondLst>
                                            <p:cond delay="0"/>
                                          </p:stCondLst>
                                        </p:cTn>
                                        <p:tgtEl>
                                          <p:spTgt spid="103"/>
                                        </p:tgtEl>
                                        <p:attrNameLst>
                                          <p:attrName>style.visibility</p:attrName>
                                        </p:attrNameLst>
                                      </p:cBhvr>
                                      <p:to>
                                        <p:strVal val="visible"/>
                                      </p:to>
                                    </p:set>
                                    <p:animEffect transition="in" filter="wipe(left)">
                                      <p:cBhvr>
                                        <p:cTn id="64" dur="500"/>
                                        <p:tgtEl>
                                          <p:spTgt spid="103"/>
                                        </p:tgtEl>
                                      </p:cBhvr>
                                    </p:animEffect>
                                  </p:childTnLst>
                                </p:cTn>
                              </p:par>
                            </p:childTnLst>
                          </p:cTn>
                        </p:par>
                        <p:par>
                          <p:cTn id="65" fill="hold">
                            <p:stCondLst>
                              <p:cond delay="5900"/>
                            </p:stCondLst>
                            <p:childTnLst>
                              <p:par>
                                <p:cTn id="66" presetID="22" presetClass="entr" presetSubtype="1" fill="hold" nodeType="afterEffect">
                                  <p:stCondLst>
                                    <p:cond delay="0"/>
                                  </p:stCondLst>
                                  <p:childTnLst>
                                    <p:set>
                                      <p:cBhvr>
                                        <p:cTn id="67" dur="1" fill="hold">
                                          <p:stCondLst>
                                            <p:cond delay="0"/>
                                          </p:stCondLst>
                                        </p:cTn>
                                        <p:tgtEl>
                                          <p:spTgt spid="114"/>
                                        </p:tgtEl>
                                        <p:attrNameLst>
                                          <p:attrName>style.visibility</p:attrName>
                                        </p:attrNameLst>
                                      </p:cBhvr>
                                      <p:to>
                                        <p:strVal val="visible"/>
                                      </p:to>
                                    </p:set>
                                    <p:animEffect transition="in" filter="wipe(up)">
                                      <p:cBhvr>
                                        <p:cTn id="68" dur="500"/>
                                        <p:tgtEl>
                                          <p:spTgt spid="114"/>
                                        </p:tgtEl>
                                      </p:cBhvr>
                                    </p:animEffect>
                                  </p:childTnLst>
                                </p:cTn>
                              </p:par>
                            </p:childTnLst>
                          </p:cTn>
                        </p:par>
                        <p:par>
                          <p:cTn id="69" fill="hold">
                            <p:stCondLst>
                              <p:cond delay="6400"/>
                            </p:stCondLst>
                            <p:childTnLst>
                              <p:par>
                                <p:cTn id="70" presetID="31" presetClass="entr" presetSubtype="0" fill="hold" grpId="0" nodeType="afterEffect">
                                  <p:stCondLst>
                                    <p:cond delay="0"/>
                                  </p:stCondLst>
                                  <p:childTnLst>
                                    <p:set>
                                      <p:cBhvr>
                                        <p:cTn id="71" dur="1" fill="hold">
                                          <p:stCondLst>
                                            <p:cond delay="0"/>
                                          </p:stCondLst>
                                        </p:cTn>
                                        <p:tgtEl>
                                          <p:spTgt spid="126"/>
                                        </p:tgtEl>
                                        <p:attrNameLst>
                                          <p:attrName>style.visibility</p:attrName>
                                        </p:attrNameLst>
                                      </p:cBhvr>
                                      <p:to>
                                        <p:strVal val="visible"/>
                                      </p:to>
                                    </p:set>
                                    <p:anim calcmode="lin" valueType="num">
                                      <p:cBhvr>
                                        <p:cTn id="72" dur="300" fill="hold"/>
                                        <p:tgtEl>
                                          <p:spTgt spid="126"/>
                                        </p:tgtEl>
                                        <p:attrNameLst>
                                          <p:attrName>ppt_w</p:attrName>
                                        </p:attrNameLst>
                                      </p:cBhvr>
                                      <p:tavLst>
                                        <p:tav tm="0">
                                          <p:val>
                                            <p:fltVal val="0"/>
                                          </p:val>
                                        </p:tav>
                                        <p:tav tm="100000">
                                          <p:val>
                                            <p:strVal val="#ppt_w"/>
                                          </p:val>
                                        </p:tav>
                                      </p:tavLst>
                                    </p:anim>
                                    <p:anim calcmode="lin" valueType="num">
                                      <p:cBhvr>
                                        <p:cTn id="73" dur="300" fill="hold"/>
                                        <p:tgtEl>
                                          <p:spTgt spid="126"/>
                                        </p:tgtEl>
                                        <p:attrNameLst>
                                          <p:attrName>ppt_h</p:attrName>
                                        </p:attrNameLst>
                                      </p:cBhvr>
                                      <p:tavLst>
                                        <p:tav tm="0">
                                          <p:val>
                                            <p:fltVal val="0"/>
                                          </p:val>
                                        </p:tav>
                                        <p:tav tm="100000">
                                          <p:val>
                                            <p:strVal val="#ppt_h"/>
                                          </p:val>
                                        </p:tav>
                                      </p:tavLst>
                                    </p:anim>
                                    <p:anim calcmode="lin" valueType="num">
                                      <p:cBhvr>
                                        <p:cTn id="74" dur="300" fill="hold"/>
                                        <p:tgtEl>
                                          <p:spTgt spid="126"/>
                                        </p:tgtEl>
                                        <p:attrNameLst>
                                          <p:attrName>style.rotation</p:attrName>
                                        </p:attrNameLst>
                                      </p:cBhvr>
                                      <p:tavLst>
                                        <p:tav tm="0">
                                          <p:val>
                                            <p:fltVal val="90"/>
                                          </p:val>
                                        </p:tav>
                                        <p:tav tm="100000">
                                          <p:val>
                                            <p:fltVal val="0"/>
                                          </p:val>
                                        </p:tav>
                                      </p:tavLst>
                                    </p:anim>
                                    <p:animEffect transition="in" filter="fade">
                                      <p:cBhvr>
                                        <p:cTn id="75" dur="300"/>
                                        <p:tgtEl>
                                          <p:spTgt spid="126"/>
                                        </p:tgtEl>
                                      </p:cBhvr>
                                    </p:animEffect>
                                  </p:childTnLst>
                                </p:cTn>
                              </p:par>
                            </p:childTnLst>
                          </p:cTn>
                        </p:par>
                        <p:par>
                          <p:cTn id="76" fill="hold">
                            <p:stCondLst>
                              <p:cond delay="6700"/>
                            </p:stCondLst>
                            <p:childTnLst>
                              <p:par>
                                <p:cTn id="77" presetID="22" presetClass="entr" presetSubtype="1" fill="hold" grpId="0" nodeType="afterEffect">
                                  <p:stCondLst>
                                    <p:cond delay="0"/>
                                  </p:stCondLst>
                                  <p:childTnLst>
                                    <p:set>
                                      <p:cBhvr>
                                        <p:cTn id="78" dur="1" fill="hold">
                                          <p:stCondLst>
                                            <p:cond delay="0"/>
                                          </p:stCondLst>
                                        </p:cTn>
                                        <p:tgtEl>
                                          <p:spTgt spid="127"/>
                                        </p:tgtEl>
                                        <p:attrNameLst>
                                          <p:attrName>style.visibility</p:attrName>
                                        </p:attrNameLst>
                                      </p:cBhvr>
                                      <p:to>
                                        <p:strVal val="visible"/>
                                      </p:to>
                                    </p:set>
                                    <p:animEffect transition="in" filter="wipe(up)">
                                      <p:cBhvr>
                                        <p:cTn id="79" dur="500"/>
                                        <p:tgtEl>
                                          <p:spTgt spid="127"/>
                                        </p:tgtEl>
                                      </p:cBhvr>
                                    </p:animEffect>
                                  </p:childTnLst>
                                </p:cTn>
                              </p:par>
                            </p:childTnLst>
                          </p:cTn>
                        </p:par>
                        <p:par>
                          <p:cTn id="80" fill="hold">
                            <p:stCondLst>
                              <p:cond delay="7200"/>
                            </p:stCondLst>
                            <p:childTnLst>
                              <p:par>
                                <p:cTn id="81" presetID="22" presetClass="entr" presetSubtype="8" fill="hold" grpId="0" nodeType="after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wipe(left)">
                                      <p:cBhvr>
                                        <p:cTn id="83" dur="500"/>
                                        <p:tgtEl>
                                          <p:spTgt spid="104"/>
                                        </p:tgtEl>
                                      </p:cBhvr>
                                    </p:animEffect>
                                  </p:childTnLst>
                                </p:cTn>
                              </p:par>
                            </p:childTnLst>
                          </p:cTn>
                        </p:par>
                        <p:par>
                          <p:cTn id="84" fill="hold">
                            <p:stCondLst>
                              <p:cond delay="7700"/>
                            </p:stCondLst>
                            <p:childTnLst>
                              <p:par>
                                <p:cTn id="85" presetID="22" presetClass="entr" presetSubtype="1" fill="hold" nodeType="afterEffect">
                                  <p:stCondLst>
                                    <p:cond delay="0"/>
                                  </p:stCondLst>
                                  <p:childTnLst>
                                    <p:set>
                                      <p:cBhvr>
                                        <p:cTn id="86" dur="1" fill="hold">
                                          <p:stCondLst>
                                            <p:cond delay="0"/>
                                          </p:stCondLst>
                                        </p:cTn>
                                        <p:tgtEl>
                                          <p:spTgt spid="117"/>
                                        </p:tgtEl>
                                        <p:attrNameLst>
                                          <p:attrName>style.visibility</p:attrName>
                                        </p:attrNameLst>
                                      </p:cBhvr>
                                      <p:to>
                                        <p:strVal val="visible"/>
                                      </p:to>
                                    </p:set>
                                    <p:animEffect transition="in" filter="wipe(up)">
                                      <p:cBhvr>
                                        <p:cTn id="87" dur="500"/>
                                        <p:tgtEl>
                                          <p:spTgt spid="117"/>
                                        </p:tgtEl>
                                      </p:cBhvr>
                                    </p:animEffect>
                                  </p:childTnLst>
                                </p:cTn>
                              </p:par>
                            </p:childTnLst>
                          </p:cTn>
                        </p:par>
                        <p:par>
                          <p:cTn id="88" fill="hold">
                            <p:stCondLst>
                              <p:cond delay="8200"/>
                            </p:stCondLst>
                            <p:childTnLst>
                              <p:par>
                                <p:cTn id="89" presetID="31" presetClass="entr" presetSubtype="0" fill="hold" grpId="0" nodeType="afterEffect">
                                  <p:stCondLst>
                                    <p:cond delay="0"/>
                                  </p:stCondLst>
                                  <p:childTnLst>
                                    <p:set>
                                      <p:cBhvr>
                                        <p:cTn id="90" dur="1" fill="hold">
                                          <p:stCondLst>
                                            <p:cond delay="0"/>
                                          </p:stCondLst>
                                        </p:cTn>
                                        <p:tgtEl>
                                          <p:spTgt spid="128"/>
                                        </p:tgtEl>
                                        <p:attrNameLst>
                                          <p:attrName>style.visibility</p:attrName>
                                        </p:attrNameLst>
                                      </p:cBhvr>
                                      <p:to>
                                        <p:strVal val="visible"/>
                                      </p:to>
                                    </p:set>
                                    <p:anim calcmode="lin" valueType="num">
                                      <p:cBhvr>
                                        <p:cTn id="91" dur="300" fill="hold"/>
                                        <p:tgtEl>
                                          <p:spTgt spid="128"/>
                                        </p:tgtEl>
                                        <p:attrNameLst>
                                          <p:attrName>ppt_w</p:attrName>
                                        </p:attrNameLst>
                                      </p:cBhvr>
                                      <p:tavLst>
                                        <p:tav tm="0">
                                          <p:val>
                                            <p:fltVal val="0"/>
                                          </p:val>
                                        </p:tav>
                                        <p:tav tm="100000">
                                          <p:val>
                                            <p:strVal val="#ppt_w"/>
                                          </p:val>
                                        </p:tav>
                                      </p:tavLst>
                                    </p:anim>
                                    <p:anim calcmode="lin" valueType="num">
                                      <p:cBhvr>
                                        <p:cTn id="92" dur="300" fill="hold"/>
                                        <p:tgtEl>
                                          <p:spTgt spid="128"/>
                                        </p:tgtEl>
                                        <p:attrNameLst>
                                          <p:attrName>ppt_h</p:attrName>
                                        </p:attrNameLst>
                                      </p:cBhvr>
                                      <p:tavLst>
                                        <p:tav tm="0">
                                          <p:val>
                                            <p:fltVal val="0"/>
                                          </p:val>
                                        </p:tav>
                                        <p:tav tm="100000">
                                          <p:val>
                                            <p:strVal val="#ppt_h"/>
                                          </p:val>
                                        </p:tav>
                                      </p:tavLst>
                                    </p:anim>
                                    <p:anim calcmode="lin" valueType="num">
                                      <p:cBhvr>
                                        <p:cTn id="93" dur="300" fill="hold"/>
                                        <p:tgtEl>
                                          <p:spTgt spid="128"/>
                                        </p:tgtEl>
                                        <p:attrNameLst>
                                          <p:attrName>style.rotation</p:attrName>
                                        </p:attrNameLst>
                                      </p:cBhvr>
                                      <p:tavLst>
                                        <p:tav tm="0">
                                          <p:val>
                                            <p:fltVal val="90"/>
                                          </p:val>
                                        </p:tav>
                                        <p:tav tm="100000">
                                          <p:val>
                                            <p:fltVal val="0"/>
                                          </p:val>
                                        </p:tav>
                                      </p:tavLst>
                                    </p:anim>
                                    <p:animEffect transition="in" filter="fade">
                                      <p:cBhvr>
                                        <p:cTn id="94" dur="300"/>
                                        <p:tgtEl>
                                          <p:spTgt spid="128"/>
                                        </p:tgtEl>
                                      </p:cBhvr>
                                    </p:animEffect>
                                  </p:childTnLst>
                                </p:cTn>
                              </p:par>
                            </p:childTnLst>
                          </p:cTn>
                        </p:par>
                        <p:par>
                          <p:cTn id="95" fill="hold">
                            <p:stCondLst>
                              <p:cond delay="8500"/>
                            </p:stCondLst>
                            <p:childTnLst>
                              <p:par>
                                <p:cTn id="96" presetID="22" presetClass="entr" presetSubtype="1" fill="hold" grpId="0" nodeType="afterEffect">
                                  <p:stCondLst>
                                    <p:cond delay="0"/>
                                  </p:stCondLst>
                                  <p:childTnLst>
                                    <p:set>
                                      <p:cBhvr>
                                        <p:cTn id="97" dur="1" fill="hold">
                                          <p:stCondLst>
                                            <p:cond delay="0"/>
                                          </p:stCondLst>
                                        </p:cTn>
                                        <p:tgtEl>
                                          <p:spTgt spid="129"/>
                                        </p:tgtEl>
                                        <p:attrNameLst>
                                          <p:attrName>style.visibility</p:attrName>
                                        </p:attrNameLst>
                                      </p:cBhvr>
                                      <p:to>
                                        <p:strVal val="visible"/>
                                      </p:to>
                                    </p:set>
                                    <p:animEffect transition="in" filter="wipe(up)">
                                      <p:cBhvr>
                                        <p:cTn id="98"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autoUpdateAnimBg="0"/>
      <p:bldP spid="101" grpId="0" animBg="1" autoUpdateAnimBg="0"/>
      <p:bldP spid="102" grpId="0" animBg="1" autoUpdateAnimBg="0"/>
      <p:bldP spid="103" grpId="0" animBg="1" autoUpdateAnimBg="0"/>
      <p:bldP spid="104" grpId="0" animBg="1" autoUpdateAnimBg="0"/>
      <p:bldP spid="120" grpId="0" animBg="1"/>
      <p:bldP spid="121" grpId="0" autoUpdateAnimBg="0"/>
      <p:bldP spid="122" grpId="0" animBg="1"/>
      <p:bldP spid="123" grpId="0" autoUpdateAnimBg="0"/>
      <p:bldP spid="124" grpId="0" animBg="1"/>
      <p:bldP spid="125" grpId="0" autoUpdateAnimBg="0"/>
      <p:bldP spid="126" grpId="0" animBg="1"/>
      <p:bldP spid="127" grpId="0" autoUpdateAnimBg="0"/>
      <p:bldP spid="128" grpId="0" animBg="1"/>
      <p:bldP spid="12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Freeform 382"/>
          <p:cNvSpPr>
            <a:spLocks/>
          </p:cNvSpPr>
          <p:nvPr/>
        </p:nvSpPr>
        <p:spPr bwMode="auto">
          <a:xfrm>
            <a:off x="6319838" y="2894410"/>
            <a:ext cx="1997869" cy="220265"/>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00B050"/>
          </a:solidFill>
          <a:ln>
            <a:noFill/>
          </a:ln>
        </p:spPr>
        <p:txBody>
          <a:bodyPr lIns="68580" tIns="34290" rIns="68580" bIns="34290"/>
          <a:lstStyle/>
          <a:p>
            <a:endParaRPr lang="zh-CN" altLang="en-US"/>
          </a:p>
        </p:txBody>
      </p:sp>
      <p:sp>
        <p:nvSpPr>
          <p:cNvPr id="38" name="Freeform 5"/>
          <p:cNvSpPr>
            <a:spLocks/>
          </p:cNvSpPr>
          <p:nvPr/>
        </p:nvSpPr>
        <p:spPr bwMode="auto">
          <a:xfrm>
            <a:off x="1632347" y="1089422"/>
            <a:ext cx="1560909" cy="157638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92D050"/>
          </a:solidFill>
          <a:ln>
            <a:noFill/>
          </a:ln>
          <a:extLst/>
        </p:spPr>
        <p:txBody>
          <a:bodyPr lIns="68580" tIns="34290" rIns="68580" bIns="34290"/>
          <a:lstStyle/>
          <a:p>
            <a:endParaRPr lang="zh-CN" altLang="en-US"/>
          </a:p>
        </p:txBody>
      </p:sp>
      <p:sp>
        <p:nvSpPr>
          <p:cNvPr id="39" name="Freeform 6"/>
          <p:cNvSpPr>
            <a:spLocks/>
          </p:cNvSpPr>
          <p:nvPr/>
        </p:nvSpPr>
        <p:spPr bwMode="auto">
          <a:xfrm>
            <a:off x="3924301" y="1103710"/>
            <a:ext cx="1564481" cy="157638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0B050"/>
          </a:solidFill>
          <a:ln>
            <a:noFill/>
          </a:ln>
          <a:extLst/>
        </p:spPr>
        <p:txBody>
          <a:bodyPr lIns="68580" tIns="34290" rIns="68580" bIns="34290"/>
          <a:lstStyle/>
          <a:p>
            <a:endParaRPr lang="zh-CN" altLang="en-US"/>
          </a:p>
        </p:txBody>
      </p:sp>
      <p:sp>
        <p:nvSpPr>
          <p:cNvPr id="46" name="Freeform 7"/>
          <p:cNvSpPr>
            <a:spLocks/>
          </p:cNvSpPr>
          <p:nvPr/>
        </p:nvSpPr>
        <p:spPr bwMode="auto">
          <a:xfrm>
            <a:off x="6224588" y="1091804"/>
            <a:ext cx="1564481" cy="1579959"/>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00B050"/>
          </a:solidFill>
          <a:ln>
            <a:noFill/>
          </a:ln>
        </p:spPr>
        <p:txBody>
          <a:bodyPr lIns="68580" tIns="34290" rIns="68580" bIns="34290"/>
          <a:lstStyle/>
          <a:p>
            <a:endParaRPr lang="zh-CN" altLang="en-US"/>
          </a:p>
        </p:txBody>
      </p:sp>
      <p:sp>
        <p:nvSpPr>
          <p:cNvPr id="47" name="Freeform 378"/>
          <p:cNvSpPr>
            <a:spLocks/>
          </p:cNvSpPr>
          <p:nvPr/>
        </p:nvSpPr>
        <p:spPr bwMode="auto">
          <a:xfrm>
            <a:off x="889397" y="2893219"/>
            <a:ext cx="813197" cy="221456"/>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92D050"/>
          </a:solidFill>
          <a:ln>
            <a:noFill/>
          </a:ln>
          <a:extLst/>
        </p:spPr>
        <p:txBody>
          <a:bodyPr lIns="68580" tIns="34290" rIns="68580" bIns="34290"/>
          <a:lstStyle/>
          <a:p>
            <a:endParaRPr lang="zh-CN" altLang="en-US"/>
          </a:p>
        </p:txBody>
      </p:sp>
      <p:sp>
        <p:nvSpPr>
          <p:cNvPr id="48" name="Freeform 379"/>
          <p:cNvSpPr>
            <a:spLocks/>
          </p:cNvSpPr>
          <p:nvPr/>
        </p:nvSpPr>
        <p:spPr bwMode="auto">
          <a:xfrm>
            <a:off x="1597819" y="2893219"/>
            <a:ext cx="878681" cy="221456"/>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92D050"/>
          </a:solidFill>
          <a:ln>
            <a:noFill/>
          </a:ln>
          <a:extLst/>
        </p:spPr>
        <p:txBody>
          <a:bodyPr lIns="68580" tIns="34290" rIns="68580" bIns="34290"/>
          <a:lstStyle/>
          <a:p>
            <a:endParaRPr lang="zh-CN" altLang="en-US"/>
          </a:p>
        </p:txBody>
      </p:sp>
      <p:sp>
        <p:nvSpPr>
          <p:cNvPr id="49" name="Freeform 380"/>
          <p:cNvSpPr>
            <a:spLocks/>
          </p:cNvSpPr>
          <p:nvPr/>
        </p:nvSpPr>
        <p:spPr bwMode="auto">
          <a:xfrm>
            <a:off x="2365772" y="2893219"/>
            <a:ext cx="1618059"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0B050"/>
          </a:solidFill>
          <a:ln>
            <a:noFill/>
          </a:ln>
          <a:extLst/>
        </p:spPr>
        <p:txBody>
          <a:bodyPr lIns="68580" tIns="34290" rIns="68580" bIns="34290"/>
          <a:lstStyle/>
          <a:p>
            <a:endParaRPr lang="zh-CN" altLang="en-US"/>
          </a:p>
        </p:txBody>
      </p:sp>
      <p:sp>
        <p:nvSpPr>
          <p:cNvPr id="50" name="Freeform 381"/>
          <p:cNvSpPr>
            <a:spLocks/>
          </p:cNvSpPr>
          <p:nvPr/>
        </p:nvSpPr>
        <p:spPr bwMode="auto">
          <a:xfrm>
            <a:off x="3979069" y="2893219"/>
            <a:ext cx="851297"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0B050"/>
          </a:solidFill>
          <a:ln>
            <a:noFill/>
          </a:ln>
          <a:extLst/>
        </p:spPr>
        <p:txBody>
          <a:bodyPr lIns="68580" tIns="34290" rIns="68580" bIns="34290"/>
          <a:lstStyle/>
          <a:p>
            <a:endParaRPr lang="zh-CN" altLang="en-US"/>
          </a:p>
        </p:txBody>
      </p:sp>
      <p:sp>
        <p:nvSpPr>
          <p:cNvPr id="51" name="Freeform 382"/>
          <p:cNvSpPr>
            <a:spLocks/>
          </p:cNvSpPr>
          <p:nvPr/>
        </p:nvSpPr>
        <p:spPr bwMode="auto">
          <a:xfrm>
            <a:off x="4697016" y="2893219"/>
            <a:ext cx="1645444" cy="221456"/>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00B050"/>
          </a:solidFill>
          <a:ln>
            <a:noFill/>
          </a:ln>
        </p:spPr>
        <p:txBody>
          <a:bodyPr lIns="68580" tIns="34290" rIns="68580" bIns="34290"/>
          <a:lstStyle/>
          <a:p>
            <a:endParaRPr lang="zh-CN" altLang="en-US"/>
          </a:p>
        </p:txBody>
      </p:sp>
      <p:grpSp>
        <p:nvGrpSpPr>
          <p:cNvPr id="52" name="组合 19"/>
          <p:cNvGrpSpPr>
            <a:grpSpLocks/>
          </p:cNvGrpSpPr>
          <p:nvPr/>
        </p:nvGrpSpPr>
        <p:grpSpPr bwMode="auto">
          <a:xfrm>
            <a:off x="5979319" y="2763441"/>
            <a:ext cx="481013" cy="478631"/>
            <a:chOff x="0" y="0"/>
            <a:chExt cx="641250" cy="637375"/>
          </a:xfrm>
        </p:grpSpPr>
        <p:sp>
          <p:nvSpPr>
            <p:cNvPr id="53" name="Oval 414"/>
            <p:cNvSpPr>
              <a:spLocks noChangeArrowheads="1"/>
            </p:cNvSpPr>
            <p:nvPr/>
          </p:nvSpPr>
          <p:spPr bwMode="auto">
            <a:xfrm>
              <a:off x="0" y="0"/>
              <a:ext cx="641250"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54" name="Oval 415"/>
            <p:cNvSpPr>
              <a:spLocks noChangeArrowheads="1"/>
            </p:cNvSpPr>
            <p:nvPr/>
          </p:nvSpPr>
          <p:spPr bwMode="auto">
            <a:xfrm>
              <a:off x="187919" y="189389"/>
              <a:ext cx="265412" cy="261537"/>
            </a:xfrm>
            <a:prstGeom prst="ellipse">
              <a:avLst/>
            </a:pr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55" name="组合 25"/>
          <p:cNvGrpSpPr>
            <a:grpSpLocks/>
          </p:cNvGrpSpPr>
          <p:nvPr/>
        </p:nvGrpSpPr>
        <p:grpSpPr bwMode="auto">
          <a:xfrm>
            <a:off x="3643313" y="2764632"/>
            <a:ext cx="479822" cy="478631"/>
            <a:chOff x="0" y="0"/>
            <a:chExt cx="639312" cy="637375"/>
          </a:xfrm>
        </p:grpSpPr>
        <p:sp>
          <p:nvSpPr>
            <p:cNvPr id="56"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83" name="Oval 417"/>
            <p:cNvSpPr>
              <a:spLocks noChangeArrowheads="1"/>
            </p:cNvSpPr>
            <p:nvPr/>
          </p:nvSpPr>
          <p:spPr bwMode="auto">
            <a:xfrm>
              <a:off x="187918" y="187919"/>
              <a:ext cx="265412" cy="261537"/>
            </a:xfrm>
            <a:prstGeom prst="ellipse">
              <a:avLst/>
            </a:pr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84" name="组合 30"/>
          <p:cNvGrpSpPr>
            <a:grpSpLocks/>
          </p:cNvGrpSpPr>
          <p:nvPr/>
        </p:nvGrpSpPr>
        <p:grpSpPr bwMode="auto">
          <a:xfrm>
            <a:off x="1341835" y="2764632"/>
            <a:ext cx="479822" cy="478631"/>
            <a:chOff x="0" y="0"/>
            <a:chExt cx="639312" cy="637375"/>
          </a:xfrm>
        </p:grpSpPr>
        <p:sp>
          <p:nvSpPr>
            <p:cNvPr id="85"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86" name="Oval 417"/>
            <p:cNvSpPr>
              <a:spLocks noChangeArrowheads="1"/>
            </p:cNvSpPr>
            <p:nvPr/>
          </p:nvSpPr>
          <p:spPr bwMode="auto">
            <a:xfrm>
              <a:off x="187918" y="187919"/>
              <a:ext cx="265412" cy="261537"/>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sp>
        <p:nvSpPr>
          <p:cNvPr id="87" name="TextBox 692"/>
          <p:cNvSpPr txBox="1">
            <a:spLocks noChangeArrowheads="1"/>
          </p:cNvSpPr>
          <p:nvPr/>
        </p:nvSpPr>
        <p:spPr bwMode="auto">
          <a:xfrm>
            <a:off x="1782367" y="1403747"/>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88" name="矩形 1"/>
          <p:cNvSpPr>
            <a:spLocks noChangeArrowheads="1"/>
          </p:cNvSpPr>
          <p:nvPr/>
        </p:nvSpPr>
        <p:spPr bwMode="auto">
          <a:xfrm>
            <a:off x="1690688" y="1838325"/>
            <a:ext cx="1435894"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89" name="TextBox 692"/>
          <p:cNvSpPr txBox="1">
            <a:spLocks noChangeArrowheads="1"/>
          </p:cNvSpPr>
          <p:nvPr/>
        </p:nvSpPr>
        <p:spPr bwMode="auto">
          <a:xfrm>
            <a:off x="4069556" y="1378744"/>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90" name="矩形 1"/>
          <p:cNvSpPr>
            <a:spLocks noChangeArrowheads="1"/>
          </p:cNvSpPr>
          <p:nvPr/>
        </p:nvSpPr>
        <p:spPr bwMode="auto">
          <a:xfrm>
            <a:off x="3979069" y="1813323"/>
            <a:ext cx="1435894"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91" name="TextBox 692"/>
          <p:cNvSpPr txBox="1">
            <a:spLocks noChangeArrowheads="1"/>
          </p:cNvSpPr>
          <p:nvPr/>
        </p:nvSpPr>
        <p:spPr bwMode="auto">
          <a:xfrm>
            <a:off x="6376988" y="1388269"/>
            <a:ext cx="9079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92" name="矩形 1"/>
          <p:cNvSpPr>
            <a:spLocks noChangeArrowheads="1"/>
          </p:cNvSpPr>
          <p:nvPr/>
        </p:nvSpPr>
        <p:spPr bwMode="auto">
          <a:xfrm>
            <a:off x="6286500" y="1822848"/>
            <a:ext cx="1435894" cy="57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93" name="TextBox 692"/>
          <p:cNvSpPr txBox="1">
            <a:spLocks noChangeArrowheads="1"/>
          </p:cNvSpPr>
          <p:nvPr/>
        </p:nvSpPr>
        <p:spPr bwMode="auto">
          <a:xfrm>
            <a:off x="810816" y="3505200"/>
            <a:ext cx="18312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3300">
                <a:solidFill>
                  <a:srgbClr val="284848"/>
                </a:solidFill>
                <a:latin typeface="微软雅黑" pitchFamily="34" charset="-122"/>
                <a:ea typeface="微软雅黑" pitchFamily="34" charset="-122"/>
              </a:rPr>
              <a:t>添加标题</a:t>
            </a:r>
          </a:p>
        </p:txBody>
      </p:sp>
      <p:sp>
        <p:nvSpPr>
          <p:cNvPr id="94" name="矩形 1"/>
          <p:cNvSpPr>
            <a:spLocks noChangeArrowheads="1"/>
          </p:cNvSpPr>
          <p:nvPr/>
        </p:nvSpPr>
        <p:spPr bwMode="auto">
          <a:xfrm>
            <a:off x="3052763" y="3594498"/>
            <a:ext cx="4333875"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000000"/>
                </a:solidFill>
                <a:latin typeface="微软雅黑" pitchFamily="34" charset="-122"/>
                <a:ea typeface="微软雅黑" pitchFamily="34" charset="-122"/>
              </a:rPr>
              <a:t>我们工作室致力于专业</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模板的发布，课件及汇报</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的美化，并为您提供专业的</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个性定制服务。我们秉承“给您演示的光和热”的理念，为您分担职场压力</a:t>
            </a:r>
            <a:r>
              <a:rPr lang="en-US" altLang="zh-CN" sz="800">
                <a:solidFill>
                  <a:srgbClr val="000000"/>
                </a:solidFill>
                <a:latin typeface="微软雅黑" pitchFamily="34" charset="-122"/>
                <a:ea typeface="微软雅黑" pitchFamily="34" charset="-122"/>
              </a:rPr>
              <a:t>,</a:t>
            </a:r>
            <a:r>
              <a:rPr lang="zh-CN" altLang="en-US" sz="8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800">
              <a:solidFill>
                <a:srgbClr val="000000"/>
              </a:solidFill>
              <a:latin typeface="微软雅黑" pitchFamily="34" charset="-122"/>
              <a:ea typeface="微软雅黑" pitchFamily="34" charset="-122"/>
            </a:endParaRPr>
          </a:p>
          <a:p>
            <a:pPr eaLnBrk="1" hangingPunct="1"/>
            <a:endParaRPr lang="en-US" altLang="zh-CN" sz="800">
              <a:solidFill>
                <a:srgbClr val="000000"/>
              </a:solidFill>
              <a:latin typeface="微软雅黑" pitchFamily="34" charset="-122"/>
              <a:ea typeface="微软雅黑" pitchFamily="34" charset="-122"/>
            </a:endParaRPr>
          </a:p>
          <a:p>
            <a:pPr eaLnBrk="1" hangingPunct="1"/>
            <a:r>
              <a:rPr lang="zh-CN" altLang="en-US" sz="800">
                <a:solidFill>
                  <a:srgbClr val="000000"/>
                </a:solidFill>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的巨大魅力与价值。我们诚祝您在工作中事事顺心，步步高升！最后让我们谨记：最重要的不是</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，是你。</a:t>
            </a:r>
            <a:endParaRPr lang="en-US" altLang="zh-CN" sz="800">
              <a:solidFill>
                <a:srgbClr val="000000"/>
              </a:solidFill>
              <a:latin typeface="微软雅黑" pitchFamily="34" charset="-122"/>
              <a:ea typeface="微软雅黑" pitchFamily="34" charset="-122"/>
            </a:endParaRPr>
          </a:p>
          <a:p>
            <a:pPr algn="just" eaLnBrk="1" hangingPunct="1"/>
            <a:endParaRPr lang="en-US" altLang="zh-CN" sz="800">
              <a:solidFill>
                <a:srgbClr val="595959"/>
              </a:solidFill>
              <a:latin typeface="微软雅黑" pitchFamily="34" charset="-122"/>
              <a:ea typeface="微软雅黑" pitchFamily="34" charset="-122"/>
            </a:endParaRPr>
          </a:p>
        </p:txBody>
      </p:sp>
      <p:cxnSp>
        <p:nvCxnSpPr>
          <p:cNvPr id="95" name="直接连接符 41"/>
          <p:cNvCxnSpPr>
            <a:cxnSpLocks noChangeShapeType="1"/>
          </p:cNvCxnSpPr>
          <p:nvPr/>
        </p:nvCxnSpPr>
        <p:spPr bwMode="auto">
          <a:xfrm>
            <a:off x="1768078" y="1787129"/>
            <a:ext cx="1271588"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96" name="直接连接符 42"/>
          <p:cNvCxnSpPr>
            <a:cxnSpLocks noChangeShapeType="1"/>
          </p:cNvCxnSpPr>
          <p:nvPr/>
        </p:nvCxnSpPr>
        <p:spPr bwMode="auto">
          <a:xfrm>
            <a:off x="4049316" y="1763316"/>
            <a:ext cx="1270397"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97" name="直接连接符 43"/>
          <p:cNvCxnSpPr>
            <a:cxnSpLocks noChangeShapeType="1"/>
          </p:cNvCxnSpPr>
          <p:nvPr/>
        </p:nvCxnSpPr>
        <p:spPr bwMode="auto">
          <a:xfrm>
            <a:off x="6342460" y="1771650"/>
            <a:ext cx="1270397"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heel(1)">
                                      <p:cBhvr>
                                        <p:cTn id="11" dur="1000"/>
                                        <p:tgtEl>
                                          <p:spTgt spid="84"/>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childTnLst>
                                </p:cTn>
                              </p:par>
                              <p:par>
                                <p:cTn id="17" presetID="42" presetClass="path" presetSubtype="0" accel="50000" decel="50000" fill="hold" grpId="1" nodeType="withEffect">
                                  <p:stCondLst>
                                    <p:cond delay="0"/>
                                  </p:stCondLst>
                                  <p:childTnLst>
                                    <p:animMotion origin="layout" path="M -0.0918 0.21042 L 3.125E-6 -2.22222E-6 " pathEditMode="relative" rAng="0" ptsTypes="AA">
                                      <p:cBhvr>
                                        <p:cTn id="18" dur="500" fill="hold"/>
                                        <p:tgtEl>
                                          <p:spTgt spid="38"/>
                                        </p:tgtEl>
                                        <p:attrNameLst>
                                          <p:attrName>ppt_x,ppt_y</p:attrName>
                                        </p:attrNameLst>
                                      </p:cBhvr>
                                      <p:rCtr x="4600" y="-10400"/>
                                    </p:animMotion>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childTnLst>
                          </p:cTn>
                        </p:par>
                        <p:par>
                          <p:cTn id="27" fill="hold">
                            <p:stCondLst>
                              <p:cond delay="3000"/>
                            </p:stCondLst>
                            <p:childTnLst>
                              <p:par>
                                <p:cTn id="28" presetID="21" presetClass="entr" presetSubtype="1"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heel(1)">
                                      <p:cBhvr>
                                        <p:cTn id="30" dur="1000"/>
                                        <p:tgtEl>
                                          <p:spTgt spid="55"/>
                                        </p:tgtEl>
                                      </p:cBhvr>
                                    </p:animEffect>
                                  </p:childTnLst>
                                </p:cTn>
                              </p:par>
                            </p:childTnLst>
                          </p:cTn>
                        </p:par>
                        <p:par>
                          <p:cTn id="31" fill="hold">
                            <p:stCondLst>
                              <p:cond delay="4000"/>
                            </p:stCondLst>
                            <p:childTnLst>
                              <p:par>
                                <p:cTn id="32" presetID="23" presetClass="entr" presetSubtype="16"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childTnLst>
                                </p:cTn>
                              </p:par>
                              <p:par>
                                <p:cTn id="36" presetID="42" presetClass="path" presetSubtype="0" accel="50000" decel="50000" fill="hold" grpId="1" nodeType="withEffect">
                                  <p:stCondLst>
                                    <p:cond delay="0"/>
                                  </p:stCondLst>
                                  <p:childTnLst>
                                    <p:animMotion origin="layout" path="M -0.08802 0.22153 L 1.66667E-6 5.55112E-17 " pathEditMode="relative" rAng="0" ptsTypes="AA">
                                      <p:cBhvr>
                                        <p:cTn id="37" dur="500" fill="hold"/>
                                        <p:tgtEl>
                                          <p:spTgt spid="39"/>
                                        </p:tgtEl>
                                        <p:attrNameLst>
                                          <p:attrName>ppt_x,ppt_y</p:attrName>
                                        </p:attrNameLst>
                                      </p:cBhvr>
                                      <p:rCtr x="4400" y="-11000"/>
                                    </p:animMotion>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5500"/>
                            </p:stCondLst>
                            <p:childTnLst>
                              <p:par>
                                <p:cTn id="47" presetID="21" presetClass="entr" presetSubtype="1"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heel(1)">
                                      <p:cBhvr>
                                        <p:cTn id="49" dur="1000"/>
                                        <p:tgtEl>
                                          <p:spTgt spid="52"/>
                                        </p:tgtEl>
                                      </p:cBhvr>
                                    </p:animEffect>
                                  </p:childTnLst>
                                </p:cTn>
                              </p:par>
                            </p:childTnLst>
                          </p:cTn>
                        </p:par>
                        <p:par>
                          <p:cTn id="50" fill="hold">
                            <p:stCondLst>
                              <p:cond delay="6500"/>
                            </p:stCondLst>
                            <p:childTnLst>
                              <p:par>
                                <p:cTn id="51" presetID="23" presetClass="entr" presetSubtype="16"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childTnLst>
                                </p:cTn>
                              </p:par>
                              <p:par>
                                <p:cTn id="55" presetID="42" presetClass="path" presetSubtype="0" accel="50000" decel="50000" fill="hold" grpId="1" nodeType="withEffect">
                                  <p:stCondLst>
                                    <p:cond delay="0"/>
                                  </p:stCondLst>
                                  <p:childTnLst>
                                    <p:animMotion origin="layout" path="M -0.0862 0.22199 L -8.33333E-7 3.33333E-6 " pathEditMode="relative" rAng="0" ptsTypes="AA">
                                      <p:cBhvr>
                                        <p:cTn id="56" dur="500" fill="hold"/>
                                        <p:tgtEl>
                                          <p:spTgt spid="46"/>
                                        </p:tgtEl>
                                        <p:attrNameLst>
                                          <p:attrName>ppt_x,ppt_y</p:attrName>
                                        </p:attrNameLst>
                                      </p:cBhvr>
                                      <p:rCtr x="4300" y="-11000"/>
                                    </p:animMotion>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p:stCondLst>
                              <p:cond delay="75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87"/>
                                        </p:tgtEl>
                                        <p:attrNameLst>
                                          <p:attrName>style.visibility</p:attrName>
                                        </p:attrNameLst>
                                      </p:cBhvr>
                                      <p:to>
                                        <p:strVal val="visible"/>
                                      </p:to>
                                    </p:set>
                                    <p:anim by="(-#ppt_w*2)" calcmode="lin" valueType="num">
                                      <p:cBhvr rctx="PPT">
                                        <p:cTn id="64" dur="250" autoRev="1" fill="hold">
                                          <p:stCondLst>
                                            <p:cond delay="0"/>
                                          </p:stCondLst>
                                        </p:cTn>
                                        <p:tgtEl>
                                          <p:spTgt spid="87"/>
                                        </p:tgtEl>
                                        <p:attrNameLst>
                                          <p:attrName>ppt_w</p:attrName>
                                        </p:attrNameLst>
                                      </p:cBhvr>
                                    </p:anim>
                                    <p:anim by="(#ppt_w*0.50)" calcmode="lin" valueType="num">
                                      <p:cBhvr>
                                        <p:cTn id="65" dur="250" decel="50000" autoRev="1" fill="hold">
                                          <p:stCondLst>
                                            <p:cond delay="0"/>
                                          </p:stCondLst>
                                        </p:cTn>
                                        <p:tgtEl>
                                          <p:spTgt spid="87"/>
                                        </p:tgtEl>
                                        <p:attrNameLst>
                                          <p:attrName>ppt_x</p:attrName>
                                        </p:attrNameLst>
                                      </p:cBhvr>
                                    </p:anim>
                                    <p:anim from="(-#ppt_h/2)" to="(#ppt_y)" calcmode="lin" valueType="num">
                                      <p:cBhvr>
                                        <p:cTn id="66" dur="500" fill="hold">
                                          <p:stCondLst>
                                            <p:cond delay="0"/>
                                          </p:stCondLst>
                                        </p:cTn>
                                        <p:tgtEl>
                                          <p:spTgt spid="87"/>
                                        </p:tgtEl>
                                        <p:attrNameLst>
                                          <p:attrName>ppt_y</p:attrName>
                                        </p:attrNameLst>
                                      </p:cBhvr>
                                    </p:anim>
                                    <p:animRot by="21600000">
                                      <p:cBhvr>
                                        <p:cTn id="67" dur="500" fill="hold">
                                          <p:stCondLst>
                                            <p:cond delay="0"/>
                                          </p:stCondLst>
                                        </p:cTn>
                                        <p:tgtEl>
                                          <p:spTgt spid="87"/>
                                        </p:tgtEl>
                                        <p:attrNameLst>
                                          <p:attrName>r</p:attrName>
                                        </p:attrNameLst>
                                      </p:cBhvr>
                                    </p:animRot>
                                  </p:childTnLst>
                                </p:cTn>
                              </p:par>
                            </p:childTnLst>
                          </p:cTn>
                        </p:par>
                        <p:par>
                          <p:cTn id="68" fill="hold">
                            <p:stCondLst>
                              <p:cond delay="8150"/>
                            </p:stCondLst>
                            <p:childTnLst>
                              <p:par>
                                <p:cTn id="69" presetID="22" presetClass="entr" presetSubtype="8"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left)">
                                      <p:cBhvr>
                                        <p:cTn id="71" dur="500"/>
                                        <p:tgtEl>
                                          <p:spTgt spid="95"/>
                                        </p:tgtEl>
                                      </p:cBhvr>
                                    </p:animEffect>
                                  </p:childTnLst>
                                </p:cTn>
                              </p:par>
                            </p:childTnLst>
                          </p:cTn>
                        </p:par>
                        <p:par>
                          <p:cTn id="72" fill="hold">
                            <p:stCondLst>
                              <p:cond delay="8650"/>
                            </p:stCondLst>
                            <p:childTnLst>
                              <p:par>
                                <p:cTn id="73" presetID="22" presetClass="entr" presetSubtype="8" fill="hold" grpId="0" nodeType="after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left)">
                                      <p:cBhvr>
                                        <p:cTn id="75" dur="500"/>
                                        <p:tgtEl>
                                          <p:spTgt spid="88"/>
                                        </p:tgtEl>
                                      </p:cBhvr>
                                    </p:animEffect>
                                  </p:childTnLst>
                                </p:cTn>
                              </p:par>
                            </p:childTnLst>
                          </p:cTn>
                        </p:par>
                        <p:par>
                          <p:cTn id="76" fill="hold">
                            <p:stCondLst>
                              <p:cond delay="9150"/>
                            </p:stCondLst>
                            <p:childTnLst>
                              <p:par>
                                <p:cTn id="77" presetID="56" presetClass="entr" presetSubtype="0" fill="hold" grpId="0" nodeType="afterEffect">
                                  <p:stCondLst>
                                    <p:cond delay="0"/>
                                  </p:stCondLst>
                                  <p:iterate type="lt">
                                    <p:tmPct val="10000"/>
                                  </p:iterate>
                                  <p:childTnLst>
                                    <p:set>
                                      <p:cBhvr>
                                        <p:cTn id="78" dur="1" fill="hold">
                                          <p:stCondLst>
                                            <p:cond delay="0"/>
                                          </p:stCondLst>
                                        </p:cTn>
                                        <p:tgtEl>
                                          <p:spTgt spid="89"/>
                                        </p:tgtEl>
                                        <p:attrNameLst>
                                          <p:attrName>style.visibility</p:attrName>
                                        </p:attrNameLst>
                                      </p:cBhvr>
                                      <p:to>
                                        <p:strVal val="visible"/>
                                      </p:to>
                                    </p:set>
                                    <p:anim by="(-#ppt_w*2)" calcmode="lin" valueType="num">
                                      <p:cBhvr rctx="PPT">
                                        <p:cTn id="79" dur="250" autoRev="1" fill="hold">
                                          <p:stCondLst>
                                            <p:cond delay="0"/>
                                          </p:stCondLst>
                                        </p:cTn>
                                        <p:tgtEl>
                                          <p:spTgt spid="89"/>
                                        </p:tgtEl>
                                        <p:attrNameLst>
                                          <p:attrName>ppt_w</p:attrName>
                                        </p:attrNameLst>
                                      </p:cBhvr>
                                    </p:anim>
                                    <p:anim by="(#ppt_w*0.50)" calcmode="lin" valueType="num">
                                      <p:cBhvr>
                                        <p:cTn id="80" dur="250" decel="50000" autoRev="1" fill="hold">
                                          <p:stCondLst>
                                            <p:cond delay="0"/>
                                          </p:stCondLst>
                                        </p:cTn>
                                        <p:tgtEl>
                                          <p:spTgt spid="89"/>
                                        </p:tgtEl>
                                        <p:attrNameLst>
                                          <p:attrName>ppt_x</p:attrName>
                                        </p:attrNameLst>
                                      </p:cBhvr>
                                    </p:anim>
                                    <p:anim from="(-#ppt_h/2)" to="(#ppt_y)" calcmode="lin" valueType="num">
                                      <p:cBhvr>
                                        <p:cTn id="81" dur="500" fill="hold">
                                          <p:stCondLst>
                                            <p:cond delay="0"/>
                                          </p:stCondLst>
                                        </p:cTn>
                                        <p:tgtEl>
                                          <p:spTgt spid="89"/>
                                        </p:tgtEl>
                                        <p:attrNameLst>
                                          <p:attrName>ppt_y</p:attrName>
                                        </p:attrNameLst>
                                      </p:cBhvr>
                                    </p:anim>
                                    <p:animRot by="21600000">
                                      <p:cBhvr>
                                        <p:cTn id="82" dur="500" fill="hold">
                                          <p:stCondLst>
                                            <p:cond delay="0"/>
                                          </p:stCondLst>
                                        </p:cTn>
                                        <p:tgtEl>
                                          <p:spTgt spid="89"/>
                                        </p:tgtEl>
                                        <p:attrNameLst>
                                          <p:attrName>r</p:attrName>
                                        </p:attrNameLst>
                                      </p:cBhvr>
                                    </p:animRot>
                                  </p:childTnLst>
                                </p:cTn>
                              </p:par>
                            </p:childTnLst>
                          </p:cTn>
                        </p:par>
                        <p:par>
                          <p:cTn id="83" fill="hold">
                            <p:stCondLst>
                              <p:cond delay="9800"/>
                            </p:stCondLst>
                            <p:childTnLst>
                              <p:par>
                                <p:cTn id="84" presetID="22" presetClass="entr" presetSubtype="8" fill="hold" nodeType="afterEffect">
                                  <p:stCondLst>
                                    <p:cond delay="0"/>
                                  </p:stCondLst>
                                  <p:childTnLst>
                                    <p:set>
                                      <p:cBhvr>
                                        <p:cTn id="85" dur="1" fill="hold">
                                          <p:stCondLst>
                                            <p:cond delay="0"/>
                                          </p:stCondLst>
                                        </p:cTn>
                                        <p:tgtEl>
                                          <p:spTgt spid="96"/>
                                        </p:tgtEl>
                                        <p:attrNameLst>
                                          <p:attrName>style.visibility</p:attrName>
                                        </p:attrNameLst>
                                      </p:cBhvr>
                                      <p:to>
                                        <p:strVal val="visible"/>
                                      </p:to>
                                    </p:set>
                                    <p:animEffect transition="in" filter="wipe(left)">
                                      <p:cBhvr>
                                        <p:cTn id="86" dur="500"/>
                                        <p:tgtEl>
                                          <p:spTgt spid="96"/>
                                        </p:tgtEl>
                                      </p:cBhvr>
                                    </p:animEffect>
                                  </p:childTnLst>
                                </p:cTn>
                              </p:par>
                            </p:childTnLst>
                          </p:cTn>
                        </p:par>
                        <p:par>
                          <p:cTn id="87" fill="hold">
                            <p:stCondLst>
                              <p:cond delay="103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par>
                          <p:cTn id="91" fill="hold">
                            <p:stCondLst>
                              <p:cond delay="108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91"/>
                                        </p:tgtEl>
                                        <p:attrNameLst>
                                          <p:attrName>style.visibility</p:attrName>
                                        </p:attrNameLst>
                                      </p:cBhvr>
                                      <p:to>
                                        <p:strVal val="visible"/>
                                      </p:to>
                                    </p:set>
                                    <p:anim by="(-#ppt_w*2)" calcmode="lin" valueType="num">
                                      <p:cBhvr rctx="PPT">
                                        <p:cTn id="94" dur="250" autoRev="1" fill="hold">
                                          <p:stCondLst>
                                            <p:cond delay="0"/>
                                          </p:stCondLst>
                                        </p:cTn>
                                        <p:tgtEl>
                                          <p:spTgt spid="91"/>
                                        </p:tgtEl>
                                        <p:attrNameLst>
                                          <p:attrName>ppt_w</p:attrName>
                                        </p:attrNameLst>
                                      </p:cBhvr>
                                    </p:anim>
                                    <p:anim by="(#ppt_w*0.50)" calcmode="lin" valueType="num">
                                      <p:cBhvr>
                                        <p:cTn id="95" dur="250" decel="50000" autoRev="1" fill="hold">
                                          <p:stCondLst>
                                            <p:cond delay="0"/>
                                          </p:stCondLst>
                                        </p:cTn>
                                        <p:tgtEl>
                                          <p:spTgt spid="91"/>
                                        </p:tgtEl>
                                        <p:attrNameLst>
                                          <p:attrName>ppt_x</p:attrName>
                                        </p:attrNameLst>
                                      </p:cBhvr>
                                    </p:anim>
                                    <p:anim from="(-#ppt_h/2)" to="(#ppt_y)" calcmode="lin" valueType="num">
                                      <p:cBhvr>
                                        <p:cTn id="96" dur="500" fill="hold">
                                          <p:stCondLst>
                                            <p:cond delay="0"/>
                                          </p:stCondLst>
                                        </p:cTn>
                                        <p:tgtEl>
                                          <p:spTgt spid="91"/>
                                        </p:tgtEl>
                                        <p:attrNameLst>
                                          <p:attrName>ppt_y</p:attrName>
                                        </p:attrNameLst>
                                      </p:cBhvr>
                                    </p:anim>
                                    <p:animRot by="21600000">
                                      <p:cBhvr>
                                        <p:cTn id="97" dur="500" fill="hold">
                                          <p:stCondLst>
                                            <p:cond delay="0"/>
                                          </p:stCondLst>
                                        </p:cTn>
                                        <p:tgtEl>
                                          <p:spTgt spid="91"/>
                                        </p:tgtEl>
                                        <p:attrNameLst>
                                          <p:attrName>r</p:attrName>
                                        </p:attrNameLst>
                                      </p:cBhvr>
                                    </p:animRot>
                                  </p:childTnLst>
                                </p:cTn>
                              </p:par>
                            </p:childTnLst>
                          </p:cTn>
                        </p:par>
                        <p:par>
                          <p:cTn id="98" fill="hold">
                            <p:stCondLst>
                              <p:cond delay="11450"/>
                            </p:stCondLst>
                            <p:childTnLst>
                              <p:par>
                                <p:cTn id="99" presetID="22" presetClass="entr" presetSubtype="8" fill="hold" nodeType="afterEffect">
                                  <p:stCondLst>
                                    <p:cond delay="0"/>
                                  </p:stCondLst>
                                  <p:childTnLst>
                                    <p:set>
                                      <p:cBhvr>
                                        <p:cTn id="100" dur="1" fill="hold">
                                          <p:stCondLst>
                                            <p:cond delay="0"/>
                                          </p:stCondLst>
                                        </p:cTn>
                                        <p:tgtEl>
                                          <p:spTgt spid="97"/>
                                        </p:tgtEl>
                                        <p:attrNameLst>
                                          <p:attrName>style.visibility</p:attrName>
                                        </p:attrNameLst>
                                      </p:cBhvr>
                                      <p:to>
                                        <p:strVal val="visible"/>
                                      </p:to>
                                    </p:set>
                                    <p:animEffect transition="in" filter="wipe(left)">
                                      <p:cBhvr>
                                        <p:cTn id="101" dur="500"/>
                                        <p:tgtEl>
                                          <p:spTgt spid="97"/>
                                        </p:tgtEl>
                                      </p:cBhvr>
                                    </p:animEffect>
                                  </p:childTnLst>
                                </p:cTn>
                              </p:par>
                            </p:childTnLst>
                          </p:cTn>
                        </p:par>
                        <p:par>
                          <p:cTn id="102" fill="hold">
                            <p:stCondLst>
                              <p:cond delay="11950"/>
                            </p:stCondLst>
                            <p:childTnLst>
                              <p:par>
                                <p:cTn id="103" presetID="22" presetClass="entr" presetSubtype="8"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wipe(left)">
                                      <p:cBhvr>
                                        <p:cTn id="105" dur="500"/>
                                        <p:tgtEl>
                                          <p:spTgt spid="92"/>
                                        </p:tgtEl>
                                      </p:cBhvr>
                                    </p:animEffect>
                                  </p:childTnLst>
                                </p:cTn>
                              </p:par>
                            </p:childTnLst>
                          </p:cTn>
                        </p:par>
                        <p:par>
                          <p:cTn id="106" fill="hold">
                            <p:stCondLst>
                              <p:cond delay="12450"/>
                            </p:stCondLst>
                            <p:childTnLst>
                              <p:par>
                                <p:cTn id="107" presetID="23" presetClass="entr" presetSubtype="32" fill="hold" grpId="0" nodeType="afterEffect">
                                  <p:stCondLst>
                                    <p:cond delay="0"/>
                                  </p:stCondLst>
                                  <p:childTnLst>
                                    <p:set>
                                      <p:cBhvr>
                                        <p:cTn id="108" dur="1" fill="hold">
                                          <p:stCondLst>
                                            <p:cond delay="0"/>
                                          </p:stCondLst>
                                        </p:cTn>
                                        <p:tgtEl>
                                          <p:spTgt spid="93"/>
                                        </p:tgtEl>
                                        <p:attrNameLst>
                                          <p:attrName>style.visibility</p:attrName>
                                        </p:attrNameLst>
                                      </p:cBhvr>
                                      <p:to>
                                        <p:strVal val="visible"/>
                                      </p:to>
                                    </p:set>
                                    <p:anim calcmode="lin" valueType="num">
                                      <p:cBhvr>
                                        <p:cTn id="109" dur="500" fill="hold"/>
                                        <p:tgtEl>
                                          <p:spTgt spid="93"/>
                                        </p:tgtEl>
                                        <p:attrNameLst>
                                          <p:attrName>ppt_w</p:attrName>
                                        </p:attrNameLst>
                                      </p:cBhvr>
                                      <p:tavLst>
                                        <p:tav tm="0">
                                          <p:val>
                                            <p:strVal val="4*#ppt_w"/>
                                          </p:val>
                                        </p:tav>
                                        <p:tav tm="100000">
                                          <p:val>
                                            <p:strVal val="#ppt_w"/>
                                          </p:val>
                                        </p:tav>
                                      </p:tavLst>
                                    </p:anim>
                                    <p:anim calcmode="lin" valueType="num">
                                      <p:cBhvr>
                                        <p:cTn id="110" dur="500" fill="hold"/>
                                        <p:tgtEl>
                                          <p:spTgt spid="93"/>
                                        </p:tgtEl>
                                        <p:attrNameLst>
                                          <p:attrName>ppt_h</p:attrName>
                                        </p:attrNameLst>
                                      </p:cBhvr>
                                      <p:tavLst>
                                        <p:tav tm="0">
                                          <p:val>
                                            <p:strVal val="4*#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12" presetClass="entr" presetSubtype="4" fill="hold" grpId="0" nodeType="clickEffect">
                                  <p:stCondLst>
                                    <p:cond delay="0"/>
                                  </p:stCondLst>
                                  <p:childTnLst>
                                    <p:set>
                                      <p:cBhvr>
                                        <p:cTn id="114" dur="1" fill="hold">
                                          <p:stCondLst>
                                            <p:cond delay="0"/>
                                          </p:stCondLst>
                                        </p:cTn>
                                        <p:tgtEl>
                                          <p:spTgt spid="94"/>
                                        </p:tgtEl>
                                        <p:attrNameLst>
                                          <p:attrName>style.visibility</p:attrName>
                                        </p:attrNameLst>
                                      </p:cBhvr>
                                      <p:to>
                                        <p:strVal val="visible"/>
                                      </p:to>
                                    </p:set>
                                    <p:anim calcmode="lin" valueType="num">
                                      <p:cBhvr additive="base">
                                        <p:cTn id="115" dur="1000"/>
                                        <p:tgtEl>
                                          <p:spTgt spid="94"/>
                                        </p:tgtEl>
                                        <p:attrNameLst>
                                          <p:attrName>ppt_y</p:attrName>
                                        </p:attrNameLst>
                                      </p:cBhvr>
                                      <p:tavLst>
                                        <p:tav tm="0">
                                          <p:val>
                                            <p:strVal val="#ppt_y+#ppt_h*1.125000"/>
                                          </p:val>
                                        </p:tav>
                                        <p:tav tm="100000">
                                          <p:val>
                                            <p:strVal val="#ppt_y"/>
                                          </p:val>
                                        </p:tav>
                                      </p:tavLst>
                                    </p:anim>
                                    <p:animEffect transition="in" filter="wipe(up)">
                                      <p:cBhvr>
                                        <p:cTn id="116"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8" grpId="1" animBg="1"/>
      <p:bldP spid="39" grpId="0" animBg="1"/>
      <p:bldP spid="39" grpId="1" animBg="1"/>
      <p:bldP spid="46" grpId="0" animBg="1"/>
      <p:bldP spid="46" grpId="1" animBg="1"/>
      <p:bldP spid="47" grpId="0" animBg="1"/>
      <p:bldP spid="48" grpId="0" animBg="1"/>
      <p:bldP spid="49" grpId="0" animBg="1"/>
      <p:bldP spid="50" grpId="0" animBg="1"/>
      <p:bldP spid="51" grpId="0" animBg="1"/>
      <p:bldP spid="87" grpId="0" autoUpdateAnimBg="0"/>
      <p:bldP spid="88" grpId="0" autoUpdateAnimBg="0"/>
      <p:bldP spid="89" grpId="0" autoUpdateAnimBg="0"/>
      <p:bldP spid="90" grpId="0" autoUpdateAnimBg="0"/>
      <p:bldP spid="91" grpId="0" autoUpdateAnimBg="0"/>
      <p:bldP spid="92" grpId="0" autoUpdateAnimBg="0"/>
      <p:bldP spid="93" grpId="0" autoUpdateAnimBg="0"/>
      <p:bldP spid="9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燕尾形 35"/>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矩形 3"/>
          <p:cNvSpPr>
            <a:spLocks noChangeArrowheads="1"/>
          </p:cNvSpPr>
          <p:nvPr/>
        </p:nvSpPr>
        <p:spPr bwMode="auto">
          <a:xfrm>
            <a:off x="4034643" y="3247479"/>
            <a:ext cx="4829669" cy="1056084"/>
          </a:xfrm>
          <a:prstGeom prst="rect">
            <a:avLst/>
          </a:pr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26" name="Freeform 6"/>
          <p:cNvSpPr>
            <a:spLocks/>
          </p:cNvSpPr>
          <p:nvPr/>
        </p:nvSpPr>
        <p:spPr bwMode="auto">
          <a:xfrm>
            <a:off x="5086801" y="4080916"/>
            <a:ext cx="164242" cy="39409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27" name="Freeform 7"/>
          <p:cNvSpPr>
            <a:spLocks/>
          </p:cNvSpPr>
          <p:nvPr/>
        </p:nvSpPr>
        <p:spPr bwMode="auto">
          <a:xfrm>
            <a:off x="3890690" y="4709567"/>
            <a:ext cx="253504" cy="20121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28" name="Freeform 8"/>
          <p:cNvSpPr>
            <a:spLocks/>
          </p:cNvSpPr>
          <p:nvPr/>
        </p:nvSpPr>
        <p:spPr bwMode="auto">
          <a:xfrm>
            <a:off x="2744510" y="3593951"/>
            <a:ext cx="873577" cy="962025"/>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29" name="Freeform 9"/>
          <p:cNvSpPr>
            <a:spLocks/>
          </p:cNvSpPr>
          <p:nvPr/>
        </p:nvSpPr>
        <p:spPr bwMode="auto">
          <a:xfrm>
            <a:off x="3500317" y="3972570"/>
            <a:ext cx="742660" cy="564356"/>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39" name="Freeform 10"/>
          <p:cNvSpPr>
            <a:spLocks/>
          </p:cNvSpPr>
          <p:nvPr/>
        </p:nvSpPr>
        <p:spPr bwMode="auto">
          <a:xfrm>
            <a:off x="4658344" y="3686819"/>
            <a:ext cx="415365" cy="54768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0" name="Freeform 11"/>
          <p:cNvSpPr>
            <a:spLocks/>
          </p:cNvSpPr>
          <p:nvPr/>
        </p:nvSpPr>
        <p:spPr bwMode="auto">
          <a:xfrm>
            <a:off x="3401534" y="3609429"/>
            <a:ext cx="598650" cy="538163"/>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1" name="Freeform 12"/>
          <p:cNvSpPr>
            <a:spLocks/>
          </p:cNvSpPr>
          <p:nvPr/>
        </p:nvSpPr>
        <p:spPr bwMode="auto">
          <a:xfrm>
            <a:off x="3912113" y="3496320"/>
            <a:ext cx="532002" cy="660797"/>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2" name="Freeform 13"/>
          <p:cNvSpPr>
            <a:spLocks/>
          </p:cNvSpPr>
          <p:nvPr/>
        </p:nvSpPr>
        <p:spPr bwMode="auto">
          <a:xfrm>
            <a:off x="4392937" y="3480842"/>
            <a:ext cx="467733" cy="67508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3" name="Freeform 14"/>
          <p:cNvSpPr>
            <a:spLocks/>
          </p:cNvSpPr>
          <p:nvPr/>
        </p:nvSpPr>
        <p:spPr bwMode="auto">
          <a:xfrm>
            <a:off x="2813548" y="3008163"/>
            <a:ext cx="965220" cy="981075"/>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50000"/>
            </a:schemeClr>
          </a:solidFill>
          <a:ln w="8" cap="flat" cmpd="sng">
            <a:solidFill>
              <a:srgbClr val="FFFFFF"/>
            </a:solidFill>
            <a:round/>
            <a:headEnd/>
            <a:tailEnd/>
          </a:ln>
        </p:spPr>
        <p:txBody>
          <a:bodyPr lIns="68562" tIns="34281" rIns="68562" bIns="34281"/>
          <a:lstStyle/>
          <a:p>
            <a:endParaRPr lang="zh-CN" altLang="en-US" sz="1400"/>
          </a:p>
        </p:txBody>
      </p:sp>
      <p:sp>
        <p:nvSpPr>
          <p:cNvPr id="44" name="Freeform 15"/>
          <p:cNvSpPr>
            <a:spLocks/>
          </p:cNvSpPr>
          <p:nvPr/>
        </p:nvSpPr>
        <p:spPr bwMode="auto">
          <a:xfrm>
            <a:off x="1011693" y="2547392"/>
            <a:ext cx="1942341" cy="1240631"/>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5" name="Freeform 16"/>
          <p:cNvSpPr>
            <a:spLocks/>
          </p:cNvSpPr>
          <p:nvPr/>
        </p:nvSpPr>
        <p:spPr bwMode="auto">
          <a:xfrm>
            <a:off x="4821395" y="3410595"/>
            <a:ext cx="365380" cy="37385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6" name="Freeform 17"/>
          <p:cNvSpPr>
            <a:spLocks/>
          </p:cNvSpPr>
          <p:nvPr/>
        </p:nvSpPr>
        <p:spPr bwMode="auto">
          <a:xfrm>
            <a:off x="3580058" y="3247480"/>
            <a:ext cx="459402" cy="49768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1" name="Freeform 18"/>
          <p:cNvSpPr>
            <a:spLocks/>
          </p:cNvSpPr>
          <p:nvPr/>
        </p:nvSpPr>
        <p:spPr bwMode="auto">
          <a:xfrm>
            <a:off x="3870457" y="3148657"/>
            <a:ext cx="747421" cy="473869"/>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2" name="Freeform 19"/>
          <p:cNvSpPr>
            <a:spLocks/>
          </p:cNvSpPr>
          <p:nvPr/>
        </p:nvSpPr>
        <p:spPr bwMode="auto">
          <a:xfrm>
            <a:off x="4489340" y="2945060"/>
            <a:ext cx="460592" cy="58697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3" name="Freeform 20"/>
          <p:cNvSpPr>
            <a:spLocks/>
          </p:cNvSpPr>
          <p:nvPr/>
        </p:nvSpPr>
        <p:spPr bwMode="auto">
          <a:xfrm>
            <a:off x="4604785" y="2870051"/>
            <a:ext cx="543904" cy="55126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4" name="Freeform 21"/>
          <p:cNvSpPr>
            <a:spLocks/>
          </p:cNvSpPr>
          <p:nvPr/>
        </p:nvSpPr>
        <p:spPr bwMode="auto">
          <a:xfrm>
            <a:off x="4054932" y="2764085"/>
            <a:ext cx="554615" cy="55602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5" name="Freeform 22"/>
          <p:cNvSpPr>
            <a:spLocks/>
          </p:cNvSpPr>
          <p:nvPr/>
        </p:nvSpPr>
        <p:spPr bwMode="auto">
          <a:xfrm>
            <a:off x="3613383" y="2402135"/>
            <a:ext cx="487966" cy="9001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6" name="Freeform 23"/>
          <p:cNvSpPr>
            <a:spLocks/>
          </p:cNvSpPr>
          <p:nvPr/>
        </p:nvSpPr>
        <p:spPr bwMode="auto">
          <a:xfrm>
            <a:off x="2117351" y="2346175"/>
            <a:ext cx="1235386" cy="92035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7" name="Freeform 24"/>
          <p:cNvSpPr>
            <a:spLocks/>
          </p:cNvSpPr>
          <p:nvPr/>
        </p:nvSpPr>
        <p:spPr bwMode="auto">
          <a:xfrm>
            <a:off x="4023987" y="2269976"/>
            <a:ext cx="339196" cy="688181"/>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8" name="Freeform 25"/>
          <p:cNvSpPr>
            <a:spLocks/>
          </p:cNvSpPr>
          <p:nvPr/>
        </p:nvSpPr>
        <p:spPr bwMode="auto">
          <a:xfrm>
            <a:off x="4465538" y="2525960"/>
            <a:ext cx="635545" cy="432197"/>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1">
              <a:lumMod val="65000"/>
            </a:schemeClr>
          </a:solidFill>
          <a:ln w="8" cap="flat" cmpd="sng">
            <a:solidFill>
              <a:srgbClr val="FFFFFF"/>
            </a:solidFill>
            <a:round/>
            <a:headEnd/>
            <a:tailEnd/>
          </a:ln>
        </p:spPr>
        <p:txBody>
          <a:bodyPr lIns="68562" tIns="34281" rIns="68562" bIns="34281"/>
          <a:lstStyle/>
          <a:p>
            <a:endParaRPr lang="zh-CN" altLang="en-US" sz="1400"/>
          </a:p>
        </p:txBody>
      </p:sp>
      <p:sp>
        <p:nvSpPr>
          <p:cNvPr id="69" name="Freeform 26"/>
          <p:cNvSpPr>
            <a:spLocks/>
          </p:cNvSpPr>
          <p:nvPr/>
        </p:nvSpPr>
        <p:spPr bwMode="auto">
          <a:xfrm>
            <a:off x="3481275" y="2424757"/>
            <a:ext cx="273737" cy="4572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0" name="Freeform 27"/>
          <p:cNvSpPr>
            <a:spLocks/>
          </p:cNvSpPr>
          <p:nvPr/>
        </p:nvSpPr>
        <p:spPr bwMode="auto">
          <a:xfrm>
            <a:off x="4301250" y="1991370"/>
            <a:ext cx="529622" cy="794147"/>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1" name="Freeform 28"/>
          <p:cNvSpPr>
            <a:spLocks/>
          </p:cNvSpPr>
          <p:nvPr/>
        </p:nvSpPr>
        <p:spPr bwMode="auto">
          <a:xfrm>
            <a:off x="828408" y="1137692"/>
            <a:ext cx="1966144" cy="154185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2" name="Freeform 29"/>
          <p:cNvSpPr>
            <a:spLocks/>
          </p:cNvSpPr>
          <p:nvPr/>
        </p:nvSpPr>
        <p:spPr bwMode="auto">
          <a:xfrm>
            <a:off x="2907617" y="770980"/>
            <a:ext cx="2166091" cy="1868090"/>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3" name="Freeform 30"/>
          <p:cNvSpPr>
            <a:spLocks/>
          </p:cNvSpPr>
          <p:nvPr/>
        </p:nvSpPr>
        <p:spPr bwMode="auto">
          <a:xfrm>
            <a:off x="4441734" y="2199729"/>
            <a:ext cx="233271" cy="2714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4" name="Freeform 31"/>
          <p:cNvSpPr>
            <a:spLocks/>
          </p:cNvSpPr>
          <p:nvPr/>
        </p:nvSpPr>
        <p:spPr bwMode="auto">
          <a:xfrm>
            <a:off x="4732133" y="1856829"/>
            <a:ext cx="586749" cy="55840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5" name="Freeform 32"/>
          <p:cNvSpPr>
            <a:spLocks/>
          </p:cNvSpPr>
          <p:nvPr/>
        </p:nvSpPr>
        <p:spPr bwMode="auto">
          <a:xfrm>
            <a:off x="4849959" y="1527026"/>
            <a:ext cx="846204" cy="56316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6" name="Freeform 33"/>
          <p:cNvSpPr>
            <a:spLocks/>
          </p:cNvSpPr>
          <p:nvPr/>
        </p:nvSpPr>
        <p:spPr bwMode="auto">
          <a:xfrm>
            <a:off x="4691667" y="720973"/>
            <a:ext cx="1104469" cy="1034653"/>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7" name="Freeform 34"/>
          <p:cNvSpPr>
            <a:spLocks/>
          </p:cNvSpPr>
          <p:nvPr/>
        </p:nvSpPr>
        <p:spPr bwMode="auto">
          <a:xfrm>
            <a:off x="2458928" y="1949698"/>
            <a:ext cx="1405579" cy="1253728"/>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8" name="Freeform 35"/>
          <p:cNvSpPr>
            <a:spLocks/>
          </p:cNvSpPr>
          <p:nvPr/>
        </p:nvSpPr>
        <p:spPr bwMode="auto">
          <a:xfrm>
            <a:off x="4003755" y="4063057"/>
            <a:ext cx="778365" cy="60245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pic>
        <p:nvPicPr>
          <p:cNvPr id="79" name="组合 3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468" y="2499767"/>
            <a:ext cx="2792115" cy="40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0" name="文本框 180"/>
          <p:cNvSpPr txBox="1">
            <a:spLocks noChangeArrowheads="1"/>
          </p:cNvSpPr>
          <p:nvPr/>
        </p:nvSpPr>
        <p:spPr bwMode="auto">
          <a:xfrm>
            <a:off x="5473546" y="1941363"/>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1" name="文本框 181"/>
          <p:cNvSpPr txBox="1">
            <a:spLocks noChangeArrowheads="1"/>
          </p:cNvSpPr>
          <p:nvPr/>
        </p:nvSpPr>
        <p:spPr bwMode="auto">
          <a:xfrm>
            <a:off x="5473546" y="2181869"/>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2" name="文本框 180"/>
          <p:cNvSpPr txBox="1">
            <a:spLocks noChangeArrowheads="1"/>
          </p:cNvSpPr>
          <p:nvPr/>
        </p:nvSpPr>
        <p:spPr bwMode="auto">
          <a:xfrm>
            <a:off x="491536" y="3907085"/>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3" name="文本框 181"/>
          <p:cNvSpPr txBox="1">
            <a:spLocks noChangeArrowheads="1"/>
          </p:cNvSpPr>
          <p:nvPr/>
        </p:nvSpPr>
        <p:spPr bwMode="auto">
          <a:xfrm>
            <a:off x="491536" y="4147592"/>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pic>
        <p:nvPicPr>
          <p:cNvPr id="84" name="组合 4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56" y="3483223"/>
            <a:ext cx="2787355"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5" name="矩形 47"/>
          <p:cNvSpPr>
            <a:spLocks noChangeArrowheads="1"/>
          </p:cNvSpPr>
          <p:nvPr/>
        </p:nvSpPr>
        <p:spPr bwMode="auto">
          <a:xfrm>
            <a:off x="7595602" y="1100841"/>
            <a:ext cx="177334" cy="178594"/>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86" name="矩形 48"/>
          <p:cNvSpPr>
            <a:spLocks noChangeArrowheads="1"/>
          </p:cNvSpPr>
          <p:nvPr/>
        </p:nvSpPr>
        <p:spPr bwMode="auto">
          <a:xfrm>
            <a:off x="7595602" y="1409213"/>
            <a:ext cx="177334" cy="177403"/>
          </a:xfrm>
          <a:prstGeom prst="rect">
            <a:avLst/>
          </a:prstGeom>
          <a:solidFill>
            <a:schemeClr val="bg1">
              <a:lumMod val="65000"/>
            </a:schemeClr>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87" name="矩形 49"/>
          <p:cNvSpPr>
            <a:spLocks noChangeArrowheads="1"/>
          </p:cNvSpPr>
          <p:nvPr/>
        </p:nvSpPr>
        <p:spPr bwMode="auto">
          <a:xfrm>
            <a:off x="7595602" y="1704488"/>
            <a:ext cx="177334" cy="177403"/>
          </a:xfrm>
          <a:prstGeom prst="rect">
            <a:avLst/>
          </a:prstGeom>
          <a:solidFill>
            <a:schemeClr val="bg1">
              <a:lumMod val="50000"/>
            </a:schemeClr>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88" name="文本框 180"/>
          <p:cNvSpPr txBox="1">
            <a:spLocks noChangeArrowheads="1"/>
          </p:cNvSpPr>
          <p:nvPr/>
        </p:nvSpPr>
        <p:spPr bwMode="auto">
          <a:xfrm>
            <a:off x="7774126" y="1023451"/>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89" name="文本框 180"/>
          <p:cNvSpPr txBox="1">
            <a:spLocks noChangeArrowheads="1"/>
          </p:cNvSpPr>
          <p:nvPr/>
        </p:nvSpPr>
        <p:spPr bwMode="auto">
          <a:xfrm>
            <a:off x="7774126" y="1343728"/>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0" name="文本框 180"/>
          <p:cNvSpPr txBox="1">
            <a:spLocks noChangeArrowheads="1"/>
          </p:cNvSpPr>
          <p:nvPr/>
        </p:nvSpPr>
        <p:spPr bwMode="auto">
          <a:xfrm>
            <a:off x="7774126" y="1639003"/>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1" name="TextBox 55"/>
          <p:cNvSpPr txBox="1">
            <a:spLocks noChangeArrowheads="1"/>
          </p:cNvSpPr>
          <p:nvPr/>
        </p:nvSpPr>
        <p:spPr bwMode="auto">
          <a:xfrm>
            <a:off x="5993646" y="3384401"/>
            <a:ext cx="2729037"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10000">
        <p:blinds dir="vert"/>
      </p:transition>
    </mc:Choice>
    <mc:Fallback xmlns="">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300" fill="hold"/>
                                        <p:tgtEl>
                                          <p:spTgt spid="26"/>
                                        </p:tgtEl>
                                        <p:attrNameLst>
                                          <p:attrName>ppt_w</p:attrName>
                                        </p:attrNameLst>
                                      </p:cBhvr>
                                      <p:tavLst>
                                        <p:tav tm="0">
                                          <p:val>
                                            <p:fltVal val="0"/>
                                          </p:val>
                                        </p:tav>
                                        <p:tav tm="100000">
                                          <p:val>
                                            <p:strVal val="#ppt_w"/>
                                          </p:val>
                                        </p:tav>
                                      </p:tavLst>
                                    </p:anim>
                                    <p:anim calcmode="lin" valueType="num">
                                      <p:cBhvr>
                                        <p:cTn id="8" dur="300" fill="hold"/>
                                        <p:tgtEl>
                                          <p:spTgt spid="26"/>
                                        </p:tgtEl>
                                        <p:attrNameLst>
                                          <p:attrName>ppt_h</p:attrName>
                                        </p:attrNameLst>
                                      </p:cBhvr>
                                      <p:tavLst>
                                        <p:tav tm="0">
                                          <p:val>
                                            <p:fltVal val="0"/>
                                          </p:val>
                                        </p:tav>
                                        <p:tav tm="100000">
                                          <p:val>
                                            <p:strVal val="#ppt_h"/>
                                          </p:val>
                                        </p:tav>
                                      </p:tavLst>
                                    </p:anim>
                                    <p:anim calcmode="lin" valueType="num">
                                      <p:cBhvr>
                                        <p:cTn id="9" dur="300" fill="hold"/>
                                        <p:tgtEl>
                                          <p:spTgt spid="26"/>
                                        </p:tgtEl>
                                        <p:attrNameLst>
                                          <p:attrName>style.rotation</p:attrName>
                                        </p:attrNameLst>
                                      </p:cBhvr>
                                      <p:tavLst>
                                        <p:tav tm="0">
                                          <p:val>
                                            <p:fltVal val="90"/>
                                          </p:val>
                                        </p:tav>
                                        <p:tav tm="100000">
                                          <p:val>
                                            <p:fltVal val="0"/>
                                          </p:val>
                                        </p:tav>
                                      </p:tavLst>
                                    </p:anim>
                                    <p:animEffect transition="in" filter="fade">
                                      <p:cBhvr>
                                        <p:cTn id="10" dur="300"/>
                                        <p:tgtEl>
                                          <p:spTgt spid="2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300" fill="hold"/>
                                        <p:tgtEl>
                                          <p:spTgt spid="27"/>
                                        </p:tgtEl>
                                        <p:attrNameLst>
                                          <p:attrName>ppt_w</p:attrName>
                                        </p:attrNameLst>
                                      </p:cBhvr>
                                      <p:tavLst>
                                        <p:tav tm="0">
                                          <p:val>
                                            <p:fltVal val="0"/>
                                          </p:val>
                                        </p:tav>
                                        <p:tav tm="100000">
                                          <p:val>
                                            <p:strVal val="#ppt_w"/>
                                          </p:val>
                                        </p:tav>
                                      </p:tavLst>
                                    </p:anim>
                                    <p:anim calcmode="lin" valueType="num">
                                      <p:cBhvr>
                                        <p:cTn id="14" dur="300" fill="hold"/>
                                        <p:tgtEl>
                                          <p:spTgt spid="27"/>
                                        </p:tgtEl>
                                        <p:attrNameLst>
                                          <p:attrName>ppt_h</p:attrName>
                                        </p:attrNameLst>
                                      </p:cBhvr>
                                      <p:tavLst>
                                        <p:tav tm="0">
                                          <p:val>
                                            <p:fltVal val="0"/>
                                          </p:val>
                                        </p:tav>
                                        <p:tav tm="100000">
                                          <p:val>
                                            <p:strVal val="#ppt_h"/>
                                          </p:val>
                                        </p:tav>
                                      </p:tavLst>
                                    </p:anim>
                                    <p:anim calcmode="lin" valueType="num">
                                      <p:cBhvr>
                                        <p:cTn id="15" dur="300" fill="hold"/>
                                        <p:tgtEl>
                                          <p:spTgt spid="27"/>
                                        </p:tgtEl>
                                        <p:attrNameLst>
                                          <p:attrName>style.rotation</p:attrName>
                                        </p:attrNameLst>
                                      </p:cBhvr>
                                      <p:tavLst>
                                        <p:tav tm="0">
                                          <p:val>
                                            <p:fltVal val="90"/>
                                          </p:val>
                                        </p:tav>
                                        <p:tav tm="100000">
                                          <p:val>
                                            <p:fltVal val="0"/>
                                          </p:val>
                                        </p:tav>
                                      </p:tavLst>
                                    </p:anim>
                                    <p:animEffect transition="in" filter="fade">
                                      <p:cBhvr>
                                        <p:cTn id="16" dur="300"/>
                                        <p:tgtEl>
                                          <p:spTgt spid="2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300" fill="hold"/>
                                        <p:tgtEl>
                                          <p:spTgt spid="28"/>
                                        </p:tgtEl>
                                        <p:attrNameLst>
                                          <p:attrName>ppt_w</p:attrName>
                                        </p:attrNameLst>
                                      </p:cBhvr>
                                      <p:tavLst>
                                        <p:tav tm="0">
                                          <p:val>
                                            <p:fltVal val="0"/>
                                          </p:val>
                                        </p:tav>
                                        <p:tav tm="100000">
                                          <p:val>
                                            <p:strVal val="#ppt_w"/>
                                          </p:val>
                                        </p:tav>
                                      </p:tavLst>
                                    </p:anim>
                                    <p:anim calcmode="lin" valueType="num">
                                      <p:cBhvr>
                                        <p:cTn id="20" dur="300" fill="hold"/>
                                        <p:tgtEl>
                                          <p:spTgt spid="28"/>
                                        </p:tgtEl>
                                        <p:attrNameLst>
                                          <p:attrName>ppt_h</p:attrName>
                                        </p:attrNameLst>
                                      </p:cBhvr>
                                      <p:tavLst>
                                        <p:tav tm="0">
                                          <p:val>
                                            <p:fltVal val="0"/>
                                          </p:val>
                                        </p:tav>
                                        <p:tav tm="100000">
                                          <p:val>
                                            <p:strVal val="#ppt_h"/>
                                          </p:val>
                                        </p:tav>
                                      </p:tavLst>
                                    </p:anim>
                                    <p:anim calcmode="lin" valueType="num">
                                      <p:cBhvr>
                                        <p:cTn id="21" dur="300" fill="hold"/>
                                        <p:tgtEl>
                                          <p:spTgt spid="28"/>
                                        </p:tgtEl>
                                        <p:attrNameLst>
                                          <p:attrName>style.rotation</p:attrName>
                                        </p:attrNameLst>
                                      </p:cBhvr>
                                      <p:tavLst>
                                        <p:tav tm="0">
                                          <p:val>
                                            <p:fltVal val="90"/>
                                          </p:val>
                                        </p:tav>
                                        <p:tav tm="100000">
                                          <p:val>
                                            <p:fltVal val="0"/>
                                          </p:val>
                                        </p:tav>
                                      </p:tavLst>
                                    </p:anim>
                                    <p:animEffect transition="in" filter="fade">
                                      <p:cBhvr>
                                        <p:cTn id="22" dur="300"/>
                                        <p:tgtEl>
                                          <p:spTgt spid="2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300" fill="hold"/>
                                        <p:tgtEl>
                                          <p:spTgt spid="29"/>
                                        </p:tgtEl>
                                        <p:attrNameLst>
                                          <p:attrName>ppt_w</p:attrName>
                                        </p:attrNameLst>
                                      </p:cBhvr>
                                      <p:tavLst>
                                        <p:tav tm="0">
                                          <p:val>
                                            <p:fltVal val="0"/>
                                          </p:val>
                                        </p:tav>
                                        <p:tav tm="100000">
                                          <p:val>
                                            <p:strVal val="#ppt_w"/>
                                          </p:val>
                                        </p:tav>
                                      </p:tavLst>
                                    </p:anim>
                                    <p:anim calcmode="lin" valueType="num">
                                      <p:cBhvr>
                                        <p:cTn id="26" dur="300" fill="hold"/>
                                        <p:tgtEl>
                                          <p:spTgt spid="29"/>
                                        </p:tgtEl>
                                        <p:attrNameLst>
                                          <p:attrName>ppt_h</p:attrName>
                                        </p:attrNameLst>
                                      </p:cBhvr>
                                      <p:tavLst>
                                        <p:tav tm="0">
                                          <p:val>
                                            <p:fltVal val="0"/>
                                          </p:val>
                                        </p:tav>
                                        <p:tav tm="100000">
                                          <p:val>
                                            <p:strVal val="#ppt_h"/>
                                          </p:val>
                                        </p:tav>
                                      </p:tavLst>
                                    </p:anim>
                                    <p:anim calcmode="lin" valueType="num">
                                      <p:cBhvr>
                                        <p:cTn id="27" dur="300" fill="hold"/>
                                        <p:tgtEl>
                                          <p:spTgt spid="29"/>
                                        </p:tgtEl>
                                        <p:attrNameLst>
                                          <p:attrName>style.rotation</p:attrName>
                                        </p:attrNameLst>
                                      </p:cBhvr>
                                      <p:tavLst>
                                        <p:tav tm="0">
                                          <p:val>
                                            <p:fltVal val="90"/>
                                          </p:val>
                                        </p:tav>
                                        <p:tav tm="100000">
                                          <p:val>
                                            <p:fltVal val="0"/>
                                          </p:val>
                                        </p:tav>
                                      </p:tavLst>
                                    </p:anim>
                                    <p:animEffect transition="in" filter="fade">
                                      <p:cBhvr>
                                        <p:cTn id="28" dur="300"/>
                                        <p:tgtEl>
                                          <p:spTgt spid="2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300" fill="hold"/>
                                        <p:tgtEl>
                                          <p:spTgt spid="39"/>
                                        </p:tgtEl>
                                        <p:attrNameLst>
                                          <p:attrName>ppt_w</p:attrName>
                                        </p:attrNameLst>
                                      </p:cBhvr>
                                      <p:tavLst>
                                        <p:tav tm="0">
                                          <p:val>
                                            <p:fltVal val="0"/>
                                          </p:val>
                                        </p:tav>
                                        <p:tav tm="100000">
                                          <p:val>
                                            <p:strVal val="#ppt_w"/>
                                          </p:val>
                                        </p:tav>
                                      </p:tavLst>
                                    </p:anim>
                                    <p:anim calcmode="lin" valueType="num">
                                      <p:cBhvr>
                                        <p:cTn id="32" dur="300" fill="hold"/>
                                        <p:tgtEl>
                                          <p:spTgt spid="39"/>
                                        </p:tgtEl>
                                        <p:attrNameLst>
                                          <p:attrName>ppt_h</p:attrName>
                                        </p:attrNameLst>
                                      </p:cBhvr>
                                      <p:tavLst>
                                        <p:tav tm="0">
                                          <p:val>
                                            <p:fltVal val="0"/>
                                          </p:val>
                                        </p:tav>
                                        <p:tav tm="100000">
                                          <p:val>
                                            <p:strVal val="#ppt_h"/>
                                          </p:val>
                                        </p:tav>
                                      </p:tavLst>
                                    </p:anim>
                                    <p:anim calcmode="lin" valueType="num">
                                      <p:cBhvr>
                                        <p:cTn id="33" dur="300" fill="hold"/>
                                        <p:tgtEl>
                                          <p:spTgt spid="39"/>
                                        </p:tgtEl>
                                        <p:attrNameLst>
                                          <p:attrName>style.rotation</p:attrName>
                                        </p:attrNameLst>
                                      </p:cBhvr>
                                      <p:tavLst>
                                        <p:tav tm="0">
                                          <p:val>
                                            <p:fltVal val="90"/>
                                          </p:val>
                                        </p:tav>
                                        <p:tav tm="100000">
                                          <p:val>
                                            <p:fltVal val="0"/>
                                          </p:val>
                                        </p:tav>
                                      </p:tavLst>
                                    </p:anim>
                                    <p:animEffect transition="in" filter="fade">
                                      <p:cBhvr>
                                        <p:cTn id="34" dur="300"/>
                                        <p:tgtEl>
                                          <p:spTgt spid="3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300" fill="hold"/>
                                        <p:tgtEl>
                                          <p:spTgt spid="40"/>
                                        </p:tgtEl>
                                        <p:attrNameLst>
                                          <p:attrName>ppt_w</p:attrName>
                                        </p:attrNameLst>
                                      </p:cBhvr>
                                      <p:tavLst>
                                        <p:tav tm="0">
                                          <p:val>
                                            <p:fltVal val="0"/>
                                          </p:val>
                                        </p:tav>
                                        <p:tav tm="100000">
                                          <p:val>
                                            <p:strVal val="#ppt_w"/>
                                          </p:val>
                                        </p:tav>
                                      </p:tavLst>
                                    </p:anim>
                                    <p:anim calcmode="lin" valueType="num">
                                      <p:cBhvr>
                                        <p:cTn id="38" dur="300" fill="hold"/>
                                        <p:tgtEl>
                                          <p:spTgt spid="40"/>
                                        </p:tgtEl>
                                        <p:attrNameLst>
                                          <p:attrName>ppt_h</p:attrName>
                                        </p:attrNameLst>
                                      </p:cBhvr>
                                      <p:tavLst>
                                        <p:tav tm="0">
                                          <p:val>
                                            <p:fltVal val="0"/>
                                          </p:val>
                                        </p:tav>
                                        <p:tav tm="100000">
                                          <p:val>
                                            <p:strVal val="#ppt_h"/>
                                          </p:val>
                                        </p:tav>
                                      </p:tavLst>
                                    </p:anim>
                                    <p:anim calcmode="lin" valueType="num">
                                      <p:cBhvr>
                                        <p:cTn id="39" dur="300" fill="hold"/>
                                        <p:tgtEl>
                                          <p:spTgt spid="40"/>
                                        </p:tgtEl>
                                        <p:attrNameLst>
                                          <p:attrName>style.rotation</p:attrName>
                                        </p:attrNameLst>
                                      </p:cBhvr>
                                      <p:tavLst>
                                        <p:tav tm="0">
                                          <p:val>
                                            <p:fltVal val="90"/>
                                          </p:val>
                                        </p:tav>
                                        <p:tav tm="100000">
                                          <p:val>
                                            <p:fltVal val="0"/>
                                          </p:val>
                                        </p:tav>
                                      </p:tavLst>
                                    </p:anim>
                                    <p:animEffect transition="in" filter="fade">
                                      <p:cBhvr>
                                        <p:cTn id="40" dur="300"/>
                                        <p:tgtEl>
                                          <p:spTgt spid="4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300" fill="hold"/>
                                        <p:tgtEl>
                                          <p:spTgt spid="41"/>
                                        </p:tgtEl>
                                        <p:attrNameLst>
                                          <p:attrName>ppt_w</p:attrName>
                                        </p:attrNameLst>
                                      </p:cBhvr>
                                      <p:tavLst>
                                        <p:tav tm="0">
                                          <p:val>
                                            <p:fltVal val="0"/>
                                          </p:val>
                                        </p:tav>
                                        <p:tav tm="100000">
                                          <p:val>
                                            <p:strVal val="#ppt_w"/>
                                          </p:val>
                                        </p:tav>
                                      </p:tavLst>
                                    </p:anim>
                                    <p:anim calcmode="lin" valueType="num">
                                      <p:cBhvr>
                                        <p:cTn id="44" dur="300" fill="hold"/>
                                        <p:tgtEl>
                                          <p:spTgt spid="41"/>
                                        </p:tgtEl>
                                        <p:attrNameLst>
                                          <p:attrName>ppt_h</p:attrName>
                                        </p:attrNameLst>
                                      </p:cBhvr>
                                      <p:tavLst>
                                        <p:tav tm="0">
                                          <p:val>
                                            <p:fltVal val="0"/>
                                          </p:val>
                                        </p:tav>
                                        <p:tav tm="100000">
                                          <p:val>
                                            <p:strVal val="#ppt_h"/>
                                          </p:val>
                                        </p:tav>
                                      </p:tavLst>
                                    </p:anim>
                                    <p:anim calcmode="lin" valueType="num">
                                      <p:cBhvr>
                                        <p:cTn id="45" dur="300" fill="hold"/>
                                        <p:tgtEl>
                                          <p:spTgt spid="41"/>
                                        </p:tgtEl>
                                        <p:attrNameLst>
                                          <p:attrName>style.rotation</p:attrName>
                                        </p:attrNameLst>
                                      </p:cBhvr>
                                      <p:tavLst>
                                        <p:tav tm="0">
                                          <p:val>
                                            <p:fltVal val="90"/>
                                          </p:val>
                                        </p:tav>
                                        <p:tav tm="100000">
                                          <p:val>
                                            <p:fltVal val="0"/>
                                          </p:val>
                                        </p:tav>
                                      </p:tavLst>
                                    </p:anim>
                                    <p:animEffect transition="in" filter="fade">
                                      <p:cBhvr>
                                        <p:cTn id="46" dur="300"/>
                                        <p:tgtEl>
                                          <p:spTgt spid="4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300" fill="hold"/>
                                        <p:tgtEl>
                                          <p:spTgt spid="42"/>
                                        </p:tgtEl>
                                        <p:attrNameLst>
                                          <p:attrName>ppt_w</p:attrName>
                                        </p:attrNameLst>
                                      </p:cBhvr>
                                      <p:tavLst>
                                        <p:tav tm="0">
                                          <p:val>
                                            <p:fltVal val="0"/>
                                          </p:val>
                                        </p:tav>
                                        <p:tav tm="100000">
                                          <p:val>
                                            <p:strVal val="#ppt_w"/>
                                          </p:val>
                                        </p:tav>
                                      </p:tavLst>
                                    </p:anim>
                                    <p:anim calcmode="lin" valueType="num">
                                      <p:cBhvr>
                                        <p:cTn id="50" dur="300" fill="hold"/>
                                        <p:tgtEl>
                                          <p:spTgt spid="42"/>
                                        </p:tgtEl>
                                        <p:attrNameLst>
                                          <p:attrName>ppt_h</p:attrName>
                                        </p:attrNameLst>
                                      </p:cBhvr>
                                      <p:tavLst>
                                        <p:tav tm="0">
                                          <p:val>
                                            <p:fltVal val="0"/>
                                          </p:val>
                                        </p:tav>
                                        <p:tav tm="100000">
                                          <p:val>
                                            <p:strVal val="#ppt_h"/>
                                          </p:val>
                                        </p:tav>
                                      </p:tavLst>
                                    </p:anim>
                                    <p:anim calcmode="lin" valueType="num">
                                      <p:cBhvr>
                                        <p:cTn id="51" dur="300" fill="hold"/>
                                        <p:tgtEl>
                                          <p:spTgt spid="42"/>
                                        </p:tgtEl>
                                        <p:attrNameLst>
                                          <p:attrName>style.rotation</p:attrName>
                                        </p:attrNameLst>
                                      </p:cBhvr>
                                      <p:tavLst>
                                        <p:tav tm="0">
                                          <p:val>
                                            <p:fltVal val="90"/>
                                          </p:val>
                                        </p:tav>
                                        <p:tav tm="100000">
                                          <p:val>
                                            <p:fltVal val="0"/>
                                          </p:val>
                                        </p:tav>
                                      </p:tavLst>
                                    </p:anim>
                                    <p:animEffect transition="in" filter="fade">
                                      <p:cBhvr>
                                        <p:cTn id="52" dur="300"/>
                                        <p:tgtEl>
                                          <p:spTgt spid="4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300" fill="hold"/>
                                        <p:tgtEl>
                                          <p:spTgt spid="43"/>
                                        </p:tgtEl>
                                        <p:attrNameLst>
                                          <p:attrName>ppt_w</p:attrName>
                                        </p:attrNameLst>
                                      </p:cBhvr>
                                      <p:tavLst>
                                        <p:tav tm="0">
                                          <p:val>
                                            <p:fltVal val="0"/>
                                          </p:val>
                                        </p:tav>
                                        <p:tav tm="100000">
                                          <p:val>
                                            <p:strVal val="#ppt_w"/>
                                          </p:val>
                                        </p:tav>
                                      </p:tavLst>
                                    </p:anim>
                                    <p:anim calcmode="lin" valueType="num">
                                      <p:cBhvr>
                                        <p:cTn id="56" dur="300" fill="hold"/>
                                        <p:tgtEl>
                                          <p:spTgt spid="43"/>
                                        </p:tgtEl>
                                        <p:attrNameLst>
                                          <p:attrName>ppt_h</p:attrName>
                                        </p:attrNameLst>
                                      </p:cBhvr>
                                      <p:tavLst>
                                        <p:tav tm="0">
                                          <p:val>
                                            <p:fltVal val="0"/>
                                          </p:val>
                                        </p:tav>
                                        <p:tav tm="100000">
                                          <p:val>
                                            <p:strVal val="#ppt_h"/>
                                          </p:val>
                                        </p:tav>
                                      </p:tavLst>
                                    </p:anim>
                                    <p:anim calcmode="lin" valueType="num">
                                      <p:cBhvr>
                                        <p:cTn id="57" dur="300" fill="hold"/>
                                        <p:tgtEl>
                                          <p:spTgt spid="43"/>
                                        </p:tgtEl>
                                        <p:attrNameLst>
                                          <p:attrName>style.rotation</p:attrName>
                                        </p:attrNameLst>
                                      </p:cBhvr>
                                      <p:tavLst>
                                        <p:tav tm="0">
                                          <p:val>
                                            <p:fltVal val="90"/>
                                          </p:val>
                                        </p:tav>
                                        <p:tav tm="100000">
                                          <p:val>
                                            <p:fltVal val="0"/>
                                          </p:val>
                                        </p:tav>
                                      </p:tavLst>
                                    </p:anim>
                                    <p:animEffect transition="in" filter="fade">
                                      <p:cBhvr>
                                        <p:cTn id="58" dur="300"/>
                                        <p:tgtEl>
                                          <p:spTgt spid="4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300" fill="hold"/>
                                        <p:tgtEl>
                                          <p:spTgt spid="44"/>
                                        </p:tgtEl>
                                        <p:attrNameLst>
                                          <p:attrName>ppt_w</p:attrName>
                                        </p:attrNameLst>
                                      </p:cBhvr>
                                      <p:tavLst>
                                        <p:tav tm="0">
                                          <p:val>
                                            <p:fltVal val="0"/>
                                          </p:val>
                                        </p:tav>
                                        <p:tav tm="100000">
                                          <p:val>
                                            <p:strVal val="#ppt_w"/>
                                          </p:val>
                                        </p:tav>
                                      </p:tavLst>
                                    </p:anim>
                                    <p:anim calcmode="lin" valueType="num">
                                      <p:cBhvr>
                                        <p:cTn id="62" dur="300" fill="hold"/>
                                        <p:tgtEl>
                                          <p:spTgt spid="44"/>
                                        </p:tgtEl>
                                        <p:attrNameLst>
                                          <p:attrName>ppt_h</p:attrName>
                                        </p:attrNameLst>
                                      </p:cBhvr>
                                      <p:tavLst>
                                        <p:tav tm="0">
                                          <p:val>
                                            <p:fltVal val="0"/>
                                          </p:val>
                                        </p:tav>
                                        <p:tav tm="100000">
                                          <p:val>
                                            <p:strVal val="#ppt_h"/>
                                          </p:val>
                                        </p:tav>
                                      </p:tavLst>
                                    </p:anim>
                                    <p:anim calcmode="lin" valueType="num">
                                      <p:cBhvr>
                                        <p:cTn id="63" dur="300" fill="hold"/>
                                        <p:tgtEl>
                                          <p:spTgt spid="44"/>
                                        </p:tgtEl>
                                        <p:attrNameLst>
                                          <p:attrName>style.rotation</p:attrName>
                                        </p:attrNameLst>
                                      </p:cBhvr>
                                      <p:tavLst>
                                        <p:tav tm="0">
                                          <p:val>
                                            <p:fltVal val="90"/>
                                          </p:val>
                                        </p:tav>
                                        <p:tav tm="100000">
                                          <p:val>
                                            <p:fltVal val="0"/>
                                          </p:val>
                                        </p:tav>
                                      </p:tavLst>
                                    </p:anim>
                                    <p:animEffect transition="in" filter="fade">
                                      <p:cBhvr>
                                        <p:cTn id="64" dur="300"/>
                                        <p:tgtEl>
                                          <p:spTgt spid="4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300" fill="hold"/>
                                        <p:tgtEl>
                                          <p:spTgt spid="45"/>
                                        </p:tgtEl>
                                        <p:attrNameLst>
                                          <p:attrName>ppt_w</p:attrName>
                                        </p:attrNameLst>
                                      </p:cBhvr>
                                      <p:tavLst>
                                        <p:tav tm="0">
                                          <p:val>
                                            <p:fltVal val="0"/>
                                          </p:val>
                                        </p:tav>
                                        <p:tav tm="100000">
                                          <p:val>
                                            <p:strVal val="#ppt_w"/>
                                          </p:val>
                                        </p:tav>
                                      </p:tavLst>
                                    </p:anim>
                                    <p:anim calcmode="lin" valueType="num">
                                      <p:cBhvr>
                                        <p:cTn id="68" dur="300" fill="hold"/>
                                        <p:tgtEl>
                                          <p:spTgt spid="45"/>
                                        </p:tgtEl>
                                        <p:attrNameLst>
                                          <p:attrName>ppt_h</p:attrName>
                                        </p:attrNameLst>
                                      </p:cBhvr>
                                      <p:tavLst>
                                        <p:tav tm="0">
                                          <p:val>
                                            <p:fltVal val="0"/>
                                          </p:val>
                                        </p:tav>
                                        <p:tav tm="100000">
                                          <p:val>
                                            <p:strVal val="#ppt_h"/>
                                          </p:val>
                                        </p:tav>
                                      </p:tavLst>
                                    </p:anim>
                                    <p:anim calcmode="lin" valueType="num">
                                      <p:cBhvr>
                                        <p:cTn id="69" dur="300" fill="hold"/>
                                        <p:tgtEl>
                                          <p:spTgt spid="45"/>
                                        </p:tgtEl>
                                        <p:attrNameLst>
                                          <p:attrName>style.rotation</p:attrName>
                                        </p:attrNameLst>
                                      </p:cBhvr>
                                      <p:tavLst>
                                        <p:tav tm="0">
                                          <p:val>
                                            <p:fltVal val="90"/>
                                          </p:val>
                                        </p:tav>
                                        <p:tav tm="100000">
                                          <p:val>
                                            <p:fltVal val="0"/>
                                          </p:val>
                                        </p:tav>
                                      </p:tavLst>
                                    </p:anim>
                                    <p:animEffect transition="in" filter="fade">
                                      <p:cBhvr>
                                        <p:cTn id="70" dur="300"/>
                                        <p:tgtEl>
                                          <p:spTgt spid="4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300" fill="hold"/>
                                        <p:tgtEl>
                                          <p:spTgt spid="46"/>
                                        </p:tgtEl>
                                        <p:attrNameLst>
                                          <p:attrName>ppt_w</p:attrName>
                                        </p:attrNameLst>
                                      </p:cBhvr>
                                      <p:tavLst>
                                        <p:tav tm="0">
                                          <p:val>
                                            <p:fltVal val="0"/>
                                          </p:val>
                                        </p:tav>
                                        <p:tav tm="100000">
                                          <p:val>
                                            <p:strVal val="#ppt_w"/>
                                          </p:val>
                                        </p:tav>
                                      </p:tavLst>
                                    </p:anim>
                                    <p:anim calcmode="lin" valueType="num">
                                      <p:cBhvr>
                                        <p:cTn id="74" dur="300" fill="hold"/>
                                        <p:tgtEl>
                                          <p:spTgt spid="46"/>
                                        </p:tgtEl>
                                        <p:attrNameLst>
                                          <p:attrName>ppt_h</p:attrName>
                                        </p:attrNameLst>
                                      </p:cBhvr>
                                      <p:tavLst>
                                        <p:tav tm="0">
                                          <p:val>
                                            <p:fltVal val="0"/>
                                          </p:val>
                                        </p:tav>
                                        <p:tav tm="100000">
                                          <p:val>
                                            <p:strVal val="#ppt_h"/>
                                          </p:val>
                                        </p:tav>
                                      </p:tavLst>
                                    </p:anim>
                                    <p:anim calcmode="lin" valueType="num">
                                      <p:cBhvr>
                                        <p:cTn id="75" dur="300" fill="hold"/>
                                        <p:tgtEl>
                                          <p:spTgt spid="46"/>
                                        </p:tgtEl>
                                        <p:attrNameLst>
                                          <p:attrName>style.rotation</p:attrName>
                                        </p:attrNameLst>
                                      </p:cBhvr>
                                      <p:tavLst>
                                        <p:tav tm="0">
                                          <p:val>
                                            <p:fltVal val="90"/>
                                          </p:val>
                                        </p:tav>
                                        <p:tav tm="100000">
                                          <p:val>
                                            <p:fltVal val="0"/>
                                          </p:val>
                                        </p:tav>
                                      </p:tavLst>
                                    </p:anim>
                                    <p:animEffect transition="in" filter="fade">
                                      <p:cBhvr>
                                        <p:cTn id="76" dur="300"/>
                                        <p:tgtEl>
                                          <p:spTgt spid="4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p:cTn id="79" dur="300" fill="hold"/>
                                        <p:tgtEl>
                                          <p:spTgt spid="61"/>
                                        </p:tgtEl>
                                        <p:attrNameLst>
                                          <p:attrName>ppt_w</p:attrName>
                                        </p:attrNameLst>
                                      </p:cBhvr>
                                      <p:tavLst>
                                        <p:tav tm="0">
                                          <p:val>
                                            <p:fltVal val="0"/>
                                          </p:val>
                                        </p:tav>
                                        <p:tav tm="100000">
                                          <p:val>
                                            <p:strVal val="#ppt_w"/>
                                          </p:val>
                                        </p:tav>
                                      </p:tavLst>
                                    </p:anim>
                                    <p:anim calcmode="lin" valueType="num">
                                      <p:cBhvr>
                                        <p:cTn id="80" dur="300" fill="hold"/>
                                        <p:tgtEl>
                                          <p:spTgt spid="61"/>
                                        </p:tgtEl>
                                        <p:attrNameLst>
                                          <p:attrName>ppt_h</p:attrName>
                                        </p:attrNameLst>
                                      </p:cBhvr>
                                      <p:tavLst>
                                        <p:tav tm="0">
                                          <p:val>
                                            <p:fltVal val="0"/>
                                          </p:val>
                                        </p:tav>
                                        <p:tav tm="100000">
                                          <p:val>
                                            <p:strVal val="#ppt_h"/>
                                          </p:val>
                                        </p:tav>
                                      </p:tavLst>
                                    </p:anim>
                                    <p:anim calcmode="lin" valueType="num">
                                      <p:cBhvr>
                                        <p:cTn id="81" dur="300" fill="hold"/>
                                        <p:tgtEl>
                                          <p:spTgt spid="61"/>
                                        </p:tgtEl>
                                        <p:attrNameLst>
                                          <p:attrName>style.rotation</p:attrName>
                                        </p:attrNameLst>
                                      </p:cBhvr>
                                      <p:tavLst>
                                        <p:tav tm="0">
                                          <p:val>
                                            <p:fltVal val="90"/>
                                          </p:val>
                                        </p:tav>
                                        <p:tav tm="100000">
                                          <p:val>
                                            <p:fltVal val="0"/>
                                          </p:val>
                                        </p:tav>
                                      </p:tavLst>
                                    </p:anim>
                                    <p:animEffect transition="in" filter="fade">
                                      <p:cBhvr>
                                        <p:cTn id="82" dur="300"/>
                                        <p:tgtEl>
                                          <p:spTgt spid="61"/>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p:cTn id="85" dur="300" fill="hold"/>
                                        <p:tgtEl>
                                          <p:spTgt spid="62"/>
                                        </p:tgtEl>
                                        <p:attrNameLst>
                                          <p:attrName>ppt_w</p:attrName>
                                        </p:attrNameLst>
                                      </p:cBhvr>
                                      <p:tavLst>
                                        <p:tav tm="0">
                                          <p:val>
                                            <p:fltVal val="0"/>
                                          </p:val>
                                        </p:tav>
                                        <p:tav tm="100000">
                                          <p:val>
                                            <p:strVal val="#ppt_w"/>
                                          </p:val>
                                        </p:tav>
                                      </p:tavLst>
                                    </p:anim>
                                    <p:anim calcmode="lin" valueType="num">
                                      <p:cBhvr>
                                        <p:cTn id="86" dur="300" fill="hold"/>
                                        <p:tgtEl>
                                          <p:spTgt spid="62"/>
                                        </p:tgtEl>
                                        <p:attrNameLst>
                                          <p:attrName>ppt_h</p:attrName>
                                        </p:attrNameLst>
                                      </p:cBhvr>
                                      <p:tavLst>
                                        <p:tav tm="0">
                                          <p:val>
                                            <p:fltVal val="0"/>
                                          </p:val>
                                        </p:tav>
                                        <p:tav tm="100000">
                                          <p:val>
                                            <p:strVal val="#ppt_h"/>
                                          </p:val>
                                        </p:tav>
                                      </p:tavLst>
                                    </p:anim>
                                    <p:anim calcmode="lin" valueType="num">
                                      <p:cBhvr>
                                        <p:cTn id="87" dur="300" fill="hold"/>
                                        <p:tgtEl>
                                          <p:spTgt spid="62"/>
                                        </p:tgtEl>
                                        <p:attrNameLst>
                                          <p:attrName>style.rotation</p:attrName>
                                        </p:attrNameLst>
                                      </p:cBhvr>
                                      <p:tavLst>
                                        <p:tav tm="0">
                                          <p:val>
                                            <p:fltVal val="90"/>
                                          </p:val>
                                        </p:tav>
                                        <p:tav tm="100000">
                                          <p:val>
                                            <p:fltVal val="0"/>
                                          </p:val>
                                        </p:tav>
                                      </p:tavLst>
                                    </p:anim>
                                    <p:animEffect transition="in" filter="fade">
                                      <p:cBhvr>
                                        <p:cTn id="88" dur="300"/>
                                        <p:tgtEl>
                                          <p:spTgt spid="62"/>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p:cTn id="91" dur="300" fill="hold"/>
                                        <p:tgtEl>
                                          <p:spTgt spid="63"/>
                                        </p:tgtEl>
                                        <p:attrNameLst>
                                          <p:attrName>ppt_w</p:attrName>
                                        </p:attrNameLst>
                                      </p:cBhvr>
                                      <p:tavLst>
                                        <p:tav tm="0">
                                          <p:val>
                                            <p:fltVal val="0"/>
                                          </p:val>
                                        </p:tav>
                                        <p:tav tm="100000">
                                          <p:val>
                                            <p:strVal val="#ppt_w"/>
                                          </p:val>
                                        </p:tav>
                                      </p:tavLst>
                                    </p:anim>
                                    <p:anim calcmode="lin" valueType="num">
                                      <p:cBhvr>
                                        <p:cTn id="92" dur="300" fill="hold"/>
                                        <p:tgtEl>
                                          <p:spTgt spid="63"/>
                                        </p:tgtEl>
                                        <p:attrNameLst>
                                          <p:attrName>ppt_h</p:attrName>
                                        </p:attrNameLst>
                                      </p:cBhvr>
                                      <p:tavLst>
                                        <p:tav tm="0">
                                          <p:val>
                                            <p:fltVal val="0"/>
                                          </p:val>
                                        </p:tav>
                                        <p:tav tm="100000">
                                          <p:val>
                                            <p:strVal val="#ppt_h"/>
                                          </p:val>
                                        </p:tav>
                                      </p:tavLst>
                                    </p:anim>
                                    <p:anim calcmode="lin" valueType="num">
                                      <p:cBhvr>
                                        <p:cTn id="93" dur="300" fill="hold"/>
                                        <p:tgtEl>
                                          <p:spTgt spid="63"/>
                                        </p:tgtEl>
                                        <p:attrNameLst>
                                          <p:attrName>style.rotation</p:attrName>
                                        </p:attrNameLst>
                                      </p:cBhvr>
                                      <p:tavLst>
                                        <p:tav tm="0">
                                          <p:val>
                                            <p:fltVal val="90"/>
                                          </p:val>
                                        </p:tav>
                                        <p:tav tm="100000">
                                          <p:val>
                                            <p:fltVal val="0"/>
                                          </p:val>
                                        </p:tav>
                                      </p:tavLst>
                                    </p:anim>
                                    <p:animEffect transition="in" filter="fade">
                                      <p:cBhvr>
                                        <p:cTn id="94" dur="300"/>
                                        <p:tgtEl>
                                          <p:spTgt spid="63"/>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 calcmode="lin" valueType="num">
                                      <p:cBhvr>
                                        <p:cTn id="97" dur="300" fill="hold"/>
                                        <p:tgtEl>
                                          <p:spTgt spid="64"/>
                                        </p:tgtEl>
                                        <p:attrNameLst>
                                          <p:attrName>ppt_w</p:attrName>
                                        </p:attrNameLst>
                                      </p:cBhvr>
                                      <p:tavLst>
                                        <p:tav tm="0">
                                          <p:val>
                                            <p:fltVal val="0"/>
                                          </p:val>
                                        </p:tav>
                                        <p:tav tm="100000">
                                          <p:val>
                                            <p:strVal val="#ppt_w"/>
                                          </p:val>
                                        </p:tav>
                                      </p:tavLst>
                                    </p:anim>
                                    <p:anim calcmode="lin" valueType="num">
                                      <p:cBhvr>
                                        <p:cTn id="98" dur="300" fill="hold"/>
                                        <p:tgtEl>
                                          <p:spTgt spid="64"/>
                                        </p:tgtEl>
                                        <p:attrNameLst>
                                          <p:attrName>ppt_h</p:attrName>
                                        </p:attrNameLst>
                                      </p:cBhvr>
                                      <p:tavLst>
                                        <p:tav tm="0">
                                          <p:val>
                                            <p:fltVal val="0"/>
                                          </p:val>
                                        </p:tav>
                                        <p:tav tm="100000">
                                          <p:val>
                                            <p:strVal val="#ppt_h"/>
                                          </p:val>
                                        </p:tav>
                                      </p:tavLst>
                                    </p:anim>
                                    <p:anim calcmode="lin" valueType="num">
                                      <p:cBhvr>
                                        <p:cTn id="99" dur="300" fill="hold"/>
                                        <p:tgtEl>
                                          <p:spTgt spid="64"/>
                                        </p:tgtEl>
                                        <p:attrNameLst>
                                          <p:attrName>style.rotation</p:attrName>
                                        </p:attrNameLst>
                                      </p:cBhvr>
                                      <p:tavLst>
                                        <p:tav tm="0">
                                          <p:val>
                                            <p:fltVal val="90"/>
                                          </p:val>
                                        </p:tav>
                                        <p:tav tm="100000">
                                          <p:val>
                                            <p:fltVal val="0"/>
                                          </p:val>
                                        </p:tav>
                                      </p:tavLst>
                                    </p:anim>
                                    <p:animEffect transition="in" filter="fade">
                                      <p:cBhvr>
                                        <p:cTn id="100" dur="300"/>
                                        <p:tgtEl>
                                          <p:spTgt spid="64"/>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p:cTn id="103" dur="300" fill="hold"/>
                                        <p:tgtEl>
                                          <p:spTgt spid="65"/>
                                        </p:tgtEl>
                                        <p:attrNameLst>
                                          <p:attrName>ppt_w</p:attrName>
                                        </p:attrNameLst>
                                      </p:cBhvr>
                                      <p:tavLst>
                                        <p:tav tm="0">
                                          <p:val>
                                            <p:fltVal val="0"/>
                                          </p:val>
                                        </p:tav>
                                        <p:tav tm="100000">
                                          <p:val>
                                            <p:strVal val="#ppt_w"/>
                                          </p:val>
                                        </p:tav>
                                      </p:tavLst>
                                    </p:anim>
                                    <p:anim calcmode="lin" valueType="num">
                                      <p:cBhvr>
                                        <p:cTn id="104" dur="300" fill="hold"/>
                                        <p:tgtEl>
                                          <p:spTgt spid="65"/>
                                        </p:tgtEl>
                                        <p:attrNameLst>
                                          <p:attrName>ppt_h</p:attrName>
                                        </p:attrNameLst>
                                      </p:cBhvr>
                                      <p:tavLst>
                                        <p:tav tm="0">
                                          <p:val>
                                            <p:fltVal val="0"/>
                                          </p:val>
                                        </p:tav>
                                        <p:tav tm="100000">
                                          <p:val>
                                            <p:strVal val="#ppt_h"/>
                                          </p:val>
                                        </p:tav>
                                      </p:tavLst>
                                    </p:anim>
                                    <p:anim calcmode="lin" valueType="num">
                                      <p:cBhvr>
                                        <p:cTn id="105" dur="300" fill="hold"/>
                                        <p:tgtEl>
                                          <p:spTgt spid="65"/>
                                        </p:tgtEl>
                                        <p:attrNameLst>
                                          <p:attrName>style.rotation</p:attrName>
                                        </p:attrNameLst>
                                      </p:cBhvr>
                                      <p:tavLst>
                                        <p:tav tm="0">
                                          <p:val>
                                            <p:fltVal val="90"/>
                                          </p:val>
                                        </p:tav>
                                        <p:tav tm="100000">
                                          <p:val>
                                            <p:fltVal val="0"/>
                                          </p:val>
                                        </p:tav>
                                      </p:tavLst>
                                    </p:anim>
                                    <p:animEffect transition="in" filter="fade">
                                      <p:cBhvr>
                                        <p:cTn id="106" dur="300"/>
                                        <p:tgtEl>
                                          <p:spTgt spid="65"/>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66"/>
                                        </p:tgtEl>
                                        <p:attrNameLst>
                                          <p:attrName>style.visibility</p:attrName>
                                        </p:attrNameLst>
                                      </p:cBhvr>
                                      <p:to>
                                        <p:strVal val="visible"/>
                                      </p:to>
                                    </p:set>
                                    <p:anim calcmode="lin" valueType="num">
                                      <p:cBhvr>
                                        <p:cTn id="109" dur="300" fill="hold"/>
                                        <p:tgtEl>
                                          <p:spTgt spid="66"/>
                                        </p:tgtEl>
                                        <p:attrNameLst>
                                          <p:attrName>ppt_w</p:attrName>
                                        </p:attrNameLst>
                                      </p:cBhvr>
                                      <p:tavLst>
                                        <p:tav tm="0">
                                          <p:val>
                                            <p:fltVal val="0"/>
                                          </p:val>
                                        </p:tav>
                                        <p:tav tm="100000">
                                          <p:val>
                                            <p:strVal val="#ppt_w"/>
                                          </p:val>
                                        </p:tav>
                                      </p:tavLst>
                                    </p:anim>
                                    <p:anim calcmode="lin" valueType="num">
                                      <p:cBhvr>
                                        <p:cTn id="110" dur="300" fill="hold"/>
                                        <p:tgtEl>
                                          <p:spTgt spid="66"/>
                                        </p:tgtEl>
                                        <p:attrNameLst>
                                          <p:attrName>ppt_h</p:attrName>
                                        </p:attrNameLst>
                                      </p:cBhvr>
                                      <p:tavLst>
                                        <p:tav tm="0">
                                          <p:val>
                                            <p:fltVal val="0"/>
                                          </p:val>
                                        </p:tav>
                                        <p:tav tm="100000">
                                          <p:val>
                                            <p:strVal val="#ppt_h"/>
                                          </p:val>
                                        </p:tav>
                                      </p:tavLst>
                                    </p:anim>
                                    <p:anim calcmode="lin" valueType="num">
                                      <p:cBhvr>
                                        <p:cTn id="111" dur="300" fill="hold"/>
                                        <p:tgtEl>
                                          <p:spTgt spid="66"/>
                                        </p:tgtEl>
                                        <p:attrNameLst>
                                          <p:attrName>style.rotation</p:attrName>
                                        </p:attrNameLst>
                                      </p:cBhvr>
                                      <p:tavLst>
                                        <p:tav tm="0">
                                          <p:val>
                                            <p:fltVal val="90"/>
                                          </p:val>
                                        </p:tav>
                                        <p:tav tm="100000">
                                          <p:val>
                                            <p:fltVal val="0"/>
                                          </p:val>
                                        </p:tav>
                                      </p:tavLst>
                                    </p:anim>
                                    <p:animEffect transition="in" filter="fade">
                                      <p:cBhvr>
                                        <p:cTn id="112" dur="300"/>
                                        <p:tgtEl>
                                          <p:spTgt spid="66"/>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67"/>
                                        </p:tgtEl>
                                        <p:attrNameLst>
                                          <p:attrName>style.visibility</p:attrName>
                                        </p:attrNameLst>
                                      </p:cBhvr>
                                      <p:to>
                                        <p:strVal val="visible"/>
                                      </p:to>
                                    </p:set>
                                    <p:anim calcmode="lin" valueType="num">
                                      <p:cBhvr>
                                        <p:cTn id="115" dur="300" fill="hold"/>
                                        <p:tgtEl>
                                          <p:spTgt spid="67"/>
                                        </p:tgtEl>
                                        <p:attrNameLst>
                                          <p:attrName>ppt_w</p:attrName>
                                        </p:attrNameLst>
                                      </p:cBhvr>
                                      <p:tavLst>
                                        <p:tav tm="0">
                                          <p:val>
                                            <p:fltVal val="0"/>
                                          </p:val>
                                        </p:tav>
                                        <p:tav tm="100000">
                                          <p:val>
                                            <p:strVal val="#ppt_w"/>
                                          </p:val>
                                        </p:tav>
                                      </p:tavLst>
                                    </p:anim>
                                    <p:anim calcmode="lin" valueType="num">
                                      <p:cBhvr>
                                        <p:cTn id="116" dur="300" fill="hold"/>
                                        <p:tgtEl>
                                          <p:spTgt spid="67"/>
                                        </p:tgtEl>
                                        <p:attrNameLst>
                                          <p:attrName>ppt_h</p:attrName>
                                        </p:attrNameLst>
                                      </p:cBhvr>
                                      <p:tavLst>
                                        <p:tav tm="0">
                                          <p:val>
                                            <p:fltVal val="0"/>
                                          </p:val>
                                        </p:tav>
                                        <p:tav tm="100000">
                                          <p:val>
                                            <p:strVal val="#ppt_h"/>
                                          </p:val>
                                        </p:tav>
                                      </p:tavLst>
                                    </p:anim>
                                    <p:anim calcmode="lin" valueType="num">
                                      <p:cBhvr>
                                        <p:cTn id="117" dur="300" fill="hold"/>
                                        <p:tgtEl>
                                          <p:spTgt spid="67"/>
                                        </p:tgtEl>
                                        <p:attrNameLst>
                                          <p:attrName>style.rotation</p:attrName>
                                        </p:attrNameLst>
                                      </p:cBhvr>
                                      <p:tavLst>
                                        <p:tav tm="0">
                                          <p:val>
                                            <p:fltVal val="90"/>
                                          </p:val>
                                        </p:tav>
                                        <p:tav tm="100000">
                                          <p:val>
                                            <p:fltVal val="0"/>
                                          </p:val>
                                        </p:tav>
                                      </p:tavLst>
                                    </p:anim>
                                    <p:animEffect transition="in" filter="fade">
                                      <p:cBhvr>
                                        <p:cTn id="118" dur="300"/>
                                        <p:tgtEl>
                                          <p:spTgt spid="67"/>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anim calcmode="lin" valueType="num">
                                      <p:cBhvr>
                                        <p:cTn id="121" dur="300" fill="hold"/>
                                        <p:tgtEl>
                                          <p:spTgt spid="68"/>
                                        </p:tgtEl>
                                        <p:attrNameLst>
                                          <p:attrName>ppt_w</p:attrName>
                                        </p:attrNameLst>
                                      </p:cBhvr>
                                      <p:tavLst>
                                        <p:tav tm="0">
                                          <p:val>
                                            <p:fltVal val="0"/>
                                          </p:val>
                                        </p:tav>
                                        <p:tav tm="100000">
                                          <p:val>
                                            <p:strVal val="#ppt_w"/>
                                          </p:val>
                                        </p:tav>
                                      </p:tavLst>
                                    </p:anim>
                                    <p:anim calcmode="lin" valueType="num">
                                      <p:cBhvr>
                                        <p:cTn id="122" dur="300" fill="hold"/>
                                        <p:tgtEl>
                                          <p:spTgt spid="68"/>
                                        </p:tgtEl>
                                        <p:attrNameLst>
                                          <p:attrName>ppt_h</p:attrName>
                                        </p:attrNameLst>
                                      </p:cBhvr>
                                      <p:tavLst>
                                        <p:tav tm="0">
                                          <p:val>
                                            <p:fltVal val="0"/>
                                          </p:val>
                                        </p:tav>
                                        <p:tav tm="100000">
                                          <p:val>
                                            <p:strVal val="#ppt_h"/>
                                          </p:val>
                                        </p:tav>
                                      </p:tavLst>
                                    </p:anim>
                                    <p:anim calcmode="lin" valueType="num">
                                      <p:cBhvr>
                                        <p:cTn id="123" dur="300" fill="hold"/>
                                        <p:tgtEl>
                                          <p:spTgt spid="68"/>
                                        </p:tgtEl>
                                        <p:attrNameLst>
                                          <p:attrName>style.rotation</p:attrName>
                                        </p:attrNameLst>
                                      </p:cBhvr>
                                      <p:tavLst>
                                        <p:tav tm="0">
                                          <p:val>
                                            <p:fltVal val="90"/>
                                          </p:val>
                                        </p:tav>
                                        <p:tav tm="100000">
                                          <p:val>
                                            <p:fltVal val="0"/>
                                          </p:val>
                                        </p:tav>
                                      </p:tavLst>
                                    </p:anim>
                                    <p:animEffect transition="in" filter="fade">
                                      <p:cBhvr>
                                        <p:cTn id="124" dur="300"/>
                                        <p:tgtEl>
                                          <p:spTgt spid="68"/>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69"/>
                                        </p:tgtEl>
                                        <p:attrNameLst>
                                          <p:attrName>style.visibility</p:attrName>
                                        </p:attrNameLst>
                                      </p:cBhvr>
                                      <p:to>
                                        <p:strVal val="visible"/>
                                      </p:to>
                                    </p:set>
                                    <p:anim calcmode="lin" valueType="num">
                                      <p:cBhvr>
                                        <p:cTn id="127" dur="300" fill="hold"/>
                                        <p:tgtEl>
                                          <p:spTgt spid="69"/>
                                        </p:tgtEl>
                                        <p:attrNameLst>
                                          <p:attrName>ppt_w</p:attrName>
                                        </p:attrNameLst>
                                      </p:cBhvr>
                                      <p:tavLst>
                                        <p:tav tm="0">
                                          <p:val>
                                            <p:fltVal val="0"/>
                                          </p:val>
                                        </p:tav>
                                        <p:tav tm="100000">
                                          <p:val>
                                            <p:strVal val="#ppt_w"/>
                                          </p:val>
                                        </p:tav>
                                      </p:tavLst>
                                    </p:anim>
                                    <p:anim calcmode="lin" valueType="num">
                                      <p:cBhvr>
                                        <p:cTn id="128" dur="300" fill="hold"/>
                                        <p:tgtEl>
                                          <p:spTgt spid="69"/>
                                        </p:tgtEl>
                                        <p:attrNameLst>
                                          <p:attrName>ppt_h</p:attrName>
                                        </p:attrNameLst>
                                      </p:cBhvr>
                                      <p:tavLst>
                                        <p:tav tm="0">
                                          <p:val>
                                            <p:fltVal val="0"/>
                                          </p:val>
                                        </p:tav>
                                        <p:tav tm="100000">
                                          <p:val>
                                            <p:strVal val="#ppt_h"/>
                                          </p:val>
                                        </p:tav>
                                      </p:tavLst>
                                    </p:anim>
                                    <p:anim calcmode="lin" valueType="num">
                                      <p:cBhvr>
                                        <p:cTn id="129" dur="300" fill="hold"/>
                                        <p:tgtEl>
                                          <p:spTgt spid="69"/>
                                        </p:tgtEl>
                                        <p:attrNameLst>
                                          <p:attrName>style.rotation</p:attrName>
                                        </p:attrNameLst>
                                      </p:cBhvr>
                                      <p:tavLst>
                                        <p:tav tm="0">
                                          <p:val>
                                            <p:fltVal val="90"/>
                                          </p:val>
                                        </p:tav>
                                        <p:tav tm="100000">
                                          <p:val>
                                            <p:fltVal val="0"/>
                                          </p:val>
                                        </p:tav>
                                      </p:tavLst>
                                    </p:anim>
                                    <p:animEffect transition="in" filter="fade">
                                      <p:cBhvr>
                                        <p:cTn id="130" dur="300"/>
                                        <p:tgtEl>
                                          <p:spTgt spid="69"/>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70"/>
                                        </p:tgtEl>
                                        <p:attrNameLst>
                                          <p:attrName>style.visibility</p:attrName>
                                        </p:attrNameLst>
                                      </p:cBhvr>
                                      <p:to>
                                        <p:strVal val="visible"/>
                                      </p:to>
                                    </p:set>
                                    <p:anim calcmode="lin" valueType="num">
                                      <p:cBhvr>
                                        <p:cTn id="133" dur="300" fill="hold"/>
                                        <p:tgtEl>
                                          <p:spTgt spid="70"/>
                                        </p:tgtEl>
                                        <p:attrNameLst>
                                          <p:attrName>ppt_w</p:attrName>
                                        </p:attrNameLst>
                                      </p:cBhvr>
                                      <p:tavLst>
                                        <p:tav tm="0">
                                          <p:val>
                                            <p:fltVal val="0"/>
                                          </p:val>
                                        </p:tav>
                                        <p:tav tm="100000">
                                          <p:val>
                                            <p:strVal val="#ppt_w"/>
                                          </p:val>
                                        </p:tav>
                                      </p:tavLst>
                                    </p:anim>
                                    <p:anim calcmode="lin" valueType="num">
                                      <p:cBhvr>
                                        <p:cTn id="134" dur="300" fill="hold"/>
                                        <p:tgtEl>
                                          <p:spTgt spid="70"/>
                                        </p:tgtEl>
                                        <p:attrNameLst>
                                          <p:attrName>ppt_h</p:attrName>
                                        </p:attrNameLst>
                                      </p:cBhvr>
                                      <p:tavLst>
                                        <p:tav tm="0">
                                          <p:val>
                                            <p:fltVal val="0"/>
                                          </p:val>
                                        </p:tav>
                                        <p:tav tm="100000">
                                          <p:val>
                                            <p:strVal val="#ppt_h"/>
                                          </p:val>
                                        </p:tav>
                                      </p:tavLst>
                                    </p:anim>
                                    <p:anim calcmode="lin" valueType="num">
                                      <p:cBhvr>
                                        <p:cTn id="135" dur="300" fill="hold"/>
                                        <p:tgtEl>
                                          <p:spTgt spid="70"/>
                                        </p:tgtEl>
                                        <p:attrNameLst>
                                          <p:attrName>style.rotation</p:attrName>
                                        </p:attrNameLst>
                                      </p:cBhvr>
                                      <p:tavLst>
                                        <p:tav tm="0">
                                          <p:val>
                                            <p:fltVal val="90"/>
                                          </p:val>
                                        </p:tav>
                                        <p:tav tm="100000">
                                          <p:val>
                                            <p:fltVal val="0"/>
                                          </p:val>
                                        </p:tav>
                                      </p:tavLst>
                                    </p:anim>
                                    <p:animEffect transition="in" filter="fade">
                                      <p:cBhvr>
                                        <p:cTn id="136" dur="300"/>
                                        <p:tgtEl>
                                          <p:spTgt spid="70"/>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71"/>
                                        </p:tgtEl>
                                        <p:attrNameLst>
                                          <p:attrName>style.visibility</p:attrName>
                                        </p:attrNameLst>
                                      </p:cBhvr>
                                      <p:to>
                                        <p:strVal val="visible"/>
                                      </p:to>
                                    </p:set>
                                    <p:anim calcmode="lin" valueType="num">
                                      <p:cBhvr>
                                        <p:cTn id="139" dur="300" fill="hold"/>
                                        <p:tgtEl>
                                          <p:spTgt spid="71"/>
                                        </p:tgtEl>
                                        <p:attrNameLst>
                                          <p:attrName>ppt_w</p:attrName>
                                        </p:attrNameLst>
                                      </p:cBhvr>
                                      <p:tavLst>
                                        <p:tav tm="0">
                                          <p:val>
                                            <p:fltVal val="0"/>
                                          </p:val>
                                        </p:tav>
                                        <p:tav tm="100000">
                                          <p:val>
                                            <p:strVal val="#ppt_w"/>
                                          </p:val>
                                        </p:tav>
                                      </p:tavLst>
                                    </p:anim>
                                    <p:anim calcmode="lin" valueType="num">
                                      <p:cBhvr>
                                        <p:cTn id="140" dur="300" fill="hold"/>
                                        <p:tgtEl>
                                          <p:spTgt spid="71"/>
                                        </p:tgtEl>
                                        <p:attrNameLst>
                                          <p:attrName>ppt_h</p:attrName>
                                        </p:attrNameLst>
                                      </p:cBhvr>
                                      <p:tavLst>
                                        <p:tav tm="0">
                                          <p:val>
                                            <p:fltVal val="0"/>
                                          </p:val>
                                        </p:tav>
                                        <p:tav tm="100000">
                                          <p:val>
                                            <p:strVal val="#ppt_h"/>
                                          </p:val>
                                        </p:tav>
                                      </p:tavLst>
                                    </p:anim>
                                    <p:anim calcmode="lin" valueType="num">
                                      <p:cBhvr>
                                        <p:cTn id="141" dur="300" fill="hold"/>
                                        <p:tgtEl>
                                          <p:spTgt spid="71"/>
                                        </p:tgtEl>
                                        <p:attrNameLst>
                                          <p:attrName>style.rotation</p:attrName>
                                        </p:attrNameLst>
                                      </p:cBhvr>
                                      <p:tavLst>
                                        <p:tav tm="0">
                                          <p:val>
                                            <p:fltVal val="90"/>
                                          </p:val>
                                        </p:tav>
                                        <p:tav tm="100000">
                                          <p:val>
                                            <p:fltVal val="0"/>
                                          </p:val>
                                        </p:tav>
                                      </p:tavLst>
                                    </p:anim>
                                    <p:animEffect transition="in" filter="fade">
                                      <p:cBhvr>
                                        <p:cTn id="142" dur="300"/>
                                        <p:tgtEl>
                                          <p:spTgt spid="71"/>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72"/>
                                        </p:tgtEl>
                                        <p:attrNameLst>
                                          <p:attrName>style.visibility</p:attrName>
                                        </p:attrNameLst>
                                      </p:cBhvr>
                                      <p:to>
                                        <p:strVal val="visible"/>
                                      </p:to>
                                    </p:set>
                                    <p:anim calcmode="lin" valueType="num">
                                      <p:cBhvr>
                                        <p:cTn id="145" dur="300" fill="hold"/>
                                        <p:tgtEl>
                                          <p:spTgt spid="72"/>
                                        </p:tgtEl>
                                        <p:attrNameLst>
                                          <p:attrName>ppt_w</p:attrName>
                                        </p:attrNameLst>
                                      </p:cBhvr>
                                      <p:tavLst>
                                        <p:tav tm="0">
                                          <p:val>
                                            <p:fltVal val="0"/>
                                          </p:val>
                                        </p:tav>
                                        <p:tav tm="100000">
                                          <p:val>
                                            <p:strVal val="#ppt_w"/>
                                          </p:val>
                                        </p:tav>
                                      </p:tavLst>
                                    </p:anim>
                                    <p:anim calcmode="lin" valueType="num">
                                      <p:cBhvr>
                                        <p:cTn id="146" dur="300" fill="hold"/>
                                        <p:tgtEl>
                                          <p:spTgt spid="72"/>
                                        </p:tgtEl>
                                        <p:attrNameLst>
                                          <p:attrName>ppt_h</p:attrName>
                                        </p:attrNameLst>
                                      </p:cBhvr>
                                      <p:tavLst>
                                        <p:tav tm="0">
                                          <p:val>
                                            <p:fltVal val="0"/>
                                          </p:val>
                                        </p:tav>
                                        <p:tav tm="100000">
                                          <p:val>
                                            <p:strVal val="#ppt_h"/>
                                          </p:val>
                                        </p:tav>
                                      </p:tavLst>
                                    </p:anim>
                                    <p:anim calcmode="lin" valueType="num">
                                      <p:cBhvr>
                                        <p:cTn id="147" dur="300" fill="hold"/>
                                        <p:tgtEl>
                                          <p:spTgt spid="72"/>
                                        </p:tgtEl>
                                        <p:attrNameLst>
                                          <p:attrName>style.rotation</p:attrName>
                                        </p:attrNameLst>
                                      </p:cBhvr>
                                      <p:tavLst>
                                        <p:tav tm="0">
                                          <p:val>
                                            <p:fltVal val="90"/>
                                          </p:val>
                                        </p:tav>
                                        <p:tav tm="100000">
                                          <p:val>
                                            <p:fltVal val="0"/>
                                          </p:val>
                                        </p:tav>
                                      </p:tavLst>
                                    </p:anim>
                                    <p:animEffect transition="in" filter="fade">
                                      <p:cBhvr>
                                        <p:cTn id="148" dur="300"/>
                                        <p:tgtEl>
                                          <p:spTgt spid="72"/>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73"/>
                                        </p:tgtEl>
                                        <p:attrNameLst>
                                          <p:attrName>style.visibility</p:attrName>
                                        </p:attrNameLst>
                                      </p:cBhvr>
                                      <p:to>
                                        <p:strVal val="visible"/>
                                      </p:to>
                                    </p:set>
                                    <p:anim calcmode="lin" valueType="num">
                                      <p:cBhvr>
                                        <p:cTn id="151" dur="300" fill="hold"/>
                                        <p:tgtEl>
                                          <p:spTgt spid="73"/>
                                        </p:tgtEl>
                                        <p:attrNameLst>
                                          <p:attrName>ppt_w</p:attrName>
                                        </p:attrNameLst>
                                      </p:cBhvr>
                                      <p:tavLst>
                                        <p:tav tm="0">
                                          <p:val>
                                            <p:fltVal val="0"/>
                                          </p:val>
                                        </p:tav>
                                        <p:tav tm="100000">
                                          <p:val>
                                            <p:strVal val="#ppt_w"/>
                                          </p:val>
                                        </p:tav>
                                      </p:tavLst>
                                    </p:anim>
                                    <p:anim calcmode="lin" valueType="num">
                                      <p:cBhvr>
                                        <p:cTn id="152" dur="300" fill="hold"/>
                                        <p:tgtEl>
                                          <p:spTgt spid="73"/>
                                        </p:tgtEl>
                                        <p:attrNameLst>
                                          <p:attrName>ppt_h</p:attrName>
                                        </p:attrNameLst>
                                      </p:cBhvr>
                                      <p:tavLst>
                                        <p:tav tm="0">
                                          <p:val>
                                            <p:fltVal val="0"/>
                                          </p:val>
                                        </p:tav>
                                        <p:tav tm="100000">
                                          <p:val>
                                            <p:strVal val="#ppt_h"/>
                                          </p:val>
                                        </p:tav>
                                      </p:tavLst>
                                    </p:anim>
                                    <p:anim calcmode="lin" valueType="num">
                                      <p:cBhvr>
                                        <p:cTn id="153" dur="300" fill="hold"/>
                                        <p:tgtEl>
                                          <p:spTgt spid="73"/>
                                        </p:tgtEl>
                                        <p:attrNameLst>
                                          <p:attrName>style.rotation</p:attrName>
                                        </p:attrNameLst>
                                      </p:cBhvr>
                                      <p:tavLst>
                                        <p:tav tm="0">
                                          <p:val>
                                            <p:fltVal val="90"/>
                                          </p:val>
                                        </p:tav>
                                        <p:tav tm="100000">
                                          <p:val>
                                            <p:fltVal val="0"/>
                                          </p:val>
                                        </p:tav>
                                      </p:tavLst>
                                    </p:anim>
                                    <p:animEffect transition="in" filter="fade">
                                      <p:cBhvr>
                                        <p:cTn id="154" dur="300"/>
                                        <p:tgtEl>
                                          <p:spTgt spid="73"/>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anim calcmode="lin" valueType="num">
                                      <p:cBhvr>
                                        <p:cTn id="157" dur="300" fill="hold"/>
                                        <p:tgtEl>
                                          <p:spTgt spid="74"/>
                                        </p:tgtEl>
                                        <p:attrNameLst>
                                          <p:attrName>ppt_w</p:attrName>
                                        </p:attrNameLst>
                                      </p:cBhvr>
                                      <p:tavLst>
                                        <p:tav tm="0">
                                          <p:val>
                                            <p:fltVal val="0"/>
                                          </p:val>
                                        </p:tav>
                                        <p:tav tm="100000">
                                          <p:val>
                                            <p:strVal val="#ppt_w"/>
                                          </p:val>
                                        </p:tav>
                                      </p:tavLst>
                                    </p:anim>
                                    <p:anim calcmode="lin" valueType="num">
                                      <p:cBhvr>
                                        <p:cTn id="158" dur="300" fill="hold"/>
                                        <p:tgtEl>
                                          <p:spTgt spid="74"/>
                                        </p:tgtEl>
                                        <p:attrNameLst>
                                          <p:attrName>ppt_h</p:attrName>
                                        </p:attrNameLst>
                                      </p:cBhvr>
                                      <p:tavLst>
                                        <p:tav tm="0">
                                          <p:val>
                                            <p:fltVal val="0"/>
                                          </p:val>
                                        </p:tav>
                                        <p:tav tm="100000">
                                          <p:val>
                                            <p:strVal val="#ppt_h"/>
                                          </p:val>
                                        </p:tav>
                                      </p:tavLst>
                                    </p:anim>
                                    <p:anim calcmode="lin" valueType="num">
                                      <p:cBhvr>
                                        <p:cTn id="159" dur="300" fill="hold"/>
                                        <p:tgtEl>
                                          <p:spTgt spid="74"/>
                                        </p:tgtEl>
                                        <p:attrNameLst>
                                          <p:attrName>style.rotation</p:attrName>
                                        </p:attrNameLst>
                                      </p:cBhvr>
                                      <p:tavLst>
                                        <p:tav tm="0">
                                          <p:val>
                                            <p:fltVal val="90"/>
                                          </p:val>
                                        </p:tav>
                                        <p:tav tm="100000">
                                          <p:val>
                                            <p:fltVal val="0"/>
                                          </p:val>
                                        </p:tav>
                                      </p:tavLst>
                                    </p:anim>
                                    <p:animEffect transition="in" filter="fade">
                                      <p:cBhvr>
                                        <p:cTn id="160" dur="300"/>
                                        <p:tgtEl>
                                          <p:spTgt spid="74"/>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75"/>
                                        </p:tgtEl>
                                        <p:attrNameLst>
                                          <p:attrName>style.visibility</p:attrName>
                                        </p:attrNameLst>
                                      </p:cBhvr>
                                      <p:to>
                                        <p:strVal val="visible"/>
                                      </p:to>
                                    </p:set>
                                    <p:anim calcmode="lin" valueType="num">
                                      <p:cBhvr>
                                        <p:cTn id="163" dur="300" fill="hold"/>
                                        <p:tgtEl>
                                          <p:spTgt spid="75"/>
                                        </p:tgtEl>
                                        <p:attrNameLst>
                                          <p:attrName>ppt_w</p:attrName>
                                        </p:attrNameLst>
                                      </p:cBhvr>
                                      <p:tavLst>
                                        <p:tav tm="0">
                                          <p:val>
                                            <p:fltVal val="0"/>
                                          </p:val>
                                        </p:tav>
                                        <p:tav tm="100000">
                                          <p:val>
                                            <p:strVal val="#ppt_w"/>
                                          </p:val>
                                        </p:tav>
                                      </p:tavLst>
                                    </p:anim>
                                    <p:anim calcmode="lin" valueType="num">
                                      <p:cBhvr>
                                        <p:cTn id="164" dur="300" fill="hold"/>
                                        <p:tgtEl>
                                          <p:spTgt spid="75"/>
                                        </p:tgtEl>
                                        <p:attrNameLst>
                                          <p:attrName>ppt_h</p:attrName>
                                        </p:attrNameLst>
                                      </p:cBhvr>
                                      <p:tavLst>
                                        <p:tav tm="0">
                                          <p:val>
                                            <p:fltVal val="0"/>
                                          </p:val>
                                        </p:tav>
                                        <p:tav tm="100000">
                                          <p:val>
                                            <p:strVal val="#ppt_h"/>
                                          </p:val>
                                        </p:tav>
                                      </p:tavLst>
                                    </p:anim>
                                    <p:anim calcmode="lin" valueType="num">
                                      <p:cBhvr>
                                        <p:cTn id="165" dur="300" fill="hold"/>
                                        <p:tgtEl>
                                          <p:spTgt spid="75"/>
                                        </p:tgtEl>
                                        <p:attrNameLst>
                                          <p:attrName>style.rotation</p:attrName>
                                        </p:attrNameLst>
                                      </p:cBhvr>
                                      <p:tavLst>
                                        <p:tav tm="0">
                                          <p:val>
                                            <p:fltVal val="90"/>
                                          </p:val>
                                        </p:tav>
                                        <p:tav tm="100000">
                                          <p:val>
                                            <p:fltVal val="0"/>
                                          </p:val>
                                        </p:tav>
                                      </p:tavLst>
                                    </p:anim>
                                    <p:animEffect transition="in" filter="fade">
                                      <p:cBhvr>
                                        <p:cTn id="166" dur="300"/>
                                        <p:tgtEl>
                                          <p:spTgt spid="75"/>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76"/>
                                        </p:tgtEl>
                                        <p:attrNameLst>
                                          <p:attrName>style.visibility</p:attrName>
                                        </p:attrNameLst>
                                      </p:cBhvr>
                                      <p:to>
                                        <p:strVal val="visible"/>
                                      </p:to>
                                    </p:set>
                                    <p:anim calcmode="lin" valueType="num">
                                      <p:cBhvr>
                                        <p:cTn id="169" dur="300" fill="hold"/>
                                        <p:tgtEl>
                                          <p:spTgt spid="76"/>
                                        </p:tgtEl>
                                        <p:attrNameLst>
                                          <p:attrName>ppt_w</p:attrName>
                                        </p:attrNameLst>
                                      </p:cBhvr>
                                      <p:tavLst>
                                        <p:tav tm="0">
                                          <p:val>
                                            <p:fltVal val="0"/>
                                          </p:val>
                                        </p:tav>
                                        <p:tav tm="100000">
                                          <p:val>
                                            <p:strVal val="#ppt_w"/>
                                          </p:val>
                                        </p:tav>
                                      </p:tavLst>
                                    </p:anim>
                                    <p:anim calcmode="lin" valueType="num">
                                      <p:cBhvr>
                                        <p:cTn id="170" dur="300" fill="hold"/>
                                        <p:tgtEl>
                                          <p:spTgt spid="76"/>
                                        </p:tgtEl>
                                        <p:attrNameLst>
                                          <p:attrName>ppt_h</p:attrName>
                                        </p:attrNameLst>
                                      </p:cBhvr>
                                      <p:tavLst>
                                        <p:tav tm="0">
                                          <p:val>
                                            <p:fltVal val="0"/>
                                          </p:val>
                                        </p:tav>
                                        <p:tav tm="100000">
                                          <p:val>
                                            <p:strVal val="#ppt_h"/>
                                          </p:val>
                                        </p:tav>
                                      </p:tavLst>
                                    </p:anim>
                                    <p:anim calcmode="lin" valueType="num">
                                      <p:cBhvr>
                                        <p:cTn id="171" dur="300" fill="hold"/>
                                        <p:tgtEl>
                                          <p:spTgt spid="76"/>
                                        </p:tgtEl>
                                        <p:attrNameLst>
                                          <p:attrName>style.rotation</p:attrName>
                                        </p:attrNameLst>
                                      </p:cBhvr>
                                      <p:tavLst>
                                        <p:tav tm="0">
                                          <p:val>
                                            <p:fltVal val="90"/>
                                          </p:val>
                                        </p:tav>
                                        <p:tav tm="100000">
                                          <p:val>
                                            <p:fltVal val="0"/>
                                          </p:val>
                                        </p:tav>
                                      </p:tavLst>
                                    </p:anim>
                                    <p:animEffect transition="in" filter="fade">
                                      <p:cBhvr>
                                        <p:cTn id="172" dur="300"/>
                                        <p:tgtEl>
                                          <p:spTgt spid="76"/>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77"/>
                                        </p:tgtEl>
                                        <p:attrNameLst>
                                          <p:attrName>style.visibility</p:attrName>
                                        </p:attrNameLst>
                                      </p:cBhvr>
                                      <p:to>
                                        <p:strVal val="visible"/>
                                      </p:to>
                                    </p:set>
                                    <p:anim calcmode="lin" valueType="num">
                                      <p:cBhvr>
                                        <p:cTn id="175" dur="300" fill="hold"/>
                                        <p:tgtEl>
                                          <p:spTgt spid="77"/>
                                        </p:tgtEl>
                                        <p:attrNameLst>
                                          <p:attrName>ppt_w</p:attrName>
                                        </p:attrNameLst>
                                      </p:cBhvr>
                                      <p:tavLst>
                                        <p:tav tm="0">
                                          <p:val>
                                            <p:fltVal val="0"/>
                                          </p:val>
                                        </p:tav>
                                        <p:tav tm="100000">
                                          <p:val>
                                            <p:strVal val="#ppt_w"/>
                                          </p:val>
                                        </p:tav>
                                      </p:tavLst>
                                    </p:anim>
                                    <p:anim calcmode="lin" valueType="num">
                                      <p:cBhvr>
                                        <p:cTn id="176" dur="300" fill="hold"/>
                                        <p:tgtEl>
                                          <p:spTgt spid="77"/>
                                        </p:tgtEl>
                                        <p:attrNameLst>
                                          <p:attrName>ppt_h</p:attrName>
                                        </p:attrNameLst>
                                      </p:cBhvr>
                                      <p:tavLst>
                                        <p:tav tm="0">
                                          <p:val>
                                            <p:fltVal val="0"/>
                                          </p:val>
                                        </p:tav>
                                        <p:tav tm="100000">
                                          <p:val>
                                            <p:strVal val="#ppt_h"/>
                                          </p:val>
                                        </p:tav>
                                      </p:tavLst>
                                    </p:anim>
                                    <p:anim calcmode="lin" valueType="num">
                                      <p:cBhvr>
                                        <p:cTn id="177" dur="300" fill="hold"/>
                                        <p:tgtEl>
                                          <p:spTgt spid="77"/>
                                        </p:tgtEl>
                                        <p:attrNameLst>
                                          <p:attrName>style.rotation</p:attrName>
                                        </p:attrNameLst>
                                      </p:cBhvr>
                                      <p:tavLst>
                                        <p:tav tm="0">
                                          <p:val>
                                            <p:fltVal val="90"/>
                                          </p:val>
                                        </p:tav>
                                        <p:tav tm="100000">
                                          <p:val>
                                            <p:fltVal val="0"/>
                                          </p:val>
                                        </p:tav>
                                      </p:tavLst>
                                    </p:anim>
                                    <p:animEffect transition="in" filter="fade">
                                      <p:cBhvr>
                                        <p:cTn id="178" dur="300"/>
                                        <p:tgtEl>
                                          <p:spTgt spid="77"/>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78"/>
                                        </p:tgtEl>
                                        <p:attrNameLst>
                                          <p:attrName>style.visibility</p:attrName>
                                        </p:attrNameLst>
                                      </p:cBhvr>
                                      <p:to>
                                        <p:strVal val="visible"/>
                                      </p:to>
                                    </p:set>
                                    <p:anim calcmode="lin" valueType="num">
                                      <p:cBhvr>
                                        <p:cTn id="181" dur="300" fill="hold"/>
                                        <p:tgtEl>
                                          <p:spTgt spid="78"/>
                                        </p:tgtEl>
                                        <p:attrNameLst>
                                          <p:attrName>ppt_w</p:attrName>
                                        </p:attrNameLst>
                                      </p:cBhvr>
                                      <p:tavLst>
                                        <p:tav tm="0">
                                          <p:val>
                                            <p:fltVal val="0"/>
                                          </p:val>
                                        </p:tav>
                                        <p:tav tm="100000">
                                          <p:val>
                                            <p:strVal val="#ppt_w"/>
                                          </p:val>
                                        </p:tav>
                                      </p:tavLst>
                                    </p:anim>
                                    <p:anim calcmode="lin" valueType="num">
                                      <p:cBhvr>
                                        <p:cTn id="182" dur="300" fill="hold"/>
                                        <p:tgtEl>
                                          <p:spTgt spid="78"/>
                                        </p:tgtEl>
                                        <p:attrNameLst>
                                          <p:attrName>ppt_h</p:attrName>
                                        </p:attrNameLst>
                                      </p:cBhvr>
                                      <p:tavLst>
                                        <p:tav tm="0">
                                          <p:val>
                                            <p:fltVal val="0"/>
                                          </p:val>
                                        </p:tav>
                                        <p:tav tm="100000">
                                          <p:val>
                                            <p:strVal val="#ppt_h"/>
                                          </p:val>
                                        </p:tav>
                                      </p:tavLst>
                                    </p:anim>
                                    <p:anim calcmode="lin" valueType="num">
                                      <p:cBhvr>
                                        <p:cTn id="183" dur="300" fill="hold"/>
                                        <p:tgtEl>
                                          <p:spTgt spid="78"/>
                                        </p:tgtEl>
                                        <p:attrNameLst>
                                          <p:attrName>style.rotation</p:attrName>
                                        </p:attrNameLst>
                                      </p:cBhvr>
                                      <p:tavLst>
                                        <p:tav tm="0">
                                          <p:val>
                                            <p:fltVal val="90"/>
                                          </p:val>
                                        </p:tav>
                                        <p:tav tm="100000">
                                          <p:val>
                                            <p:fltVal val="0"/>
                                          </p:val>
                                        </p:tav>
                                      </p:tavLst>
                                    </p:anim>
                                    <p:animEffect transition="in" filter="fade">
                                      <p:cBhvr>
                                        <p:cTn id="184" dur="300"/>
                                        <p:tgtEl>
                                          <p:spTgt spid="78"/>
                                        </p:tgtEl>
                                      </p:cBhvr>
                                    </p:animEffect>
                                  </p:childTnLst>
                                </p:cTn>
                              </p:par>
                            </p:childTnLst>
                          </p:cTn>
                        </p:par>
                        <p:par>
                          <p:cTn id="185" fill="hold">
                            <p:stCondLst>
                              <p:cond delay="300"/>
                            </p:stCondLst>
                            <p:childTnLst>
                              <p:par>
                                <p:cTn id="186" presetID="22" presetClass="entr" presetSubtype="8" fill="hold" nodeType="afterEffect">
                                  <p:stCondLst>
                                    <p:cond delay="0"/>
                                  </p:stCondLst>
                                  <p:childTnLst>
                                    <p:set>
                                      <p:cBhvr>
                                        <p:cTn id="187" dur="1" fill="hold">
                                          <p:stCondLst>
                                            <p:cond delay="0"/>
                                          </p:stCondLst>
                                        </p:cTn>
                                        <p:tgtEl>
                                          <p:spTgt spid="79"/>
                                        </p:tgtEl>
                                        <p:attrNameLst>
                                          <p:attrName>style.visibility</p:attrName>
                                        </p:attrNameLst>
                                      </p:cBhvr>
                                      <p:to>
                                        <p:strVal val="visible"/>
                                      </p:to>
                                    </p:set>
                                    <p:animEffect transition="in" filter="wipe(left)">
                                      <p:cBhvr>
                                        <p:cTn id="188" dur="500"/>
                                        <p:tgtEl>
                                          <p:spTgt spid="79"/>
                                        </p:tgtEl>
                                      </p:cBhvr>
                                    </p:animEffect>
                                  </p:childTnLst>
                                </p:cTn>
                              </p:par>
                            </p:childTnLst>
                          </p:cTn>
                        </p:par>
                        <p:par>
                          <p:cTn id="189" fill="hold">
                            <p:stCondLst>
                              <p:cond delay="8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80"/>
                                        </p:tgtEl>
                                        <p:attrNameLst>
                                          <p:attrName>style.visibility</p:attrName>
                                        </p:attrNameLst>
                                      </p:cBhvr>
                                      <p:to>
                                        <p:strVal val="visible"/>
                                      </p:to>
                                    </p:set>
                                    <p:anim calcmode="lin" valueType="num">
                                      <p:cBhvr>
                                        <p:cTn id="192"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80"/>
                                        </p:tgtEl>
                                        <p:attrNameLst>
                                          <p:attrName>ppt_y</p:attrName>
                                        </p:attrNameLst>
                                      </p:cBhvr>
                                      <p:tavLst>
                                        <p:tav tm="0">
                                          <p:val>
                                            <p:strVal val="#ppt_y"/>
                                          </p:val>
                                        </p:tav>
                                        <p:tav tm="100000">
                                          <p:val>
                                            <p:strVal val="#ppt_y"/>
                                          </p:val>
                                        </p:tav>
                                      </p:tavLst>
                                    </p:anim>
                                    <p:anim calcmode="lin" valueType="num">
                                      <p:cBhvr>
                                        <p:cTn id="194"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80"/>
                                        </p:tgtEl>
                                      </p:cBhvr>
                                    </p:animEffect>
                                  </p:childTnLst>
                                </p:cTn>
                              </p:par>
                              <p:par>
                                <p:cTn id="197" presetID="41" presetClass="entr" presetSubtype="0" fill="hold" grpId="0" nodeType="withEffect">
                                  <p:stCondLst>
                                    <p:cond delay="0"/>
                                  </p:stCondLst>
                                  <p:iterate type="lt">
                                    <p:tmPct val="10000"/>
                                  </p:iterate>
                                  <p:childTnLst>
                                    <p:set>
                                      <p:cBhvr>
                                        <p:cTn id="198" dur="1" fill="hold">
                                          <p:stCondLst>
                                            <p:cond delay="0"/>
                                          </p:stCondLst>
                                        </p:cTn>
                                        <p:tgtEl>
                                          <p:spTgt spid="81"/>
                                        </p:tgtEl>
                                        <p:attrNameLst>
                                          <p:attrName>style.visibility</p:attrName>
                                        </p:attrNameLst>
                                      </p:cBhvr>
                                      <p:to>
                                        <p:strVal val="visible"/>
                                      </p:to>
                                    </p:set>
                                    <p:anim calcmode="lin" valueType="num">
                                      <p:cBhvr>
                                        <p:cTn id="199"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200" dur="500" fill="hold"/>
                                        <p:tgtEl>
                                          <p:spTgt spid="81"/>
                                        </p:tgtEl>
                                        <p:attrNameLst>
                                          <p:attrName>ppt_y</p:attrName>
                                        </p:attrNameLst>
                                      </p:cBhvr>
                                      <p:tavLst>
                                        <p:tav tm="0">
                                          <p:val>
                                            <p:strVal val="#ppt_y"/>
                                          </p:val>
                                        </p:tav>
                                        <p:tav tm="100000">
                                          <p:val>
                                            <p:strVal val="#ppt_y"/>
                                          </p:val>
                                        </p:tav>
                                      </p:tavLst>
                                    </p:anim>
                                    <p:anim calcmode="lin" valueType="num">
                                      <p:cBhvr>
                                        <p:cTn id="201"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202"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203" dur="500" tmFilter="0,0; .5, 1; 1, 1"/>
                                        <p:tgtEl>
                                          <p:spTgt spid="81"/>
                                        </p:tgtEl>
                                      </p:cBhvr>
                                    </p:animEffect>
                                  </p:childTnLst>
                                </p:cTn>
                              </p:par>
                            </p:childTnLst>
                          </p:cTn>
                        </p:par>
                        <p:par>
                          <p:cTn id="204" fill="hold">
                            <p:stCondLst>
                              <p:cond delay="1700"/>
                            </p:stCondLst>
                            <p:childTnLst>
                              <p:par>
                                <p:cTn id="205" presetID="22" presetClass="entr" presetSubtype="2" fill="hold" nodeType="afterEffect">
                                  <p:stCondLst>
                                    <p:cond delay="0"/>
                                  </p:stCondLst>
                                  <p:childTnLst>
                                    <p:set>
                                      <p:cBhvr>
                                        <p:cTn id="206" dur="1" fill="hold">
                                          <p:stCondLst>
                                            <p:cond delay="0"/>
                                          </p:stCondLst>
                                        </p:cTn>
                                        <p:tgtEl>
                                          <p:spTgt spid="84"/>
                                        </p:tgtEl>
                                        <p:attrNameLst>
                                          <p:attrName>style.visibility</p:attrName>
                                        </p:attrNameLst>
                                      </p:cBhvr>
                                      <p:to>
                                        <p:strVal val="visible"/>
                                      </p:to>
                                    </p:set>
                                    <p:animEffect transition="in" filter="wipe(right)">
                                      <p:cBhvr>
                                        <p:cTn id="207" dur="500"/>
                                        <p:tgtEl>
                                          <p:spTgt spid="84"/>
                                        </p:tgtEl>
                                      </p:cBhvr>
                                    </p:animEffect>
                                  </p:childTnLst>
                                </p:cTn>
                              </p:par>
                            </p:childTnLst>
                          </p:cTn>
                        </p:par>
                        <p:par>
                          <p:cTn id="208" fill="hold">
                            <p:stCondLst>
                              <p:cond delay="2200"/>
                            </p:stCondLst>
                            <p:childTnLst>
                              <p:par>
                                <p:cTn id="209" presetID="41" presetClass="entr" presetSubtype="0" fill="hold" grpId="0" nodeType="afterEffect">
                                  <p:stCondLst>
                                    <p:cond delay="0"/>
                                  </p:stCondLst>
                                  <p:iterate type="lt">
                                    <p:tmPct val="10000"/>
                                  </p:iterate>
                                  <p:childTnLst>
                                    <p:set>
                                      <p:cBhvr>
                                        <p:cTn id="210" dur="1" fill="hold">
                                          <p:stCondLst>
                                            <p:cond delay="0"/>
                                          </p:stCondLst>
                                        </p:cTn>
                                        <p:tgtEl>
                                          <p:spTgt spid="82"/>
                                        </p:tgtEl>
                                        <p:attrNameLst>
                                          <p:attrName>style.visibility</p:attrName>
                                        </p:attrNameLst>
                                      </p:cBhvr>
                                      <p:to>
                                        <p:strVal val="visible"/>
                                      </p:to>
                                    </p:set>
                                    <p:anim calcmode="lin" valueType="num">
                                      <p:cBhvr>
                                        <p:cTn id="211"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82"/>
                                        </p:tgtEl>
                                        <p:attrNameLst>
                                          <p:attrName>ppt_y</p:attrName>
                                        </p:attrNameLst>
                                      </p:cBhvr>
                                      <p:tavLst>
                                        <p:tav tm="0">
                                          <p:val>
                                            <p:strVal val="#ppt_y"/>
                                          </p:val>
                                        </p:tav>
                                        <p:tav tm="100000">
                                          <p:val>
                                            <p:strVal val="#ppt_y"/>
                                          </p:val>
                                        </p:tav>
                                      </p:tavLst>
                                    </p:anim>
                                    <p:anim calcmode="lin" valueType="num">
                                      <p:cBhvr>
                                        <p:cTn id="213"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82"/>
                                        </p:tgtEl>
                                      </p:cBhvr>
                                    </p:animEffect>
                                  </p:childTnLst>
                                </p:cTn>
                              </p:par>
                              <p:par>
                                <p:cTn id="216" presetID="41" presetClass="entr" presetSubtype="0" fill="hold" grpId="0" nodeType="withEffect">
                                  <p:stCondLst>
                                    <p:cond delay="0"/>
                                  </p:stCondLst>
                                  <p:iterate type="lt">
                                    <p:tmPct val="10000"/>
                                  </p:iterate>
                                  <p:childTnLst>
                                    <p:set>
                                      <p:cBhvr>
                                        <p:cTn id="217" dur="1" fill="hold">
                                          <p:stCondLst>
                                            <p:cond delay="0"/>
                                          </p:stCondLst>
                                        </p:cTn>
                                        <p:tgtEl>
                                          <p:spTgt spid="83"/>
                                        </p:tgtEl>
                                        <p:attrNameLst>
                                          <p:attrName>style.visibility</p:attrName>
                                        </p:attrNameLst>
                                      </p:cBhvr>
                                      <p:to>
                                        <p:strVal val="visible"/>
                                      </p:to>
                                    </p:set>
                                    <p:anim calcmode="lin" valueType="num">
                                      <p:cBhvr>
                                        <p:cTn id="218"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219" dur="500" fill="hold"/>
                                        <p:tgtEl>
                                          <p:spTgt spid="83"/>
                                        </p:tgtEl>
                                        <p:attrNameLst>
                                          <p:attrName>ppt_y</p:attrName>
                                        </p:attrNameLst>
                                      </p:cBhvr>
                                      <p:tavLst>
                                        <p:tav tm="0">
                                          <p:val>
                                            <p:strVal val="#ppt_y"/>
                                          </p:val>
                                        </p:tav>
                                        <p:tav tm="100000">
                                          <p:val>
                                            <p:strVal val="#ppt_y"/>
                                          </p:val>
                                        </p:tav>
                                      </p:tavLst>
                                    </p:anim>
                                    <p:anim calcmode="lin" valueType="num">
                                      <p:cBhvr>
                                        <p:cTn id="220"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221"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222" dur="500" tmFilter="0,0; .5, 1; 1, 1"/>
                                        <p:tgtEl>
                                          <p:spTgt spid="83"/>
                                        </p:tgtEl>
                                      </p:cBhvr>
                                    </p:animEffect>
                                  </p:childTnLst>
                                </p:cTn>
                              </p:par>
                            </p:childTnLst>
                          </p:cTn>
                        </p:par>
                        <p:par>
                          <p:cTn id="223" fill="hold">
                            <p:stCondLst>
                              <p:cond delay="3100"/>
                            </p:stCondLst>
                            <p:childTnLst>
                              <p:par>
                                <p:cTn id="224" presetID="41" presetClass="entr" presetSubtype="0" fill="hold" grpId="0" nodeType="afterEffect">
                                  <p:stCondLst>
                                    <p:cond delay="0"/>
                                  </p:stCondLst>
                                  <p:iterate type="lt">
                                    <p:tmPct val="10000"/>
                                  </p:iterate>
                                  <p:childTnLst>
                                    <p:set>
                                      <p:cBhvr>
                                        <p:cTn id="225" dur="1" fill="hold">
                                          <p:stCondLst>
                                            <p:cond delay="0"/>
                                          </p:stCondLst>
                                        </p:cTn>
                                        <p:tgtEl>
                                          <p:spTgt spid="88"/>
                                        </p:tgtEl>
                                        <p:attrNameLst>
                                          <p:attrName>style.visibility</p:attrName>
                                        </p:attrNameLst>
                                      </p:cBhvr>
                                      <p:to>
                                        <p:strVal val="visible"/>
                                      </p:to>
                                    </p:set>
                                    <p:anim calcmode="lin" valueType="num">
                                      <p:cBhvr>
                                        <p:cTn id="226"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88"/>
                                        </p:tgtEl>
                                        <p:attrNameLst>
                                          <p:attrName>ppt_y</p:attrName>
                                        </p:attrNameLst>
                                      </p:cBhvr>
                                      <p:tavLst>
                                        <p:tav tm="0">
                                          <p:val>
                                            <p:strVal val="#ppt_y"/>
                                          </p:val>
                                        </p:tav>
                                        <p:tav tm="100000">
                                          <p:val>
                                            <p:strVal val="#ppt_y"/>
                                          </p:val>
                                        </p:tav>
                                      </p:tavLst>
                                    </p:anim>
                                    <p:anim calcmode="lin" valueType="num">
                                      <p:cBhvr>
                                        <p:cTn id="228"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88"/>
                                        </p:tgtEl>
                                      </p:cBhvr>
                                    </p:animEffect>
                                  </p:childTnLst>
                                </p:cTn>
                              </p:par>
                              <p:par>
                                <p:cTn id="231" presetID="41" presetClass="entr" presetSubtype="0" fill="hold" grpId="0" nodeType="withEffect">
                                  <p:stCondLst>
                                    <p:cond delay="0"/>
                                  </p:stCondLst>
                                  <p:iterate type="lt">
                                    <p:tmPct val="10000"/>
                                  </p:iterate>
                                  <p:childTnLst>
                                    <p:set>
                                      <p:cBhvr>
                                        <p:cTn id="232" dur="1" fill="hold">
                                          <p:stCondLst>
                                            <p:cond delay="0"/>
                                          </p:stCondLst>
                                        </p:cTn>
                                        <p:tgtEl>
                                          <p:spTgt spid="89"/>
                                        </p:tgtEl>
                                        <p:attrNameLst>
                                          <p:attrName>style.visibility</p:attrName>
                                        </p:attrNameLst>
                                      </p:cBhvr>
                                      <p:to>
                                        <p:strVal val="visible"/>
                                      </p:to>
                                    </p:set>
                                    <p:anim calcmode="lin" valueType="num">
                                      <p:cBhvr>
                                        <p:cTn id="233"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234" dur="500" fill="hold"/>
                                        <p:tgtEl>
                                          <p:spTgt spid="89"/>
                                        </p:tgtEl>
                                        <p:attrNameLst>
                                          <p:attrName>ppt_y</p:attrName>
                                        </p:attrNameLst>
                                      </p:cBhvr>
                                      <p:tavLst>
                                        <p:tav tm="0">
                                          <p:val>
                                            <p:strVal val="#ppt_y"/>
                                          </p:val>
                                        </p:tav>
                                        <p:tav tm="100000">
                                          <p:val>
                                            <p:strVal val="#ppt_y"/>
                                          </p:val>
                                        </p:tav>
                                      </p:tavLst>
                                    </p:anim>
                                    <p:anim calcmode="lin" valueType="num">
                                      <p:cBhvr>
                                        <p:cTn id="235"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236"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237" dur="500" tmFilter="0,0; .5, 1; 1, 1"/>
                                        <p:tgtEl>
                                          <p:spTgt spid="89"/>
                                        </p:tgtEl>
                                      </p:cBhvr>
                                    </p:animEffect>
                                  </p:childTnLst>
                                </p:cTn>
                              </p:par>
                              <p:par>
                                <p:cTn id="238" presetID="41" presetClass="entr" presetSubtype="0" fill="hold" grpId="0" nodeType="withEffect">
                                  <p:stCondLst>
                                    <p:cond delay="0"/>
                                  </p:stCondLst>
                                  <p:iterate type="lt">
                                    <p:tmPct val="10000"/>
                                  </p:iterate>
                                  <p:childTnLst>
                                    <p:set>
                                      <p:cBhvr>
                                        <p:cTn id="239" dur="1" fill="hold">
                                          <p:stCondLst>
                                            <p:cond delay="0"/>
                                          </p:stCondLst>
                                        </p:cTn>
                                        <p:tgtEl>
                                          <p:spTgt spid="90"/>
                                        </p:tgtEl>
                                        <p:attrNameLst>
                                          <p:attrName>style.visibility</p:attrName>
                                        </p:attrNameLst>
                                      </p:cBhvr>
                                      <p:to>
                                        <p:strVal val="visible"/>
                                      </p:to>
                                    </p:set>
                                    <p:anim calcmode="lin" valueType="num">
                                      <p:cBhvr>
                                        <p:cTn id="240"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241" dur="500" fill="hold"/>
                                        <p:tgtEl>
                                          <p:spTgt spid="90"/>
                                        </p:tgtEl>
                                        <p:attrNameLst>
                                          <p:attrName>ppt_y</p:attrName>
                                        </p:attrNameLst>
                                      </p:cBhvr>
                                      <p:tavLst>
                                        <p:tav tm="0">
                                          <p:val>
                                            <p:strVal val="#ppt_y"/>
                                          </p:val>
                                        </p:tav>
                                        <p:tav tm="100000">
                                          <p:val>
                                            <p:strVal val="#ppt_y"/>
                                          </p:val>
                                        </p:tav>
                                      </p:tavLst>
                                    </p:anim>
                                    <p:anim calcmode="lin" valueType="num">
                                      <p:cBhvr>
                                        <p:cTn id="242"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243"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244" dur="500" tmFilter="0,0; .5, 1; 1, 1"/>
                                        <p:tgtEl>
                                          <p:spTgt spid="90"/>
                                        </p:tgtEl>
                                      </p:cBhvr>
                                    </p:animEffect>
                                  </p:childTnLst>
                                </p:cTn>
                              </p:par>
                              <p:par>
                                <p:cTn id="245" presetID="31" presetClass="entr" presetSubtype="0" fill="hold" grpId="0" nodeType="withEffect">
                                  <p:stCondLst>
                                    <p:cond delay="0"/>
                                  </p:stCondLst>
                                  <p:childTnLst>
                                    <p:set>
                                      <p:cBhvr>
                                        <p:cTn id="246" dur="1" fill="hold">
                                          <p:stCondLst>
                                            <p:cond delay="0"/>
                                          </p:stCondLst>
                                        </p:cTn>
                                        <p:tgtEl>
                                          <p:spTgt spid="85"/>
                                        </p:tgtEl>
                                        <p:attrNameLst>
                                          <p:attrName>style.visibility</p:attrName>
                                        </p:attrNameLst>
                                      </p:cBhvr>
                                      <p:to>
                                        <p:strVal val="visible"/>
                                      </p:to>
                                    </p:set>
                                    <p:anim calcmode="lin" valueType="num">
                                      <p:cBhvr>
                                        <p:cTn id="247" dur="1000" fill="hold"/>
                                        <p:tgtEl>
                                          <p:spTgt spid="85"/>
                                        </p:tgtEl>
                                        <p:attrNameLst>
                                          <p:attrName>ppt_w</p:attrName>
                                        </p:attrNameLst>
                                      </p:cBhvr>
                                      <p:tavLst>
                                        <p:tav tm="0">
                                          <p:val>
                                            <p:fltVal val="0"/>
                                          </p:val>
                                        </p:tav>
                                        <p:tav tm="100000">
                                          <p:val>
                                            <p:strVal val="#ppt_w"/>
                                          </p:val>
                                        </p:tav>
                                      </p:tavLst>
                                    </p:anim>
                                    <p:anim calcmode="lin" valueType="num">
                                      <p:cBhvr>
                                        <p:cTn id="248" dur="1000" fill="hold"/>
                                        <p:tgtEl>
                                          <p:spTgt spid="85"/>
                                        </p:tgtEl>
                                        <p:attrNameLst>
                                          <p:attrName>ppt_h</p:attrName>
                                        </p:attrNameLst>
                                      </p:cBhvr>
                                      <p:tavLst>
                                        <p:tav tm="0">
                                          <p:val>
                                            <p:fltVal val="0"/>
                                          </p:val>
                                        </p:tav>
                                        <p:tav tm="100000">
                                          <p:val>
                                            <p:strVal val="#ppt_h"/>
                                          </p:val>
                                        </p:tav>
                                      </p:tavLst>
                                    </p:anim>
                                    <p:anim calcmode="lin" valueType="num">
                                      <p:cBhvr>
                                        <p:cTn id="249" dur="1000" fill="hold"/>
                                        <p:tgtEl>
                                          <p:spTgt spid="85"/>
                                        </p:tgtEl>
                                        <p:attrNameLst>
                                          <p:attrName>style.rotation</p:attrName>
                                        </p:attrNameLst>
                                      </p:cBhvr>
                                      <p:tavLst>
                                        <p:tav tm="0">
                                          <p:val>
                                            <p:fltVal val="90"/>
                                          </p:val>
                                        </p:tav>
                                        <p:tav tm="100000">
                                          <p:val>
                                            <p:fltVal val="0"/>
                                          </p:val>
                                        </p:tav>
                                      </p:tavLst>
                                    </p:anim>
                                    <p:animEffect transition="in" filter="fade">
                                      <p:cBhvr>
                                        <p:cTn id="250" dur="1000"/>
                                        <p:tgtEl>
                                          <p:spTgt spid="85"/>
                                        </p:tgtEl>
                                      </p:cBhvr>
                                    </p:animEffect>
                                  </p:childTnLst>
                                </p:cTn>
                              </p:par>
                              <p:par>
                                <p:cTn id="251" presetID="31" presetClass="entr" presetSubtype="0" fill="hold" grpId="0" nodeType="withEffect">
                                  <p:stCondLst>
                                    <p:cond delay="0"/>
                                  </p:stCondLst>
                                  <p:childTnLst>
                                    <p:set>
                                      <p:cBhvr>
                                        <p:cTn id="252" dur="1" fill="hold">
                                          <p:stCondLst>
                                            <p:cond delay="0"/>
                                          </p:stCondLst>
                                        </p:cTn>
                                        <p:tgtEl>
                                          <p:spTgt spid="86"/>
                                        </p:tgtEl>
                                        <p:attrNameLst>
                                          <p:attrName>style.visibility</p:attrName>
                                        </p:attrNameLst>
                                      </p:cBhvr>
                                      <p:to>
                                        <p:strVal val="visible"/>
                                      </p:to>
                                    </p:set>
                                    <p:anim calcmode="lin" valueType="num">
                                      <p:cBhvr>
                                        <p:cTn id="253" dur="1000" fill="hold"/>
                                        <p:tgtEl>
                                          <p:spTgt spid="86"/>
                                        </p:tgtEl>
                                        <p:attrNameLst>
                                          <p:attrName>ppt_w</p:attrName>
                                        </p:attrNameLst>
                                      </p:cBhvr>
                                      <p:tavLst>
                                        <p:tav tm="0">
                                          <p:val>
                                            <p:fltVal val="0"/>
                                          </p:val>
                                        </p:tav>
                                        <p:tav tm="100000">
                                          <p:val>
                                            <p:strVal val="#ppt_w"/>
                                          </p:val>
                                        </p:tav>
                                      </p:tavLst>
                                    </p:anim>
                                    <p:anim calcmode="lin" valueType="num">
                                      <p:cBhvr>
                                        <p:cTn id="254" dur="1000" fill="hold"/>
                                        <p:tgtEl>
                                          <p:spTgt spid="86"/>
                                        </p:tgtEl>
                                        <p:attrNameLst>
                                          <p:attrName>ppt_h</p:attrName>
                                        </p:attrNameLst>
                                      </p:cBhvr>
                                      <p:tavLst>
                                        <p:tav tm="0">
                                          <p:val>
                                            <p:fltVal val="0"/>
                                          </p:val>
                                        </p:tav>
                                        <p:tav tm="100000">
                                          <p:val>
                                            <p:strVal val="#ppt_h"/>
                                          </p:val>
                                        </p:tav>
                                      </p:tavLst>
                                    </p:anim>
                                    <p:anim calcmode="lin" valueType="num">
                                      <p:cBhvr>
                                        <p:cTn id="255" dur="1000" fill="hold"/>
                                        <p:tgtEl>
                                          <p:spTgt spid="86"/>
                                        </p:tgtEl>
                                        <p:attrNameLst>
                                          <p:attrName>style.rotation</p:attrName>
                                        </p:attrNameLst>
                                      </p:cBhvr>
                                      <p:tavLst>
                                        <p:tav tm="0">
                                          <p:val>
                                            <p:fltVal val="90"/>
                                          </p:val>
                                        </p:tav>
                                        <p:tav tm="100000">
                                          <p:val>
                                            <p:fltVal val="0"/>
                                          </p:val>
                                        </p:tav>
                                      </p:tavLst>
                                    </p:anim>
                                    <p:animEffect transition="in" filter="fade">
                                      <p:cBhvr>
                                        <p:cTn id="256" dur="1000"/>
                                        <p:tgtEl>
                                          <p:spTgt spid="86"/>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87"/>
                                        </p:tgtEl>
                                        <p:attrNameLst>
                                          <p:attrName>style.visibility</p:attrName>
                                        </p:attrNameLst>
                                      </p:cBhvr>
                                      <p:to>
                                        <p:strVal val="visible"/>
                                      </p:to>
                                    </p:set>
                                    <p:anim calcmode="lin" valueType="num">
                                      <p:cBhvr>
                                        <p:cTn id="259" dur="1000" fill="hold"/>
                                        <p:tgtEl>
                                          <p:spTgt spid="87"/>
                                        </p:tgtEl>
                                        <p:attrNameLst>
                                          <p:attrName>ppt_w</p:attrName>
                                        </p:attrNameLst>
                                      </p:cBhvr>
                                      <p:tavLst>
                                        <p:tav tm="0">
                                          <p:val>
                                            <p:fltVal val="0"/>
                                          </p:val>
                                        </p:tav>
                                        <p:tav tm="100000">
                                          <p:val>
                                            <p:strVal val="#ppt_w"/>
                                          </p:val>
                                        </p:tav>
                                      </p:tavLst>
                                    </p:anim>
                                    <p:anim calcmode="lin" valueType="num">
                                      <p:cBhvr>
                                        <p:cTn id="260" dur="1000" fill="hold"/>
                                        <p:tgtEl>
                                          <p:spTgt spid="87"/>
                                        </p:tgtEl>
                                        <p:attrNameLst>
                                          <p:attrName>ppt_h</p:attrName>
                                        </p:attrNameLst>
                                      </p:cBhvr>
                                      <p:tavLst>
                                        <p:tav tm="0">
                                          <p:val>
                                            <p:fltVal val="0"/>
                                          </p:val>
                                        </p:tav>
                                        <p:tav tm="100000">
                                          <p:val>
                                            <p:strVal val="#ppt_h"/>
                                          </p:val>
                                        </p:tav>
                                      </p:tavLst>
                                    </p:anim>
                                    <p:anim calcmode="lin" valueType="num">
                                      <p:cBhvr>
                                        <p:cTn id="261" dur="1000" fill="hold"/>
                                        <p:tgtEl>
                                          <p:spTgt spid="87"/>
                                        </p:tgtEl>
                                        <p:attrNameLst>
                                          <p:attrName>style.rotation</p:attrName>
                                        </p:attrNameLst>
                                      </p:cBhvr>
                                      <p:tavLst>
                                        <p:tav tm="0">
                                          <p:val>
                                            <p:fltVal val="90"/>
                                          </p:val>
                                        </p:tav>
                                        <p:tav tm="100000">
                                          <p:val>
                                            <p:fltVal val="0"/>
                                          </p:val>
                                        </p:tav>
                                      </p:tavLst>
                                    </p:anim>
                                    <p:animEffect transition="in" filter="fade">
                                      <p:cBhvr>
                                        <p:cTn id="262" dur="1000"/>
                                        <p:tgtEl>
                                          <p:spTgt spid="87"/>
                                        </p:tgtEl>
                                      </p:cBhvr>
                                    </p:animEffect>
                                  </p:childTnLst>
                                </p:cTn>
                              </p:par>
                            </p:childTnLst>
                          </p:cTn>
                        </p:par>
                        <p:par>
                          <p:cTn id="263" fill="hold">
                            <p:stCondLst>
                              <p:cond delay="4100"/>
                            </p:stCondLst>
                            <p:childTnLst>
                              <p:par>
                                <p:cTn id="264" presetID="22" presetClass="entr" presetSubtype="8" fill="hold" grpId="0" nodeType="afterEffect">
                                  <p:stCondLst>
                                    <p:cond delay="0"/>
                                  </p:stCondLst>
                                  <p:childTnLst>
                                    <p:set>
                                      <p:cBhvr>
                                        <p:cTn id="265" dur="1" fill="hold">
                                          <p:stCondLst>
                                            <p:cond delay="0"/>
                                          </p:stCondLst>
                                        </p:cTn>
                                        <p:tgtEl>
                                          <p:spTgt spid="25"/>
                                        </p:tgtEl>
                                        <p:attrNameLst>
                                          <p:attrName>style.visibility</p:attrName>
                                        </p:attrNameLst>
                                      </p:cBhvr>
                                      <p:to>
                                        <p:strVal val="visible"/>
                                      </p:to>
                                    </p:set>
                                    <p:animEffect transition="in" filter="wipe(left)">
                                      <p:cBhvr>
                                        <p:cTn id="266" dur="500"/>
                                        <p:tgtEl>
                                          <p:spTgt spid="25"/>
                                        </p:tgtEl>
                                      </p:cBhvr>
                                    </p:animEffect>
                                  </p:childTnLst>
                                </p:cTn>
                              </p:par>
                              <p:par>
                                <p:cTn id="267" presetID="22" presetClass="entr" presetSubtype="8" fill="hold" grpId="0" nodeType="withEffect">
                                  <p:stCondLst>
                                    <p:cond delay="0"/>
                                  </p:stCondLst>
                                  <p:childTnLst>
                                    <p:set>
                                      <p:cBhvr>
                                        <p:cTn id="268" dur="1" fill="hold">
                                          <p:stCondLst>
                                            <p:cond delay="0"/>
                                          </p:stCondLst>
                                        </p:cTn>
                                        <p:tgtEl>
                                          <p:spTgt spid="91"/>
                                        </p:tgtEl>
                                        <p:attrNameLst>
                                          <p:attrName>style.visibility</p:attrName>
                                        </p:attrNameLst>
                                      </p:cBhvr>
                                      <p:to>
                                        <p:strVal val="visible"/>
                                      </p:to>
                                    </p:set>
                                    <p:animEffect transition="in" filter="wipe(left)">
                                      <p:cBhvr>
                                        <p:cTn id="269"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animBg="1"/>
      <p:bldP spid="27" grpId="0" animBg="1"/>
      <p:bldP spid="28" grpId="0" animBg="1"/>
      <p:bldP spid="29" grpId="0" animBg="1"/>
      <p:bldP spid="39" grpId="0" animBg="1"/>
      <p:bldP spid="40" grpId="0" animBg="1"/>
      <p:bldP spid="41" grpId="0" animBg="1"/>
      <p:bldP spid="42" grpId="0" animBg="1"/>
      <p:bldP spid="43" grpId="0" animBg="1"/>
      <p:bldP spid="44" grpId="0" animBg="1"/>
      <p:bldP spid="45" grpId="0" animBg="1"/>
      <p:bldP spid="46"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80" grpId="0" autoUpdateAnimBg="0"/>
      <p:bldP spid="81" grpId="0" autoUpdateAnimBg="0"/>
      <p:bldP spid="82" grpId="0" autoUpdateAnimBg="0"/>
      <p:bldP spid="83" grpId="0" autoUpdateAnimBg="0"/>
      <p:bldP spid="85" grpId="0" animBg="1" autoUpdateAnimBg="0"/>
      <p:bldP spid="86" grpId="0" animBg="1" autoUpdateAnimBg="0"/>
      <p:bldP spid="87" grpId="0" animBg="1" autoUpdateAnimBg="0"/>
      <p:bldP spid="88" grpId="0" autoUpdateAnimBg="0"/>
      <p:bldP spid="89" grpId="0" autoUpdateAnimBg="0"/>
      <p:bldP spid="90" grpId="0" autoUpdateAnimBg="0"/>
      <p:bldP spid="9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燕尾形 27"/>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1" name="组合 20"/>
          <p:cNvGrpSpPr/>
          <p:nvPr/>
        </p:nvGrpSpPr>
        <p:grpSpPr>
          <a:xfrm>
            <a:off x="1115616" y="1027929"/>
            <a:ext cx="2487758" cy="2107506"/>
            <a:chOff x="4892554" y="1179176"/>
            <a:chExt cx="2088232" cy="1769047"/>
          </a:xfrm>
          <a:solidFill>
            <a:srgbClr val="00B050"/>
          </a:solidFill>
        </p:grpSpPr>
        <p:sp>
          <p:nvSpPr>
            <p:cNvPr id="22" name="矩形 21"/>
            <p:cNvSpPr/>
            <p:nvPr/>
          </p:nvSpPr>
          <p:spPr>
            <a:xfrm>
              <a:off x="4892554" y="1611224"/>
              <a:ext cx="2088232" cy="133699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23" name="等腰三角形 22"/>
            <p:cNvSpPr/>
            <p:nvPr/>
          </p:nvSpPr>
          <p:spPr>
            <a:xfrm>
              <a:off x="4892554" y="1179176"/>
              <a:ext cx="2088232" cy="432048"/>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24" name="组合 23"/>
          <p:cNvGrpSpPr/>
          <p:nvPr/>
        </p:nvGrpSpPr>
        <p:grpSpPr>
          <a:xfrm>
            <a:off x="1115616" y="3287427"/>
            <a:ext cx="2487758" cy="1372555"/>
            <a:chOff x="4892554" y="3147815"/>
            <a:chExt cx="2088232" cy="1152127"/>
          </a:xfrm>
          <a:solidFill>
            <a:srgbClr val="92D050"/>
          </a:solidFill>
        </p:grpSpPr>
        <p:sp>
          <p:nvSpPr>
            <p:cNvPr id="25" name="矩形 24"/>
            <p:cNvSpPr/>
            <p:nvPr/>
          </p:nvSpPr>
          <p:spPr>
            <a:xfrm>
              <a:off x="4892554" y="3147815"/>
              <a:ext cx="2088232" cy="720080"/>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26" name="等腰三角形 25"/>
            <p:cNvSpPr/>
            <p:nvPr/>
          </p:nvSpPr>
          <p:spPr>
            <a:xfrm flipV="1">
              <a:off x="4892554" y="3867894"/>
              <a:ext cx="2088232" cy="432048"/>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sp>
        <p:nvSpPr>
          <p:cNvPr id="27" name="TextBox 26"/>
          <p:cNvSpPr txBox="1"/>
          <p:nvPr/>
        </p:nvSpPr>
        <p:spPr>
          <a:xfrm>
            <a:off x="1673806" y="1285283"/>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75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38" name="TextBox 37"/>
          <p:cNvSpPr txBox="1"/>
          <p:nvPr/>
        </p:nvSpPr>
        <p:spPr>
          <a:xfrm>
            <a:off x="2557646" y="1430360"/>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39" name="TextBox 38"/>
          <p:cNvSpPr txBox="1"/>
          <p:nvPr/>
        </p:nvSpPr>
        <p:spPr>
          <a:xfrm>
            <a:off x="1673806" y="3320204"/>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25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40" name="TextBox 39"/>
          <p:cNvSpPr txBox="1"/>
          <p:nvPr/>
        </p:nvSpPr>
        <p:spPr>
          <a:xfrm>
            <a:off x="2595262" y="3465281"/>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41" name="矩形 40"/>
          <p:cNvSpPr/>
          <p:nvPr/>
        </p:nvSpPr>
        <p:spPr>
          <a:xfrm>
            <a:off x="1299118" y="2253806"/>
            <a:ext cx="2088232" cy="646331"/>
          </a:xfrm>
          <a:prstGeom prst="rect">
            <a:avLst/>
          </a:prstGeom>
        </p:spPr>
        <p:txBody>
          <a:bodyPr wrap="square">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请</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42" name="Straight Connector 57"/>
          <p:cNvCxnSpPr/>
          <p:nvPr/>
        </p:nvCxnSpPr>
        <p:spPr bwMode="auto">
          <a:xfrm>
            <a:off x="3387350" y="1820017"/>
            <a:ext cx="4929066"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43" name="矩形 42"/>
          <p:cNvSpPr/>
          <p:nvPr/>
        </p:nvSpPr>
        <p:spPr>
          <a:xfrm>
            <a:off x="4716016" y="1866033"/>
            <a:ext cx="3600400" cy="850297"/>
          </a:xfrm>
          <a:prstGeom prst="rect">
            <a:avLst/>
          </a:prstGeom>
        </p:spPr>
        <p:txBody>
          <a:bodyPr wrap="square">
            <a:spAutoFit/>
          </a:bodyPr>
          <a:lstStyle/>
          <a:p>
            <a:pPr algn="just">
              <a:lnSpc>
                <a:spcPts val="1500"/>
              </a:lnSpc>
            </a:pPr>
            <a:r>
              <a:rPr lang="zh-CN" altLang="en-US" sz="1200" b="0" dirty="0" smtClean="0">
                <a:latin typeface="微软雅黑" pitchFamily="34" charset="-122"/>
                <a:ea typeface="微软雅黑" pitchFamily="34" charset="-122"/>
              </a:rPr>
              <a:t>随着</a:t>
            </a:r>
            <a:r>
              <a:rPr lang="zh-CN" altLang="en-US" sz="1200" b="0" dirty="0">
                <a:latin typeface="微软雅黑" pitchFamily="34" charset="-122"/>
                <a:ea typeface="微软雅黑" pitchFamily="34" charset="-122"/>
              </a:rPr>
              <a:t>计算机技术的发展及印刷</a:t>
            </a:r>
            <a:r>
              <a:rPr lang="zh-CN" altLang="en-US" sz="1200" b="0" dirty="0" smtClean="0">
                <a:latin typeface="微软雅黑" pitchFamily="34" charset="-122"/>
                <a:ea typeface="微软雅黑" pitchFamily="34" charset="-122"/>
              </a:rPr>
              <a:t>技术进步</a:t>
            </a:r>
            <a:r>
              <a:rPr lang="zh-CN" altLang="en-US" sz="1200" b="0" dirty="0">
                <a:latin typeface="微软雅黑" pitchFamily="34" charset="-122"/>
                <a:ea typeface="微软雅黑" pitchFamily="34" charset="-122"/>
              </a:rPr>
              <a:t>，平面设计在视觉感观领域的表现也越来越丰富，这对今天的平面设计都提出了</a:t>
            </a:r>
            <a:r>
              <a:rPr lang="zh-CN" altLang="en-US" sz="1200" b="0" dirty="0" smtClean="0">
                <a:latin typeface="微软雅黑" pitchFamily="34" charset="-122"/>
                <a:ea typeface="微软雅黑" pitchFamily="34" charset="-122"/>
              </a:rPr>
              <a:t>空前挑战，为</a:t>
            </a:r>
            <a:r>
              <a:rPr lang="zh-CN" altLang="en-US" sz="1200" b="0" dirty="0">
                <a:latin typeface="微软雅黑" pitchFamily="34" charset="-122"/>
                <a:ea typeface="微软雅黑" pitchFamily="34" charset="-122"/>
              </a:rPr>
              <a:t>平面设计者提供了更为广阔的发展窨。从技术上讲，平面设计更重要</a:t>
            </a:r>
            <a:r>
              <a:rPr lang="zh-CN" altLang="en-US" sz="1200" b="0" dirty="0" smtClean="0">
                <a:latin typeface="微软雅黑" pitchFamily="34" charset="-122"/>
                <a:ea typeface="微软雅黑" pitchFamily="34" charset="-122"/>
              </a:rPr>
              <a:t>。</a:t>
            </a:r>
            <a:endParaRPr lang="zh-CN" altLang="en-US" sz="1200" b="0" dirty="0">
              <a:latin typeface="微软雅黑" pitchFamily="34" charset="-122"/>
              <a:ea typeface="微软雅黑" pitchFamily="34" charset="-122"/>
            </a:endParaRPr>
          </a:p>
        </p:txBody>
      </p:sp>
      <p:sp>
        <p:nvSpPr>
          <p:cNvPr id="44" name="TextBox 43"/>
          <p:cNvSpPr txBox="1"/>
          <p:nvPr/>
        </p:nvSpPr>
        <p:spPr>
          <a:xfrm>
            <a:off x="4704362" y="1411590"/>
            <a:ext cx="2286799" cy="369332"/>
          </a:xfrm>
          <a:prstGeom prst="rect">
            <a:avLst/>
          </a:prstGeom>
          <a:noFill/>
        </p:spPr>
        <p:txBody>
          <a:bodyPr wrap="square" rtlCol="0">
            <a:spAutoFit/>
          </a:bodyPr>
          <a:lstStyle/>
          <a:p>
            <a:r>
              <a:rPr lang="zh-CN" altLang="en-US" b="0" dirty="0">
                <a:latin typeface="微软雅黑" pitchFamily="34" charset="-122"/>
                <a:ea typeface="微软雅黑" pitchFamily="34" charset="-122"/>
              </a:rPr>
              <a:t>在</a:t>
            </a:r>
            <a:r>
              <a:rPr lang="zh-CN" altLang="en-US" b="0" dirty="0" smtClean="0">
                <a:latin typeface="微软雅黑" pitchFamily="34" charset="-122"/>
                <a:ea typeface="微软雅黑" pitchFamily="34" charset="-122"/>
              </a:rPr>
              <a:t>这里填写项目标题</a:t>
            </a:r>
            <a:endParaRPr lang="zh-CN" altLang="en-US" b="0" dirty="0">
              <a:latin typeface="微软雅黑" pitchFamily="34" charset="-122"/>
              <a:ea typeface="微软雅黑" pitchFamily="34" charset="-122"/>
            </a:endParaRPr>
          </a:p>
        </p:txBody>
      </p:sp>
      <p:cxnSp>
        <p:nvCxnSpPr>
          <p:cNvPr id="45" name="Straight Connector 57"/>
          <p:cNvCxnSpPr/>
          <p:nvPr/>
        </p:nvCxnSpPr>
        <p:spPr bwMode="auto">
          <a:xfrm>
            <a:off x="3387350" y="3527317"/>
            <a:ext cx="4901079"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46" name="矩形 45"/>
          <p:cNvSpPr/>
          <p:nvPr/>
        </p:nvSpPr>
        <p:spPr>
          <a:xfrm>
            <a:off x="4688029" y="3573333"/>
            <a:ext cx="3600400" cy="861774"/>
          </a:xfrm>
          <a:prstGeom prst="rect">
            <a:avLst/>
          </a:prstGeom>
        </p:spPr>
        <p:txBody>
          <a:bodyPr wrap="square">
            <a:spAutoFit/>
          </a:bodyPr>
          <a:lstStyle/>
          <a:p>
            <a:pPr lvl="0" algn="just">
              <a:lnSpc>
                <a:spcPts val="1500"/>
              </a:lnSpc>
            </a:pPr>
            <a:r>
              <a:rPr lang="zh-CN" altLang="en-US" sz="1200" b="0" dirty="0">
                <a:solidFill>
                  <a:prstClr val="black"/>
                </a:solidFill>
                <a:latin typeface="微软雅黑" pitchFamily="34" charset="-122"/>
                <a:ea typeface="微软雅黑"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47" name="TextBox 46"/>
          <p:cNvSpPr txBox="1"/>
          <p:nvPr/>
        </p:nvSpPr>
        <p:spPr>
          <a:xfrm>
            <a:off x="4676375" y="3118890"/>
            <a:ext cx="2286799" cy="369332"/>
          </a:xfrm>
          <a:prstGeom prst="rect">
            <a:avLst/>
          </a:prstGeom>
          <a:noFill/>
        </p:spPr>
        <p:txBody>
          <a:bodyPr wrap="square" rtlCol="0">
            <a:spAutoFit/>
          </a:bodyPr>
          <a:lstStyle/>
          <a:p>
            <a:r>
              <a:rPr lang="zh-CN" altLang="en-US" b="0" dirty="0">
                <a:latin typeface="微软雅黑" pitchFamily="34" charset="-122"/>
                <a:ea typeface="微软雅黑" pitchFamily="34" charset="-122"/>
              </a:rPr>
              <a:t>在</a:t>
            </a:r>
            <a:r>
              <a:rPr lang="zh-CN" altLang="en-US" b="0" dirty="0" smtClean="0">
                <a:latin typeface="微软雅黑" pitchFamily="34" charset="-122"/>
                <a:ea typeface="微软雅黑" pitchFamily="34" charset="-122"/>
              </a:rPr>
              <a:t>这里填写项目标题</a:t>
            </a:r>
            <a:endParaRPr lang="zh-CN" altLang="en-US" b="0" dirty="0">
              <a:latin typeface="微软雅黑" pitchFamily="34" charset="-122"/>
              <a:ea typeface="微软雅黑" pitchFamily="34" charset="-122"/>
            </a:endParaRP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1500"/>
                            </p:stCondLst>
                            <p:childTnLst>
                              <p:par>
                                <p:cTn id="45" presetID="12" presetClass="entr" presetSubtype="4"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300"/>
                                        <p:tgtEl>
                                          <p:spTgt spid="44"/>
                                        </p:tgtEl>
                                        <p:attrNameLst>
                                          <p:attrName>ppt_y</p:attrName>
                                        </p:attrNameLst>
                                      </p:cBhvr>
                                      <p:tavLst>
                                        <p:tav tm="0">
                                          <p:val>
                                            <p:strVal val="#ppt_y+#ppt_h*1.125000"/>
                                          </p:val>
                                        </p:tav>
                                        <p:tav tm="100000">
                                          <p:val>
                                            <p:strVal val="#ppt_y"/>
                                          </p:val>
                                        </p:tav>
                                      </p:tavLst>
                                    </p:anim>
                                    <p:animEffect transition="in" filter="wipe(up)">
                                      <p:cBhvr>
                                        <p:cTn id="48" dur="300"/>
                                        <p:tgtEl>
                                          <p:spTgt spid="44"/>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300"/>
                                        <p:tgtEl>
                                          <p:spTgt spid="43"/>
                                        </p:tgtEl>
                                        <p:attrNameLst>
                                          <p:attrName>ppt_y</p:attrName>
                                        </p:attrNameLst>
                                      </p:cBhvr>
                                      <p:tavLst>
                                        <p:tav tm="0">
                                          <p:val>
                                            <p:strVal val="#ppt_y-#ppt_h*1.125000"/>
                                          </p:val>
                                        </p:tav>
                                        <p:tav tm="100000">
                                          <p:val>
                                            <p:strVal val="#ppt_y"/>
                                          </p:val>
                                        </p:tav>
                                      </p:tavLst>
                                    </p:anim>
                                    <p:animEffect transition="in" filter="wipe(down)">
                                      <p:cBhvr>
                                        <p:cTn id="52" dur="300"/>
                                        <p:tgtEl>
                                          <p:spTgt spid="43"/>
                                        </p:tgtEl>
                                      </p:cBhvr>
                                    </p:animEffect>
                                  </p:childTnLst>
                                </p:cTn>
                              </p:par>
                            </p:childTnLst>
                          </p:cTn>
                        </p:par>
                        <p:par>
                          <p:cTn id="53" fill="hold">
                            <p:stCondLst>
                              <p:cond delay="1800"/>
                            </p:stCondLst>
                            <p:childTnLst>
                              <p:par>
                                <p:cTn id="54" presetID="22" presetClass="entr" presetSubtype="8"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left)">
                                      <p:cBhvr>
                                        <p:cTn id="56" dur="500"/>
                                        <p:tgtEl>
                                          <p:spTgt spid="45"/>
                                        </p:tgtEl>
                                      </p:cBhvr>
                                    </p:animEffect>
                                  </p:childTnLst>
                                </p:cTn>
                              </p:par>
                            </p:childTnLst>
                          </p:cTn>
                        </p:par>
                        <p:par>
                          <p:cTn id="57" fill="hold">
                            <p:stCondLst>
                              <p:cond delay="2300"/>
                            </p:stCondLst>
                            <p:childTnLst>
                              <p:par>
                                <p:cTn id="58" presetID="12" presetClass="entr" presetSubtype="4"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300"/>
                                        <p:tgtEl>
                                          <p:spTgt spid="47"/>
                                        </p:tgtEl>
                                        <p:attrNameLst>
                                          <p:attrName>ppt_y</p:attrName>
                                        </p:attrNameLst>
                                      </p:cBhvr>
                                      <p:tavLst>
                                        <p:tav tm="0">
                                          <p:val>
                                            <p:strVal val="#ppt_y+#ppt_h*1.125000"/>
                                          </p:val>
                                        </p:tav>
                                        <p:tav tm="100000">
                                          <p:val>
                                            <p:strVal val="#ppt_y"/>
                                          </p:val>
                                        </p:tav>
                                      </p:tavLst>
                                    </p:anim>
                                    <p:animEffect transition="in" filter="wipe(up)">
                                      <p:cBhvr>
                                        <p:cTn id="61" dur="300"/>
                                        <p:tgtEl>
                                          <p:spTgt spid="47"/>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300"/>
                                        <p:tgtEl>
                                          <p:spTgt spid="46"/>
                                        </p:tgtEl>
                                        <p:attrNameLst>
                                          <p:attrName>ppt_y</p:attrName>
                                        </p:attrNameLst>
                                      </p:cBhvr>
                                      <p:tavLst>
                                        <p:tav tm="0">
                                          <p:val>
                                            <p:strVal val="#ppt_y-#ppt_h*1.125000"/>
                                          </p:val>
                                        </p:tav>
                                        <p:tav tm="100000">
                                          <p:val>
                                            <p:strVal val="#ppt_y"/>
                                          </p:val>
                                        </p:tav>
                                      </p:tavLst>
                                    </p:anim>
                                    <p:animEffect transition="in" filter="wipe(down)">
                                      <p:cBhvr>
                                        <p:cTn id="65"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8" grpId="0"/>
      <p:bldP spid="39" grpId="0"/>
      <p:bldP spid="40" grpId="0"/>
      <p:bldP spid="41" grpId="0"/>
      <p:bldP spid="43" grpId="0"/>
      <p:bldP spid="44"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62" name="TextBox 61"/>
          <p:cNvSpPr txBox="1"/>
          <p:nvPr/>
        </p:nvSpPr>
        <p:spPr>
          <a:xfrm>
            <a:off x="2283847" y="574978"/>
            <a:ext cx="6320601" cy="1492716"/>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400" b="0" kern="0" dirty="0">
                <a:latin typeface="微软雅黑" pitchFamily="34" charset="-122"/>
                <a:ea typeface="微软雅黑" pitchFamily="34" charset="-122"/>
              </a:rPr>
              <a:t>回顾这一年的工作，在取得成绩的同时，我们也找到了工作中的不足和问题，主要反映于</a:t>
            </a:r>
            <a:r>
              <a:rPr lang="en-US" altLang="zh-CN" sz="1400" b="0" kern="0" dirty="0">
                <a:latin typeface="微软雅黑" pitchFamily="34" charset="-122"/>
                <a:ea typeface="微软雅黑" pitchFamily="34" charset="-122"/>
              </a:rPr>
              <a:t>XX</a:t>
            </a:r>
            <a:r>
              <a:rPr lang="zh-CN" altLang="en-US" sz="1400" b="0" kern="0" dirty="0">
                <a:latin typeface="微软雅黑" pitchFamily="34" charset="-122"/>
                <a:ea typeface="微软雅黑" pitchFamily="34" charset="-122"/>
              </a:rPr>
              <a:t>及</a:t>
            </a:r>
            <a:r>
              <a:rPr lang="en-US" altLang="zh-CN" sz="1400" b="0" kern="0" dirty="0">
                <a:latin typeface="微软雅黑" pitchFamily="34" charset="-122"/>
                <a:ea typeface="微软雅黑" pitchFamily="34" charset="-122"/>
              </a:rPr>
              <a:t>XXX</a:t>
            </a:r>
            <a:r>
              <a:rPr lang="zh-CN" altLang="en-US" sz="1400" b="0" kern="0" dirty="0">
                <a:latin typeface="微软雅黑" pitchFamily="34" charset="-122"/>
                <a:ea typeface="微软雅黑" pitchFamily="34" charset="-122"/>
              </a:rPr>
              <a:t>的风格、定型还有特进一步探索，尤其是网上的公司产品库充分体现我们</a:t>
            </a:r>
            <a:r>
              <a:rPr lang="en-US" altLang="zh-CN" sz="1400" b="0" kern="0" dirty="0">
                <a:latin typeface="微软雅黑" pitchFamily="34" charset="-122"/>
                <a:ea typeface="微软雅黑" pitchFamily="34" charset="-122"/>
              </a:rPr>
              <a:t>XXXX</a:t>
            </a:r>
            <a:r>
              <a:rPr lang="zh-CN" altLang="en-US" sz="1400" b="0" kern="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和我们这个平台能为客户提供良好的商机和快捷方便的信息、导航的功能发挥。展望新的一年，我们将继续努力，力争各项工作更上一个新的台阶。</a:t>
            </a:r>
            <a:endParaRPr lang="zh-CN" altLang="en-US" sz="1400" b="0" dirty="0">
              <a:latin typeface="微软雅黑" panose="020B0503020204020204" pitchFamily="34" charset="-122"/>
              <a:ea typeface="微软雅黑" panose="020B0503020204020204" pitchFamily="34" charset="-122"/>
            </a:endParaRPr>
          </a:p>
        </p:txBody>
      </p:sp>
      <p:sp>
        <p:nvSpPr>
          <p:cNvPr id="63" name="AutoShape 23"/>
          <p:cNvSpPr>
            <a:spLocks noChangeArrowheads="1"/>
          </p:cNvSpPr>
          <p:nvPr/>
        </p:nvSpPr>
        <p:spPr bwMode="auto">
          <a:xfrm>
            <a:off x="365907" y="781075"/>
            <a:ext cx="267526" cy="250587"/>
          </a:xfrm>
          <a:prstGeom prst="chevron">
            <a:avLst>
              <a:gd name="adj" fmla="val 56250"/>
            </a:avLst>
          </a:prstGeom>
          <a:solidFill>
            <a:srgbClr val="00B050"/>
          </a:solidFill>
          <a:ln>
            <a:noFill/>
          </a:ln>
          <a:effectLst/>
          <a:extLst/>
        </p:spPr>
        <p:txBody>
          <a:bodyPr wrap="none" anchor="ctr"/>
          <a:lstStyle/>
          <a:p>
            <a:endParaRPr lang="zh-CN" altLang="en-US" sz="2000"/>
          </a:p>
        </p:txBody>
      </p:sp>
      <p:sp>
        <p:nvSpPr>
          <p:cNvPr id="64" name="AutoShape 23"/>
          <p:cNvSpPr>
            <a:spLocks noChangeArrowheads="1"/>
          </p:cNvSpPr>
          <p:nvPr/>
        </p:nvSpPr>
        <p:spPr bwMode="auto">
          <a:xfrm>
            <a:off x="560058" y="781075"/>
            <a:ext cx="267526" cy="250587"/>
          </a:xfrm>
          <a:prstGeom prst="chevron">
            <a:avLst>
              <a:gd name="adj" fmla="val 56250"/>
            </a:avLst>
          </a:prstGeom>
          <a:solidFill>
            <a:srgbClr val="00B050"/>
          </a:solidFill>
          <a:ln>
            <a:noFill/>
          </a:ln>
          <a:effectLst/>
          <a:extLst/>
        </p:spPr>
        <p:txBody>
          <a:bodyPr wrap="none" anchor="ctr"/>
          <a:lstStyle/>
          <a:p>
            <a:endParaRPr lang="zh-CN" altLang="en-US" sz="2000"/>
          </a:p>
        </p:txBody>
      </p:sp>
      <p:sp>
        <p:nvSpPr>
          <p:cNvPr id="65" name="TextBox 64"/>
          <p:cNvSpPr txBox="1"/>
          <p:nvPr/>
        </p:nvSpPr>
        <p:spPr>
          <a:xfrm>
            <a:off x="859925" y="593656"/>
            <a:ext cx="1127233" cy="584775"/>
          </a:xfrm>
          <a:prstGeom prst="rect">
            <a:avLst/>
          </a:prstGeom>
          <a:noFill/>
        </p:spPr>
        <p:txBody>
          <a:bodyPr wrap="none" rtlCol="0">
            <a:spAutoFit/>
          </a:bodyPr>
          <a:lstStyle/>
          <a:p>
            <a:pPr algn="ctr"/>
            <a:r>
              <a:rPr lang="zh-CN" altLang="en-US" sz="3200" b="1" dirty="0" smtClean="0">
                <a:ln w="6350">
                  <a:noFill/>
                </a:ln>
                <a:solidFill>
                  <a:srgbClr val="08A810"/>
                </a:solidFill>
                <a:latin typeface="微软雅黑" panose="020B0503020204020204" pitchFamily="34" charset="-122"/>
                <a:ea typeface="微软雅黑" panose="020B0503020204020204" pitchFamily="34" charset="-122"/>
              </a:rPr>
              <a:t>前 言</a:t>
            </a:r>
            <a:endParaRPr lang="zh-CN" altLang="en-US" sz="3200" b="1" dirty="0">
              <a:ln w="6350">
                <a:noFill/>
              </a:ln>
              <a:solidFill>
                <a:srgbClr val="08A81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852671" y="1096190"/>
            <a:ext cx="1122295" cy="307777"/>
          </a:xfrm>
          <a:prstGeom prst="rect">
            <a:avLst/>
          </a:prstGeom>
          <a:noFill/>
        </p:spPr>
        <p:txBody>
          <a:bodyPr wrap="none" rtlCol="0">
            <a:spAutoFit/>
          </a:bodyPr>
          <a:lstStyle/>
          <a:p>
            <a:pPr algn="ctr"/>
            <a:r>
              <a:rPr lang="en-US" altLang="zh-CN" sz="1400" dirty="0" smtClean="0">
                <a:ln w="12700">
                  <a:noFill/>
                </a:ln>
                <a:solidFill>
                  <a:srgbClr val="08A81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8A810"/>
              </a:solidFill>
              <a:latin typeface="微软雅黑" panose="020B0503020204020204" pitchFamily="34" charset="-122"/>
              <a:ea typeface="微软雅黑" panose="020B0503020204020204" pitchFamily="34" charset="-122"/>
            </a:endParaRPr>
          </a:p>
        </p:txBody>
      </p:sp>
      <p:sp>
        <p:nvSpPr>
          <p:cNvPr id="12" name="矩形 8"/>
          <p:cNvSpPr>
            <a:spLocks noChangeArrowheads="1"/>
          </p:cNvSpPr>
          <p:nvPr/>
        </p:nvSpPr>
        <p:spPr bwMode="auto">
          <a:xfrm>
            <a:off x="2769989" y="2283718"/>
            <a:ext cx="2087563" cy="1223962"/>
          </a:xfrm>
          <a:prstGeom prst="rect">
            <a:avLst/>
          </a:prstGeom>
          <a:solidFill>
            <a:srgbClr val="00B05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594420" y="3579118"/>
            <a:ext cx="2087563" cy="1223962"/>
          </a:xfrm>
          <a:prstGeom prst="rect">
            <a:avLst/>
          </a:prstGeom>
          <a:solidFill>
            <a:srgbClr val="92D05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617464" y="3881908"/>
            <a:ext cx="184626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2016</a:t>
            </a:r>
            <a:endParaRPr lang="zh-CN" altLang="en-US" sz="1100" b="0" i="0" dirty="0">
              <a:latin typeface="方正正粗黑简体" panose="02000000000000000000" pitchFamily="2" charset="-122"/>
              <a:ea typeface="方正正粗黑简体" panose="02000000000000000000" pitchFamily="2" charset="-122"/>
            </a:endParaRPr>
          </a:p>
        </p:txBody>
      </p:sp>
      <p:grpSp>
        <p:nvGrpSpPr>
          <p:cNvPr id="15" name="组合 14"/>
          <p:cNvGrpSpPr/>
          <p:nvPr/>
        </p:nvGrpSpPr>
        <p:grpSpPr>
          <a:xfrm>
            <a:off x="2753420" y="3579292"/>
            <a:ext cx="2087563" cy="1223962"/>
            <a:chOff x="2679700" y="2643188"/>
            <a:chExt cx="2087563" cy="1223962"/>
          </a:xfrm>
        </p:grpSpPr>
        <p:sp>
          <p:nvSpPr>
            <p:cNvPr id="16" name="矩形 10"/>
            <p:cNvSpPr>
              <a:spLocks noChangeArrowheads="1"/>
            </p:cNvSpPr>
            <p:nvPr/>
          </p:nvSpPr>
          <p:spPr bwMode="auto">
            <a:xfrm>
              <a:off x="2679700" y="2643188"/>
              <a:ext cx="2087563" cy="1223962"/>
            </a:xfrm>
            <a:prstGeom prst="rect">
              <a:avLst/>
            </a:prstGeom>
            <a:solidFill>
              <a:srgbClr val="FFC000"/>
            </a:solidFill>
            <a:ln w="25400">
              <a:solidFill>
                <a:srgbClr val="FFC0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indent="4572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50000"/>
                </a:lnSpc>
              </a:pPr>
              <a:endParaRPr lang="zh-CN" altLang="zh-CN" sz="2400">
                <a:solidFill>
                  <a:schemeClr val="bg1"/>
                </a:solidFill>
                <a:latin typeface="微软雅黑" pitchFamily="34" charset="-122"/>
                <a:ea typeface="微软雅黑" pitchFamily="34" charset="-122"/>
                <a:sym typeface="微软雅黑" pitchFamily="34" charset="-122"/>
              </a:endParaRPr>
            </a:p>
          </p:txBody>
        </p:sp>
        <p:pic>
          <p:nvPicPr>
            <p:cNvPr id="17" name="Picture 2" descr="D:\PPT资料\操作实例\ppt图片\JPG\rst (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963" y="2705100"/>
              <a:ext cx="1951037" cy="1101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 name="TextBox 14"/>
          <p:cNvSpPr>
            <a:spLocks noChangeArrowheads="1"/>
          </p:cNvSpPr>
          <p:nvPr/>
        </p:nvSpPr>
        <p:spPr bwMode="auto">
          <a:xfrm>
            <a:off x="2072209" y="3868217"/>
            <a:ext cx="792163"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工作规划</a:t>
            </a:r>
          </a:p>
        </p:txBody>
      </p:sp>
      <p:grpSp>
        <p:nvGrpSpPr>
          <p:cNvPr id="19" name="组合 18"/>
          <p:cNvGrpSpPr/>
          <p:nvPr/>
        </p:nvGrpSpPr>
        <p:grpSpPr>
          <a:xfrm>
            <a:off x="594420" y="2283718"/>
            <a:ext cx="2087563" cy="1223962"/>
            <a:chOff x="520700" y="1347788"/>
            <a:chExt cx="2087563" cy="1223962"/>
          </a:xfrm>
        </p:grpSpPr>
        <p:sp>
          <p:nvSpPr>
            <p:cNvPr id="20" name="矩形 7"/>
            <p:cNvSpPr>
              <a:spLocks noChangeArrowheads="1"/>
            </p:cNvSpPr>
            <p:nvPr/>
          </p:nvSpPr>
          <p:spPr bwMode="auto">
            <a:xfrm>
              <a:off x="520700" y="1347788"/>
              <a:ext cx="2087563" cy="1223962"/>
            </a:xfrm>
            <a:prstGeom prst="rect">
              <a:avLst/>
            </a:prstGeom>
            <a:solidFill>
              <a:srgbClr val="FF6600"/>
            </a:solidFill>
            <a:ln w="25400">
              <a:solidFill>
                <a:srgbClr val="FF660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21" name="Picture 3" descr="D:\PPT资料\操作实例\ppt图片\JPG\rst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63" y="1427163"/>
              <a:ext cx="1951037" cy="106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2" name="TextBox 16"/>
          <p:cNvSpPr>
            <a:spLocks noChangeArrowheads="1"/>
          </p:cNvSpPr>
          <p:nvPr/>
        </p:nvSpPr>
        <p:spPr bwMode="auto">
          <a:xfrm>
            <a:off x="2799327" y="2605757"/>
            <a:ext cx="157099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2015</a:t>
            </a:r>
            <a:endParaRPr lang="zh-CN" altLang="en-US"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endParaRPr>
          </a:p>
        </p:txBody>
      </p:sp>
      <p:sp>
        <p:nvSpPr>
          <p:cNvPr id="23" name="TextBox 17"/>
          <p:cNvSpPr>
            <a:spLocks noChangeArrowheads="1"/>
          </p:cNvSpPr>
          <p:nvPr/>
        </p:nvSpPr>
        <p:spPr bwMode="auto">
          <a:xfrm>
            <a:off x="4212307" y="2572817"/>
            <a:ext cx="792162" cy="64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工作总结</a:t>
            </a:r>
          </a:p>
        </p:txBody>
      </p:sp>
      <p:pic>
        <p:nvPicPr>
          <p:cNvPr id="24" name="Picture 4" descr="F:\360云盘\02-个人资料\！PPT图片及版面资源\06-PPT精选插图\03-人物\2012020816581075107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420" y="2283718"/>
            <a:ext cx="3784600" cy="2519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椭圆 24"/>
          <p:cNvSpPr/>
          <p:nvPr/>
        </p:nvSpPr>
        <p:spPr>
          <a:xfrm>
            <a:off x="52783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6974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385620"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995220" y="3071738"/>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538145"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57270" y="3179117"/>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45922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0-#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300" fill="hold"/>
                                        <p:tgtEl>
                                          <p:spTgt spid="64"/>
                                        </p:tgtEl>
                                        <p:attrNameLst>
                                          <p:attrName>ppt_x</p:attrName>
                                        </p:attrNameLst>
                                      </p:cBhvr>
                                      <p:tavLst>
                                        <p:tav tm="0">
                                          <p:val>
                                            <p:strVal val="0-#ppt_w/2"/>
                                          </p:val>
                                        </p:tav>
                                        <p:tav tm="100000">
                                          <p:val>
                                            <p:strVal val="#ppt_x"/>
                                          </p:val>
                                        </p:tav>
                                      </p:tavLst>
                                    </p:anim>
                                    <p:anim calcmode="lin" valueType="num">
                                      <p:cBhvr additive="base">
                                        <p:cTn id="13" dur="300" fill="hold"/>
                                        <p:tgtEl>
                                          <p:spTgt spid="64"/>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16" presetClass="entr" presetSubtype="37" fill="hold" grpId="0" nodeType="afterEffect">
                                  <p:stCondLst>
                                    <p:cond delay="0"/>
                                  </p:stCondLst>
                                  <p:iterate type="lt">
                                    <p:tmPct val="0"/>
                                  </p:iterate>
                                  <p:childTnLst>
                                    <p:set>
                                      <p:cBhvr>
                                        <p:cTn id="16" dur="1" fill="hold">
                                          <p:stCondLst>
                                            <p:cond delay="0"/>
                                          </p:stCondLst>
                                        </p:cTn>
                                        <p:tgtEl>
                                          <p:spTgt spid="65"/>
                                        </p:tgtEl>
                                        <p:attrNameLst>
                                          <p:attrName>style.visibility</p:attrName>
                                        </p:attrNameLst>
                                      </p:cBhvr>
                                      <p:to>
                                        <p:strVal val="visible"/>
                                      </p:to>
                                    </p:set>
                                    <p:animEffect transition="in" filter="barn(outVertical)">
                                      <p:cBhvr>
                                        <p:cTn id="17" dur="250"/>
                                        <p:tgtEl>
                                          <p:spTgt spid="65"/>
                                        </p:tgtEl>
                                      </p:cBhvr>
                                    </p:animEffect>
                                  </p:childTnLst>
                                </p:cTn>
                              </p:par>
                            </p:childTnLst>
                          </p:cTn>
                        </p:par>
                        <p:par>
                          <p:cTn id="18" fill="hold">
                            <p:stCondLst>
                              <p:cond delay="850"/>
                            </p:stCondLst>
                            <p:childTnLst>
                              <p:par>
                                <p:cTn id="19" presetID="26" presetClass="emph" presetSubtype="0" fill="hold" grpId="1" nodeType="afterEffect">
                                  <p:stCondLst>
                                    <p:cond delay="0"/>
                                  </p:stCondLst>
                                  <p:iterate type="lt">
                                    <p:tmPct val="0"/>
                                  </p:iterate>
                                  <p:childTnLst>
                                    <p:animEffect transition="out" filter="fade">
                                      <p:cBhvr>
                                        <p:cTn id="20" dur="250" tmFilter="0, 0; .2, .5; .8, .5; 1, 0"/>
                                        <p:tgtEl>
                                          <p:spTgt spid="65"/>
                                        </p:tgtEl>
                                      </p:cBhvr>
                                    </p:animEffect>
                                    <p:animScale>
                                      <p:cBhvr>
                                        <p:cTn id="21" dur="125" autoRev="1" fill="hold"/>
                                        <p:tgtEl>
                                          <p:spTgt spid="65"/>
                                        </p:tgtEl>
                                      </p:cBhvr>
                                      <p:by x="105000" y="105000"/>
                                    </p:animScale>
                                  </p:childTnLst>
                                </p:cTn>
                              </p:par>
                            </p:childTnLst>
                          </p:cTn>
                        </p:par>
                        <p:par>
                          <p:cTn id="22" fill="hold">
                            <p:stCondLst>
                              <p:cond delay="1100"/>
                            </p:stCondLst>
                            <p:childTnLst>
                              <p:par>
                                <p:cTn id="23" presetID="16" presetClass="entr" presetSubtype="37" fill="hold" grpId="0" nodeType="afterEffect">
                                  <p:stCondLst>
                                    <p:cond delay="0"/>
                                  </p:stCondLst>
                                  <p:iterate type="lt">
                                    <p:tmPct val="0"/>
                                  </p:iterate>
                                  <p:childTnLst>
                                    <p:set>
                                      <p:cBhvr>
                                        <p:cTn id="24" dur="1" fill="hold">
                                          <p:stCondLst>
                                            <p:cond delay="0"/>
                                          </p:stCondLst>
                                        </p:cTn>
                                        <p:tgtEl>
                                          <p:spTgt spid="66"/>
                                        </p:tgtEl>
                                        <p:attrNameLst>
                                          <p:attrName>style.visibility</p:attrName>
                                        </p:attrNameLst>
                                      </p:cBhvr>
                                      <p:to>
                                        <p:strVal val="visible"/>
                                      </p:to>
                                    </p:set>
                                    <p:animEffect transition="in" filter="barn(outVertical)">
                                      <p:cBhvr>
                                        <p:cTn id="25" dur="250"/>
                                        <p:tgtEl>
                                          <p:spTgt spid="66"/>
                                        </p:tgtEl>
                                      </p:cBhvr>
                                    </p:animEffect>
                                  </p:childTnLst>
                                </p:cTn>
                              </p:par>
                            </p:childTnLst>
                          </p:cTn>
                        </p:par>
                        <p:par>
                          <p:cTn id="26" fill="hold">
                            <p:stCondLst>
                              <p:cond delay="1350"/>
                            </p:stCondLst>
                            <p:childTnLst>
                              <p:par>
                                <p:cTn id="27" presetID="22" presetClass="entr" presetSubtype="1"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up)">
                                      <p:cBhvr>
                                        <p:cTn id="29" dur="1000"/>
                                        <p:tgtEl>
                                          <p:spTgt spid="62"/>
                                        </p:tgtEl>
                                      </p:cBhvr>
                                    </p:animEffect>
                                  </p:childTnLst>
                                </p:cTn>
                              </p:par>
                            </p:childTnLst>
                          </p:cTn>
                        </p:par>
                        <p:par>
                          <p:cTn id="30" fill="hold">
                            <p:stCondLst>
                              <p:cond delay="2350"/>
                            </p:stCondLst>
                            <p:childTnLst>
                              <p:par>
                                <p:cTn id="31" presetID="15" presetClass="entr" presetSubtype="0" fill="hold" grpId="13"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13" nodeType="withEffect">
                                  <p:stCondLst>
                                    <p:cond delay="3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5"/>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9"/>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10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350"/>
                            </p:stCondLst>
                            <p:childTnLst>
                              <p:par>
                                <p:cTn id="62" presetID="23" presetClass="entr" presetSubtype="3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strVal val="(6*min(max(#ppt_w*#ppt_h,.3),1)-7.4)/-.7*#ppt_w"/>
                                          </p:val>
                                        </p:tav>
                                        <p:tav tm="100000">
                                          <p:val>
                                            <p:strVal val="#ppt_w"/>
                                          </p:val>
                                        </p:tav>
                                      </p:tavLst>
                                    </p:anim>
                                    <p:anim calcmode="lin" valueType="num">
                                      <p:cBhvr>
                                        <p:cTn id="65" dur="500" fill="hold"/>
                                        <p:tgtEl>
                                          <p:spTgt spid="22"/>
                                        </p:tgtEl>
                                        <p:attrNameLst>
                                          <p:attrName>ppt_h</p:attrName>
                                        </p:attrNameLst>
                                      </p:cBhvr>
                                      <p:tavLst>
                                        <p:tav tm="0">
                                          <p:val>
                                            <p:strVal val="(6*min(max(#ppt_w*#ppt_h,.3),1)-7.4)/-.7*#ppt_h"/>
                                          </p:val>
                                        </p:tav>
                                        <p:tav tm="100000">
                                          <p:val>
                                            <p:strVal val="#ppt_h"/>
                                          </p:val>
                                        </p:tav>
                                      </p:tavLst>
                                    </p:anim>
                                    <p:anim calcmode="lin" valueType="num">
                                      <p:cBhvr>
                                        <p:cTn id="66" dur="500" fill="hold"/>
                                        <p:tgtEl>
                                          <p:spTgt spid="22"/>
                                        </p:tgtEl>
                                        <p:attrNameLst>
                                          <p:attrName>ppt_x</p:attrName>
                                        </p:attrNameLst>
                                      </p:cBhvr>
                                      <p:tavLst>
                                        <p:tav tm="0">
                                          <p:val>
                                            <p:fltVal val="0.5"/>
                                          </p:val>
                                        </p:tav>
                                        <p:tav tm="100000">
                                          <p:val>
                                            <p:strVal val="#ppt_x"/>
                                          </p:val>
                                        </p:tav>
                                      </p:tavLst>
                                    </p:anim>
                                    <p:anim calcmode="lin" valueType="num">
                                      <p:cBhvr>
                                        <p:cTn id="67" dur="500" fill="hold"/>
                                        <p:tgtEl>
                                          <p:spTgt spid="22"/>
                                        </p:tgtEl>
                                        <p:attrNameLst>
                                          <p:attrName>ppt_y</p:attrName>
                                        </p:attrNameLst>
                                      </p:cBhvr>
                                      <p:tavLst>
                                        <p:tav tm="0">
                                          <p:val>
                                            <p:strVal val="1+(6*min(max(#ppt_w*#ppt_h,.3),1)-7.4)/-.7*#ppt_h/2"/>
                                          </p:val>
                                        </p:tav>
                                        <p:tav tm="100000">
                                          <p:val>
                                            <p:strVal val="#ppt_y"/>
                                          </p:val>
                                        </p:tav>
                                      </p:tavLst>
                                    </p:anim>
                                  </p:childTnLst>
                                </p:cTn>
                              </p:par>
                              <p:par>
                                <p:cTn id="68" presetID="23" presetClass="entr" presetSubtype="36" fill="hold" grpId="0" nodeType="withEffect">
                                  <p:stCondLst>
                                    <p:cond delay="3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strVal val="(6*min(max(#ppt_w*#ppt_h,.3),1)-7.4)/-.7*#ppt_w"/>
                                          </p:val>
                                        </p:tav>
                                        <p:tav tm="100000">
                                          <p:val>
                                            <p:strVal val="#ppt_w"/>
                                          </p:val>
                                        </p:tav>
                                      </p:tavLst>
                                    </p:anim>
                                    <p:anim calcmode="lin" valueType="num">
                                      <p:cBhvr>
                                        <p:cTn id="71" dur="500" fill="hold"/>
                                        <p:tgtEl>
                                          <p:spTgt spid="14"/>
                                        </p:tgtEl>
                                        <p:attrNameLst>
                                          <p:attrName>ppt_h</p:attrName>
                                        </p:attrNameLst>
                                      </p:cBhvr>
                                      <p:tavLst>
                                        <p:tav tm="0">
                                          <p:val>
                                            <p:strVal val="(6*min(max(#ppt_w*#ppt_h,.3),1)-7.4)/-.7*#ppt_h"/>
                                          </p:val>
                                        </p:tav>
                                        <p:tav tm="100000">
                                          <p:val>
                                            <p:strVal val="#ppt_h"/>
                                          </p:val>
                                        </p:tav>
                                      </p:tavLst>
                                    </p:anim>
                                    <p:anim calcmode="lin" valueType="num">
                                      <p:cBhvr>
                                        <p:cTn id="72" dur="500" fill="hold"/>
                                        <p:tgtEl>
                                          <p:spTgt spid="14"/>
                                        </p:tgtEl>
                                        <p:attrNameLst>
                                          <p:attrName>ppt_x</p:attrName>
                                        </p:attrNameLst>
                                      </p:cBhvr>
                                      <p:tavLst>
                                        <p:tav tm="0">
                                          <p:val>
                                            <p:fltVal val="0.5"/>
                                          </p:val>
                                        </p:tav>
                                        <p:tav tm="100000">
                                          <p:val>
                                            <p:strVal val="#ppt_x"/>
                                          </p:val>
                                        </p:tav>
                                      </p:tavLst>
                                    </p:anim>
                                    <p:anim calcmode="lin" valueType="num">
                                      <p:cBhvr>
                                        <p:cTn id="73"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5150"/>
                            </p:stCondLst>
                            <p:childTnLst>
                              <p:par>
                                <p:cTn id="75" presetID="21" presetClass="entr" presetSubtype="1"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1)">
                                      <p:cBhvr>
                                        <p:cTn id="77" dur="2000"/>
                                        <p:tgtEl>
                                          <p:spTgt spid="23"/>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heel(1)">
                                      <p:cBhvr>
                                        <p:cTn id="8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p:bldP spid="65" grpId="1"/>
      <p:bldP spid="66" grpId="0"/>
      <p:bldP spid="12" grpId="0" bldLvl="0" autoUpdateAnimBg="0"/>
      <p:bldP spid="12" grpId="1" bldLvl="0" autoUpdateAnimBg="0"/>
      <p:bldP spid="12" grpId="2" bldLvl="0" autoUpdateAnimBg="0"/>
      <p:bldP spid="12" grpId="3" bldLvl="0" autoUpdateAnimBg="0"/>
      <p:bldP spid="12" grpId="4" bldLvl="0" autoUpdateAnimBg="0"/>
      <p:bldP spid="12" grpId="5" bldLvl="0" autoUpdateAnimBg="0"/>
      <p:bldP spid="12" grpId="6" bldLvl="0" autoUpdateAnimBg="0"/>
      <p:bldP spid="12" grpId="7" bldLvl="0" autoUpdateAnimBg="0"/>
      <p:bldP spid="12" grpId="8" bldLvl="0" autoUpdateAnimBg="0"/>
      <p:bldP spid="12" grpId="9" bldLvl="0" autoUpdateAnimBg="0"/>
      <p:bldP spid="12" grpId="10" bldLvl="0" autoUpdateAnimBg="0"/>
      <p:bldP spid="12" grpId="11" bldLvl="0" autoUpdateAnimBg="0"/>
      <p:bldP spid="12" grpId="12" bldLvl="0" autoUpdateAnimBg="0"/>
      <p:bldP spid="12" grpId="13" animBg="1"/>
      <p:bldP spid="13" grpId="0" bldLvl="0" autoUpdateAnimBg="0"/>
      <p:bldP spid="13" grpId="1" bldLvl="0" autoUpdateAnimBg="0"/>
      <p:bldP spid="13" grpId="2" bldLvl="0" autoUpdateAnimBg="0"/>
      <p:bldP spid="13" grpId="3" bldLvl="0" autoUpdateAnimBg="0"/>
      <p:bldP spid="13" grpId="4" bldLvl="0" autoUpdateAnimBg="0"/>
      <p:bldP spid="13" grpId="5" bldLvl="0" autoUpdateAnimBg="0"/>
      <p:bldP spid="13" grpId="6" bldLvl="0" autoUpdateAnimBg="0"/>
      <p:bldP spid="13" grpId="7" bldLvl="0" autoUpdateAnimBg="0"/>
      <p:bldP spid="13" grpId="8" bldLvl="0" autoUpdateAnimBg="0"/>
      <p:bldP spid="13" grpId="9" bldLvl="0" autoUpdateAnimBg="0"/>
      <p:bldP spid="13" grpId="10" bldLvl="0" autoUpdateAnimBg="0"/>
      <p:bldP spid="13" grpId="11" bldLvl="0" autoUpdateAnimBg="0"/>
      <p:bldP spid="13" grpId="12" bldLvl="0" autoUpdateAnimBg="0"/>
      <p:bldP spid="13" grpId="13" animBg="1"/>
      <p:bldP spid="14" grpId="0"/>
      <p:bldP spid="16" grpId="0" bldLvl="0" autoUpdateAnimBg="0"/>
      <p:bldP spid="16" grpId="1" bldLvl="0" autoUpdateAnimBg="0"/>
      <p:bldP spid="16" grpId="2" bldLvl="0" autoUpdateAnimBg="0"/>
      <p:bldP spid="16" grpId="3" bldLvl="0" autoUpdateAnimBg="0"/>
      <p:bldP spid="16" grpId="4" bldLvl="0" autoUpdateAnimBg="0"/>
      <p:bldP spid="16" grpId="5" bldLvl="0" autoUpdateAnimBg="0"/>
      <p:bldP spid="16" grpId="6" bldLvl="0" autoUpdateAnimBg="0"/>
      <p:bldP spid="16" grpId="7" bldLvl="0" autoUpdateAnimBg="0"/>
      <p:bldP spid="16" grpId="8" bldLvl="0" autoUpdateAnimBg="0"/>
      <p:bldP spid="16" grpId="9" bldLvl="0" autoUpdateAnimBg="0"/>
      <p:bldP spid="16" grpId="10" bldLvl="0" autoUpdateAnimBg="0"/>
      <p:bldP spid="16" grpId="11" bldLvl="0" autoUpdateAnimBg="0"/>
      <p:bldP spid="16" grpId="12" bldLvl="0" autoUpdateAnimBg="0"/>
      <p:bldP spid="18" grpId="0"/>
      <p:bldP spid="20" grpId="0" bldLvl="0" autoUpdateAnimBg="0"/>
      <p:bldP spid="20" grpId="1" bldLvl="0" autoUpdateAnimBg="0"/>
      <p:bldP spid="20" grpId="2" bldLvl="0" autoUpdateAnimBg="0"/>
      <p:bldP spid="20" grpId="3" bldLvl="0" autoUpdateAnimBg="0"/>
      <p:bldP spid="20" grpId="4" bldLvl="0" autoUpdateAnimBg="0"/>
      <p:bldP spid="20" grpId="5" bldLvl="0" autoUpdateAnimBg="0"/>
      <p:bldP spid="20" grpId="6" bldLvl="0" autoUpdateAnimBg="0"/>
      <p:bldP spid="20" grpId="7" bldLvl="0" autoUpdateAnimBg="0"/>
      <p:bldP spid="20" grpId="8" bldLvl="0" autoUpdateAnimBg="0"/>
      <p:bldP spid="20" grpId="9" bldLvl="0" autoUpdateAnimBg="0"/>
      <p:bldP spid="20" grpId="10" bldLvl="0" autoUpdateAnimBg="0"/>
      <p:bldP spid="20" grpId="11" bldLvl="0" autoUpdateAnimBg="0"/>
      <p:bldP spid="20" grpId="12" bldLvl="0" autoUpdateAnimBg="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成功项目展示</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3</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185731261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燕尾形 31"/>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2597569" y="1131590"/>
            <a:ext cx="2265718" cy="810252"/>
            <a:chOff x="3666731" y="1984470"/>
            <a:chExt cx="2636520" cy="1447800"/>
          </a:xfrm>
          <a:solidFill>
            <a:srgbClr val="FFC000"/>
          </a:solidFill>
        </p:grpSpPr>
        <p:sp>
          <p:nvSpPr>
            <p:cNvPr id="31" name="任意多边形 30"/>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38" name="文本框 35"/>
            <p:cNvSpPr txBox="1"/>
            <p:nvPr/>
          </p:nvSpPr>
          <p:spPr>
            <a:xfrm>
              <a:off x="3971727" y="2392151"/>
              <a:ext cx="2230360" cy="632444"/>
            </a:xfrm>
            <a:prstGeom prst="rect">
              <a:avLst/>
            </a:prstGeom>
            <a:noFill/>
          </p:spPr>
          <p:txBody>
            <a:bodyPr wrap="square" rtlCol="0" anchor="ctr">
              <a:spAutoFit/>
            </a:bodyPr>
            <a:lstStyle/>
            <a:p>
              <a:pPr algn="ct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39" name="组合 38"/>
          <p:cNvGrpSpPr/>
          <p:nvPr/>
        </p:nvGrpSpPr>
        <p:grpSpPr>
          <a:xfrm>
            <a:off x="703860" y="1131590"/>
            <a:ext cx="2265718" cy="810252"/>
            <a:chOff x="1436370" y="1984470"/>
            <a:chExt cx="2636520" cy="1447800"/>
          </a:xfrm>
          <a:solidFill>
            <a:srgbClr val="0070C0"/>
          </a:solidFill>
        </p:grpSpPr>
        <p:sp>
          <p:nvSpPr>
            <p:cNvPr id="40" name="任意多边形 39"/>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41" name="文本框 43"/>
            <p:cNvSpPr txBox="1"/>
            <p:nvPr/>
          </p:nvSpPr>
          <p:spPr>
            <a:xfrm>
              <a:off x="1709209" y="2345403"/>
              <a:ext cx="22939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42" name="组合 41"/>
          <p:cNvGrpSpPr/>
          <p:nvPr/>
        </p:nvGrpSpPr>
        <p:grpSpPr>
          <a:xfrm>
            <a:off x="6384988" y="1131590"/>
            <a:ext cx="2265718" cy="810252"/>
            <a:chOff x="8127453" y="1984470"/>
            <a:chExt cx="2636520" cy="1447800"/>
          </a:xfrm>
          <a:solidFill>
            <a:srgbClr val="FFC000"/>
          </a:solidFill>
        </p:grpSpPr>
        <p:sp>
          <p:nvSpPr>
            <p:cNvPr id="43" name="任意多边形 42"/>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44" name="文本框 46"/>
            <p:cNvSpPr txBox="1"/>
            <p:nvPr/>
          </p:nvSpPr>
          <p:spPr>
            <a:xfrm>
              <a:off x="8439016" y="2345403"/>
              <a:ext cx="22303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7" name="组合 66"/>
          <p:cNvGrpSpPr/>
          <p:nvPr/>
        </p:nvGrpSpPr>
        <p:grpSpPr>
          <a:xfrm>
            <a:off x="4491279" y="1131590"/>
            <a:ext cx="2265718" cy="810252"/>
            <a:chOff x="5897092" y="1984470"/>
            <a:chExt cx="2636520" cy="1447800"/>
          </a:xfrm>
          <a:solidFill>
            <a:srgbClr val="0070C0"/>
          </a:solidFill>
        </p:grpSpPr>
        <p:sp>
          <p:nvSpPr>
            <p:cNvPr id="68" name="任意多边形 6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69" name="文本框 49"/>
            <p:cNvSpPr txBox="1"/>
            <p:nvPr/>
          </p:nvSpPr>
          <p:spPr>
            <a:xfrm>
              <a:off x="6227710" y="2345407"/>
              <a:ext cx="2205654"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70" name="矩形 47"/>
          <p:cNvSpPr>
            <a:spLocks noChangeArrowheads="1"/>
          </p:cNvSpPr>
          <p:nvPr/>
        </p:nvSpPr>
        <p:spPr bwMode="auto">
          <a:xfrm>
            <a:off x="467544" y="4193123"/>
            <a:ext cx="8314923" cy="52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71" name="矩形 70"/>
          <p:cNvSpPr/>
          <p:nvPr/>
        </p:nvSpPr>
        <p:spPr>
          <a:xfrm>
            <a:off x="1158590"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2" name="矩形 47"/>
          <p:cNvSpPr>
            <a:spLocks noChangeArrowheads="1"/>
          </p:cNvSpPr>
          <p:nvPr/>
        </p:nvSpPr>
        <p:spPr bwMode="auto">
          <a:xfrm>
            <a:off x="933221" y="2617642"/>
            <a:ext cx="169026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73" name="矩形 72"/>
          <p:cNvSpPr/>
          <p:nvPr/>
        </p:nvSpPr>
        <p:spPr>
          <a:xfrm>
            <a:off x="3078686"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4" name="矩形 47"/>
          <p:cNvSpPr>
            <a:spLocks noChangeArrowheads="1"/>
          </p:cNvSpPr>
          <p:nvPr/>
        </p:nvSpPr>
        <p:spPr bwMode="auto">
          <a:xfrm>
            <a:off x="2891120" y="2617642"/>
            <a:ext cx="1661454"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75" name="矩形 74"/>
          <p:cNvSpPr/>
          <p:nvPr/>
        </p:nvSpPr>
        <p:spPr>
          <a:xfrm>
            <a:off x="4998783"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6" name="矩形 47"/>
          <p:cNvSpPr>
            <a:spLocks noChangeArrowheads="1"/>
          </p:cNvSpPr>
          <p:nvPr/>
        </p:nvSpPr>
        <p:spPr bwMode="auto">
          <a:xfrm>
            <a:off x="4820208" y="2617642"/>
            <a:ext cx="1676731"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77" name="矩形 76"/>
          <p:cNvSpPr/>
          <p:nvPr/>
        </p:nvSpPr>
        <p:spPr>
          <a:xfrm>
            <a:off x="6918879"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8" name="矩形 47"/>
          <p:cNvSpPr>
            <a:spLocks noChangeArrowheads="1"/>
          </p:cNvSpPr>
          <p:nvPr/>
        </p:nvSpPr>
        <p:spPr bwMode="auto">
          <a:xfrm>
            <a:off x="6764572" y="2617642"/>
            <a:ext cx="166112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cxnSp>
        <p:nvCxnSpPr>
          <p:cNvPr id="79" name="直接连接符 8"/>
          <p:cNvCxnSpPr/>
          <p:nvPr/>
        </p:nvCxnSpPr>
        <p:spPr>
          <a:xfrm>
            <a:off x="478862" y="4083918"/>
            <a:ext cx="829228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400" fill="hold"/>
                                        <p:tgtEl>
                                          <p:spTgt spid="39"/>
                                        </p:tgtEl>
                                        <p:attrNameLst>
                                          <p:attrName>ppt_x</p:attrName>
                                        </p:attrNameLst>
                                      </p:cBhvr>
                                      <p:tavLst>
                                        <p:tav tm="0">
                                          <p:val>
                                            <p:strVal val="0-#ppt_w/2"/>
                                          </p:val>
                                        </p:tav>
                                        <p:tav tm="100000">
                                          <p:val>
                                            <p:strVal val="#ppt_x"/>
                                          </p:val>
                                        </p:tav>
                                      </p:tavLst>
                                    </p:anim>
                                    <p:anim calcmode="lin" valueType="num">
                                      <p:cBhvr additive="base">
                                        <p:cTn id="8" dur="400" fill="hold"/>
                                        <p:tgtEl>
                                          <p:spTgt spid="39"/>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400"/>
                                        <p:tgtEl>
                                          <p:spTgt spid="71"/>
                                        </p:tgtEl>
                                        <p:attrNameLst>
                                          <p:attrName>ppt_y</p:attrName>
                                        </p:attrNameLst>
                                      </p:cBhvr>
                                      <p:tavLst>
                                        <p:tav tm="0">
                                          <p:val>
                                            <p:strVal val="#ppt_y-#ppt_h*1.125000"/>
                                          </p:val>
                                        </p:tav>
                                        <p:tav tm="100000">
                                          <p:val>
                                            <p:strVal val="#ppt_y"/>
                                          </p:val>
                                        </p:tav>
                                      </p:tavLst>
                                    </p:anim>
                                    <p:animEffect transition="in" filter="wipe(down)">
                                      <p:cBhvr>
                                        <p:cTn id="12" dur="400"/>
                                        <p:tgtEl>
                                          <p:spTgt spid="71"/>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400"/>
                                        <p:tgtEl>
                                          <p:spTgt spid="72"/>
                                        </p:tgtEl>
                                        <p:attrNameLst>
                                          <p:attrName>ppt_y</p:attrName>
                                        </p:attrNameLst>
                                      </p:cBhvr>
                                      <p:tavLst>
                                        <p:tav tm="0">
                                          <p:val>
                                            <p:strVal val="#ppt_y-#ppt_h*1.125000"/>
                                          </p:val>
                                        </p:tav>
                                        <p:tav tm="100000">
                                          <p:val>
                                            <p:strVal val="#ppt_y"/>
                                          </p:val>
                                        </p:tav>
                                      </p:tavLst>
                                    </p:anim>
                                    <p:animEffect transition="in" filter="wipe(down)">
                                      <p:cBhvr>
                                        <p:cTn id="16" dur="400"/>
                                        <p:tgtEl>
                                          <p:spTgt spid="72"/>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400"/>
                                        <p:tgtEl>
                                          <p:spTgt spid="30"/>
                                        </p:tgtEl>
                                        <p:attrNameLst>
                                          <p:attrName>ppt_x</p:attrName>
                                        </p:attrNameLst>
                                      </p:cBhvr>
                                      <p:tavLst>
                                        <p:tav tm="0">
                                          <p:val>
                                            <p:strVal val="#ppt_x-#ppt_w*1.125000"/>
                                          </p:val>
                                        </p:tav>
                                        <p:tav tm="100000">
                                          <p:val>
                                            <p:strVal val="#ppt_x"/>
                                          </p:val>
                                        </p:tav>
                                      </p:tavLst>
                                    </p:anim>
                                    <p:animEffect transition="in" filter="wipe(right)">
                                      <p:cBhvr>
                                        <p:cTn id="21" dur="400"/>
                                        <p:tgtEl>
                                          <p:spTgt spid="30"/>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400"/>
                                        <p:tgtEl>
                                          <p:spTgt spid="73"/>
                                        </p:tgtEl>
                                        <p:attrNameLst>
                                          <p:attrName>ppt_y</p:attrName>
                                        </p:attrNameLst>
                                      </p:cBhvr>
                                      <p:tavLst>
                                        <p:tav tm="0">
                                          <p:val>
                                            <p:strVal val="#ppt_y-#ppt_h*1.125000"/>
                                          </p:val>
                                        </p:tav>
                                        <p:tav tm="100000">
                                          <p:val>
                                            <p:strVal val="#ppt_y"/>
                                          </p:val>
                                        </p:tav>
                                      </p:tavLst>
                                    </p:anim>
                                    <p:animEffect transition="in" filter="wipe(down)">
                                      <p:cBhvr>
                                        <p:cTn id="25" dur="400"/>
                                        <p:tgtEl>
                                          <p:spTgt spid="7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400"/>
                                        <p:tgtEl>
                                          <p:spTgt spid="74"/>
                                        </p:tgtEl>
                                        <p:attrNameLst>
                                          <p:attrName>ppt_y</p:attrName>
                                        </p:attrNameLst>
                                      </p:cBhvr>
                                      <p:tavLst>
                                        <p:tav tm="0">
                                          <p:val>
                                            <p:strVal val="#ppt_y-#ppt_h*1.125000"/>
                                          </p:val>
                                        </p:tav>
                                        <p:tav tm="100000">
                                          <p:val>
                                            <p:strVal val="#ppt_y"/>
                                          </p:val>
                                        </p:tav>
                                      </p:tavLst>
                                    </p:anim>
                                    <p:animEffect transition="in" filter="wipe(down)">
                                      <p:cBhvr>
                                        <p:cTn id="29" dur="400"/>
                                        <p:tgtEl>
                                          <p:spTgt spid="74"/>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400"/>
                                        <p:tgtEl>
                                          <p:spTgt spid="67"/>
                                        </p:tgtEl>
                                        <p:attrNameLst>
                                          <p:attrName>ppt_x</p:attrName>
                                        </p:attrNameLst>
                                      </p:cBhvr>
                                      <p:tavLst>
                                        <p:tav tm="0">
                                          <p:val>
                                            <p:strVal val="#ppt_x-#ppt_w*1.125000"/>
                                          </p:val>
                                        </p:tav>
                                        <p:tav tm="100000">
                                          <p:val>
                                            <p:strVal val="#ppt_x"/>
                                          </p:val>
                                        </p:tav>
                                      </p:tavLst>
                                    </p:anim>
                                    <p:animEffect transition="in" filter="wipe(right)">
                                      <p:cBhvr>
                                        <p:cTn id="34" dur="400"/>
                                        <p:tgtEl>
                                          <p:spTgt spid="67"/>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400"/>
                                        <p:tgtEl>
                                          <p:spTgt spid="75"/>
                                        </p:tgtEl>
                                        <p:attrNameLst>
                                          <p:attrName>ppt_y</p:attrName>
                                        </p:attrNameLst>
                                      </p:cBhvr>
                                      <p:tavLst>
                                        <p:tav tm="0">
                                          <p:val>
                                            <p:strVal val="#ppt_y-#ppt_h*1.125000"/>
                                          </p:val>
                                        </p:tav>
                                        <p:tav tm="100000">
                                          <p:val>
                                            <p:strVal val="#ppt_y"/>
                                          </p:val>
                                        </p:tav>
                                      </p:tavLst>
                                    </p:anim>
                                    <p:animEffect transition="in" filter="wipe(down)">
                                      <p:cBhvr>
                                        <p:cTn id="38" dur="400"/>
                                        <p:tgtEl>
                                          <p:spTgt spid="75"/>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76"/>
                                        </p:tgtEl>
                                        <p:attrNameLst>
                                          <p:attrName>style.visibility</p:attrName>
                                        </p:attrNameLst>
                                      </p:cBhvr>
                                      <p:to>
                                        <p:strVal val="visible"/>
                                      </p:to>
                                    </p:set>
                                    <p:anim calcmode="lin" valueType="num">
                                      <p:cBhvr additive="base">
                                        <p:cTn id="41" dur="400"/>
                                        <p:tgtEl>
                                          <p:spTgt spid="76"/>
                                        </p:tgtEl>
                                        <p:attrNameLst>
                                          <p:attrName>ppt_y</p:attrName>
                                        </p:attrNameLst>
                                      </p:cBhvr>
                                      <p:tavLst>
                                        <p:tav tm="0">
                                          <p:val>
                                            <p:strVal val="#ppt_y-#ppt_h*1.125000"/>
                                          </p:val>
                                        </p:tav>
                                        <p:tav tm="100000">
                                          <p:val>
                                            <p:strVal val="#ppt_y"/>
                                          </p:val>
                                        </p:tav>
                                      </p:tavLst>
                                    </p:anim>
                                    <p:animEffect transition="in" filter="wipe(down)">
                                      <p:cBhvr>
                                        <p:cTn id="42" dur="400"/>
                                        <p:tgtEl>
                                          <p:spTgt spid="76"/>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400"/>
                                        <p:tgtEl>
                                          <p:spTgt spid="42"/>
                                        </p:tgtEl>
                                        <p:attrNameLst>
                                          <p:attrName>ppt_x</p:attrName>
                                        </p:attrNameLst>
                                      </p:cBhvr>
                                      <p:tavLst>
                                        <p:tav tm="0">
                                          <p:val>
                                            <p:strVal val="#ppt_x-#ppt_w*1.125000"/>
                                          </p:val>
                                        </p:tav>
                                        <p:tav tm="100000">
                                          <p:val>
                                            <p:strVal val="#ppt_x"/>
                                          </p:val>
                                        </p:tav>
                                      </p:tavLst>
                                    </p:anim>
                                    <p:animEffect transition="in" filter="wipe(right)">
                                      <p:cBhvr>
                                        <p:cTn id="47" dur="400"/>
                                        <p:tgtEl>
                                          <p:spTgt spid="4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77"/>
                                        </p:tgtEl>
                                        <p:attrNameLst>
                                          <p:attrName>style.visibility</p:attrName>
                                        </p:attrNameLst>
                                      </p:cBhvr>
                                      <p:to>
                                        <p:strVal val="visible"/>
                                      </p:to>
                                    </p:set>
                                    <p:anim calcmode="lin" valueType="num">
                                      <p:cBhvr additive="base">
                                        <p:cTn id="50" dur="400"/>
                                        <p:tgtEl>
                                          <p:spTgt spid="77"/>
                                        </p:tgtEl>
                                        <p:attrNameLst>
                                          <p:attrName>ppt_y</p:attrName>
                                        </p:attrNameLst>
                                      </p:cBhvr>
                                      <p:tavLst>
                                        <p:tav tm="0">
                                          <p:val>
                                            <p:strVal val="#ppt_y-#ppt_h*1.125000"/>
                                          </p:val>
                                        </p:tav>
                                        <p:tav tm="100000">
                                          <p:val>
                                            <p:strVal val="#ppt_y"/>
                                          </p:val>
                                        </p:tav>
                                      </p:tavLst>
                                    </p:anim>
                                    <p:animEffect transition="in" filter="wipe(down)">
                                      <p:cBhvr>
                                        <p:cTn id="51" dur="400"/>
                                        <p:tgtEl>
                                          <p:spTgt spid="77"/>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78"/>
                                        </p:tgtEl>
                                        <p:attrNameLst>
                                          <p:attrName>style.visibility</p:attrName>
                                        </p:attrNameLst>
                                      </p:cBhvr>
                                      <p:to>
                                        <p:strVal val="visible"/>
                                      </p:to>
                                    </p:set>
                                    <p:anim calcmode="lin" valueType="num">
                                      <p:cBhvr additive="base">
                                        <p:cTn id="54" dur="400"/>
                                        <p:tgtEl>
                                          <p:spTgt spid="78"/>
                                        </p:tgtEl>
                                        <p:attrNameLst>
                                          <p:attrName>ppt_y</p:attrName>
                                        </p:attrNameLst>
                                      </p:cBhvr>
                                      <p:tavLst>
                                        <p:tav tm="0">
                                          <p:val>
                                            <p:strVal val="#ppt_y-#ppt_h*1.125000"/>
                                          </p:val>
                                        </p:tav>
                                        <p:tav tm="100000">
                                          <p:val>
                                            <p:strVal val="#ppt_y"/>
                                          </p:val>
                                        </p:tav>
                                      </p:tavLst>
                                    </p:anim>
                                    <p:animEffect transition="in" filter="wipe(down)">
                                      <p:cBhvr>
                                        <p:cTn id="55" dur="400"/>
                                        <p:tgtEl>
                                          <p:spTgt spid="78"/>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barn(outVertical)">
                                      <p:cBhvr>
                                        <p:cTn id="59" dur="750"/>
                                        <p:tgtEl>
                                          <p:spTgt spid="79"/>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p:bldP spid="77" grpId="0"/>
      <p:bldP spid="7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3971971" y="1032257"/>
            <a:ext cx="4056413" cy="1075392"/>
            <a:chOff x="3347864" y="1152445"/>
            <a:chExt cx="4752528" cy="1080119"/>
          </a:xfrm>
        </p:grpSpPr>
        <p:sp>
          <p:nvSpPr>
            <p:cNvPr id="33" name="矩形 32"/>
            <p:cNvSpPr/>
            <p:nvPr/>
          </p:nvSpPr>
          <p:spPr>
            <a:xfrm>
              <a:off x="3347864" y="1152445"/>
              <a:ext cx="4752528" cy="26717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0" name="矩形 3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tx1"/>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solidFill>
                  <a:schemeClr val="tx1"/>
                </a:solidFill>
              </a:endParaRPr>
            </a:p>
          </p:txBody>
        </p:sp>
      </p:grpSp>
      <p:grpSp>
        <p:nvGrpSpPr>
          <p:cNvPr id="41" name="组合 40"/>
          <p:cNvGrpSpPr/>
          <p:nvPr/>
        </p:nvGrpSpPr>
        <p:grpSpPr>
          <a:xfrm>
            <a:off x="3971971" y="2283232"/>
            <a:ext cx="4056413" cy="1075394"/>
            <a:chOff x="3347864" y="1152444"/>
            <a:chExt cx="4752528" cy="1080120"/>
          </a:xfrm>
        </p:grpSpPr>
        <p:sp>
          <p:nvSpPr>
            <p:cNvPr id="42" name="矩形 41"/>
            <p:cNvSpPr/>
            <p:nvPr/>
          </p:nvSpPr>
          <p:spPr>
            <a:xfrm>
              <a:off x="3347864" y="1152444"/>
              <a:ext cx="4752528" cy="26717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3" name="矩形 4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tx1"/>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solidFill>
                  <a:schemeClr val="tx1"/>
                </a:solidFill>
              </a:endParaRPr>
            </a:p>
          </p:txBody>
        </p:sp>
      </p:grpSp>
      <p:grpSp>
        <p:nvGrpSpPr>
          <p:cNvPr id="44" name="组合 43"/>
          <p:cNvGrpSpPr/>
          <p:nvPr/>
        </p:nvGrpSpPr>
        <p:grpSpPr>
          <a:xfrm>
            <a:off x="3971971" y="3579376"/>
            <a:ext cx="4056413" cy="1075394"/>
            <a:chOff x="3347864" y="1152444"/>
            <a:chExt cx="4752528" cy="1080120"/>
          </a:xfrm>
        </p:grpSpPr>
        <p:sp>
          <p:nvSpPr>
            <p:cNvPr id="45" name="矩形 44"/>
            <p:cNvSpPr/>
            <p:nvPr/>
          </p:nvSpPr>
          <p:spPr>
            <a:xfrm>
              <a:off x="3347864" y="1152444"/>
              <a:ext cx="4752528" cy="26717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6" name="矩形 4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tx1"/>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solidFill>
                  <a:schemeClr val="tx1"/>
                </a:solidFill>
              </a:endParaRPr>
            </a:p>
          </p:txBody>
        </p:sp>
      </p:grpSp>
      <p:sp>
        <p:nvSpPr>
          <p:cNvPr id="47" name="圆角矩形 46"/>
          <p:cNvSpPr/>
          <p:nvPr/>
        </p:nvSpPr>
        <p:spPr>
          <a:xfrm>
            <a:off x="1213592" y="1032751"/>
            <a:ext cx="2511122" cy="1080110"/>
          </a:xfrm>
          <a:prstGeom prst="roundRect">
            <a:avLst/>
          </a:prstGeom>
          <a:blipFill>
            <a:blip r:embed="rId3"/>
            <a:stretch>
              <a:fillRect l="-27581" t="-1" r="-20914" b="-4701"/>
            </a:stretch>
          </a:blipFill>
          <a:ln>
            <a:solidFill>
              <a:srgbClr val="08A81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8" name="圆角矩形 47"/>
          <p:cNvSpPr/>
          <p:nvPr/>
        </p:nvSpPr>
        <p:spPr>
          <a:xfrm>
            <a:off x="1213592" y="2283730"/>
            <a:ext cx="2511122" cy="1080110"/>
          </a:xfrm>
          <a:prstGeom prst="roundRect">
            <a:avLst/>
          </a:prstGeom>
          <a:blipFill>
            <a:blip r:embed="rId4"/>
            <a:stretch>
              <a:fillRect l="-27581" t="-1" r="-20914" b="-4701"/>
            </a:stretch>
          </a:blipFill>
          <a:ln>
            <a:solidFill>
              <a:srgbClr val="08A81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9" name="圆角矩形 48"/>
          <p:cNvSpPr/>
          <p:nvPr/>
        </p:nvSpPr>
        <p:spPr>
          <a:xfrm>
            <a:off x="1213593" y="3579872"/>
            <a:ext cx="2511122" cy="1080110"/>
          </a:xfrm>
          <a:prstGeom prst="roundRect">
            <a:avLst/>
          </a:prstGeom>
          <a:blipFill>
            <a:blip r:embed="rId5"/>
            <a:stretch>
              <a:fillRect l="-27581" t="-1" r="-20914" b="-4701"/>
            </a:stretch>
          </a:blipFill>
          <a:ln>
            <a:solidFill>
              <a:srgbClr val="08A81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20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par>
                                <p:cTn id="24" presetID="22" presetClass="entr" presetSubtype="1" fill="hold" nodeType="withEffect">
                                  <p:stCondLst>
                                    <p:cond delay="40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90417" y="1131590"/>
            <a:ext cx="5338481" cy="3336919"/>
            <a:chOff x="-430002" y="1131590"/>
            <a:chExt cx="5338481" cy="3336919"/>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002" y="1131590"/>
              <a:ext cx="5338481" cy="3336919"/>
            </a:xfrm>
            <a:prstGeom prst="rect">
              <a:avLst/>
            </a:prstGeom>
          </p:spPr>
        </p:pic>
        <p:sp>
          <p:nvSpPr>
            <p:cNvPr id="34" name="矩形 33"/>
            <p:cNvSpPr/>
            <p:nvPr/>
          </p:nvSpPr>
          <p:spPr>
            <a:xfrm>
              <a:off x="653143" y="1477108"/>
              <a:ext cx="3130061" cy="181472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346213" y="2384469"/>
            <a:ext cx="1270906" cy="1745269"/>
            <a:chOff x="3106628" y="2384469"/>
            <a:chExt cx="1270906" cy="1745269"/>
          </a:xfrm>
        </p:grpSpPr>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6628" y="2384469"/>
              <a:ext cx="1270906" cy="1745269"/>
            </a:xfrm>
            <a:prstGeom prst="rect">
              <a:avLst/>
            </a:prstGeom>
          </p:spPr>
        </p:pic>
        <p:sp>
          <p:nvSpPr>
            <p:cNvPr id="37" name="矩形 36"/>
            <p:cNvSpPr/>
            <p:nvPr/>
          </p:nvSpPr>
          <p:spPr>
            <a:xfrm>
              <a:off x="3219796" y="2554778"/>
              <a:ext cx="1041862" cy="1385124"/>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1"/>
          <p:cNvSpPr>
            <a:spLocks noChangeArrowheads="1"/>
          </p:cNvSpPr>
          <p:nvPr/>
        </p:nvSpPr>
        <p:spPr bwMode="auto">
          <a:xfrm>
            <a:off x="4908479" y="2073292"/>
            <a:ext cx="336075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发展。</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从技术上讲，平面设计者不仅要掌握</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传统设计工具。</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4888330" y="1570619"/>
            <a:ext cx="2952328" cy="523220"/>
          </a:xfrm>
          <a:prstGeom prst="rect">
            <a:avLst/>
          </a:prstGeom>
          <a:noFill/>
          <a:effectLst/>
        </p:spPr>
        <p:txBody>
          <a:bodyPr wrap="square" rtlCol="0">
            <a:spAutoFit/>
          </a:bodyPr>
          <a:lstStyle/>
          <a:p>
            <a:r>
              <a:rPr lang="zh-CN" altLang="en-US" sz="2800" b="1" dirty="0" smtClean="0">
                <a:solidFill>
                  <a:srgbClr val="08A810"/>
                </a:solidFill>
                <a:latin typeface="微软雅黑" pitchFamily="34" charset="-122"/>
                <a:ea typeface="微软雅黑" pitchFamily="34" charset="-122"/>
              </a:rPr>
              <a:t>这里填写大标题</a:t>
            </a:r>
            <a:endParaRPr lang="zh-CN" altLang="en-US" sz="2800" b="1" dirty="0">
              <a:solidFill>
                <a:srgbClr val="08A810"/>
              </a:solidFill>
              <a:latin typeface="微软雅黑" pitchFamily="34" charset="-122"/>
              <a:ea typeface="微软雅黑" pitchFamily="34" charset="-122"/>
            </a:endParaRPr>
          </a:p>
        </p:txBody>
      </p:sp>
      <p:sp>
        <p:nvSpPr>
          <p:cNvPr id="18" name="燕尾形 17"/>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2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0-#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decel="5333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3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anim calcmode="lin" valueType="num">
                                      <p:cBhvr>
                                        <p:cTn id="17" dur="500" fill="hold"/>
                                        <p:tgtEl>
                                          <p:spTgt spid="39"/>
                                        </p:tgtEl>
                                        <p:attrNameLst>
                                          <p:attrName>ppt_x</p:attrName>
                                        </p:attrNameLst>
                                      </p:cBhvr>
                                      <p:tavLst>
                                        <p:tav tm="0">
                                          <p:val>
                                            <p:strVal val="#ppt_x"/>
                                          </p:val>
                                        </p:tav>
                                        <p:tav tm="100000">
                                          <p:val>
                                            <p:strVal val="#ppt_x"/>
                                          </p:val>
                                        </p:tav>
                                      </p:tavLst>
                                    </p:anim>
                                    <p:anim calcmode="lin" valueType="num">
                                      <p:cBhvr>
                                        <p:cTn id="18" dur="5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800"/>
                            </p:stCondLst>
                            <p:childTnLst>
                              <p:par>
                                <p:cTn id="20" presetID="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Rectangle 6"/>
          <p:cNvSpPr>
            <a:spLocks noChangeArrowheads="1"/>
          </p:cNvSpPr>
          <p:nvPr/>
        </p:nvSpPr>
        <p:spPr bwMode="auto">
          <a:xfrm>
            <a:off x="4400204" y="877887"/>
            <a:ext cx="2012560" cy="1262063"/>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7" name="Rectangle 7"/>
          <p:cNvSpPr>
            <a:spLocks noChangeArrowheads="1"/>
          </p:cNvSpPr>
          <p:nvPr/>
        </p:nvSpPr>
        <p:spPr bwMode="auto">
          <a:xfrm>
            <a:off x="6518689" y="877887"/>
            <a:ext cx="2013751" cy="12620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Rectangle 8"/>
          <p:cNvSpPr>
            <a:spLocks noChangeArrowheads="1"/>
          </p:cNvSpPr>
          <p:nvPr/>
        </p:nvSpPr>
        <p:spPr bwMode="auto">
          <a:xfrm>
            <a:off x="4400204" y="2239962"/>
            <a:ext cx="2012560" cy="12620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9" name="Rectangle 9"/>
          <p:cNvSpPr>
            <a:spLocks noChangeArrowheads="1"/>
          </p:cNvSpPr>
          <p:nvPr/>
        </p:nvSpPr>
        <p:spPr bwMode="auto">
          <a:xfrm>
            <a:off x="6518689" y="2239962"/>
            <a:ext cx="2013751" cy="1262063"/>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0" name="Rectangle 10"/>
          <p:cNvSpPr>
            <a:spLocks noChangeArrowheads="1"/>
          </p:cNvSpPr>
          <p:nvPr/>
        </p:nvSpPr>
        <p:spPr bwMode="auto">
          <a:xfrm>
            <a:off x="4400204" y="3613943"/>
            <a:ext cx="2012560" cy="1262063"/>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Rectangle 11"/>
          <p:cNvSpPr>
            <a:spLocks noChangeArrowheads="1"/>
          </p:cNvSpPr>
          <p:nvPr/>
        </p:nvSpPr>
        <p:spPr bwMode="auto">
          <a:xfrm>
            <a:off x="6518689" y="3613943"/>
            <a:ext cx="2013751" cy="1262063"/>
          </a:xfrm>
          <a:prstGeom prst="rect">
            <a:avLst/>
          </a:prstGeom>
          <a:blipFill dpi="0" rotWithShape="1">
            <a:blip r:embed="rId5"/>
            <a:srcRect/>
            <a:stretch>
              <a:fillRect/>
            </a:stretch>
          </a:blipFill>
          <a:ln w="9525" cmpd="sng">
            <a:solidFill>
              <a:schemeClr val="tx2"/>
            </a:solid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2" name="TextBox 26"/>
          <p:cNvSpPr txBox="1">
            <a:spLocks noChangeArrowheads="1"/>
          </p:cNvSpPr>
          <p:nvPr/>
        </p:nvSpPr>
        <p:spPr bwMode="auto">
          <a:xfrm>
            <a:off x="4496607" y="933847"/>
            <a:ext cx="1036630" cy="64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700" b="1">
                <a:solidFill>
                  <a:srgbClr val="FFFFFF"/>
                </a:solidFill>
                <a:latin typeface="微软雅黑" pitchFamily="34" charset="-122"/>
                <a:ea typeface="微软雅黑" pitchFamily="34" charset="-122"/>
              </a:rPr>
              <a:t>01</a:t>
            </a:r>
            <a:endParaRPr lang="zh-CN" altLang="en-US" sz="3700" b="1">
              <a:solidFill>
                <a:srgbClr val="FFFFFF"/>
              </a:solidFill>
              <a:latin typeface="微软雅黑" pitchFamily="34" charset="-122"/>
              <a:ea typeface="微软雅黑" pitchFamily="34" charset="-122"/>
            </a:endParaRPr>
          </a:p>
        </p:txBody>
      </p:sp>
      <p:sp>
        <p:nvSpPr>
          <p:cNvPr id="53" name="TextBox 27"/>
          <p:cNvSpPr txBox="1">
            <a:spLocks noChangeArrowheads="1"/>
          </p:cNvSpPr>
          <p:nvPr/>
        </p:nvSpPr>
        <p:spPr bwMode="auto">
          <a:xfrm>
            <a:off x="4488276" y="1518444"/>
            <a:ext cx="1836417"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这里输入图片的说明性文本</a:t>
            </a:r>
            <a:endParaRPr lang="en-US" altLang="zh-CN" sz="1500">
              <a:solidFill>
                <a:srgbClr val="FFFFFF"/>
              </a:solidFill>
              <a:latin typeface="微软雅黑" pitchFamily="34" charset="-122"/>
              <a:ea typeface="微软雅黑" pitchFamily="34" charset="-122"/>
            </a:endParaRPr>
          </a:p>
        </p:txBody>
      </p:sp>
      <p:sp>
        <p:nvSpPr>
          <p:cNvPr id="54" name="TextBox 28"/>
          <p:cNvSpPr txBox="1">
            <a:spLocks noChangeArrowheads="1"/>
          </p:cNvSpPr>
          <p:nvPr/>
        </p:nvSpPr>
        <p:spPr bwMode="auto">
          <a:xfrm>
            <a:off x="6612712" y="2317354"/>
            <a:ext cx="1036630" cy="64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700" b="1">
                <a:solidFill>
                  <a:srgbClr val="FFFFFF"/>
                </a:solidFill>
                <a:latin typeface="微软雅黑" pitchFamily="34" charset="-122"/>
                <a:ea typeface="微软雅黑" pitchFamily="34" charset="-122"/>
              </a:rPr>
              <a:t>02</a:t>
            </a:r>
            <a:endParaRPr lang="zh-CN" altLang="en-US" sz="3700" b="1">
              <a:solidFill>
                <a:srgbClr val="FFFFFF"/>
              </a:solidFill>
              <a:latin typeface="微软雅黑" pitchFamily="34" charset="-122"/>
              <a:ea typeface="微软雅黑" pitchFamily="34" charset="-122"/>
            </a:endParaRPr>
          </a:p>
        </p:txBody>
      </p:sp>
      <p:sp>
        <p:nvSpPr>
          <p:cNvPr id="55" name="TextBox 29"/>
          <p:cNvSpPr txBox="1">
            <a:spLocks noChangeArrowheads="1"/>
          </p:cNvSpPr>
          <p:nvPr/>
        </p:nvSpPr>
        <p:spPr bwMode="auto">
          <a:xfrm>
            <a:off x="6604381" y="2901950"/>
            <a:ext cx="1835227"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这里输入图片的说明性文本</a:t>
            </a:r>
            <a:endParaRPr lang="en-US" altLang="zh-CN" sz="1500">
              <a:solidFill>
                <a:srgbClr val="FFFFFF"/>
              </a:solidFill>
              <a:latin typeface="微软雅黑" pitchFamily="34" charset="-122"/>
              <a:ea typeface="微软雅黑" pitchFamily="34" charset="-122"/>
            </a:endParaRPr>
          </a:p>
        </p:txBody>
      </p:sp>
      <p:sp>
        <p:nvSpPr>
          <p:cNvPr id="56" name="TextBox 30"/>
          <p:cNvSpPr txBox="1">
            <a:spLocks noChangeArrowheads="1"/>
          </p:cNvSpPr>
          <p:nvPr/>
        </p:nvSpPr>
        <p:spPr bwMode="auto">
          <a:xfrm>
            <a:off x="4508509" y="3723481"/>
            <a:ext cx="1036630" cy="646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700" b="1">
                <a:solidFill>
                  <a:srgbClr val="FFFFFF"/>
                </a:solidFill>
                <a:latin typeface="微软雅黑" pitchFamily="34" charset="-122"/>
                <a:ea typeface="微软雅黑" pitchFamily="34" charset="-122"/>
              </a:rPr>
              <a:t>03</a:t>
            </a:r>
            <a:endParaRPr lang="zh-CN" altLang="en-US" sz="3700" b="1">
              <a:solidFill>
                <a:srgbClr val="FFFFFF"/>
              </a:solidFill>
              <a:latin typeface="微软雅黑" pitchFamily="34" charset="-122"/>
              <a:ea typeface="微软雅黑" pitchFamily="34" charset="-122"/>
            </a:endParaRPr>
          </a:p>
        </p:txBody>
      </p:sp>
      <p:sp>
        <p:nvSpPr>
          <p:cNvPr id="57" name="TextBox 31"/>
          <p:cNvSpPr txBox="1">
            <a:spLocks noChangeArrowheads="1"/>
          </p:cNvSpPr>
          <p:nvPr/>
        </p:nvSpPr>
        <p:spPr bwMode="auto">
          <a:xfrm>
            <a:off x="4500177" y="4309269"/>
            <a:ext cx="1836417"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这里输入图片的说明性文本</a:t>
            </a:r>
            <a:endParaRPr lang="en-US" altLang="zh-CN" sz="1500">
              <a:solidFill>
                <a:srgbClr val="FFFFFF"/>
              </a:solidFill>
              <a:latin typeface="微软雅黑" pitchFamily="34" charset="-122"/>
              <a:ea typeface="微软雅黑" pitchFamily="34" charset="-122"/>
            </a:endParaRPr>
          </a:p>
        </p:txBody>
      </p:sp>
      <p:sp>
        <p:nvSpPr>
          <p:cNvPr id="58" name="TextBox 32"/>
          <p:cNvSpPr txBox="1">
            <a:spLocks noChangeArrowheads="1"/>
          </p:cNvSpPr>
          <p:nvPr/>
        </p:nvSpPr>
        <p:spPr bwMode="auto">
          <a:xfrm>
            <a:off x="611560" y="1187028"/>
            <a:ext cx="131988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添加标题</a:t>
            </a:r>
            <a:endParaRPr lang="en-US" altLang="zh-CN" sz="1600" b="0">
              <a:latin typeface="微软雅黑" pitchFamily="34" charset="-122"/>
              <a:ea typeface="微软雅黑" pitchFamily="34" charset="-122"/>
            </a:endParaRPr>
          </a:p>
        </p:txBody>
      </p:sp>
      <p:sp>
        <p:nvSpPr>
          <p:cNvPr id="59" name="TextBox 33"/>
          <p:cNvSpPr txBox="1">
            <a:spLocks noChangeArrowheads="1"/>
          </p:cNvSpPr>
          <p:nvPr/>
        </p:nvSpPr>
        <p:spPr bwMode="auto">
          <a:xfrm>
            <a:off x="644885" y="1523975"/>
            <a:ext cx="3249137" cy="991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500" b="0" dirty="0">
                <a:latin typeface="微软雅黑" pitchFamily="34" charset="-122"/>
                <a:ea typeface="微软雅黑" pitchFamily="34" charset="-122"/>
              </a:rPr>
              <a:t>右面的图片可自行更换，动画效果不变，方法是对图片点右键</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设置对象格式</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填充</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填充效果</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图片，选择事先准备好的图片即可。</a:t>
            </a:r>
          </a:p>
        </p:txBody>
      </p:sp>
      <p:sp>
        <p:nvSpPr>
          <p:cNvPr id="60" name="TextBox 34"/>
          <p:cNvSpPr txBox="1">
            <a:spLocks noChangeArrowheads="1"/>
          </p:cNvSpPr>
          <p:nvPr/>
        </p:nvSpPr>
        <p:spPr bwMode="auto">
          <a:xfrm>
            <a:off x="611560" y="3043212"/>
            <a:ext cx="131988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添加标题</a:t>
            </a:r>
            <a:endParaRPr lang="en-US" altLang="zh-CN" sz="1600" b="0">
              <a:latin typeface="微软雅黑" pitchFamily="34" charset="-122"/>
              <a:ea typeface="微软雅黑" pitchFamily="34" charset="-122"/>
            </a:endParaRPr>
          </a:p>
        </p:txBody>
      </p:sp>
      <p:sp>
        <p:nvSpPr>
          <p:cNvPr id="61" name="TextBox 35"/>
          <p:cNvSpPr txBox="1">
            <a:spLocks noChangeArrowheads="1"/>
          </p:cNvSpPr>
          <p:nvPr/>
        </p:nvSpPr>
        <p:spPr bwMode="auto">
          <a:xfrm>
            <a:off x="644885" y="3380160"/>
            <a:ext cx="3249137" cy="99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500" b="0">
                <a:latin typeface="微软雅黑" pitchFamily="34" charset="-122"/>
                <a:ea typeface="微软雅黑" pitchFamily="34" charset="-122"/>
              </a:rPr>
              <a:t>右面的图片可自行更换，动画效果不变，方法是对图片点右键</a:t>
            </a:r>
            <a:r>
              <a:rPr lang="en-US" altLang="zh-CN" sz="1500" b="0">
                <a:latin typeface="微软雅黑" pitchFamily="34" charset="-122"/>
                <a:ea typeface="微软雅黑" pitchFamily="34" charset="-122"/>
              </a:rPr>
              <a:t>-&gt;</a:t>
            </a:r>
            <a:r>
              <a:rPr lang="zh-CN" altLang="en-US" sz="1500" b="0">
                <a:latin typeface="微软雅黑" pitchFamily="34" charset="-122"/>
                <a:ea typeface="微软雅黑" pitchFamily="34" charset="-122"/>
              </a:rPr>
              <a:t>设置对象格式</a:t>
            </a:r>
            <a:r>
              <a:rPr lang="en-US" altLang="zh-CN" sz="1500" b="0">
                <a:latin typeface="微软雅黑" pitchFamily="34" charset="-122"/>
                <a:ea typeface="微软雅黑" pitchFamily="34" charset="-122"/>
              </a:rPr>
              <a:t>-&gt;</a:t>
            </a:r>
            <a:r>
              <a:rPr lang="zh-CN" altLang="en-US" sz="1500" b="0">
                <a:latin typeface="微软雅黑" pitchFamily="34" charset="-122"/>
                <a:ea typeface="微软雅黑" pitchFamily="34" charset="-122"/>
              </a:rPr>
              <a:t>填充</a:t>
            </a:r>
            <a:r>
              <a:rPr lang="en-US" altLang="zh-CN" sz="1500" b="0">
                <a:latin typeface="微软雅黑" pitchFamily="34" charset="-122"/>
                <a:ea typeface="微软雅黑" pitchFamily="34" charset="-122"/>
              </a:rPr>
              <a:t>-&gt;</a:t>
            </a:r>
            <a:r>
              <a:rPr lang="zh-CN" altLang="en-US" sz="1500" b="0">
                <a:latin typeface="微软雅黑" pitchFamily="34" charset="-122"/>
                <a:ea typeface="微软雅黑" pitchFamily="34" charset="-122"/>
              </a:rPr>
              <a:t>填充效果</a:t>
            </a:r>
            <a:r>
              <a:rPr lang="en-US" altLang="zh-CN" sz="1500" b="0">
                <a:latin typeface="微软雅黑" pitchFamily="34" charset="-122"/>
                <a:ea typeface="微软雅黑" pitchFamily="34" charset="-122"/>
              </a:rPr>
              <a:t>-&gt;</a:t>
            </a:r>
            <a:r>
              <a:rPr lang="zh-CN" altLang="en-US" sz="1500" b="0">
                <a:latin typeface="微软雅黑" pitchFamily="34" charset="-122"/>
                <a:ea typeface="微软雅黑" pitchFamily="34" charset="-122"/>
              </a:rPr>
              <a:t>图片，选择事先准备好的图片即可。</a:t>
            </a: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up)">
                                      <p:cBhvr>
                                        <p:cTn id="16" dur="500"/>
                                        <p:tgtEl>
                                          <p:spTgt spid="5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up)">
                                      <p:cBhvr>
                                        <p:cTn id="19" dur="500"/>
                                        <p:tgtEl>
                                          <p:spTgt spid="61"/>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1+#ppt_w/2"/>
                                          </p:val>
                                        </p:tav>
                                        <p:tav tm="100000">
                                          <p:val>
                                            <p:strVal val="#ppt_x"/>
                                          </p:val>
                                        </p:tav>
                                      </p:tavLst>
                                    </p:anim>
                                    <p:anim calcmode="lin" valueType="num">
                                      <p:cBhvr additive="base">
                                        <p:cTn id="24" dur="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1+#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1+#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0-#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0-#ppt_w/2"/>
                                          </p:val>
                                        </p:tav>
                                        <p:tav tm="100000">
                                          <p:val>
                                            <p:strVal val="#ppt_x"/>
                                          </p:val>
                                        </p:tav>
                                      </p:tavLst>
                                    </p:anim>
                                    <p:anim calcmode="lin" valueType="num">
                                      <p:cBhvr additive="base">
                                        <p:cTn id="44" dur="500" fill="hold"/>
                                        <p:tgtEl>
                                          <p:spTgt spid="51"/>
                                        </p:tgtEl>
                                        <p:attrNameLst>
                                          <p:attrName>ppt_y</p:attrName>
                                        </p:attrNameLst>
                                      </p:cBhvr>
                                      <p:tavLst>
                                        <p:tav tm="0">
                                          <p:val>
                                            <p:strVal val="#ppt_y"/>
                                          </p:val>
                                        </p:tav>
                                        <p:tav tm="100000">
                                          <p:val>
                                            <p:strVal val="#ppt_y"/>
                                          </p:val>
                                        </p:tav>
                                      </p:tavLst>
                                    </p:anim>
                                  </p:childTnLst>
                                </p:cTn>
                              </p:par>
                            </p:childTnLst>
                          </p:cTn>
                        </p:par>
                        <p:par>
                          <p:cTn id="45" fill="hold">
                            <p:stCondLst>
                              <p:cond delay="1500"/>
                            </p:stCondLst>
                            <p:childTnLst>
                              <p:par>
                                <p:cTn id="46" presetID="31" presetClass="entr" presetSubtype="0"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 calcmode="lin" valueType="num">
                                      <p:cBhvr>
                                        <p:cTn id="50" dur="500" fill="hold"/>
                                        <p:tgtEl>
                                          <p:spTgt spid="52"/>
                                        </p:tgtEl>
                                        <p:attrNameLst>
                                          <p:attrName>style.rotation</p:attrName>
                                        </p:attrNameLst>
                                      </p:cBhvr>
                                      <p:tavLst>
                                        <p:tav tm="0">
                                          <p:val>
                                            <p:fltVal val="90"/>
                                          </p:val>
                                        </p:tav>
                                        <p:tav tm="100000">
                                          <p:val>
                                            <p:fltVal val="0"/>
                                          </p:val>
                                        </p:tav>
                                      </p:tavLst>
                                    </p:anim>
                                    <p:animEffect transition="in" filter="fade">
                                      <p:cBhvr>
                                        <p:cTn id="51" dur="500"/>
                                        <p:tgtEl>
                                          <p:spTgt spid="52"/>
                                        </p:tgtEl>
                                      </p:cBhvr>
                                    </p:animEffect>
                                  </p:childTnLst>
                                </p:cTn>
                              </p:par>
                            </p:childTnLst>
                          </p:cTn>
                        </p:par>
                        <p:par>
                          <p:cTn id="52" fill="hold">
                            <p:stCondLst>
                              <p:cond delay="2000"/>
                            </p:stCondLst>
                            <p:childTnLst>
                              <p:par>
                                <p:cTn id="53" presetID="22" presetClass="entr" presetSubtype="1"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up)">
                                      <p:cBhvr>
                                        <p:cTn id="55" dur="500"/>
                                        <p:tgtEl>
                                          <p:spTgt spid="53"/>
                                        </p:tgtEl>
                                      </p:cBhvr>
                                    </p:animEffect>
                                  </p:childTnLst>
                                </p:cTn>
                              </p:par>
                            </p:childTnLst>
                          </p:cTn>
                        </p:par>
                        <p:par>
                          <p:cTn id="56" fill="hold">
                            <p:stCondLst>
                              <p:cond delay="2500"/>
                            </p:stCondLst>
                            <p:childTnLst>
                              <p:par>
                                <p:cTn id="57" presetID="31"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90"/>
                                          </p:val>
                                        </p:tav>
                                        <p:tav tm="100000">
                                          <p:val>
                                            <p:fltVal val="0"/>
                                          </p:val>
                                        </p:tav>
                                      </p:tavLst>
                                    </p:anim>
                                    <p:animEffect transition="in" filter="fade">
                                      <p:cBhvr>
                                        <p:cTn id="62" dur="500"/>
                                        <p:tgtEl>
                                          <p:spTgt spid="54"/>
                                        </p:tgtEl>
                                      </p:cBhvr>
                                    </p:animEffect>
                                  </p:childTnLst>
                                </p:cTn>
                              </p:par>
                            </p:childTnLst>
                          </p:cTn>
                        </p:par>
                        <p:par>
                          <p:cTn id="63" fill="hold">
                            <p:stCondLst>
                              <p:cond delay="3000"/>
                            </p:stCondLst>
                            <p:childTnLst>
                              <p:par>
                                <p:cTn id="64" presetID="22" presetClass="entr" presetSubtype="1"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wipe(up)">
                                      <p:cBhvr>
                                        <p:cTn id="66" dur="500"/>
                                        <p:tgtEl>
                                          <p:spTgt spid="55"/>
                                        </p:tgtEl>
                                      </p:cBhvr>
                                    </p:animEffect>
                                  </p:childTnLst>
                                </p:cTn>
                              </p:par>
                            </p:childTnLst>
                          </p:cTn>
                        </p:par>
                        <p:par>
                          <p:cTn id="67" fill="hold">
                            <p:stCondLst>
                              <p:cond delay="3500"/>
                            </p:stCondLst>
                            <p:childTnLst>
                              <p:par>
                                <p:cTn id="68" presetID="31" presetClass="entr" presetSubtype="0"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 calcmode="lin" valueType="num">
                                      <p:cBhvr>
                                        <p:cTn id="72" dur="500" fill="hold"/>
                                        <p:tgtEl>
                                          <p:spTgt spid="56"/>
                                        </p:tgtEl>
                                        <p:attrNameLst>
                                          <p:attrName>style.rotation</p:attrName>
                                        </p:attrNameLst>
                                      </p:cBhvr>
                                      <p:tavLst>
                                        <p:tav tm="0">
                                          <p:val>
                                            <p:fltVal val="90"/>
                                          </p:val>
                                        </p:tav>
                                        <p:tav tm="100000">
                                          <p:val>
                                            <p:fltVal val="0"/>
                                          </p:val>
                                        </p:tav>
                                      </p:tavLst>
                                    </p:anim>
                                    <p:animEffect transition="in" filter="fade">
                                      <p:cBhvr>
                                        <p:cTn id="73" dur="500"/>
                                        <p:tgtEl>
                                          <p:spTgt spid="56"/>
                                        </p:tgtEl>
                                      </p:cBhvr>
                                    </p:animEffect>
                                  </p:childTnLst>
                                </p:cTn>
                              </p:par>
                            </p:childTnLst>
                          </p:cTn>
                        </p:par>
                        <p:par>
                          <p:cTn id="74" fill="hold">
                            <p:stCondLst>
                              <p:cond delay="4000"/>
                            </p:stCondLst>
                            <p:childTnLst>
                              <p:par>
                                <p:cTn id="75" presetID="22" presetClass="entr" presetSubtype="1" fill="hold" grpId="0"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up)">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autoUpdateAnimBg="0"/>
      <p:bldP spid="47" grpId="0" animBg="1" autoUpdateAnimBg="0"/>
      <p:bldP spid="48" grpId="0" animBg="1" autoUpdateAnimBg="0"/>
      <p:bldP spid="49" grpId="0" animBg="1" autoUpdateAnimBg="0"/>
      <p:bldP spid="50" grpId="0" animBg="1" autoUpdateAnimBg="0"/>
      <p:bldP spid="51" grpId="0" animBg="1" autoUpdateAnimBg="0"/>
      <p:bldP spid="52" grpId="0" autoUpdateAnimBg="0"/>
      <p:bldP spid="53" grpId="0"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燕尾形 96"/>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9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9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10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10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50"/>
          </a:solidFill>
          <a:ln w="28575" cmpd="sng">
            <a:solidFill>
              <a:srgbClr val="F8F8F8"/>
            </a:solidFill>
            <a:round/>
            <a:headEnd/>
            <a:tailEnd/>
          </a:ln>
        </p:spPr>
        <p:txBody>
          <a:bodyPr wrap="none" lIns="68562" tIns="34281" rIns="68562" bIns="34281" anchor="ctr"/>
          <a:lstStyle/>
          <a:p>
            <a:endParaRPr lang="zh-CN" altLang="en-US" sz="1400"/>
          </a:p>
        </p:txBody>
      </p:sp>
      <p:sp>
        <p:nvSpPr>
          <p:cNvPr id="21"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人员支持</a:t>
            </a:r>
          </a:p>
        </p:txBody>
      </p:sp>
      <p:sp>
        <p:nvSpPr>
          <p:cNvPr id="22"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8A810"/>
          </a:solidFill>
          <a:ln w="28575" cmpd="sng">
            <a:solidFill>
              <a:srgbClr val="F8F8F8"/>
            </a:solidFill>
            <a:round/>
            <a:headEnd/>
            <a:tailEnd/>
          </a:ln>
        </p:spPr>
        <p:txBody>
          <a:bodyPr wrap="none" lIns="68562" tIns="34281" rIns="68562" bIns="34281" anchor="ctr"/>
          <a:lstStyle/>
          <a:p>
            <a:endParaRPr lang="zh-CN" altLang="en-US" sz="1400"/>
          </a:p>
        </p:txBody>
      </p:sp>
      <p:sp>
        <p:nvSpPr>
          <p:cNvPr id="23"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资金支持</a:t>
            </a:r>
          </a:p>
        </p:txBody>
      </p:sp>
      <p:sp>
        <p:nvSpPr>
          <p:cNvPr id="24"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92D050"/>
          </a:solidFill>
          <a:ln w="28575" cmpd="sng">
            <a:solidFill>
              <a:srgbClr val="F8F8F8"/>
            </a:solidFill>
            <a:round/>
            <a:headEnd/>
            <a:tailEnd/>
          </a:ln>
        </p:spPr>
        <p:txBody>
          <a:bodyPr wrap="none" lIns="68562" tIns="34281" rIns="68562" bIns="34281" anchor="ctr"/>
          <a:lstStyle/>
          <a:p>
            <a:endParaRPr lang="zh-CN" altLang="en-US" sz="1400"/>
          </a:p>
        </p:txBody>
      </p:sp>
      <p:sp>
        <p:nvSpPr>
          <p:cNvPr id="25"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政策支持</a:t>
            </a:r>
          </a:p>
        </p:txBody>
      </p:sp>
      <p:sp>
        <p:nvSpPr>
          <p:cNvPr id="26"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7"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9"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31"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2"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3"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4"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15000">
        <p14:prism isInverted="1"/>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300" fill="hold"/>
                                        <p:tgtEl>
                                          <p:spTgt spid="21"/>
                                        </p:tgtEl>
                                        <p:attrNameLst>
                                          <p:attrName>ppt_w</p:attrName>
                                        </p:attrNameLst>
                                      </p:cBhvr>
                                      <p:tavLst>
                                        <p:tav tm="0">
                                          <p:val>
                                            <p:fltVal val="0"/>
                                          </p:val>
                                        </p:tav>
                                        <p:tav tm="100000">
                                          <p:val>
                                            <p:strVal val="#ppt_w"/>
                                          </p:val>
                                        </p:tav>
                                      </p:tavLst>
                                    </p:anim>
                                    <p:anim calcmode="lin" valueType="num">
                                      <p:cBhvr>
                                        <p:cTn id="13" dur="300" fill="hold"/>
                                        <p:tgtEl>
                                          <p:spTgt spid="21"/>
                                        </p:tgtEl>
                                        <p:attrNameLst>
                                          <p:attrName>ppt_h</p:attrName>
                                        </p:attrNameLst>
                                      </p:cBhvr>
                                      <p:tavLst>
                                        <p:tav tm="0">
                                          <p:val>
                                            <p:fltVal val="0"/>
                                          </p:val>
                                        </p:tav>
                                        <p:tav tm="100000">
                                          <p:val>
                                            <p:strVal val="#ppt_h"/>
                                          </p:val>
                                        </p:tav>
                                      </p:tavLst>
                                    </p:anim>
                                    <p:anim calcmode="lin" valueType="num">
                                      <p:cBhvr>
                                        <p:cTn id="14" dur="300" fill="hold"/>
                                        <p:tgtEl>
                                          <p:spTgt spid="21"/>
                                        </p:tgtEl>
                                        <p:attrNameLst>
                                          <p:attrName>style.rotation</p:attrName>
                                        </p:attrNameLst>
                                      </p:cBhvr>
                                      <p:tavLst>
                                        <p:tav tm="0">
                                          <p:val>
                                            <p:fltVal val="90"/>
                                          </p:val>
                                        </p:tav>
                                        <p:tav tm="100000">
                                          <p:val>
                                            <p:fltVal val="0"/>
                                          </p:val>
                                        </p:tav>
                                      </p:tavLst>
                                    </p:anim>
                                    <p:animEffect transition="in" filter="fade">
                                      <p:cBhvr>
                                        <p:cTn id="15" dur="300"/>
                                        <p:tgtEl>
                                          <p:spTgt spid="21"/>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500"/>
                                        <p:tgtEl>
                                          <p:spTgt spid="32"/>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300" fill="hold"/>
                                        <p:tgtEl>
                                          <p:spTgt spid="23"/>
                                        </p:tgtEl>
                                        <p:attrNameLst>
                                          <p:attrName>ppt_w</p:attrName>
                                        </p:attrNameLst>
                                      </p:cBhvr>
                                      <p:tavLst>
                                        <p:tav tm="0">
                                          <p:val>
                                            <p:fltVal val="0"/>
                                          </p:val>
                                        </p:tav>
                                        <p:tav tm="100000">
                                          <p:val>
                                            <p:strVal val="#ppt_w"/>
                                          </p:val>
                                        </p:tav>
                                      </p:tavLst>
                                    </p:anim>
                                    <p:anim calcmode="lin" valueType="num">
                                      <p:cBhvr>
                                        <p:cTn id="37" dur="300" fill="hold"/>
                                        <p:tgtEl>
                                          <p:spTgt spid="23"/>
                                        </p:tgtEl>
                                        <p:attrNameLst>
                                          <p:attrName>ppt_h</p:attrName>
                                        </p:attrNameLst>
                                      </p:cBhvr>
                                      <p:tavLst>
                                        <p:tav tm="0">
                                          <p:val>
                                            <p:fltVal val="0"/>
                                          </p:val>
                                        </p:tav>
                                        <p:tav tm="100000">
                                          <p:val>
                                            <p:strVal val="#ppt_h"/>
                                          </p:val>
                                        </p:tav>
                                      </p:tavLst>
                                    </p:anim>
                                    <p:anim calcmode="lin" valueType="num">
                                      <p:cBhvr>
                                        <p:cTn id="38" dur="300" fill="hold"/>
                                        <p:tgtEl>
                                          <p:spTgt spid="23"/>
                                        </p:tgtEl>
                                        <p:attrNameLst>
                                          <p:attrName>style.rotation</p:attrName>
                                        </p:attrNameLst>
                                      </p:cBhvr>
                                      <p:tavLst>
                                        <p:tav tm="0">
                                          <p:val>
                                            <p:fltVal val="90"/>
                                          </p:val>
                                        </p:tav>
                                        <p:tav tm="100000">
                                          <p:val>
                                            <p:fltVal val="0"/>
                                          </p:val>
                                        </p:tav>
                                      </p:tavLst>
                                    </p:anim>
                                    <p:animEffect transition="in" filter="fade">
                                      <p:cBhvr>
                                        <p:cTn id="39" dur="300"/>
                                        <p:tgtEl>
                                          <p:spTgt spid="23"/>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randombar(horizontal)">
                                      <p:cBhvr>
                                        <p:cTn id="51" dur="500"/>
                                        <p:tgtEl>
                                          <p:spTgt spid="34"/>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1+#ppt_w/2"/>
                                          </p:val>
                                        </p:tav>
                                        <p:tav tm="100000">
                                          <p:val>
                                            <p:strVal val="#ppt_x"/>
                                          </p:val>
                                        </p:tav>
                                      </p:tavLst>
                                    </p:anim>
                                    <p:anim calcmode="lin" valueType="num">
                                      <p:cBhvr additive="base">
                                        <p:cTn id="56" dur="5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300" fill="hold"/>
                                        <p:tgtEl>
                                          <p:spTgt spid="25"/>
                                        </p:tgtEl>
                                        <p:attrNameLst>
                                          <p:attrName>ppt_w</p:attrName>
                                        </p:attrNameLst>
                                      </p:cBhvr>
                                      <p:tavLst>
                                        <p:tav tm="0">
                                          <p:val>
                                            <p:fltVal val="0"/>
                                          </p:val>
                                        </p:tav>
                                        <p:tav tm="100000">
                                          <p:val>
                                            <p:strVal val="#ppt_w"/>
                                          </p:val>
                                        </p:tav>
                                      </p:tavLst>
                                    </p:anim>
                                    <p:anim calcmode="lin" valueType="num">
                                      <p:cBhvr>
                                        <p:cTn id="61" dur="300" fill="hold"/>
                                        <p:tgtEl>
                                          <p:spTgt spid="25"/>
                                        </p:tgtEl>
                                        <p:attrNameLst>
                                          <p:attrName>ppt_h</p:attrName>
                                        </p:attrNameLst>
                                      </p:cBhvr>
                                      <p:tavLst>
                                        <p:tav tm="0">
                                          <p:val>
                                            <p:fltVal val="0"/>
                                          </p:val>
                                        </p:tav>
                                        <p:tav tm="100000">
                                          <p:val>
                                            <p:strVal val="#ppt_h"/>
                                          </p:val>
                                        </p:tav>
                                      </p:tavLst>
                                    </p:anim>
                                    <p:anim calcmode="lin" valueType="num">
                                      <p:cBhvr>
                                        <p:cTn id="62" dur="300" fill="hold"/>
                                        <p:tgtEl>
                                          <p:spTgt spid="25"/>
                                        </p:tgtEl>
                                        <p:attrNameLst>
                                          <p:attrName>style.rotation</p:attrName>
                                        </p:attrNameLst>
                                      </p:cBhvr>
                                      <p:tavLst>
                                        <p:tav tm="0">
                                          <p:val>
                                            <p:fltVal val="90"/>
                                          </p:val>
                                        </p:tav>
                                        <p:tav tm="100000">
                                          <p:val>
                                            <p:fltVal val="0"/>
                                          </p:val>
                                        </p:tav>
                                      </p:tavLst>
                                    </p:anim>
                                    <p:animEffect transition="in" filter="fade">
                                      <p:cBhvr>
                                        <p:cTn id="63" dur="300"/>
                                        <p:tgtEl>
                                          <p:spTgt spid="25"/>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utoUpdateAnimBg="0"/>
      <p:bldP spid="22" grpId="0" animBg="1"/>
      <p:bldP spid="23" grpId="0" autoUpdateAnimBg="0"/>
      <p:bldP spid="24" grpId="0" animBg="1"/>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nimBg="1" autoUpdateAnimBg="0"/>
      <p:bldP spid="33" grpId="0" animBg="1" autoUpdateAnimBg="0"/>
      <p:bldP spid="34"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燕尾形 40"/>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Freeform 5"/>
          <p:cNvSpPr>
            <a:spLocks noEditPoints="1"/>
          </p:cNvSpPr>
          <p:nvPr/>
        </p:nvSpPr>
        <p:spPr bwMode="auto">
          <a:xfrm>
            <a:off x="2301126" y="2416238"/>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39" name="Freeform 6"/>
          <p:cNvSpPr>
            <a:spLocks noEditPoints="1"/>
          </p:cNvSpPr>
          <p:nvPr/>
        </p:nvSpPr>
        <p:spPr bwMode="auto">
          <a:xfrm>
            <a:off x="2701959" y="1986889"/>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0" name="Freeform 7"/>
          <p:cNvSpPr>
            <a:spLocks noEditPoints="1"/>
          </p:cNvSpPr>
          <p:nvPr/>
        </p:nvSpPr>
        <p:spPr bwMode="auto">
          <a:xfrm>
            <a:off x="1973429" y="1986889"/>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7" name="Freeform 8"/>
          <p:cNvSpPr>
            <a:spLocks noEditPoints="1"/>
          </p:cNvSpPr>
          <p:nvPr/>
        </p:nvSpPr>
        <p:spPr bwMode="auto">
          <a:xfrm>
            <a:off x="2386919"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8" name="Freeform 9"/>
          <p:cNvSpPr>
            <a:spLocks noEditPoints="1"/>
          </p:cNvSpPr>
          <p:nvPr/>
        </p:nvSpPr>
        <p:spPr bwMode="auto">
          <a:xfrm>
            <a:off x="3029655"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9" name="Freeform 10"/>
          <p:cNvSpPr>
            <a:spLocks noEditPoints="1"/>
          </p:cNvSpPr>
          <p:nvPr/>
        </p:nvSpPr>
        <p:spPr bwMode="auto">
          <a:xfrm>
            <a:off x="1754028" y="1711993"/>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50" name="Freeform 11"/>
          <p:cNvSpPr>
            <a:spLocks noEditPoints="1"/>
          </p:cNvSpPr>
          <p:nvPr/>
        </p:nvSpPr>
        <p:spPr bwMode="auto">
          <a:xfrm>
            <a:off x="2168922"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51" name="Freeform 12"/>
          <p:cNvSpPr>
            <a:spLocks noEditPoints="1"/>
          </p:cNvSpPr>
          <p:nvPr/>
        </p:nvSpPr>
        <p:spPr bwMode="auto">
          <a:xfrm>
            <a:off x="2713209"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52" name="Freeform 13"/>
          <p:cNvSpPr>
            <a:spLocks noEditPoints="1"/>
          </p:cNvSpPr>
          <p:nvPr/>
        </p:nvSpPr>
        <p:spPr bwMode="auto">
          <a:xfrm>
            <a:off x="1526187" y="1425759"/>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3" name="Freeform 14"/>
          <p:cNvSpPr>
            <a:spLocks noEditPoints="1"/>
          </p:cNvSpPr>
          <p:nvPr/>
        </p:nvSpPr>
        <p:spPr bwMode="auto">
          <a:xfrm>
            <a:off x="3264528"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71" name="Freeform 15"/>
          <p:cNvSpPr>
            <a:spLocks noEditPoints="1"/>
          </p:cNvSpPr>
          <p:nvPr/>
        </p:nvSpPr>
        <p:spPr bwMode="auto">
          <a:xfrm>
            <a:off x="2420674" y="1190541"/>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4" name="Freeform 16"/>
          <p:cNvSpPr>
            <a:spLocks noEditPoints="1"/>
          </p:cNvSpPr>
          <p:nvPr/>
        </p:nvSpPr>
        <p:spPr bwMode="auto">
          <a:xfrm>
            <a:off x="2960741"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5" name="Freeform 17"/>
          <p:cNvSpPr>
            <a:spLocks noEditPoints="1"/>
          </p:cNvSpPr>
          <p:nvPr/>
        </p:nvSpPr>
        <p:spPr bwMode="auto">
          <a:xfrm>
            <a:off x="3493775"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6" name="Freeform 18"/>
          <p:cNvSpPr>
            <a:spLocks noEditPoints="1"/>
          </p:cNvSpPr>
          <p:nvPr/>
        </p:nvSpPr>
        <p:spPr bwMode="auto">
          <a:xfrm>
            <a:off x="1872167" y="1190541"/>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7" name="Freeform 19"/>
          <p:cNvSpPr>
            <a:spLocks noEditPoints="1"/>
          </p:cNvSpPr>
          <p:nvPr/>
        </p:nvSpPr>
        <p:spPr bwMode="auto">
          <a:xfrm>
            <a:off x="1339132"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8" name="Freeform 20"/>
          <p:cNvSpPr>
            <a:spLocks noEditPoints="1"/>
          </p:cNvSpPr>
          <p:nvPr/>
        </p:nvSpPr>
        <p:spPr bwMode="auto">
          <a:xfrm>
            <a:off x="1130980" y="985075"/>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9" name="Freeform 21"/>
          <p:cNvSpPr>
            <a:spLocks noEditPoints="1"/>
          </p:cNvSpPr>
          <p:nvPr/>
        </p:nvSpPr>
        <p:spPr bwMode="auto">
          <a:xfrm>
            <a:off x="1649954" y="985075"/>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0" name="Freeform 22"/>
          <p:cNvSpPr>
            <a:spLocks noEditPoints="1"/>
          </p:cNvSpPr>
          <p:nvPr/>
        </p:nvSpPr>
        <p:spPr bwMode="auto">
          <a:xfrm>
            <a:off x="2177364" y="985075"/>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1" name="Freeform 23"/>
          <p:cNvSpPr>
            <a:spLocks noEditPoints="1"/>
          </p:cNvSpPr>
          <p:nvPr/>
        </p:nvSpPr>
        <p:spPr bwMode="auto">
          <a:xfrm>
            <a:off x="2682268" y="985075"/>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2" name="Freeform 24"/>
          <p:cNvSpPr>
            <a:spLocks noEditPoints="1"/>
          </p:cNvSpPr>
          <p:nvPr/>
        </p:nvSpPr>
        <p:spPr bwMode="auto">
          <a:xfrm>
            <a:off x="3202648" y="985075"/>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3" name="Freeform 25"/>
          <p:cNvSpPr>
            <a:spLocks noEditPoints="1"/>
          </p:cNvSpPr>
          <p:nvPr/>
        </p:nvSpPr>
        <p:spPr bwMode="auto">
          <a:xfrm>
            <a:off x="3720213" y="985075"/>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4" name="Text Box 10"/>
          <p:cNvSpPr txBox="1">
            <a:spLocks noChangeArrowheads="1"/>
          </p:cNvSpPr>
          <p:nvPr/>
        </p:nvSpPr>
        <p:spPr bwMode="auto">
          <a:xfrm>
            <a:off x="1557115" y="3575022"/>
            <a:ext cx="3018997" cy="1279603"/>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400" b="1" dirty="0">
                <a:solidFill>
                  <a:srgbClr val="08A810"/>
                </a:solidFill>
                <a:latin typeface="微软雅黑" pitchFamily="34" charset="-122"/>
                <a:ea typeface="微软雅黑" pitchFamily="34" charset="-122"/>
                <a:cs typeface="Open Sans" pitchFamily="34" charset="0"/>
              </a:rPr>
              <a:t>人才培养计划</a:t>
            </a:r>
            <a:endParaRPr lang="en-US" sz="1200" dirty="0">
              <a:solidFill>
                <a:srgbClr val="08A810"/>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dirty="0">
              <a:latin typeface="微软雅黑" pitchFamily="34" charset="-122"/>
              <a:ea typeface="微软雅黑" pitchFamily="34" charset="-122"/>
              <a:cs typeface="Open Sans" pitchFamily="34" charset="0"/>
            </a:endParaRPr>
          </a:p>
        </p:txBody>
      </p:sp>
      <p:sp>
        <p:nvSpPr>
          <p:cNvPr id="85" name="Text Box 10"/>
          <p:cNvSpPr txBox="1">
            <a:spLocks noChangeArrowheads="1"/>
          </p:cNvSpPr>
          <p:nvPr/>
        </p:nvSpPr>
        <p:spPr bwMode="auto">
          <a:xfrm>
            <a:off x="611560" y="4015697"/>
            <a:ext cx="1620202" cy="439373"/>
          </a:xfrm>
          <a:prstGeom prst="rect">
            <a:avLst/>
          </a:prstGeom>
          <a:noFill/>
          <a:ln w="9525">
            <a:noFill/>
            <a:miter lim="800000"/>
            <a:headEnd/>
            <a:tailEnd/>
          </a:ln>
        </p:spPr>
        <p:txBody>
          <a:bodyPr wrap="square" lIns="38885" tIns="19442" rIns="38885" bIns="19442">
            <a:spAutoFit/>
          </a:bodyPr>
          <a:lstStyle/>
          <a:p>
            <a:pPr defTabSz="925541"/>
            <a:r>
              <a:rPr lang="en-US" sz="2600" b="1" dirty="0">
                <a:solidFill>
                  <a:srgbClr val="08A810"/>
                </a:solidFill>
                <a:latin typeface="微软雅黑" pitchFamily="34" charset="-122"/>
                <a:ea typeface="微软雅黑" pitchFamily="34" charset="-122"/>
                <a:cs typeface="Open Sans" pitchFamily="34" charset="0"/>
              </a:rPr>
              <a:t>69%</a:t>
            </a:r>
            <a:endParaRPr lang="en-US" sz="2600" dirty="0">
              <a:solidFill>
                <a:srgbClr val="08A810"/>
              </a:solidFill>
              <a:latin typeface="微软雅黑" pitchFamily="34" charset="-122"/>
              <a:ea typeface="微软雅黑" pitchFamily="34" charset="-122"/>
              <a:cs typeface="Open Sans" pitchFamily="34" charset="0"/>
            </a:endParaRPr>
          </a:p>
        </p:txBody>
      </p:sp>
      <p:sp>
        <p:nvSpPr>
          <p:cNvPr id="86" name="Right Brace 31"/>
          <p:cNvSpPr/>
          <p:nvPr/>
        </p:nvSpPr>
        <p:spPr>
          <a:xfrm>
            <a:off x="4580998" y="987574"/>
            <a:ext cx="135018" cy="3941337"/>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77770" tIns="38885" rIns="77770" bIns="38885" rtlCol="0" anchor="ctr"/>
          <a:lstStyle/>
          <a:p>
            <a:pPr algn="ctr"/>
            <a:endParaRPr lang="en-US"/>
          </a:p>
        </p:txBody>
      </p:sp>
      <p:sp>
        <p:nvSpPr>
          <p:cNvPr id="87" name="Rounded Rectangle 37"/>
          <p:cNvSpPr/>
          <p:nvPr/>
        </p:nvSpPr>
        <p:spPr>
          <a:xfrm>
            <a:off x="5030277" y="1115145"/>
            <a:ext cx="3333520" cy="1141043"/>
          </a:xfrm>
          <a:prstGeom prst="roundRect">
            <a:avLst>
              <a:gd name="adj" fmla="val 5186"/>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88" name="Text Box 10"/>
          <p:cNvSpPr txBox="1">
            <a:spLocks noChangeArrowheads="1"/>
          </p:cNvSpPr>
          <p:nvPr/>
        </p:nvSpPr>
        <p:spPr bwMode="auto">
          <a:xfrm>
            <a:off x="5225818" y="1175251"/>
            <a:ext cx="3026242"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1</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89" name="Rounded Rectangle 45"/>
          <p:cNvSpPr/>
          <p:nvPr/>
        </p:nvSpPr>
        <p:spPr>
          <a:xfrm>
            <a:off x="5030277" y="2394587"/>
            <a:ext cx="3333520" cy="1203428"/>
          </a:xfrm>
          <a:prstGeom prst="roundRect">
            <a:avLst>
              <a:gd name="adj" fmla="val 5186"/>
            </a:avLst>
          </a:prstGeom>
          <a:solidFill>
            <a:srgbClr val="92D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90" name="Text Box 10"/>
          <p:cNvSpPr txBox="1">
            <a:spLocks noChangeArrowheads="1"/>
          </p:cNvSpPr>
          <p:nvPr/>
        </p:nvSpPr>
        <p:spPr bwMode="auto">
          <a:xfrm>
            <a:off x="5225821" y="2520748"/>
            <a:ext cx="3026239"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2</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91" name="Rounded Rectangle 47"/>
          <p:cNvSpPr/>
          <p:nvPr/>
        </p:nvSpPr>
        <p:spPr>
          <a:xfrm>
            <a:off x="5030277" y="3736297"/>
            <a:ext cx="3333520" cy="1114071"/>
          </a:xfrm>
          <a:prstGeom prst="roundRect">
            <a:avLst>
              <a:gd name="adj" fmla="val 5186"/>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92" name="Text Box 10"/>
          <p:cNvSpPr txBox="1">
            <a:spLocks noChangeArrowheads="1"/>
          </p:cNvSpPr>
          <p:nvPr/>
        </p:nvSpPr>
        <p:spPr bwMode="auto">
          <a:xfrm>
            <a:off x="5225820" y="3791969"/>
            <a:ext cx="2991017"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3</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10000">
        <p:dissolve/>
      </p:transition>
    </mc:Choice>
    <mc:Fallback xmlns="">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4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60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1000"/>
                                        <p:tgtEl>
                                          <p:spTgt spid="52"/>
                                        </p:tgtEl>
                                      </p:cBhvr>
                                    </p:animEffect>
                                    <p:anim calcmode="lin" valueType="num">
                                      <p:cBhvr>
                                        <p:cTn id="38" dur="1000" fill="hold"/>
                                        <p:tgtEl>
                                          <p:spTgt spid="52"/>
                                        </p:tgtEl>
                                        <p:attrNameLst>
                                          <p:attrName>ppt_x</p:attrName>
                                        </p:attrNameLst>
                                      </p:cBhvr>
                                      <p:tavLst>
                                        <p:tav tm="0">
                                          <p:val>
                                            <p:strVal val="#ppt_x"/>
                                          </p:val>
                                        </p:tav>
                                        <p:tav tm="100000">
                                          <p:val>
                                            <p:strVal val="#ppt_x"/>
                                          </p:val>
                                        </p:tav>
                                      </p:tavLst>
                                    </p:anim>
                                    <p:anim calcmode="lin" valueType="num">
                                      <p:cBhvr>
                                        <p:cTn id="39" dur="1000" fill="hold"/>
                                        <p:tgtEl>
                                          <p:spTgt spid="5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70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80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9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1000"/>
                                        <p:tgtEl>
                                          <p:spTgt spid="53"/>
                                        </p:tgtEl>
                                      </p:cBhvr>
                                    </p:animEffect>
                                    <p:anim calcmode="lin" valueType="num">
                                      <p:cBhvr>
                                        <p:cTn id="53" dur="1000" fill="hold"/>
                                        <p:tgtEl>
                                          <p:spTgt spid="53"/>
                                        </p:tgtEl>
                                        <p:attrNameLst>
                                          <p:attrName>ppt_x</p:attrName>
                                        </p:attrNameLst>
                                      </p:cBhvr>
                                      <p:tavLst>
                                        <p:tav tm="0">
                                          <p:val>
                                            <p:strVal val="#ppt_x"/>
                                          </p:val>
                                        </p:tav>
                                        <p:tav tm="100000">
                                          <p:val>
                                            <p:strVal val="#ppt_x"/>
                                          </p:val>
                                        </p:tav>
                                      </p:tavLst>
                                    </p:anim>
                                    <p:anim calcmode="lin" valueType="num">
                                      <p:cBhvr>
                                        <p:cTn id="54" dur="1000" fill="hold"/>
                                        <p:tgtEl>
                                          <p:spTgt spid="5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0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1000"/>
                                        <p:tgtEl>
                                          <p:spTgt spid="77"/>
                                        </p:tgtEl>
                                      </p:cBhvr>
                                    </p:animEffect>
                                    <p:anim calcmode="lin" valueType="num">
                                      <p:cBhvr>
                                        <p:cTn id="58" dur="1000" fill="hold"/>
                                        <p:tgtEl>
                                          <p:spTgt spid="77"/>
                                        </p:tgtEl>
                                        <p:attrNameLst>
                                          <p:attrName>ppt_x</p:attrName>
                                        </p:attrNameLst>
                                      </p:cBhvr>
                                      <p:tavLst>
                                        <p:tav tm="0">
                                          <p:val>
                                            <p:strVal val="#ppt_x"/>
                                          </p:val>
                                        </p:tav>
                                        <p:tav tm="100000">
                                          <p:val>
                                            <p:strVal val="#ppt_x"/>
                                          </p:val>
                                        </p:tav>
                                      </p:tavLst>
                                    </p:anim>
                                    <p:anim calcmode="lin" valueType="num">
                                      <p:cBhvr>
                                        <p:cTn id="59" dur="1000" fill="hold"/>
                                        <p:tgtEl>
                                          <p:spTgt spid="7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100"/>
                                  </p:stCondLst>
                                  <p:childTnLst>
                                    <p:set>
                                      <p:cBhvr>
                                        <p:cTn id="61" dur="1" fill="hold">
                                          <p:stCondLst>
                                            <p:cond delay="0"/>
                                          </p:stCondLst>
                                        </p:cTn>
                                        <p:tgtEl>
                                          <p:spTgt spid="76"/>
                                        </p:tgtEl>
                                        <p:attrNameLst>
                                          <p:attrName>style.visibility</p:attrName>
                                        </p:attrNameLst>
                                      </p:cBhvr>
                                      <p:to>
                                        <p:strVal val="visible"/>
                                      </p:to>
                                    </p:set>
                                    <p:animEffect transition="in" filter="fade">
                                      <p:cBhvr>
                                        <p:cTn id="62" dur="1000"/>
                                        <p:tgtEl>
                                          <p:spTgt spid="76"/>
                                        </p:tgtEl>
                                      </p:cBhvr>
                                    </p:animEffect>
                                    <p:anim calcmode="lin" valueType="num">
                                      <p:cBhvr>
                                        <p:cTn id="63" dur="1000" fill="hold"/>
                                        <p:tgtEl>
                                          <p:spTgt spid="76"/>
                                        </p:tgtEl>
                                        <p:attrNameLst>
                                          <p:attrName>ppt_x</p:attrName>
                                        </p:attrNameLst>
                                      </p:cBhvr>
                                      <p:tavLst>
                                        <p:tav tm="0">
                                          <p:val>
                                            <p:strVal val="#ppt_x"/>
                                          </p:val>
                                        </p:tav>
                                        <p:tav tm="100000">
                                          <p:val>
                                            <p:strVal val="#ppt_x"/>
                                          </p:val>
                                        </p:tav>
                                      </p:tavLst>
                                    </p:anim>
                                    <p:anim calcmode="lin" valueType="num">
                                      <p:cBhvr>
                                        <p:cTn id="64" dur="1000" fill="hold"/>
                                        <p:tgtEl>
                                          <p:spTgt spid="7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200"/>
                                  </p:stCondLst>
                                  <p:childTnLst>
                                    <p:set>
                                      <p:cBhvr>
                                        <p:cTn id="66" dur="1" fill="hold">
                                          <p:stCondLst>
                                            <p:cond delay="0"/>
                                          </p:stCondLst>
                                        </p:cTn>
                                        <p:tgtEl>
                                          <p:spTgt spid="71"/>
                                        </p:tgtEl>
                                        <p:attrNameLst>
                                          <p:attrName>style.visibility</p:attrName>
                                        </p:attrNameLst>
                                      </p:cBhvr>
                                      <p:to>
                                        <p:strVal val="visible"/>
                                      </p:to>
                                    </p:set>
                                    <p:animEffect transition="in" filter="fade">
                                      <p:cBhvr>
                                        <p:cTn id="67" dur="1000"/>
                                        <p:tgtEl>
                                          <p:spTgt spid="71"/>
                                        </p:tgtEl>
                                      </p:cBhvr>
                                    </p:animEffect>
                                    <p:anim calcmode="lin" valueType="num">
                                      <p:cBhvr>
                                        <p:cTn id="68" dur="1000" fill="hold"/>
                                        <p:tgtEl>
                                          <p:spTgt spid="71"/>
                                        </p:tgtEl>
                                        <p:attrNameLst>
                                          <p:attrName>ppt_x</p:attrName>
                                        </p:attrNameLst>
                                      </p:cBhvr>
                                      <p:tavLst>
                                        <p:tav tm="0">
                                          <p:val>
                                            <p:strVal val="#ppt_x"/>
                                          </p:val>
                                        </p:tav>
                                        <p:tav tm="100000">
                                          <p:val>
                                            <p:strVal val="#ppt_x"/>
                                          </p:val>
                                        </p:tav>
                                      </p:tavLst>
                                    </p:anim>
                                    <p:anim calcmode="lin" valueType="num">
                                      <p:cBhvr>
                                        <p:cTn id="69" dur="1000" fill="hold"/>
                                        <p:tgtEl>
                                          <p:spTgt spid="7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30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1000"/>
                                        <p:tgtEl>
                                          <p:spTgt spid="74"/>
                                        </p:tgtEl>
                                      </p:cBhvr>
                                    </p:animEffect>
                                    <p:anim calcmode="lin" valueType="num">
                                      <p:cBhvr>
                                        <p:cTn id="73" dur="1000" fill="hold"/>
                                        <p:tgtEl>
                                          <p:spTgt spid="74"/>
                                        </p:tgtEl>
                                        <p:attrNameLst>
                                          <p:attrName>ppt_x</p:attrName>
                                        </p:attrNameLst>
                                      </p:cBhvr>
                                      <p:tavLst>
                                        <p:tav tm="0">
                                          <p:val>
                                            <p:strVal val="#ppt_x"/>
                                          </p:val>
                                        </p:tav>
                                        <p:tav tm="100000">
                                          <p:val>
                                            <p:strVal val="#ppt_x"/>
                                          </p:val>
                                        </p:tav>
                                      </p:tavLst>
                                    </p:anim>
                                    <p:anim calcmode="lin" valueType="num">
                                      <p:cBhvr>
                                        <p:cTn id="74" dur="1000" fill="hold"/>
                                        <p:tgtEl>
                                          <p:spTgt spid="74"/>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400"/>
                                  </p:stCondLst>
                                  <p:childTnLst>
                                    <p:set>
                                      <p:cBhvr>
                                        <p:cTn id="76" dur="1" fill="hold">
                                          <p:stCondLst>
                                            <p:cond delay="0"/>
                                          </p:stCondLst>
                                        </p:cTn>
                                        <p:tgtEl>
                                          <p:spTgt spid="75"/>
                                        </p:tgtEl>
                                        <p:attrNameLst>
                                          <p:attrName>style.visibility</p:attrName>
                                        </p:attrNameLst>
                                      </p:cBhvr>
                                      <p:to>
                                        <p:strVal val="visible"/>
                                      </p:to>
                                    </p:set>
                                    <p:animEffect transition="in" filter="fade">
                                      <p:cBhvr>
                                        <p:cTn id="77" dur="1000"/>
                                        <p:tgtEl>
                                          <p:spTgt spid="75"/>
                                        </p:tgtEl>
                                      </p:cBhvr>
                                    </p:animEffect>
                                    <p:anim calcmode="lin" valueType="num">
                                      <p:cBhvr>
                                        <p:cTn id="78" dur="1000" fill="hold"/>
                                        <p:tgtEl>
                                          <p:spTgt spid="75"/>
                                        </p:tgtEl>
                                        <p:attrNameLst>
                                          <p:attrName>ppt_x</p:attrName>
                                        </p:attrNameLst>
                                      </p:cBhvr>
                                      <p:tavLst>
                                        <p:tav tm="0">
                                          <p:val>
                                            <p:strVal val="#ppt_x"/>
                                          </p:val>
                                        </p:tav>
                                        <p:tav tm="100000">
                                          <p:val>
                                            <p:strVal val="#ppt_x"/>
                                          </p:val>
                                        </p:tav>
                                      </p:tavLst>
                                    </p:anim>
                                    <p:anim calcmode="lin" valueType="num">
                                      <p:cBhvr>
                                        <p:cTn id="79" dur="1000" fill="hold"/>
                                        <p:tgtEl>
                                          <p:spTgt spid="75"/>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78"/>
                                        </p:tgtEl>
                                        <p:attrNameLst>
                                          <p:attrName>style.visibility</p:attrName>
                                        </p:attrNameLst>
                                      </p:cBhvr>
                                      <p:to>
                                        <p:strVal val="visible"/>
                                      </p:to>
                                    </p:set>
                                    <p:animEffect transition="in" filter="fade">
                                      <p:cBhvr>
                                        <p:cTn id="82" dur="1000"/>
                                        <p:tgtEl>
                                          <p:spTgt spid="78"/>
                                        </p:tgtEl>
                                      </p:cBhvr>
                                    </p:animEffect>
                                    <p:anim calcmode="lin" valueType="num">
                                      <p:cBhvr>
                                        <p:cTn id="83" dur="1000" fill="hold"/>
                                        <p:tgtEl>
                                          <p:spTgt spid="78"/>
                                        </p:tgtEl>
                                        <p:attrNameLst>
                                          <p:attrName>ppt_x</p:attrName>
                                        </p:attrNameLst>
                                      </p:cBhvr>
                                      <p:tavLst>
                                        <p:tav tm="0">
                                          <p:val>
                                            <p:strVal val="#ppt_x"/>
                                          </p:val>
                                        </p:tav>
                                        <p:tav tm="100000">
                                          <p:val>
                                            <p:strVal val="#ppt_x"/>
                                          </p:val>
                                        </p:tav>
                                      </p:tavLst>
                                    </p:anim>
                                    <p:anim calcmode="lin" valueType="num">
                                      <p:cBhvr>
                                        <p:cTn id="84" dur="1000" fill="hold"/>
                                        <p:tgtEl>
                                          <p:spTgt spid="7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60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1000"/>
                                        <p:tgtEl>
                                          <p:spTgt spid="79"/>
                                        </p:tgtEl>
                                      </p:cBhvr>
                                    </p:animEffect>
                                    <p:anim calcmode="lin" valueType="num">
                                      <p:cBhvr>
                                        <p:cTn id="88" dur="1000" fill="hold"/>
                                        <p:tgtEl>
                                          <p:spTgt spid="79"/>
                                        </p:tgtEl>
                                        <p:attrNameLst>
                                          <p:attrName>ppt_x</p:attrName>
                                        </p:attrNameLst>
                                      </p:cBhvr>
                                      <p:tavLst>
                                        <p:tav tm="0">
                                          <p:val>
                                            <p:strVal val="#ppt_x"/>
                                          </p:val>
                                        </p:tav>
                                        <p:tav tm="100000">
                                          <p:val>
                                            <p:strVal val="#ppt_x"/>
                                          </p:val>
                                        </p:tav>
                                      </p:tavLst>
                                    </p:anim>
                                    <p:anim calcmode="lin" valueType="num">
                                      <p:cBhvr>
                                        <p:cTn id="89" dur="1000" fill="hold"/>
                                        <p:tgtEl>
                                          <p:spTgt spid="7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1700"/>
                                  </p:stCondLst>
                                  <p:childTnLst>
                                    <p:set>
                                      <p:cBhvr>
                                        <p:cTn id="91" dur="1" fill="hold">
                                          <p:stCondLst>
                                            <p:cond delay="0"/>
                                          </p:stCondLst>
                                        </p:cTn>
                                        <p:tgtEl>
                                          <p:spTgt spid="80"/>
                                        </p:tgtEl>
                                        <p:attrNameLst>
                                          <p:attrName>style.visibility</p:attrName>
                                        </p:attrNameLst>
                                      </p:cBhvr>
                                      <p:to>
                                        <p:strVal val="visible"/>
                                      </p:to>
                                    </p:set>
                                    <p:animEffect transition="in" filter="fade">
                                      <p:cBhvr>
                                        <p:cTn id="92" dur="1000"/>
                                        <p:tgtEl>
                                          <p:spTgt spid="80"/>
                                        </p:tgtEl>
                                      </p:cBhvr>
                                    </p:animEffect>
                                    <p:anim calcmode="lin" valueType="num">
                                      <p:cBhvr>
                                        <p:cTn id="93" dur="1000" fill="hold"/>
                                        <p:tgtEl>
                                          <p:spTgt spid="80"/>
                                        </p:tgtEl>
                                        <p:attrNameLst>
                                          <p:attrName>ppt_x</p:attrName>
                                        </p:attrNameLst>
                                      </p:cBhvr>
                                      <p:tavLst>
                                        <p:tav tm="0">
                                          <p:val>
                                            <p:strVal val="#ppt_x"/>
                                          </p:val>
                                        </p:tav>
                                        <p:tav tm="100000">
                                          <p:val>
                                            <p:strVal val="#ppt_x"/>
                                          </p:val>
                                        </p:tav>
                                      </p:tavLst>
                                    </p:anim>
                                    <p:anim calcmode="lin" valueType="num">
                                      <p:cBhvr>
                                        <p:cTn id="94" dur="1000" fill="hold"/>
                                        <p:tgtEl>
                                          <p:spTgt spid="8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80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900"/>
                                  </p:stCondLst>
                                  <p:childTnLst>
                                    <p:set>
                                      <p:cBhvr>
                                        <p:cTn id="101" dur="1" fill="hold">
                                          <p:stCondLst>
                                            <p:cond delay="0"/>
                                          </p:stCondLst>
                                        </p:cTn>
                                        <p:tgtEl>
                                          <p:spTgt spid="82"/>
                                        </p:tgtEl>
                                        <p:attrNameLst>
                                          <p:attrName>style.visibility</p:attrName>
                                        </p:attrNameLst>
                                      </p:cBhvr>
                                      <p:to>
                                        <p:strVal val="visible"/>
                                      </p:to>
                                    </p:set>
                                    <p:animEffect transition="in" filter="fade">
                                      <p:cBhvr>
                                        <p:cTn id="102" dur="1000"/>
                                        <p:tgtEl>
                                          <p:spTgt spid="82"/>
                                        </p:tgtEl>
                                      </p:cBhvr>
                                    </p:animEffect>
                                    <p:anim calcmode="lin" valueType="num">
                                      <p:cBhvr>
                                        <p:cTn id="103" dur="1000" fill="hold"/>
                                        <p:tgtEl>
                                          <p:spTgt spid="82"/>
                                        </p:tgtEl>
                                        <p:attrNameLst>
                                          <p:attrName>ppt_x</p:attrName>
                                        </p:attrNameLst>
                                      </p:cBhvr>
                                      <p:tavLst>
                                        <p:tav tm="0">
                                          <p:val>
                                            <p:strVal val="#ppt_x"/>
                                          </p:val>
                                        </p:tav>
                                        <p:tav tm="100000">
                                          <p:val>
                                            <p:strVal val="#ppt_x"/>
                                          </p:val>
                                        </p:tav>
                                      </p:tavLst>
                                    </p:anim>
                                    <p:anim calcmode="lin" valueType="num">
                                      <p:cBhvr>
                                        <p:cTn id="104" dur="1000" fill="hold"/>
                                        <p:tgtEl>
                                          <p:spTgt spid="82"/>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0"/>
                                  </p:stCondLst>
                                  <p:childTnLst>
                                    <p:set>
                                      <p:cBhvr>
                                        <p:cTn id="106" dur="1" fill="hold">
                                          <p:stCondLst>
                                            <p:cond delay="0"/>
                                          </p:stCondLst>
                                        </p:cTn>
                                        <p:tgtEl>
                                          <p:spTgt spid="83"/>
                                        </p:tgtEl>
                                        <p:attrNameLst>
                                          <p:attrName>style.visibility</p:attrName>
                                        </p:attrNameLst>
                                      </p:cBhvr>
                                      <p:to>
                                        <p:strVal val="visible"/>
                                      </p:to>
                                    </p:set>
                                    <p:animEffect transition="in" filter="fade">
                                      <p:cBhvr>
                                        <p:cTn id="107" dur="1000"/>
                                        <p:tgtEl>
                                          <p:spTgt spid="83"/>
                                        </p:tgtEl>
                                      </p:cBhvr>
                                    </p:animEffect>
                                    <p:anim calcmode="lin" valueType="num">
                                      <p:cBhvr>
                                        <p:cTn id="108" dur="1000" fill="hold"/>
                                        <p:tgtEl>
                                          <p:spTgt spid="83"/>
                                        </p:tgtEl>
                                        <p:attrNameLst>
                                          <p:attrName>ppt_x</p:attrName>
                                        </p:attrNameLst>
                                      </p:cBhvr>
                                      <p:tavLst>
                                        <p:tav tm="0">
                                          <p:val>
                                            <p:strVal val="#ppt_x"/>
                                          </p:val>
                                        </p:tav>
                                        <p:tav tm="100000">
                                          <p:val>
                                            <p:strVal val="#ppt_x"/>
                                          </p:val>
                                        </p:tav>
                                      </p:tavLst>
                                    </p:anim>
                                    <p:anim calcmode="lin" valueType="num">
                                      <p:cBhvr>
                                        <p:cTn id="109" dur="1000" fill="hold"/>
                                        <p:tgtEl>
                                          <p:spTgt spid="83"/>
                                        </p:tgtEl>
                                        <p:attrNameLst>
                                          <p:attrName>ppt_y</p:attrName>
                                        </p:attrNameLst>
                                      </p:cBhvr>
                                      <p:tavLst>
                                        <p:tav tm="0">
                                          <p:val>
                                            <p:strVal val="#ppt_y-.1"/>
                                          </p:val>
                                        </p:tav>
                                        <p:tav tm="100000">
                                          <p:val>
                                            <p:strVal val="#ppt_y"/>
                                          </p:val>
                                        </p:tav>
                                      </p:tavLst>
                                    </p:anim>
                                  </p:childTnLst>
                                </p:cTn>
                              </p:par>
                            </p:childTnLst>
                          </p:cTn>
                        </p:par>
                        <p:par>
                          <p:cTn id="110" fill="hold">
                            <p:stCondLst>
                              <p:cond delay="3000"/>
                            </p:stCondLst>
                            <p:childTnLst>
                              <p:par>
                                <p:cTn id="111" presetID="53" presetClass="entr" presetSubtype="16" fill="hold" grpId="0" nodeType="afterEffect">
                                  <p:stCondLst>
                                    <p:cond delay="0"/>
                                  </p:stCondLst>
                                  <p:childTnLst>
                                    <p:set>
                                      <p:cBhvr>
                                        <p:cTn id="112" dur="1" fill="hold">
                                          <p:stCondLst>
                                            <p:cond delay="0"/>
                                          </p:stCondLst>
                                        </p:cTn>
                                        <p:tgtEl>
                                          <p:spTgt spid="85"/>
                                        </p:tgtEl>
                                        <p:attrNameLst>
                                          <p:attrName>style.visibility</p:attrName>
                                        </p:attrNameLst>
                                      </p:cBhvr>
                                      <p:to>
                                        <p:strVal val="visible"/>
                                      </p:to>
                                    </p:set>
                                    <p:anim calcmode="lin" valueType="num">
                                      <p:cBhvr>
                                        <p:cTn id="113" dur="500" fill="hold"/>
                                        <p:tgtEl>
                                          <p:spTgt spid="85"/>
                                        </p:tgtEl>
                                        <p:attrNameLst>
                                          <p:attrName>ppt_w</p:attrName>
                                        </p:attrNameLst>
                                      </p:cBhvr>
                                      <p:tavLst>
                                        <p:tav tm="0">
                                          <p:val>
                                            <p:fltVal val="0"/>
                                          </p:val>
                                        </p:tav>
                                        <p:tav tm="100000">
                                          <p:val>
                                            <p:strVal val="#ppt_w"/>
                                          </p:val>
                                        </p:tav>
                                      </p:tavLst>
                                    </p:anim>
                                    <p:anim calcmode="lin" valueType="num">
                                      <p:cBhvr>
                                        <p:cTn id="114" dur="500" fill="hold"/>
                                        <p:tgtEl>
                                          <p:spTgt spid="85"/>
                                        </p:tgtEl>
                                        <p:attrNameLst>
                                          <p:attrName>ppt_h</p:attrName>
                                        </p:attrNameLst>
                                      </p:cBhvr>
                                      <p:tavLst>
                                        <p:tav tm="0">
                                          <p:val>
                                            <p:fltVal val="0"/>
                                          </p:val>
                                        </p:tav>
                                        <p:tav tm="100000">
                                          <p:val>
                                            <p:strVal val="#ppt_h"/>
                                          </p:val>
                                        </p:tav>
                                      </p:tavLst>
                                    </p:anim>
                                    <p:animEffect transition="in" filter="fade">
                                      <p:cBhvr>
                                        <p:cTn id="115" dur="500"/>
                                        <p:tgtEl>
                                          <p:spTgt spid="85"/>
                                        </p:tgtEl>
                                      </p:cBhvr>
                                    </p:animEffect>
                                  </p:childTnLst>
                                </p:cTn>
                              </p:par>
                            </p:childTnLst>
                          </p:cTn>
                        </p:par>
                        <p:par>
                          <p:cTn id="116" fill="hold">
                            <p:stCondLst>
                              <p:cond delay="3500"/>
                            </p:stCondLst>
                            <p:childTnLst>
                              <p:par>
                                <p:cTn id="117" presetID="22" presetClass="entr" presetSubtype="8" fill="hold" grpId="0" nodeType="afterEffect">
                                  <p:stCondLst>
                                    <p:cond delay="0"/>
                                  </p:stCondLst>
                                  <p:childTnLst>
                                    <p:set>
                                      <p:cBhvr>
                                        <p:cTn id="118" dur="1" fill="hold">
                                          <p:stCondLst>
                                            <p:cond delay="0"/>
                                          </p:stCondLst>
                                        </p:cTn>
                                        <p:tgtEl>
                                          <p:spTgt spid="84"/>
                                        </p:tgtEl>
                                        <p:attrNameLst>
                                          <p:attrName>style.visibility</p:attrName>
                                        </p:attrNameLst>
                                      </p:cBhvr>
                                      <p:to>
                                        <p:strVal val="visible"/>
                                      </p:to>
                                    </p:set>
                                    <p:animEffect transition="in" filter="wipe(left)">
                                      <p:cBhvr>
                                        <p:cTn id="119" dur="500"/>
                                        <p:tgtEl>
                                          <p:spTgt spid="84"/>
                                        </p:tgtEl>
                                      </p:cBhvr>
                                    </p:animEffect>
                                  </p:childTnLst>
                                </p:cTn>
                              </p:par>
                            </p:childTnLst>
                          </p:cTn>
                        </p:par>
                        <p:par>
                          <p:cTn id="120" fill="hold">
                            <p:stCondLst>
                              <p:cond delay="4000"/>
                            </p:stCondLst>
                            <p:childTnLst>
                              <p:par>
                                <p:cTn id="121" presetID="22" presetClass="entr" presetSubtype="1"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Effect transition="in" filter="wipe(up)">
                                      <p:cBhvr>
                                        <p:cTn id="123" dur="500"/>
                                        <p:tgtEl>
                                          <p:spTgt spid="86"/>
                                        </p:tgtEl>
                                      </p:cBhvr>
                                    </p:animEffect>
                                  </p:childTnLst>
                                </p:cTn>
                              </p:par>
                            </p:childTnLst>
                          </p:cTn>
                        </p:par>
                        <p:par>
                          <p:cTn id="124" fill="hold">
                            <p:stCondLst>
                              <p:cond delay="4500"/>
                            </p:stCondLst>
                            <p:childTnLst>
                              <p:par>
                                <p:cTn id="125" presetID="2" presetClass="entr" presetSubtype="2" fill="hold" grpId="0" nodeType="after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additive="base">
                                        <p:cTn id="127" dur="250" fill="hold"/>
                                        <p:tgtEl>
                                          <p:spTgt spid="87"/>
                                        </p:tgtEl>
                                        <p:attrNameLst>
                                          <p:attrName>ppt_x</p:attrName>
                                        </p:attrNameLst>
                                      </p:cBhvr>
                                      <p:tavLst>
                                        <p:tav tm="0">
                                          <p:val>
                                            <p:strVal val="1+#ppt_w/2"/>
                                          </p:val>
                                        </p:tav>
                                        <p:tav tm="100000">
                                          <p:val>
                                            <p:strVal val="#ppt_x"/>
                                          </p:val>
                                        </p:tav>
                                      </p:tavLst>
                                    </p:anim>
                                    <p:anim calcmode="lin" valueType="num">
                                      <p:cBhvr additive="base">
                                        <p:cTn id="128" dur="250" fill="hold"/>
                                        <p:tgtEl>
                                          <p:spTgt spid="87"/>
                                        </p:tgtEl>
                                        <p:attrNameLst>
                                          <p:attrName>ppt_y</p:attrName>
                                        </p:attrNameLst>
                                      </p:cBhvr>
                                      <p:tavLst>
                                        <p:tav tm="0">
                                          <p:val>
                                            <p:strVal val="#ppt_y"/>
                                          </p:val>
                                        </p:tav>
                                        <p:tav tm="100000">
                                          <p:val>
                                            <p:strVal val="#ppt_y"/>
                                          </p:val>
                                        </p:tav>
                                      </p:tavLst>
                                    </p:anim>
                                  </p:childTnLst>
                                </p:cTn>
                              </p:par>
                            </p:childTnLst>
                          </p:cTn>
                        </p:par>
                        <p:par>
                          <p:cTn id="129" fill="hold">
                            <p:stCondLst>
                              <p:cond delay="4750"/>
                            </p:stCondLst>
                            <p:childTnLst>
                              <p:par>
                                <p:cTn id="130" presetID="2" presetClass="entr" presetSubtype="2" fill="hold" grpId="0" nodeType="afterEffect">
                                  <p:stCondLst>
                                    <p:cond delay="0"/>
                                  </p:stCondLst>
                                  <p:childTnLst>
                                    <p:set>
                                      <p:cBhvr>
                                        <p:cTn id="131" dur="1" fill="hold">
                                          <p:stCondLst>
                                            <p:cond delay="0"/>
                                          </p:stCondLst>
                                        </p:cTn>
                                        <p:tgtEl>
                                          <p:spTgt spid="88"/>
                                        </p:tgtEl>
                                        <p:attrNameLst>
                                          <p:attrName>style.visibility</p:attrName>
                                        </p:attrNameLst>
                                      </p:cBhvr>
                                      <p:to>
                                        <p:strVal val="visible"/>
                                      </p:to>
                                    </p:set>
                                    <p:anim calcmode="lin" valueType="num">
                                      <p:cBhvr additive="base">
                                        <p:cTn id="132" dur="250" fill="hold"/>
                                        <p:tgtEl>
                                          <p:spTgt spid="88"/>
                                        </p:tgtEl>
                                        <p:attrNameLst>
                                          <p:attrName>ppt_x</p:attrName>
                                        </p:attrNameLst>
                                      </p:cBhvr>
                                      <p:tavLst>
                                        <p:tav tm="0">
                                          <p:val>
                                            <p:strVal val="1+#ppt_w/2"/>
                                          </p:val>
                                        </p:tav>
                                        <p:tav tm="100000">
                                          <p:val>
                                            <p:strVal val="#ppt_x"/>
                                          </p:val>
                                        </p:tav>
                                      </p:tavLst>
                                    </p:anim>
                                    <p:anim calcmode="lin" valueType="num">
                                      <p:cBhvr additive="base">
                                        <p:cTn id="133" dur="250" fill="hold"/>
                                        <p:tgtEl>
                                          <p:spTgt spid="88"/>
                                        </p:tgtEl>
                                        <p:attrNameLst>
                                          <p:attrName>ppt_y</p:attrName>
                                        </p:attrNameLst>
                                      </p:cBhvr>
                                      <p:tavLst>
                                        <p:tav tm="0">
                                          <p:val>
                                            <p:strVal val="#ppt_y"/>
                                          </p:val>
                                        </p:tav>
                                        <p:tav tm="100000">
                                          <p:val>
                                            <p:strVal val="#ppt_y"/>
                                          </p:val>
                                        </p:tav>
                                      </p:tavLst>
                                    </p:anim>
                                  </p:childTnLst>
                                </p:cTn>
                              </p:par>
                            </p:childTnLst>
                          </p:cTn>
                        </p:par>
                        <p:par>
                          <p:cTn id="134" fill="hold">
                            <p:stCondLst>
                              <p:cond delay="5000"/>
                            </p:stCondLst>
                            <p:childTnLst>
                              <p:par>
                                <p:cTn id="135" presetID="2" presetClass="entr" presetSubtype="2" fill="hold" grpId="0" nodeType="afterEffect">
                                  <p:stCondLst>
                                    <p:cond delay="0"/>
                                  </p:stCondLst>
                                  <p:childTnLst>
                                    <p:set>
                                      <p:cBhvr>
                                        <p:cTn id="136" dur="1" fill="hold">
                                          <p:stCondLst>
                                            <p:cond delay="0"/>
                                          </p:stCondLst>
                                        </p:cTn>
                                        <p:tgtEl>
                                          <p:spTgt spid="89"/>
                                        </p:tgtEl>
                                        <p:attrNameLst>
                                          <p:attrName>style.visibility</p:attrName>
                                        </p:attrNameLst>
                                      </p:cBhvr>
                                      <p:to>
                                        <p:strVal val="visible"/>
                                      </p:to>
                                    </p:set>
                                    <p:anim calcmode="lin" valueType="num">
                                      <p:cBhvr additive="base">
                                        <p:cTn id="137" dur="250" fill="hold"/>
                                        <p:tgtEl>
                                          <p:spTgt spid="89"/>
                                        </p:tgtEl>
                                        <p:attrNameLst>
                                          <p:attrName>ppt_x</p:attrName>
                                        </p:attrNameLst>
                                      </p:cBhvr>
                                      <p:tavLst>
                                        <p:tav tm="0">
                                          <p:val>
                                            <p:strVal val="1+#ppt_w/2"/>
                                          </p:val>
                                        </p:tav>
                                        <p:tav tm="100000">
                                          <p:val>
                                            <p:strVal val="#ppt_x"/>
                                          </p:val>
                                        </p:tav>
                                      </p:tavLst>
                                    </p:anim>
                                    <p:anim calcmode="lin" valueType="num">
                                      <p:cBhvr additive="base">
                                        <p:cTn id="138" dur="250" fill="hold"/>
                                        <p:tgtEl>
                                          <p:spTgt spid="89"/>
                                        </p:tgtEl>
                                        <p:attrNameLst>
                                          <p:attrName>ppt_y</p:attrName>
                                        </p:attrNameLst>
                                      </p:cBhvr>
                                      <p:tavLst>
                                        <p:tav tm="0">
                                          <p:val>
                                            <p:strVal val="#ppt_y"/>
                                          </p:val>
                                        </p:tav>
                                        <p:tav tm="100000">
                                          <p:val>
                                            <p:strVal val="#ppt_y"/>
                                          </p:val>
                                        </p:tav>
                                      </p:tavLst>
                                    </p:anim>
                                  </p:childTnLst>
                                </p:cTn>
                              </p:par>
                            </p:childTnLst>
                          </p:cTn>
                        </p:par>
                        <p:par>
                          <p:cTn id="139" fill="hold">
                            <p:stCondLst>
                              <p:cond delay="5250"/>
                            </p:stCondLst>
                            <p:childTnLst>
                              <p:par>
                                <p:cTn id="140" presetID="2" presetClass="entr" presetSubtype="2" fill="hold" grpId="0" nodeType="afterEffect">
                                  <p:stCondLst>
                                    <p:cond delay="0"/>
                                  </p:stCondLst>
                                  <p:childTnLst>
                                    <p:set>
                                      <p:cBhvr>
                                        <p:cTn id="141" dur="1" fill="hold">
                                          <p:stCondLst>
                                            <p:cond delay="0"/>
                                          </p:stCondLst>
                                        </p:cTn>
                                        <p:tgtEl>
                                          <p:spTgt spid="90"/>
                                        </p:tgtEl>
                                        <p:attrNameLst>
                                          <p:attrName>style.visibility</p:attrName>
                                        </p:attrNameLst>
                                      </p:cBhvr>
                                      <p:to>
                                        <p:strVal val="visible"/>
                                      </p:to>
                                    </p:set>
                                    <p:anim calcmode="lin" valueType="num">
                                      <p:cBhvr additive="base">
                                        <p:cTn id="142" dur="250" fill="hold"/>
                                        <p:tgtEl>
                                          <p:spTgt spid="90"/>
                                        </p:tgtEl>
                                        <p:attrNameLst>
                                          <p:attrName>ppt_x</p:attrName>
                                        </p:attrNameLst>
                                      </p:cBhvr>
                                      <p:tavLst>
                                        <p:tav tm="0">
                                          <p:val>
                                            <p:strVal val="1+#ppt_w/2"/>
                                          </p:val>
                                        </p:tav>
                                        <p:tav tm="100000">
                                          <p:val>
                                            <p:strVal val="#ppt_x"/>
                                          </p:val>
                                        </p:tav>
                                      </p:tavLst>
                                    </p:anim>
                                    <p:anim calcmode="lin" valueType="num">
                                      <p:cBhvr additive="base">
                                        <p:cTn id="143" dur="250" fill="hold"/>
                                        <p:tgtEl>
                                          <p:spTgt spid="90"/>
                                        </p:tgtEl>
                                        <p:attrNameLst>
                                          <p:attrName>ppt_y</p:attrName>
                                        </p:attrNameLst>
                                      </p:cBhvr>
                                      <p:tavLst>
                                        <p:tav tm="0">
                                          <p:val>
                                            <p:strVal val="#ppt_y"/>
                                          </p:val>
                                        </p:tav>
                                        <p:tav tm="100000">
                                          <p:val>
                                            <p:strVal val="#ppt_y"/>
                                          </p:val>
                                        </p:tav>
                                      </p:tavLst>
                                    </p:anim>
                                  </p:childTnLst>
                                </p:cTn>
                              </p:par>
                            </p:childTnLst>
                          </p:cTn>
                        </p:par>
                        <p:par>
                          <p:cTn id="144" fill="hold">
                            <p:stCondLst>
                              <p:cond delay="5500"/>
                            </p:stCondLst>
                            <p:childTnLst>
                              <p:par>
                                <p:cTn id="145" presetID="2" presetClass="entr" presetSubtype="2" fill="hold" grpId="0" nodeType="afterEffect">
                                  <p:stCondLst>
                                    <p:cond delay="0"/>
                                  </p:stCondLst>
                                  <p:childTnLst>
                                    <p:set>
                                      <p:cBhvr>
                                        <p:cTn id="146" dur="1" fill="hold">
                                          <p:stCondLst>
                                            <p:cond delay="0"/>
                                          </p:stCondLst>
                                        </p:cTn>
                                        <p:tgtEl>
                                          <p:spTgt spid="91"/>
                                        </p:tgtEl>
                                        <p:attrNameLst>
                                          <p:attrName>style.visibility</p:attrName>
                                        </p:attrNameLst>
                                      </p:cBhvr>
                                      <p:to>
                                        <p:strVal val="visible"/>
                                      </p:to>
                                    </p:set>
                                    <p:anim calcmode="lin" valueType="num">
                                      <p:cBhvr additive="base">
                                        <p:cTn id="147" dur="250" fill="hold"/>
                                        <p:tgtEl>
                                          <p:spTgt spid="91"/>
                                        </p:tgtEl>
                                        <p:attrNameLst>
                                          <p:attrName>ppt_x</p:attrName>
                                        </p:attrNameLst>
                                      </p:cBhvr>
                                      <p:tavLst>
                                        <p:tav tm="0">
                                          <p:val>
                                            <p:strVal val="1+#ppt_w/2"/>
                                          </p:val>
                                        </p:tav>
                                        <p:tav tm="100000">
                                          <p:val>
                                            <p:strVal val="#ppt_x"/>
                                          </p:val>
                                        </p:tav>
                                      </p:tavLst>
                                    </p:anim>
                                    <p:anim calcmode="lin" valueType="num">
                                      <p:cBhvr additive="base">
                                        <p:cTn id="148" dur="250" fill="hold"/>
                                        <p:tgtEl>
                                          <p:spTgt spid="91"/>
                                        </p:tgtEl>
                                        <p:attrNameLst>
                                          <p:attrName>ppt_y</p:attrName>
                                        </p:attrNameLst>
                                      </p:cBhvr>
                                      <p:tavLst>
                                        <p:tav tm="0">
                                          <p:val>
                                            <p:strVal val="#ppt_y"/>
                                          </p:val>
                                        </p:tav>
                                        <p:tav tm="100000">
                                          <p:val>
                                            <p:strVal val="#ppt_y"/>
                                          </p:val>
                                        </p:tav>
                                      </p:tavLst>
                                    </p:anim>
                                  </p:childTnLst>
                                </p:cTn>
                              </p:par>
                            </p:childTnLst>
                          </p:cTn>
                        </p:par>
                        <p:par>
                          <p:cTn id="149" fill="hold">
                            <p:stCondLst>
                              <p:cond delay="5750"/>
                            </p:stCondLst>
                            <p:childTnLst>
                              <p:par>
                                <p:cTn id="150" presetID="2" presetClass="entr" presetSubtype="2" fill="hold" grpId="0" nodeType="afterEffect">
                                  <p:stCondLst>
                                    <p:cond delay="0"/>
                                  </p:stCondLst>
                                  <p:childTnLst>
                                    <p:set>
                                      <p:cBhvr>
                                        <p:cTn id="151" dur="1" fill="hold">
                                          <p:stCondLst>
                                            <p:cond delay="0"/>
                                          </p:stCondLst>
                                        </p:cTn>
                                        <p:tgtEl>
                                          <p:spTgt spid="92"/>
                                        </p:tgtEl>
                                        <p:attrNameLst>
                                          <p:attrName>style.visibility</p:attrName>
                                        </p:attrNameLst>
                                      </p:cBhvr>
                                      <p:to>
                                        <p:strVal val="visible"/>
                                      </p:to>
                                    </p:set>
                                    <p:anim calcmode="lin" valueType="num">
                                      <p:cBhvr additive="base">
                                        <p:cTn id="152" dur="250" fill="hold"/>
                                        <p:tgtEl>
                                          <p:spTgt spid="92"/>
                                        </p:tgtEl>
                                        <p:attrNameLst>
                                          <p:attrName>ppt_x</p:attrName>
                                        </p:attrNameLst>
                                      </p:cBhvr>
                                      <p:tavLst>
                                        <p:tav tm="0">
                                          <p:val>
                                            <p:strVal val="1+#ppt_w/2"/>
                                          </p:val>
                                        </p:tav>
                                        <p:tav tm="100000">
                                          <p:val>
                                            <p:strVal val="#ppt_x"/>
                                          </p:val>
                                        </p:tav>
                                      </p:tavLst>
                                    </p:anim>
                                    <p:anim calcmode="lin" valueType="num">
                                      <p:cBhvr additive="base">
                                        <p:cTn id="153" dur="25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animBg="1"/>
      <p:bldP spid="48" grpId="0" animBg="1"/>
      <p:bldP spid="49" grpId="0" animBg="1"/>
      <p:bldP spid="50" grpId="0" animBg="1"/>
      <p:bldP spid="51" grpId="0" animBg="1"/>
      <p:bldP spid="52" grpId="0" animBg="1"/>
      <p:bldP spid="53" grpId="0" animBg="1"/>
      <p:bldP spid="71"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animBg="1"/>
      <p:bldP spid="87" grpId="0" animBg="1"/>
      <p:bldP spid="88" grpId="0"/>
      <p:bldP spid="89" grpId="0" animBg="1"/>
      <p:bldP spid="90" grpId="0"/>
      <p:bldP spid="91" grpId="0" animBg="1"/>
      <p:bldP spid="9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矩形 3"/>
          <p:cNvSpPr>
            <a:spLocks noChangeArrowheads="1"/>
          </p:cNvSpPr>
          <p:nvPr/>
        </p:nvSpPr>
        <p:spPr bwMode="auto">
          <a:xfrm>
            <a:off x="685592" y="952445"/>
            <a:ext cx="7795910" cy="2149173"/>
          </a:xfrm>
          <a:prstGeom prst="rect">
            <a:avLst/>
          </a:prstGeom>
          <a:blipFill dpi="0" rotWithShape="1">
            <a:blip r:embed="rId3"/>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0" name="单圆角矩形 4"/>
          <p:cNvSpPr>
            <a:spLocks/>
          </p:cNvSpPr>
          <p:nvPr/>
        </p:nvSpPr>
        <p:spPr bwMode="auto">
          <a:xfrm>
            <a:off x="685592" y="3186185"/>
            <a:ext cx="2543050" cy="1545805"/>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a:p>
        </p:txBody>
      </p:sp>
      <p:sp>
        <p:nvSpPr>
          <p:cNvPr id="41" name="单圆角矩形 5"/>
          <p:cNvSpPr>
            <a:spLocks/>
          </p:cNvSpPr>
          <p:nvPr/>
        </p:nvSpPr>
        <p:spPr bwMode="auto">
          <a:xfrm>
            <a:off x="3307389" y="3186185"/>
            <a:ext cx="2543050" cy="1545805"/>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a:p>
        </p:txBody>
      </p:sp>
      <p:sp>
        <p:nvSpPr>
          <p:cNvPr id="42" name="单圆角矩形 6"/>
          <p:cNvSpPr>
            <a:spLocks/>
          </p:cNvSpPr>
          <p:nvPr/>
        </p:nvSpPr>
        <p:spPr bwMode="auto">
          <a:xfrm>
            <a:off x="5929187" y="3186185"/>
            <a:ext cx="2544209" cy="1545805"/>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a:p>
        </p:txBody>
      </p:sp>
      <p:sp>
        <p:nvSpPr>
          <p:cNvPr id="43" name="TextBox 42"/>
          <p:cNvSpPr txBox="1">
            <a:spLocks noChangeArrowheads="1"/>
          </p:cNvSpPr>
          <p:nvPr/>
        </p:nvSpPr>
        <p:spPr bwMode="auto">
          <a:xfrm>
            <a:off x="832664" y="3537887"/>
            <a:ext cx="2290598" cy="11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sp>
        <p:nvSpPr>
          <p:cNvPr id="44" name="TextBox 43"/>
          <p:cNvSpPr txBox="1">
            <a:spLocks noChangeArrowheads="1"/>
          </p:cNvSpPr>
          <p:nvPr/>
        </p:nvSpPr>
        <p:spPr bwMode="auto">
          <a:xfrm>
            <a:off x="3431300" y="3537887"/>
            <a:ext cx="2291756" cy="11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sp>
        <p:nvSpPr>
          <p:cNvPr id="45" name="TextBox 44"/>
          <p:cNvSpPr txBox="1">
            <a:spLocks noChangeArrowheads="1"/>
          </p:cNvSpPr>
          <p:nvPr/>
        </p:nvSpPr>
        <p:spPr bwMode="auto">
          <a:xfrm>
            <a:off x="6064677" y="3537887"/>
            <a:ext cx="2291756" cy="110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grpSp>
        <p:nvGrpSpPr>
          <p:cNvPr id="46" name="组合 48"/>
          <p:cNvGrpSpPr>
            <a:grpSpLocks/>
          </p:cNvGrpSpPr>
          <p:nvPr/>
        </p:nvGrpSpPr>
        <p:grpSpPr bwMode="auto">
          <a:xfrm>
            <a:off x="1673771" y="2920327"/>
            <a:ext cx="566693" cy="566606"/>
            <a:chOff x="6378550" y="995815"/>
            <a:chExt cx="755970" cy="755970"/>
          </a:xfrm>
        </p:grpSpPr>
        <p:grpSp>
          <p:nvGrpSpPr>
            <p:cNvPr id="47" name="组合 49"/>
            <p:cNvGrpSpPr>
              <a:grpSpLocks/>
            </p:cNvGrpSpPr>
            <p:nvPr/>
          </p:nvGrpSpPr>
          <p:grpSpPr bwMode="auto">
            <a:xfrm>
              <a:off x="6378550" y="995815"/>
              <a:ext cx="755970" cy="755970"/>
              <a:chOff x="4921135" y="2265218"/>
              <a:chExt cx="2360814" cy="2360814"/>
            </a:xfrm>
          </p:grpSpPr>
          <p:sp>
            <p:nvSpPr>
              <p:cNvPr id="49" name="椭圆 48"/>
              <p:cNvSpPr/>
              <p:nvPr/>
            </p:nvSpPr>
            <p:spPr>
              <a:xfrm>
                <a:off x="4921135" y="2265218"/>
                <a:ext cx="2359771" cy="2360814"/>
              </a:xfrm>
              <a:prstGeom prst="ellipse">
                <a:avLst/>
              </a:prstGeom>
              <a:solidFill>
                <a:srgbClr val="08A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椭圆 49"/>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椭圆 50"/>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8" name="文本框 50"/>
            <p:cNvSpPr txBox="1"/>
            <p:nvPr/>
          </p:nvSpPr>
          <p:spPr>
            <a:xfrm>
              <a:off x="6485793" y="1117551"/>
              <a:ext cx="528615" cy="492766"/>
            </a:xfrm>
            <a:prstGeom prst="rect">
              <a:avLst/>
            </a:prstGeom>
            <a:noFill/>
            <a:ln>
              <a:noFill/>
            </a:ln>
          </p:spPr>
          <p:txBody>
            <a:bodyPr wrap="none">
              <a:spAutoFit/>
            </a:bodyPr>
            <a:lstStyle/>
            <a:p>
              <a:pPr>
                <a:defRPr/>
              </a:pPr>
              <a:r>
                <a:rPr lang="en-US" altLang="zh-CN" sz="1800" dirty="0">
                  <a:solidFill>
                    <a:srgbClr val="08A810"/>
                  </a:solidFill>
                  <a:effectLst>
                    <a:innerShdw blurRad="114300">
                      <a:prstClr val="black"/>
                    </a:innerShdw>
                  </a:effectLst>
                  <a:latin typeface="Impact" panose="020B0806030902050204" pitchFamily="34" charset="0"/>
                </a:rPr>
                <a:t>01</a:t>
              </a:r>
              <a:endParaRPr lang="zh-CN" altLang="en-US" sz="1800" dirty="0">
                <a:solidFill>
                  <a:srgbClr val="08A810"/>
                </a:solidFill>
                <a:effectLst>
                  <a:innerShdw blurRad="114300">
                    <a:prstClr val="black"/>
                  </a:innerShdw>
                </a:effectLst>
                <a:latin typeface="Impact" panose="020B0806030902050204" pitchFamily="34" charset="0"/>
              </a:endParaRPr>
            </a:p>
          </p:txBody>
        </p:sp>
      </p:grpSp>
      <p:grpSp>
        <p:nvGrpSpPr>
          <p:cNvPr id="52" name="组合 54"/>
          <p:cNvGrpSpPr>
            <a:grpSpLocks/>
          </p:cNvGrpSpPr>
          <p:nvPr/>
        </p:nvGrpSpPr>
        <p:grpSpPr bwMode="auto">
          <a:xfrm>
            <a:off x="4293831" y="2909433"/>
            <a:ext cx="566693" cy="566606"/>
            <a:chOff x="6378550" y="995815"/>
            <a:chExt cx="755970" cy="755970"/>
          </a:xfrm>
        </p:grpSpPr>
        <p:grpSp>
          <p:nvGrpSpPr>
            <p:cNvPr id="53" name="组合 55"/>
            <p:cNvGrpSpPr>
              <a:grpSpLocks/>
            </p:cNvGrpSpPr>
            <p:nvPr/>
          </p:nvGrpSpPr>
          <p:grpSpPr bwMode="auto">
            <a:xfrm>
              <a:off x="6378550" y="995815"/>
              <a:ext cx="755970" cy="755970"/>
              <a:chOff x="4921135" y="2265218"/>
              <a:chExt cx="2360814" cy="2360814"/>
            </a:xfrm>
          </p:grpSpPr>
          <p:sp>
            <p:nvSpPr>
              <p:cNvPr id="55" name="椭圆 54"/>
              <p:cNvSpPr/>
              <p:nvPr/>
            </p:nvSpPr>
            <p:spPr>
              <a:xfrm>
                <a:off x="4921135" y="2265218"/>
                <a:ext cx="2359771" cy="2360814"/>
              </a:xfrm>
              <a:prstGeom prst="ellipse">
                <a:avLst/>
              </a:prstGeom>
              <a:solidFill>
                <a:srgbClr val="08A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椭圆 55"/>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椭圆 56"/>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4" name="文本框 56"/>
            <p:cNvSpPr txBox="1"/>
            <p:nvPr/>
          </p:nvSpPr>
          <p:spPr>
            <a:xfrm>
              <a:off x="6461452" y="1109009"/>
              <a:ext cx="564969" cy="492766"/>
            </a:xfrm>
            <a:prstGeom prst="rect">
              <a:avLst/>
            </a:prstGeom>
            <a:noFill/>
            <a:ln>
              <a:noFill/>
            </a:ln>
          </p:spPr>
          <p:txBody>
            <a:bodyPr wrap="none">
              <a:spAutoFit/>
            </a:bodyPr>
            <a:lstStyle/>
            <a:p>
              <a:pPr>
                <a:defRPr/>
              </a:pPr>
              <a:r>
                <a:rPr lang="en-US" altLang="zh-CN" sz="1800" dirty="0">
                  <a:solidFill>
                    <a:srgbClr val="08A810"/>
                  </a:solidFill>
                  <a:effectLst>
                    <a:innerShdw blurRad="114300">
                      <a:prstClr val="black"/>
                    </a:innerShdw>
                  </a:effectLst>
                  <a:latin typeface="Impact" panose="020B0806030902050204" pitchFamily="34" charset="0"/>
                </a:rPr>
                <a:t>02</a:t>
              </a:r>
              <a:endParaRPr lang="zh-CN" altLang="en-US" sz="1800" dirty="0">
                <a:solidFill>
                  <a:srgbClr val="08A810"/>
                </a:solidFill>
                <a:effectLst>
                  <a:innerShdw blurRad="114300">
                    <a:prstClr val="black"/>
                  </a:innerShdw>
                </a:effectLst>
                <a:latin typeface="Impact" panose="020B0806030902050204" pitchFamily="34" charset="0"/>
              </a:endParaRPr>
            </a:p>
          </p:txBody>
        </p:sp>
      </p:grpSp>
      <p:grpSp>
        <p:nvGrpSpPr>
          <p:cNvPr id="58" name="组合 60"/>
          <p:cNvGrpSpPr>
            <a:grpSpLocks/>
          </p:cNvGrpSpPr>
          <p:nvPr/>
        </p:nvGrpSpPr>
        <p:grpSpPr bwMode="auto">
          <a:xfrm>
            <a:off x="6927209" y="2911086"/>
            <a:ext cx="566693" cy="566606"/>
            <a:chOff x="6378550" y="995815"/>
            <a:chExt cx="755970" cy="755970"/>
          </a:xfrm>
        </p:grpSpPr>
        <p:grpSp>
          <p:nvGrpSpPr>
            <p:cNvPr id="59" name="组合 61"/>
            <p:cNvGrpSpPr>
              <a:grpSpLocks/>
            </p:cNvGrpSpPr>
            <p:nvPr/>
          </p:nvGrpSpPr>
          <p:grpSpPr bwMode="auto">
            <a:xfrm>
              <a:off x="6378550" y="995815"/>
              <a:ext cx="755970" cy="755970"/>
              <a:chOff x="4921135" y="2265218"/>
              <a:chExt cx="2360814" cy="2360814"/>
            </a:xfrm>
          </p:grpSpPr>
          <p:sp>
            <p:nvSpPr>
              <p:cNvPr id="61" name="椭圆 60"/>
              <p:cNvSpPr/>
              <p:nvPr/>
            </p:nvSpPr>
            <p:spPr>
              <a:xfrm>
                <a:off x="4921135" y="2265218"/>
                <a:ext cx="2359771" cy="2360814"/>
              </a:xfrm>
              <a:prstGeom prst="ellipse">
                <a:avLst/>
              </a:prstGeom>
              <a:solidFill>
                <a:srgbClr val="08A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椭圆 61"/>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椭圆 62"/>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0" name="文本框 62"/>
            <p:cNvSpPr txBox="1"/>
            <p:nvPr/>
          </p:nvSpPr>
          <p:spPr>
            <a:xfrm>
              <a:off x="6472313" y="1117551"/>
              <a:ext cx="573522" cy="492766"/>
            </a:xfrm>
            <a:prstGeom prst="rect">
              <a:avLst/>
            </a:prstGeom>
            <a:noFill/>
            <a:ln>
              <a:noFill/>
            </a:ln>
          </p:spPr>
          <p:txBody>
            <a:bodyPr wrap="none">
              <a:spAutoFit/>
            </a:bodyPr>
            <a:lstStyle/>
            <a:p>
              <a:pPr>
                <a:defRPr/>
              </a:pPr>
              <a:r>
                <a:rPr lang="en-US" altLang="zh-CN" sz="1800" dirty="0">
                  <a:solidFill>
                    <a:srgbClr val="08A810"/>
                  </a:solidFill>
                  <a:effectLst>
                    <a:innerShdw blurRad="114300">
                      <a:prstClr val="black"/>
                    </a:innerShdw>
                  </a:effectLst>
                  <a:latin typeface="Impact" panose="020B0806030902050204" pitchFamily="34" charset="0"/>
                </a:rPr>
                <a:t>03</a:t>
              </a:r>
              <a:endParaRPr lang="zh-CN" altLang="en-US" sz="1800" dirty="0">
                <a:solidFill>
                  <a:srgbClr val="08A810"/>
                </a:solidFill>
                <a:effectLst>
                  <a:innerShdw blurRad="114300">
                    <a:prstClr val="black"/>
                  </a:innerShdw>
                </a:effectLst>
                <a:latin typeface="Impact" panose="020B0806030902050204" pitchFamily="34" charset="0"/>
              </a:endParaRPr>
            </a:p>
          </p:txBody>
        </p:sp>
      </p:gr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750"/>
                                        <p:tgtEl>
                                          <p:spTgt spid="33"/>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50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par>
                                <p:cTn id="33" presetID="41" presetClass="entr" presetSubtype="0" fill="hold" grpId="0" nodeType="withEffect">
                                  <p:stCondLst>
                                    <p:cond delay="1000"/>
                                  </p:stCondLst>
                                  <p:iterate type="lt">
                                    <p:tmPct val="10000"/>
                                  </p:iterate>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anim calcmode="lin" valueType="num">
                                      <p:cBhvr>
                                        <p:cTn id="3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3"/>
                                        </p:tgtEl>
                                      </p:cBhvr>
                                    </p:animEffect>
                                  </p:childTnLst>
                                </p:cTn>
                              </p:par>
                              <p:par>
                                <p:cTn id="40" presetID="41" presetClass="entr" presetSubtype="0" fill="hold" grpId="0" nodeType="withEffect">
                                  <p:stCondLst>
                                    <p:cond delay="1000"/>
                                  </p:stCondLst>
                                  <p:iterate type="lt">
                                    <p:tmPct val="10000"/>
                                  </p:iterate>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44"/>
                                        </p:tgtEl>
                                        <p:attrNameLst>
                                          <p:attrName>ppt_y</p:attrName>
                                        </p:attrNameLst>
                                      </p:cBhvr>
                                      <p:tavLst>
                                        <p:tav tm="0">
                                          <p:val>
                                            <p:strVal val="#ppt_y"/>
                                          </p:val>
                                        </p:tav>
                                        <p:tav tm="100000">
                                          <p:val>
                                            <p:strVal val="#ppt_y"/>
                                          </p:val>
                                        </p:tav>
                                      </p:tavLst>
                                    </p:anim>
                                    <p:anim calcmode="lin" valueType="num">
                                      <p:cBhvr>
                                        <p:cTn id="4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44"/>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5"/>
                                        </p:tgtEl>
                                        <p:attrNameLst>
                                          <p:attrName>ppt_y</p:attrName>
                                        </p:attrNameLst>
                                      </p:cBhvr>
                                      <p:tavLst>
                                        <p:tav tm="0">
                                          <p:val>
                                            <p:strVal val="#ppt_y"/>
                                          </p:val>
                                        </p:tav>
                                        <p:tav tm="100000">
                                          <p:val>
                                            <p:strVal val="#ppt_y"/>
                                          </p:val>
                                        </p:tav>
                                      </p:tavLst>
                                    </p:anim>
                                    <p:anim calcmode="lin" valueType="num">
                                      <p:cBhvr>
                                        <p:cTn id="5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0" grpId="0" animBg="1"/>
      <p:bldP spid="41" grpId="0" animBg="1"/>
      <p:bldP spid="42" grpId="0" animBg="1"/>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工作存在不足</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4</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3558484670"/>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41" name="Straight Connector 30"/>
          <p:cNvCxnSpPr>
            <a:cxnSpLocks noChangeShapeType="1"/>
          </p:cNvCxnSpPr>
          <p:nvPr/>
        </p:nvCxnSpPr>
        <p:spPr bwMode="auto">
          <a:xfrm>
            <a:off x="19051" y="4576763"/>
            <a:ext cx="9052322" cy="1191"/>
          </a:xfrm>
          <a:prstGeom prst="line">
            <a:avLst/>
          </a:prstGeom>
          <a:noFill/>
          <a:ln w="12700" cmpd="sng">
            <a:solidFill>
              <a:srgbClr val="045408"/>
            </a:solidFill>
            <a:prstDash val="sysDot"/>
            <a:round/>
            <a:headEnd/>
            <a:tailEnd/>
          </a:ln>
          <a:extLst>
            <a:ext uri="{909E8E84-426E-40DD-AFC4-6F175D3DCCD1}">
              <a14:hiddenFill xmlns:a14="http://schemas.microsoft.com/office/drawing/2010/main">
                <a:noFill/>
              </a14:hiddenFill>
            </a:ext>
          </a:extLst>
        </p:spPr>
      </p:cxnSp>
      <p:grpSp>
        <p:nvGrpSpPr>
          <p:cNvPr id="43" name="组合 42"/>
          <p:cNvGrpSpPr/>
          <p:nvPr/>
        </p:nvGrpSpPr>
        <p:grpSpPr>
          <a:xfrm>
            <a:off x="726281" y="1932385"/>
            <a:ext cx="1753791" cy="2745581"/>
            <a:chOff x="726281" y="1932385"/>
            <a:chExt cx="1753791" cy="2745581"/>
          </a:xfrm>
        </p:grpSpPr>
        <p:sp>
          <p:nvSpPr>
            <p:cNvPr id="44" name="Oval 25"/>
            <p:cNvSpPr>
              <a:spLocks noChangeArrowheads="1"/>
            </p:cNvSpPr>
            <p:nvPr/>
          </p:nvSpPr>
          <p:spPr bwMode="auto">
            <a:xfrm>
              <a:off x="806054" y="1932385"/>
              <a:ext cx="1551384" cy="1551384"/>
            </a:xfrm>
            <a:prstGeom prst="ellipse">
              <a:avLst/>
            </a:prstGeom>
            <a:noFill/>
            <a:ln w="25400" cmpd="sng">
              <a:solidFill>
                <a:srgbClr val="08A81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45"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b="0"/>
            </a:p>
          </p:txBody>
        </p:sp>
        <p:sp>
          <p:nvSpPr>
            <p:cNvPr id="46" name="TextBox 13"/>
            <p:cNvSpPr txBox="1">
              <a:spLocks noChangeArrowheads="1"/>
            </p:cNvSpPr>
            <p:nvPr/>
          </p:nvSpPr>
          <p:spPr bwMode="auto">
            <a:xfrm>
              <a:off x="726281" y="2364582"/>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dirty="0">
                  <a:solidFill>
                    <a:srgbClr val="445469"/>
                  </a:solidFill>
                  <a:latin typeface="Arial" pitchFamily="34" charset="0"/>
                  <a:ea typeface="微软雅黑" pitchFamily="34" charset="-122"/>
                  <a:sym typeface="Arial" pitchFamily="34" charset="0"/>
                </a:rPr>
                <a:t>单击编辑标题</a:t>
              </a:r>
              <a:endParaRPr lang="en-US" altLang="zh-CN" sz="1200" b="0" dirty="0">
                <a:solidFill>
                  <a:srgbClr val="445469"/>
                </a:solidFill>
                <a:latin typeface="Arial" pitchFamily="34" charset="0"/>
                <a:ea typeface="微软雅黑" pitchFamily="34" charset="-122"/>
                <a:sym typeface="Arial" pitchFamily="34" charset="0"/>
              </a:endParaRPr>
            </a:p>
          </p:txBody>
        </p:sp>
        <p:sp>
          <p:nvSpPr>
            <p:cNvPr id="47" name="TextBox 13"/>
            <p:cNvSpPr txBox="1">
              <a:spLocks noChangeArrowheads="1"/>
            </p:cNvSpPr>
            <p:nvPr/>
          </p:nvSpPr>
          <p:spPr bwMode="auto">
            <a:xfrm>
              <a:off x="987029" y="2578894"/>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dirty="0">
                <a:solidFill>
                  <a:srgbClr val="445469"/>
                </a:solidFill>
                <a:latin typeface="Arial" pitchFamily="34" charset="0"/>
                <a:ea typeface="微软雅黑" pitchFamily="34" charset="-122"/>
                <a:sym typeface="Arial" pitchFamily="34" charset="0"/>
              </a:endParaRPr>
            </a:p>
          </p:txBody>
        </p:sp>
        <p:sp>
          <p:nvSpPr>
            <p:cNvPr id="53" name="TextBox 13"/>
            <p:cNvSpPr txBox="1">
              <a:spLocks noChangeArrowheads="1"/>
            </p:cNvSpPr>
            <p:nvPr/>
          </p:nvSpPr>
          <p:spPr bwMode="auto">
            <a:xfrm>
              <a:off x="1220391" y="3481388"/>
              <a:ext cx="722709"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dirty="0">
                  <a:solidFill>
                    <a:srgbClr val="FFFFFF"/>
                  </a:solidFill>
                  <a:latin typeface="Arial" pitchFamily="34" charset="0"/>
                  <a:ea typeface="微软雅黑" pitchFamily="34" charset="-122"/>
                  <a:sym typeface="Arial" pitchFamily="34" charset="0"/>
                </a:rPr>
                <a:t>01</a:t>
              </a:r>
            </a:p>
          </p:txBody>
        </p:sp>
      </p:grpSp>
      <p:grpSp>
        <p:nvGrpSpPr>
          <p:cNvPr id="55" name="组合 54"/>
          <p:cNvGrpSpPr/>
          <p:nvPr/>
        </p:nvGrpSpPr>
        <p:grpSpPr>
          <a:xfrm>
            <a:off x="3682604" y="1708547"/>
            <a:ext cx="1753790" cy="2969419"/>
            <a:chOff x="3682604" y="1708547"/>
            <a:chExt cx="1753790" cy="2969419"/>
          </a:xfrm>
        </p:grpSpPr>
        <p:sp>
          <p:nvSpPr>
            <p:cNvPr id="56" name="Oval 15"/>
            <p:cNvSpPr>
              <a:spLocks noChangeArrowheads="1"/>
            </p:cNvSpPr>
            <p:nvPr/>
          </p:nvSpPr>
          <p:spPr bwMode="auto">
            <a:xfrm>
              <a:off x="3714750" y="1708547"/>
              <a:ext cx="1551385" cy="1551384"/>
            </a:xfrm>
            <a:prstGeom prst="ellipse">
              <a:avLst/>
            </a:prstGeom>
            <a:noFill/>
            <a:ln w="25400" cmpd="sng">
              <a:solidFill>
                <a:srgbClr val="08A81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59" name="任意多边形 58"/>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b="0"/>
            </a:p>
          </p:txBody>
        </p:sp>
        <p:sp>
          <p:nvSpPr>
            <p:cNvPr id="62" name="TextBox 13"/>
            <p:cNvSpPr txBox="1">
              <a:spLocks noChangeArrowheads="1"/>
            </p:cNvSpPr>
            <p:nvPr/>
          </p:nvSpPr>
          <p:spPr bwMode="auto">
            <a:xfrm>
              <a:off x="3682604" y="21657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64" name="TextBox 63"/>
            <p:cNvSpPr txBox="1">
              <a:spLocks noChangeArrowheads="1"/>
            </p:cNvSpPr>
            <p:nvPr/>
          </p:nvSpPr>
          <p:spPr bwMode="auto">
            <a:xfrm>
              <a:off x="3943350" y="2380060"/>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a:solidFill>
                  <a:srgbClr val="445469"/>
                </a:solidFill>
                <a:latin typeface="Arial" pitchFamily="34" charset="0"/>
                <a:ea typeface="微软雅黑" pitchFamily="34" charset="-122"/>
                <a:sym typeface="Arial" pitchFamily="34" charset="0"/>
              </a:endParaRPr>
            </a:p>
          </p:txBody>
        </p:sp>
        <p:sp>
          <p:nvSpPr>
            <p:cNvPr id="66" name="TextBox 13"/>
            <p:cNvSpPr txBox="1">
              <a:spLocks noChangeArrowheads="1"/>
            </p:cNvSpPr>
            <p:nvPr/>
          </p:nvSpPr>
          <p:spPr bwMode="auto">
            <a:xfrm>
              <a:off x="4152900" y="3280172"/>
              <a:ext cx="723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03</a:t>
              </a:r>
            </a:p>
          </p:txBody>
        </p:sp>
      </p:grpSp>
      <p:grpSp>
        <p:nvGrpSpPr>
          <p:cNvPr id="69" name="组合 68"/>
          <p:cNvGrpSpPr/>
          <p:nvPr/>
        </p:nvGrpSpPr>
        <p:grpSpPr>
          <a:xfrm>
            <a:off x="6721079" y="1744266"/>
            <a:ext cx="1753790" cy="2933700"/>
            <a:chOff x="6721079" y="1744266"/>
            <a:chExt cx="1753790" cy="2933700"/>
          </a:xfrm>
        </p:grpSpPr>
        <p:sp>
          <p:nvSpPr>
            <p:cNvPr id="70" name="Oval 5"/>
            <p:cNvSpPr>
              <a:spLocks noChangeArrowheads="1"/>
            </p:cNvSpPr>
            <p:nvPr/>
          </p:nvSpPr>
          <p:spPr bwMode="auto">
            <a:xfrm>
              <a:off x="6728222" y="1744266"/>
              <a:ext cx="1551384" cy="1551384"/>
            </a:xfrm>
            <a:prstGeom prst="ellipse">
              <a:avLst/>
            </a:prstGeom>
            <a:noFill/>
            <a:ln w="25400" cmpd="sng">
              <a:solidFill>
                <a:srgbClr val="08A81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71"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b="0"/>
            </a:p>
          </p:txBody>
        </p:sp>
        <p:sp>
          <p:nvSpPr>
            <p:cNvPr id="72" name="TextBox 13"/>
            <p:cNvSpPr txBox="1">
              <a:spLocks noChangeArrowheads="1"/>
            </p:cNvSpPr>
            <p:nvPr/>
          </p:nvSpPr>
          <p:spPr bwMode="auto">
            <a:xfrm>
              <a:off x="6721079" y="21657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73" name="TextBox 13"/>
            <p:cNvSpPr txBox="1">
              <a:spLocks noChangeArrowheads="1"/>
            </p:cNvSpPr>
            <p:nvPr/>
          </p:nvSpPr>
          <p:spPr bwMode="auto">
            <a:xfrm>
              <a:off x="6981825" y="2380060"/>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dirty="0">
                <a:solidFill>
                  <a:srgbClr val="445469"/>
                </a:solidFill>
                <a:latin typeface="Arial" pitchFamily="34" charset="0"/>
                <a:ea typeface="微软雅黑" pitchFamily="34" charset="-122"/>
                <a:sym typeface="Arial" pitchFamily="34" charset="0"/>
              </a:endParaRPr>
            </a:p>
          </p:txBody>
        </p:sp>
        <p:sp>
          <p:nvSpPr>
            <p:cNvPr id="74" name="TextBox 13"/>
            <p:cNvSpPr txBox="1">
              <a:spLocks noChangeArrowheads="1"/>
            </p:cNvSpPr>
            <p:nvPr/>
          </p:nvSpPr>
          <p:spPr bwMode="auto">
            <a:xfrm>
              <a:off x="7152085" y="3298031"/>
              <a:ext cx="7239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05</a:t>
              </a:r>
            </a:p>
          </p:txBody>
        </p:sp>
      </p:grpSp>
      <p:grpSp>
        <p:nvGrpSpPr>
          <p:cNvPr id="75" name="组合 74"/>
          <p:cNvGrpSpPr/>
          <p:nvPr/>
        </p:nvGrpSpPr>
        <p:grpSpPr>
          <a:xfrm>
            <a:off x="5114925" y="1172766"/>
            <a:ext cx="1753791" cy="3505200"/>
            <a:chOff x="5114925" y="1172766"/>
            <a:chExt cx="1753791" cy="3505200"/>
          </a:xfrm>
        </p:grpSpPr>
        <p:sp>
          <p:nvSpPr>
            <p:cNvPr id="76" name="Oval 10"/>
            <p:cNvSpPr>
              <a:spLocks noChangeArrowheads="1"/>
            </p:cNvSpPr>
            <p:nvPr/>
          </p:nvSpPr>
          <p:spPr bwMode="auto">
            <a:xfrm>
              <a:off x="5224463" y="1172766"/>
              <a:ext cx="1551385" cy="1551384"/>
            </a:xfrm>
            <a:prstGeom prst="ellipse">
              <a:avLst/>
            </a:prstGeom>
            <a:noFill/>
            <a:ln w="25400" cmpd="sng">
              <a:solidFill>
                <a:srgbClr val="08A81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77"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b="0"/>
            </a:p>
          </p:txBody>
        </p:sp>
        <p:sp>
          <p:nvSpPr>
            <p:cNvPr id="78" name="TextBox 13"/>
            <p:cNvSpPr txBox="1">
              <a:spLocks noChangeArrowheads="1"/>
            </p:cNvSpPr>
            <p:nvPr/>
          </p:nvSpPr>
          <p:spPr bwMode="auto">
            <a:xfrm>
              <a:off x="5114925" y="1558528"/>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79" name="TextBox 13"/>
            <p:cNvSpPr txBox="1">
              <a:spLocks noChangeArrowheads="1"/>
            </p:cNvSpPr>
            <p:nvPr/>
          </p:nvSpPr>
          <p:spPr bwMode="auto">
            <a:xfrm>
              <a:off x="5375673" y="1772841"/>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5643563" y="2653904"/>
              <a:ext cx="7227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04</a:t>
              </a:r>
            </a:p>
          </p:txBody>
        </p:sp>
      </p:grpSp>
      <p:grpSp>
        <p:nvGrpSpPr>
          <p:cNvPr id="81" name="组合 80"/>
          <p:cNvGrpSpPr/>
          <p:nvPr/>
        </p:nvGrpSpPr>
        <p:grpSpPr>
          <a:xfrm>
            <a:off x="2116931" y="1146572"/>
            <a:ext cx="1753791" cy="3531394"/>
            <a:chOff x="2116931" y="1146572"/>
            <a:chExt cx="1753791" cy="3531394"/>
          </a:xfrm>
        </p:grpSpPr>
        <p:sp>
          <p:nvSpPr>
            <p:cNvPr id="82" name="Oval 20"/>
            <p:cNvSpPr>
              <a:spLocks noChangeArrowheads="1"/>
            </p:cNvSpPr>
            <p:nvPr/>
          </p:nvSpPr>
          <p:spPr bwMode="auto">
            <a:xfrm>
              <a:off x="2213372" y="1146572"/>
              <a:ext cx="1551384" cy="1551384"/>
            </a:xfrm>
            <a:prstGeom prst="ellipse">
              <a:avLst/>
            </a:prstGeom>
            <a:noFill/>
            <a:ln w="25400" cmpd="sng">
              <a:solidFill>
                <a:srgbClr val="08A81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83"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b="0"/>
            </a:p>
          </p:txBody>
        </p:sp>
        <p:sp>
          <p:nvSpPr>
            <p:cNvPr id="84" name="TextBox 13"/>
            <p:cNvSpPr txBox="1">
              <a:spLocks noChangeArrowheads="1"/>
            </p:cNvSpPr>
            <p:nvPr/>
          </p:nvSpPr>
          <p:spPr bwMode="auto">
            <a:xfrm>
              <a:off x="2116931" y="1554957"/>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85" name="TextBox 13"/>
            <p:cNvSpPr txBox="1">
              <a:spLocks noChangeArrowheads="1"/>
            </p:cNvSpPr>
            <p:nvPr/>
          </p:nvSpPr>
          <p:spPr bwMode="auto">
            <a:xfrm>
              <a:off x="2377679" y="1769269"/>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dirty="0">
                <a:solidFill>
                  <a:srgbClr val="445469"/>
                </a:solidFill>
                <a:latin typeface="Arial" pitchFamily="34" charset="0"/>
                <a:ea typeface="微软雅黑" pitchFamily="34" charset="-122"/>
                <a:sym typeface="Arial" pitchFamily="34" charset="0"/>
              </a:endParaRPr>
            </a:p>
          </p:txBody>
        </p:sp>
        <p:sp>
          <p:nvSpPr>
            <p:cNvPr id="86" name="TextBox 13"/>
            <p:cNvSpPr txBox="1">
              <a:spLocks noChangeArrowheads="1"/>
            </p:cNvSpPr>
            <p:nvPr/>
          </p:nvSpPr>
          <p:spPr bwMode="auto">
            <a:xfrm>
              <a:off x="2622947" y="2653904"/>
              <a:ext cx="722709"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02</a:t>
              </a:r>
            </a:p>
          </p:txBody>
        </p:sp>
      </p:gr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580">
                                          <p:stCondLst>
                                            <p:cond delay="0"/>
                                          </p:stCondLst>
                                        </p:cTn>
                                        <p:tgtEl>
                                          <p:spTgt spid="43"/>
                                        </p:tgtEl>
                                      </p:cBhvr>
                                    </p:animEffect>
                                    <p:anim calcmode="lin" valueType="num">
                                      <p:cBhvr>
                                        <p:cTn id="12"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17" dur="26">
                                          <p:stCondLst>
                                            <p:cond delay="650"/>
                                          </p:stCondLst>
                                        </p:cTn>
                                        <p:tgtEl>
                                          <p:spTgt spid="43"/>
                                        </p:tgtEl>
                                      </p:cBhvr>
                                      <p:to x="100000" y="60000"/>
                                    </p:animScale>
                                    <p:animScale>
                                      <p:cBhvr>
                                        <p:cTn id="18" dur="166" decel="50000">
                                          <p:stCondLst>
                                            <p:cond delay="676"/>
                                          </p:stCondLst>
                                        </p:cTn>
                                        <p:tgtEl>
                                          <p:spTgt spid="43"/>
                                        </p:tgtEl>
                                      </p:cBhvr>
                                      <p:to x="100000" y="100000"/>
                                    </p:animScale>
                                    <p:animScale>
                                      <p:cBhvr>
                                        <p:cTn id="19" dur="26">
                                          <p:stCondLst>
                                            <p:cond delay="1312"/>
                                          </p:stCondLst>
                                        </p:cTn>
                                        <p:tgtEl>
                                          <p:spTgt spid="43"/>
                                        </p:tgtEl>
                                      </p:cBhvr>
                                      <p:to x="100000" y="80000"/>
                                    </p:animScale>
                                    <p:animScale>
                                      <p:cBhvr>
                                        <p:cTn id="20" dur="166" decel="50000">
                                          <p:stCondLst>
                                            <p:cond delay="1338"/>
                                          </p:stCondLst>
                                        </p:cTn>
                                        <p:tgtEl>
                                          <p:spTgt spid="43"/>
                                        </p:tgtEl>
                                      </p:cBhvr>
                                      <p:to x="100000" y="100000"/>
                                    </p:animScale>
                                    <p:animScale>
                                      <p:cBhvr>
                                        <p:cTn id="21" dur="26">
                                          <p:stCondLst>
                                            <p:cond delay="1642"/>
                                          </p:stCondLst>
                                        </p:cTn>
                                        <p:tgtEl>
                                          <p:spTgt spid="43"/>
                                        </p:tgtEl>
                                      </p:cBhvr>
                                      <p:to x="100000" y="90000"/>
                                    </p:animScale>
                                    <p:animScale>
                                      <p:cBhvr>
                                        <p:cTn id="22" dur="166" decel="50000">
                                          <p:stCondLst>
                                            <p:cond delay="1668"/>
                                          </p:stCondLst>
                                        </p:cTn>
                                        <p:tgtEl>
                                          <p:spTgt spid="43"/>
                                        </p:tgtEl>
                                      </p:cBhvr>
                                      <p:to x="100000" y="100000"/>
                                    </p:animScale>
                                    <p:animScale>
                                      <p:cBhvr>
                                        <p:cTn id="23" dur="26">
                                          <p:stCondLst>
                                            <p:cond delay="1808"/>
                                          </p:stCondLst>
                                        </p:cTn>
                                        <p:tgtEl>
                                          <p:spTgt spid="43"/>
                                        </p:tgtEl>
                                      </p:cBhvr>
                                      <p:to x="100000" y="95000"/>
                                    </p:animScale>
                                    <p:animScale>
                                      <p:cBhvr>
                                        <p:cTn id="24" dur="166" decel="50000">
                                          <p:stCondLst>
                                            <p:cond delay="1834"/>
                                          </p:stCondLst>
                                        </p:cTn>
                                        <p:tgtEl>
                                          <p:spTgt spid="43"/>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81"/>
                                        </p:tgtEl>
                                        <p:attrNameLst>
                                          <p:attrName>style.visibility</p:attrName>
                                        </p:attrNameLst>
                                      </p:cBhvr>
                                      <p:to>
                                        <p:strVal val="visible"/>
                                      </p:to>
                                    </p:set>
                                    <p:animEffect transition="in" filter="wipe(down)">
                                      <p:cBhvr>
                                        <p:cTn id="27" dur="580">
                                          <p:stCondLst>
                                            <p:cond delay="0"/>
                                          </p:stCondLst>
                                        </p:cTn>
                                        <p:tgtEl>
                                          <p:spTgt spid="81"/>
                                        </p:tgtEl>
                                      </p:cBhvr>
                                    </p:animEffect>
                                    <p:anim calcmode="lin" valueType="num">
                                      <p:cBhvr>
                                        <p:cTn id="28" dur="1822" tmFilter="0,0; 0.14,0.36; 0.43,0.73; 0.71,0.91; 1.0,1.0">
                                          <p:stCondLst>
                                            <p:cond delay="0"/>
                                          </p:stCondLst>
                                        </p:cTn>
                                        <p:tgtEl>
                                          <p:spTgt spid="8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8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8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8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81"/>
                                        </p:tgtEl>
                                        <p:attrNameLst>
                                          <p:attrName>ppt_y</p:attrName>
                                        </p:attrNameLst>
                                      </p:cBhvr>
                                      <p:tavLst>
                                        <p:tav tm="0" fmla="#ppt_y-sin(pi*$)/81">
                                          <p:val>
                                            <p:fltVal val="0"/>
                                          </p:val>
                                        </p:tav>
                                        <p:tav tm="100000">
                                          <p:val>
                                            <p:fltVal val="1"/>
                                          </p:val>
                                        </p:tav>
                                      </p:tavLst>
                                    </p:anim>
                                    <p:animScale>
                                      <p:cBhvr>
                                        <p:cTn id="33" dur="26">
                                          <p:stCondLst>
                                            <p:cond delay="650"/>
                                          </p:stCondLst>
                                        </p:cTn>
                                        <p:tgtEl>
                                          <p:spTgt spid="81"/>
                                        </p:tgtEl>
                                      </p:cBhvr>
                                      <p:to x="100000" y="60000"/>
                                    </p:animScale>
                                    <p:animScale>
                                      <p:cBhvr>
                                        <p:cTn id="34" dur="166" decel="50000">
                                          <p:stCondLst>
                                            <p:cond delay="676"/>
                                          </p:stCondLst>
                                        </p:cTn>
                                        <p:tgtEl>
                                          <p:spTgt spid="81"/>
                                        </p:tgtEl>
                                      </p:cBhvr>
                                      <p:to x="100000" y="100000"/>
                                    </p:animScale>
                                    <p:animScale>
                                      <p:cBhvr>
                                        <p:cTn id="35" dur="26">
                                          <p:stCondLst>
                                            <p:cond delay="1312"/>
                                          </p:stCondLst>
                                        </p:cTn>
                                        <p:tgtEl>
                                          <p:spTgt spid="81"/>
                                        </p:tgtEl>
                                      </p:cBhvr>
                                      <p:to x="100000" y="80000"/>
                                    </p:animScale>
                                    <p:animScale>
                                      <p:cBhvr>
                                        <p:cTn id="36" dur="166" decel="50000">
                                          <p:stCondLst>
                                            <p:cond delay="1338"/>
                                          </p:stCondLst>
                                        </p:cTn>
                                        <p:tgtEl>
                                          <p:spTgt spid="81"/>
                                        </p:tgtEl>
                                      </p:cBhvr>
                                      <p:to x="100000" y="100000"/>
                                    </p:animScale>
                                    <p:animScale>
                                      <p:cBhvr>
                                        <p:cTn id="37" dur="26">
                                          <p:stCondLst>
                                            <p:cond delay="1642"/>
                                          </p:stCondLst>
                                        </p:cTn>
                                        <p:tgtEl>
                                          <p:spTgt spid="81"/>
                                        </p:tgtEl>
                                      </p:cBhvr>
                                      <p:to x="100000" y="90000"/>
                                    </p:animScale>
                                    <p:animScale>
                                      <p:cBhvr>
                                        <p:cTn id="38" dur="166" decel="50000">
                                          <p:stCondLst>
                                            <p:cond delay="1668"/>
                                          </p:stCondLst>
                                        </p:cTn>
                                        <p:tgtEl>
                                          <p:spTgt spid="81"/>
                                        </p:tgtEl>
                                      </p:cBhvr>
                                      <p:to x="100000" y="100000"/>
                                    </p:animScale>
                                    <p:animScale>
                                      <p:cBhvr>
                                        <p:cTn id="39" dur="26">
                                          <p:stCondLst>
                                            <p:cond delay="1808"/>
                                          </p:stCondLst>
                                        </p:cTn>
                                        <p:tgtEl>
                                          <p:spTgt spid="81"/>
                                        </p:tgtEl>
                                      </p:cBhvr>
                                      <p:to x="100000" y="95000"/>
                                    </p:animScale>
                                    <p:animScale>
                                      <p:cBhvr>
                                        <p:cTn id="40" dur="166" decel="50000">
                                          <p:stCondLst>
                                            <p:cond delay="1834"/>
                                          </p:stCondLst>
                                        </p:cTn>
                                        <p:tgtEl>
                                          <p:spTgt spid="81"/>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80">
                                          <p:stCondLst>
                                            <p:cond delay="0"/>
                                          </p:stCondLst>
                                        </p:cTn>
                                        <p:tgtEl>
                                          <p:spTgt spid="55"/>
                                        </p:tgtEl>
                                      </p:cBhvr>
                                    </p:animEffect>
                                    <p:anim calcmode="lin" valueType="num">
                                      <p:cBhvr>
                                        <p:cTn id="44"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49" dur="26">
                                          <p:stCondLst>
                                            <p:cond delay="650"/>
                                          </p:stCondLst>
                                        </p:cTn>
                                        <p:tgtEl>
                                          <p:spTgt spid="55"/>
                                        </p:tgtEl>
                                      </p:cBhvr>
                                      <p:to x="100000" y="60000"/>
                                    </p:animScale>
                                    <p:animScale>
                                      <p:cBhvr>
                                        <p:cTn id="50" dur="166" decel="50000">
                                          <p:stCondLst>
                                            <p:cond delay="676"/>
                                          </p:stCondLst>
                                        </p:cTn>
                                        <p:tgtEl>
                                          <p:spTgt spid="55"/>
                                        </p:tgtEl>
                                      </p:cBhvr>
                                      <p:to x="100000" y="100000"/>
                                    </p:animScale>
                                    <p:animScale>
                                      <p:cBhvr>
                                        <p:cTn id="51" dur="26">
                                          <p:stCondLst>
                                            <p:cond delay="1312"/>
                                          </p:stCondLst>
                                        </p:cTn>
                                        <p:tgtEl>
                                          <p:spTgt spid="55"/>
                                        </p:tgtEl>
                                      </p:cBhvr>
                                      <p:to x="100000" y="80000"/>
                                    </p:animScale>
                                    <p:animScale>
                                      <p:cBhvr>
                                        <p:cTn id="52" dur="166" decel="50000">
                                          <p:stCondLst>
                                            <p:cond delay="1338"/>
                                          </p:stCondLst>
                                        </p:cTn>
                                        <p:tgtEl>
                                          <p:spTgt spid="55"/>
                                        </p:tgtEl>
                                      </p:cBhvr>
                                      <p:to x="100000" y="100000"/>
                                    </p:animScale>
                                    <p:animScale>
                                      <p:cBhvr>
                                        <p:cTn id="53" dur="26">
                                          <p:stCondLst>
                                            <p:cond delay="1642"/>
                                          </p:stCondLst>
                                        </p:cTn>
                                        <p:tgtEl>
                                          <p:spTgt spid="55"/>
                                        </p:tgtEl>
                                      </p:cBhvr>
                                      <p:to x="100000" y="90000"/>
                                    </p:animScale>
                                    <p:animScale>
                                      <p:cBhvr>
                                        <p:cTn id="54" dur="166" decel="50000">
                                          <p:stCondLst>
                                            <p:cond delay="1668"/>
                                          </p:stCondLst>
                                        </p:cTn>
                                        <p:tgtEl>
                                          <p:spTgt spid="55"/>
                                        </p:tgtEl>
                                      </p:cBhvr>
                                      <p:to x="100000" y="100000"/>
                                    </p:animScale>
                                    <p:animScale>
                                      <p:cBhvr>
                                        <p:cTn id="55" dur="26">
                                          <p:stCondLst>
                                            <p:cond delay="1808"/>
                                          </p:stCondLst>
                                        </p:cTn>
                                        <p:tgtEl>
                                          <p:spTgt spid="55"/>
                                        </p:tgtEl>
                                      </p:cBhvr>
                                      <p:to x="100000" y="95000"/>
                                    </p:animScale>
                                    <p:animScale>
                                      <p:cBhvr>
                                        <p:cTn id="56" dur="166" decel="50000">
                                          <p:stCondLst>
                                            <p:cond delay="1834"/>
                                          </p:stCondLst>
                                        </p:cTn>
                                        <p:tgtEl>
                                          <p:spTgt spid="55"/>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75"/>
                                        </p:tgtEl>
                                        <p:attrNameLst>
                                          <p:attrName>style.visibility</p:attrName>
                                        </p:attrNameLst>
                                      </p:cBhvr>
                                      <p:to>
                                        <p:strVal val="visible"/>
                                      </p:to>
                                    </p:set>
                                    <p:animEffect transition="in" filter="wipe(down)">
                                      <p:cBhvr>
                                        <p:cTn id="59" dur="580">
                                          <p:stCondLst>
                                            <p:cond delay="0"/>
                                          </p:stCondLst>
                                        </p:cTn>
                                        <p:tgtEl>
                                          <p:spTgt spid="75"/>
                                        </p:tgtEl>
                                      </p:cBhvr>
                                    </p:animEffect>
                                    <p:anim calcmode="lin" valueType="num">
                                      <p:cBhvr>
                                        <p:cTn id="60" dur="1822"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7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7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75"/>
                                        </p:tgtEl>
                                        <p:attrNameLst>
                                          <p:attrName>ppt_y</p:attrName>
                                        </p:attrNameLst>
                                      </p:cBhvr>
                                      <p:tavLst>
                                        <p:tav tm="0" fmla="#ppt_y-sin(pi*$)/81">
                                          <p:val>
                                            <p:fltVal val="0"/>
                                          </p:val>
                                        </p:tav>
                                        <p:tav tm="100000">
                                          <p:val>
                                            <p:fltVal val="1"/>
                                          </p:val>
                                        </p:tav>
                                      </p:tavLst>
                                    </p:anim>
                                    <p:animScale>
                                      <p:cBhvr>
                                        <p:cTn id="65" dur="26">
                                          <p:stCondLst>
                                            <p:cond delay="650"/>
                                          </p:stCondLst>
                                        </p:cTn>
                                        <p:tgtEl>
                                          <p:spTgt spid="75"/>
                                        </p:tgtEl>
                                      </p:cBhvr>
                                      <p:to x="100000" y="60000"/>
                                    </p:animScale>
                                    <p:animScale>
                                      <p:cBhvr>
                                        <p:cTn id="66" dur="166" decel="50000">
                                          <p:stCondLst>
                                            <p:cond delay="676"/>
                                          </p:stCondLst>
                                        </p:cTn>
                                        <p:tgtEl>
                                          <p:spTgt spid="75"/>
                                        </p:tgtEl>
                                      </p:cBhvr>
                                      <p:to x="100000" y="100000"/>
                                    </p:animScale>
                                    <p:animScale>
                                      <p:cBhvr>
                                        <p:cTn id="67" dur="26">
                                          <p:stCondLst>
                                            <p:cond delay="1312"/>
                                          </p:stCondLst>
                                        </p:cTn>
                                        <p:tgtEl>
                                          <p:spTgt spid="75"/>
                                        </p:tgtEl>
                                      </p:cBhvr>
                                      <p:to x="100000" y="80000"/>
                                    </p:animScale>
                                    <p:animScale>
                                      <p:cBhvr>
                                        <p:cTn id="68" dur="166" decel="50000">
                                          <p:stCondLst>
                                            <p:cond delay="1338"/>
                                          </p:stCondLst>
                                        </p:cTn>
                                        <p:tgtEl>
                                          <p:spTgt spid="75"/>
                                        </p:tgtEl>
                                      </p:cBhvr>
                                      <p:to x="100000" y="100000"/>
                                    </p:animScale>
                                    <p:animScale>
                                      <p:cBhvr>
                                        <p:cTn id="69" dur="26">
                                          <p:stCondLst>
                                            <p:cond delay="1642"/>
                                          </p:stCondLst>
                                        </p:cTn>
                                        <p:tgtEl>
                                          <p:spTgt spid="75"/>
                                        </p:tgtEl>
                                      </p:cBhvr>
                                      <p:to x="100000" y="90000"/>
                                    </p:animScale>
                                    <p:animScale>
                                      <p:cBhvr>
                                        <p:cTn id="70" dur="166" decel="50000">
                                          <p:stCondLst>
                                            <p:cond delay="1668"/>
                                          </p:stCondLst>
                                        </p:cTn>
                                        <p:tgtEl>
                                          <p:spTgt spid="75"/>
                                        </p:tgtEl>
                                      </p:cBhvr>
                                      <p:to x="100000" y="100000"/>
                                    </p:animScale>
                                    <p:animScale>
                                      <p:cBhvr>
                                        <p:cTn id="71" dur="26">
                                          <p:stCondLst>
                                            <p:cond delay="1808"/>
                                          </p:stCondLst>
                                        </p:cTn>
                                        <p:tgtEl>
                                          <p:spTgt spid="75"/>
                                        </p:tgtEl>
                                      </p:cBhvr>
                                      <p:to x="100000" y="95000"/>
                                    </p:animScale>
                                    <p:animScale>
                                      <p:cBhvr>
                                        <p:cTn id="72" dur="166" decel="50000">
                                          <p:stCondLst>
                                            <p:cond delay="1834"/>
                                          </p:stCondLst>
                                        </p:cTn>
                                        <p:tgtEl>
                                          <p:spTgt spid="75"/>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69"/>
                                        </p:tgtEl>
                                        <p:attrNameLst>
                                          <p:attrName>style.visibility</p:attrName>
                                        </p:attrNameLst>
                                      </p:cBhvr>
                                      <p:to>
                                        <p:strVal val="visible"/>
                                      </p:to>
                                    </p:set>
                                    <p:animEffect transition="in" filter="wipe(down)">
                                      <p:cBhvr>
                                        <p:cTn id="75" dur="580">
                                          <p:stCondLst>
                                            <p:cond delay="0"/>
                                          </p:stCondLst>
                                        </p:cTn>
                                        <p:tgtEl>
                                          <p:spTgt spid="69"/>
                                        </p:tgtEl>
                                      </p:cBhvr>
                                    </p:animEffect>
                                    <p:anim calcmode="lin" valueType="num">
                                      <p:cBhvr>
                                        <p:cTn id="76" dur="1822" tmFilter="0,0; 0.14,0.36; 0.43,0.73; 0.71,0.91; 1.0,1.0">
                                          <p:stCondLst>
                                            <p:cond delay="0"/>
                                          </p:stCondLst>
                                        </p:cTn>
                                        <p:tgtEl>
                                          <p:spTgt spid="69"/>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69"/>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69"/>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69"/>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69"/>
                                        </p:tgtEl>
                                        <p:attrNameLst>
                                          <p:attrName>ppt_y</p:attrName>
                                        </p:attrNameLst>
                                      </p:cBhvr>
                                      <p:tavLst>
                                        <p:tav tm="0" fmla="#ppt_y-sin(pi*$)/81">
                                          <p:val>
                                            <p:fltVal val="0"/>
                                          </p:val>
                                        </p:tav>
                                        <p:tav tm="100000">
                                          <p:val>
                                            <p:fltVal val="1"/>
                                          </p:val>
                                        </p:tav>
                                      </p:tavLst>
                                    </p:anim>
                                    <p:animScale>
                                      <p:cBhvr>
                                        <p:cTn id="81" dur="26">
                                          <p:stCondLst>
                                            <p:cond delay="650"/>
                                          </p:stCondLst>
                                        </p:cTn>
                                        <p:tgtEl>
                                          <p:spTgt spid="69"/>
                                        </p:tgtEl>
                                      </p:cBhvr>
                                      <p:to x="100000" y="60000"/>
                                    </p:animScale>
                                    <p:animScale>
                                      <p:cBhvr>
                                        <p:cTn id="82" dur="166" decel="50000">
                                          <p:stCondLst>
                                            <p:cond delay="676"/>
                                          </p:stCondLst>
                                        </p:cTn>
                                        <p:tgtEl>
                                          <p:spTgt spid="69"/>
                                        </p:tgtEl>
                                      </p:cBhvr>
                                      <p:to x="100000" y="100000"/>
                                    </p:animScale>
                                    <p:animScale>
                                      <p:cBhvr>
                                        <p:cTn id="83" dur="26">
                                          <p:stCondLst>
                                            <p:cond delay="1312"/>
                                          </p:stCondLst>
                                        </p:cTn>
                                        <p:tgtEl>
                                          <p:spTgt spid="69"/>
                                        </p:tgtEl>
                                      </p:cBhvr>
                                      <p:to x="100000" y="80000"/>
                                    </p:animScale>
                                    <p:animScale>
                                      <p:cBhvr>
                                        <p:cTn id="84" dur="166" decel="50000">
                                          <p:stCondLst>
                                            <p:cond delay="1338"/>
                                          </p:stCondLst>
                                        </p:cTn>
                                        <p:tgtEl>
                                          <p:spTgt spid="69"/>
                                        </p:tgtEl>
                                      </p:cBhvr>
                                      <p:to x="100000" y="100000"/>
                                    </p:animScale>
                                    <p:animScale>
                                      <p:cBhvr>
                                        <p:cTn id="85" dur="26">
                                          <p:stCondLst>
                                            <p:cond delay="1642"/>
                                          </p:stCondLst>
                                        </p:cTn>
                                        <p:tgtEl>
                                          <p:spTgt spid="69"/>
                                        </p:tgtEl>
                                      </p:cBhvr>
                                      <p:to x="100000" y="90000"/>
                                    </p:animScale>
                                    <p:animScale>
                                      <p:cBhvr>
                                        <p:cTn id="86" dur="166" decel="50000">
                                          <p:stCondLst>
                                            <p:cond delay="1668"/>
                                          </p:stCondLst>
                                        </p:cTn>
                                        <p:tgtEl>
                                          <p:spTgt spid="69"/>
                                        </p:tgtEl>
                                      </p:cBhvr>
                                      <p:to x="100000" y="100000"/>
                                    </p:animScale>
                                    <p:animScale>
                                      <p:cBhvr>
                                        <p:cTn id="87" dur="26">
                                          <p:stCondLst>
                                            <p:cond delay="1808"/>
                                          </p:stCondLst>
                                        </p:cTn>
                                        <p:tgtEl>
                                          <p:spTgt spid="69"/>
                                        </p:tgtEl>
                                      </p:cBhvr>
                                      <p:to x="100000" y="95000"/>
                                    </p:animScale>
                                    <p:animScale>
                                      <p:cBhvr>
                                        <p:cTn id="88" dur="166" decel="50000">
                                          <p:stCondLst>
                                            <p:cond delay="1834"/>
                                          </p:stCondLst>
                                        </p:cTn>
                                        <p:tgtEl>
                                          <p:spTgt spid="6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56"/>
            <a:ext cx="9143429" cy="5143179"/>
          </a:xfrm>
          <a:prstGeom prst="rect">
            <a:avLst/>
          </a:prstGeom>
        </p:spPr>
      </p:pic>
      <p:sp>
        <p:nvSpPr>
          <p:cNvPr id="36" name="Freeform 11"/>
          <p:cNvSpPr>
            <a:spLocks/>
          </p:cNvSpPr>
          <p:nvPr/>
        </p:nvSpPr>
        <p:spPr bwMode="auto">
          <a:xfrm>
            <a:off x="3997352" y="79707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37" name="Freeform 10"/>
          <p:cNvSpPr>
            <a:spLocks/>
          </p:cNvSpPr>
          <p:nvPr/>
        </p:nvSpPr>
        <p:spPr bwMode="auto">
          <a:xfrm>
            <a:off x="3874765" y="863750"/>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8" name="Rectangle 12"/>
          <p:cNvSpPr>
            <a:spLocks noChangeArrowheads="1"/>
          </p:cNvSpPr>
          <p:nvPr/>
        </p:nvSpPr>
        <p:spPr bwMode="auto">
          <a:xfrm>
            <a:off x="4061620" y="797075"/>
            <a:ext cx="540333" cy="553640"/>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2" name="Freeform 11"/>
          <p:cNvSpPr>
            <a:spLocks/>
          </p:cNvSpPr>
          <p:nvPr/>
        </p:nvSpPr>
        <p:spPr bwMode="auto">
          <a:xfrm>
            <a:off x="3997352" y="1562646"/>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43" name="Freeform 10"/>
          <p:cNvSpPr>
            <a:spLocks/>
          </p:cNvSpPr>
          <p:nvPr/>
        </p:nvSpPr>
        <p:spPr bwMode="auto">
          <a:xfrm>
            <a:off x="3874765" y="162932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4" name="Rectangle 12"/>
          <p:cNvSpPr>
            <a:spLocks noChangeArrowheads="1"/>
          </p:cNvSpPr>
          <p:nvPr/>
        </p:nvSpPr>
        <p:spPr bwMode="auto">
          <a:xfrm>
            <a:off x="4061620" y="1562646"/>
            <a:ext cx="540333" cy="553641"/>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5" name="Freeform 11"/>
          <p:cNvSpPr>
            <a:spLocks/>
          </p:cNvSpPr>
          <p:nvPr/>
        </p:nvSpPr>
        <p:spPr bwMode="auto">
          <a:xfrm>
            <a:off x="3997352" y="2311549"/>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46" name="Freeform 10"/>
          <p:cNvSpPr>
            <a:spLocks/>
          </p:cNvSpPr>
          <p:nvPr/>
        </p:nvSpPr>
        <p:spPr bwMode="auto">
          <a:xfrm>
            <a:off x="3874765" y="237703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7" name="Rectangle 12"/>
          <p:cNvSpPr>
            <a:spLocks noChangeArrowheads="1"/>
          </p:cNvSpPr>
          <p:nvPr/>
        </p:nvSpPr>
        <p:spPr bwMode="auto">
          <a:xfrm>
            <a:off x="4061620" y="2311550"/>
            <a:ext cx="540333" cy="553640"/>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Freeform 11"/>
          <p:cNvSpPr>
            <a:spLocks/>
          </p:cNvSpPr>
          <p:nvPr/>
        </p:nvSpPr>
        <p:spPr bwMode="auto">
          <a:xfrm>
            <a:off x="3997352" y="3068786"/>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w="9525">
            <a:noFill/>
            <a:round/>
            <a:headEnd/>
            <a:tailEnd/>
          </a:ln>
        </p:spPr>
        <p:txBody>
          <a:bodyPr lIns="68562" tIns="34281" rIns="68562" bIns="34281"/>
          <a:lstStyle/>
          <a:p>
            <a:endParaRPr lang="zh-CN" altLang="en-US"/>
          </a:p>
        </p:txBody>
      </p:sp>
      <p:sp>
        <p:nvSpPr>
          <p:cNvPr id="49" name="Freeform 10"/>
          <p:cNvSpPr>
            <a:spLocks/>
          </p:cNvSpPr>
          <p:nvPr/>
        </p:nvSpPr>
        <p:spPr bwMode="auto">
          <a:xfrm>
            <a:off x="3874765" y="313427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0" name="Rectangle 12"/>
          <p:cNvSpPr>
            <a:spLocks noChangeArrowheads="1"/>
          </p:cNvSpPr>
          <p:nvPr/>
        </p:nvSpPr>
        <p:spPr bwMode="auto">
          <a:xfrm>
            <a:off x="4061620" y="3068787"/>
            <a:ext cx="540333" cy="553640"/>
          </a:xfrm>
          <a:prstGeom prst="rect">
            <a:avLst/>
          </a:prstGeom>
          <a:solidFill>
            <a:srgbClr val="00B050"/>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Freeform 11"/>
          <p:cNvSpPr>
            <a:spLocks/>
          </p:cNvSpPr>
          <p:nvPr/>
        </p:nvSpPr>
        <p:spPr bwMode="auto">
          <a:xfrm>
            <a:off x="3997352" y="385221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52" name="Freeform 10"/>
          <p:cNvSpPr>
            <a:spLocks/>
          </p:cNvSpPr>
          <p:nvPr/>
        </p:nvSpPr>
        <p:spPr bwMode="auto">
          <a:xfrm>
            <a:off x="3874765" y="391770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3" name="Rectangle 12"/>
          <p:cNvSpPr>
            <a:spLocks noChangeArrowheads="1"/>
          </p:cNvSpPr>
          <p:nvPr/>
        </p:nvSpPr>
        <p:spPr bwMode="auto">
          <a:xfrm>
            <a:off x="4061620" y="3852218"/>
            <a:ext cx="540333" cy="553640"/>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4" name="TextBox 105"/>
          <p:cNvSpPr txBox="1">
            <a:spLocks noChangeArrowheads="1"/>
          </p:cNvSpPr>
          <p:nvPr/>
        </p:nvSpPr>
        <p:spPr bwMode="auto">
          <a:xfrm>
            <a:off x="4759054" y="910183"/>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年度工作概述</a:t>
            </a:r>
            <a:endParaRPr lang="zh-CN" altLang="en-US" sz="2200" b="0" dirty="0">
              <a:solidFill>
                <a:srgbClr val="3C3C3C"/>
              </a:solidFill>
              <a:latin typeface="微软雅黑" pitchFamily="34" charset="-122"/>
              <a:ea typeface="微软雅黑" pitchFamily="34" charset="-122"/>
            </a:endParaRPr>
          </a:p>
        </p:txBody>
      </p:sp>
      <p:sp>
        <p:nvSpPr>
          <p:cNvPr id="55" name="TextBox 106"/>
          <p:cNvSpPr txBox="1">
            <a:spLocks noChangeArrowheads="1"/>
          </p:cNvSpPr>
          <p:nvPr/>
        </p:nvSpPr>
        <p:spPr bwMode="auto">
          <a:xfrm>
            <a:off x="4142551" y="82922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1</a:t>
            </a:r>
            <a:endParaRPr lang="zh-CN" altLang="en-US" sz="3000" b="1">
              <a:solidFill>
                <a:srgbClr val="FFFFFF"/>
              </a:solidFill>
              <a:latin typeface="微软雅黑" pitchFamily="34" charset="-122"/>
              <a:ea typeface="微软雅黑" pitchFamily="34" charset="-122"/>
            </a:endParaRPr>
          </a:p>
        </p:txBody>
      </p:sp>
      <p:sp>
        <p:nvSpPr>
          <p:cNvPr id="56" name="TextBox 108"/>
          <p:cNvSpPr txBox="1">
            <a:spLocks noChangeArrowheads="1"/>
          </p:cNvSpPr>
          <p:nvPr/>
        </p:nvSpPr>
        <p:spPr bwMode="auto">
          <a:xfrm>
            <a:off x="4759054" y="1698377"/>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工作完成情况</a:t>
            </a:r>
            <a:endParaRPr lang="zh-CN" altLang="en-US" sz="2200" b="0" dirty="0">
              <a:solidFill>
                <a:srgbClr val="3C3C3C"/>
              </a:solidFill>
              <a:latin typeface="微软雅黑" pitchFamily="34" charset="-122"/>
              <a:ea typeface="微软雅黑" pitchFamily="34" charset="-122"/>
            </a:endParaRPr>
          </a:p>
        </p:txBody>
      </p:sp>
      <p:sp>
        <p:nvSpPr>
          <p:cNvPr id="57" name="TextBox 109"/>
          <p:cNvSpPr txBox="1">
            <a:spLocks noChangeArrowheads="1"/>
          </p:cNvSpPr>
          <p:nvPr/>
        </p:nvSpPr>
        <p:spPr bwMode="auto">
          <a:xfrm>
            <a:off x="4142551" y="1578124"/>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2</a:t>
            </a:r>
            <a:endParaRPr lang="zh-CN" altLang="en-US" sz="3000" b="1">
              <a:solidFill>
                <a:srgbClr val="FFFFFF"/>
              </a:solidFill>
              <a:latin typeface="微软雅黑" pitchFamily="34" charset="-122"/>
              <a:ea typeface="微软雅黑" pitchFamily="34" charset="-122"/>
            </a:endParaRPr>
          </a:p>
        </p:txBody>
      </p:sp>
      <p:sp>
        <p:nvSpPr>
          <p:cNvPr id="58" name="TextBox 115"/>
          <p:cNvSpPr txBox="1">
            <a:spLocks noChangeArrowheads="1"/>
          </p:cNvSpPr>
          <p:nvPr/>
        </p:nvSpPr>
        <p:spPr bwMode="auto">
          <a:xfrm>
            <a:off x="4759054" y="2406799"/>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成功项目展示</a:t>
            </a:r>
            <a:endParaRPr lang="zh-CN" altLang="en-US" sz="2200" b="0" dirty="0">
              <a:solidFill>
                <a:srgbClr val="3C3C3C"/>
              </a:solidFill>
              <a:latin typeface="微软雅黑" pitchFamily="34" charset="-122"/>
              <a:ea typeface="微软雅黑" pitchFamily="34" charset="-122"/>
            </a:endParaRPr>
          </a:p>
        </p:txBody>
      </p:sp>
      <p:sp>
        <p:nvSpPr>
          <p:cNvPr id="59" name="TextBox 116"/>
          <p:cNvSpPr txBox="1">
            <a:spLocks noChangeArrowheads="1"/>
          </p:cNvSpPr>
          <p:nvPr/>
        </p:nvSpPr>
        <p:spPr bwMode="auto">
          <a:xfrm>
            <a:off x="4142551" y="2325837"/>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3</a:t>
            </a:r>
            <a:endParaRPr lang="zh-CN" altLang="en-US" sz="3000" b="1">
              <a:solidFill>
                <a:srgbClr val="FFFFFF"/>
              </a:solidFill>
              <a:latin typeface="微软雅黑" pitchFamily="34" charset="-122"/>
              <a:ea typeface="微软雅黑" pitchFamily="34" charset="-122"/>
            </a:endParaRPr>
          </a:p>
        </p:txBody>
      </p:sp>
      <p:sp>
        <p:nvSpPr>
          <p:cNvPr id="60" name="TextBox 117"/>
          <p:cNvSpPr txBox="1">
            <a:spLocks noChangeArrowheads="1"/>
          </p:cNvSpPr>
          <p:nvPr/>
        </p:nvSpPr>
        <p:spPr bwMode="auto">
          <a:xfrm>
            <a:off x="4759054" y="3172370"/>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工作存在不足</a:t>
            </a:r>
            <a:endParaRPr lang="zh-CN" altLang="en-US" sz="2200" b="0" dirty="0">
              <a:solidFill>
                <a:srgbClr val="3C3C3C"/>
              </a:solidFill>
              <a:latin typeface="微软雅黑" pitchFamily="34" charset="-122"/>
              <a:ea typeface="微软雅黑" pitchFamily="34" charset="-122"/>
            </a:endParaRPr>
          </a:p>
        </p:txBody>
      </p:sp>
      <p:sp>
        <p:nvSpPr>
          <p:cNvPr id="61" name="TextBox 118"/>
          <p:cNvSpPr txBox="1">
            <a:spLocks noChangeArrowheads="1"/>
          </p:cNvSpPr>
          <p:nvPr/>
        </p:nvSpPr>
        <p:spPr bwMode="auto">
          <a:xfrm>
            <a:off x="4142551" y="3091408"/>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4</a:t>
            </a:r>
            <a:endParaRPr lang="zh-CN" altLang="en-US" sz="3000" b="1">
              <a:solidFill>
                <a:srgbClr val="FFFFFF"/>
              </a:solidFill>
              <a:latin typeface="微软雅黑" pitchFamily="34" charset="-122"/>
              <a:ea typeface="微软雅黑" pitchFamily="34" charset="-122"/>
            </a:endParaRPr>
          </a:p>
        </p:txBody>
      </p:sp>
      <p:sp>
        <p:nvSpPr>
          <p:cNvPr id="62" name="TextBox 119"/>
          <p:cNvSpPr txBox="1">
            <a:spLocks noChangeArrowheads="1"/>
          </p:cNvSpPr>
          <p:nvPr/>
        </p:nvSpPr>
        <p:spPr bwMode="auto">
          <a:xfrm>
            <a:off x="4759054" y="3978424"/>
            <a:ext cx="1831234" cy="40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明年工作计划</a:t>
            </a:r>
            <a:endParaRPr lang="zh-CN" altLang="en-US" sz="2200" b="0" dirty="0">
              <a:solidFill>
                <a:srgbClr val="3C3C3C"/>
              </a:solidFill>
              <a:latin typeface="微软雅黑" pitchFamily="34" charset="-122"/>
              <a:ea typeface="微软雅黑" pitchFamily="34" charset="-122"/>
            </a:endParaRPr>
          </a:p>
        </p:txBody>
      </p:sp>
      <p:sp>
        <p:nvSpPr>
          <p:cNvPr id="63" name="TextBox 120"/>
          <p:cNvSpPr txBox="1">
            <a:spLocks noChangeArrowheads="1"/>
          </p:cNvSpPr>
          <p:nvPr/>
        </p:nvSpPr>
        <p:spPr bwMode="auto">
          <a:xfrm>
            <a:off x="4142551" y="3858171"/>
            <a:ext cx="374901"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5</a:t>
            </a:r>
            <a:endParaRPr lang="zh-CN" altLang="en-US" sz="3000" b="1" dirty="0">
              <a:solidFill>
                <a:srgbClr val="FFFFFF"/>
              </a:solidFill>
              <a:latin typeface="微软雅黑" pitchFamily="34" charset="-122"/>
              <a:ea typeface="微软雅黑" pitchFamily="34" charset="-122"/>
            </a:endParaRPr>
          </a:p>
        </p:txBody>
      </p:sp>
      <p:sp>
        <p:nvSpPr>
          <p:cNvPr id="64" name="Freeform 5"/>
          <p:cNvSpPr>
            <a:spLocks/>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65" name="Freeform 6"/>
          <p:cNvSpPr>
            <a:spLocks/>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8A810"/>
          </a:solidFill>
          <a:ln>
            <a:noFill/>
          </a:ln>
        </p:spPr>
        <p:txBody>
          <a:bodyPr lIns="68562" tIns="34281" rIns="68562" bIns="34281"/>
          <a:lstStyle/>
          <a:p>
            <a:endParaRPr lang="zh-CN" altLang="en-US"/>
          </a:p>
        </p:txBody>
      </p:sp>
      <p:sp>
        <p:nvSpPr>
          <p:cNvPr id="66" name="矩形 12"/>
          <p:cNvSpPr>
            <a:spLocks noChangeArrowheads="1"/>
          </p:cNvSpPr>
          <p:nvPr/>
        </p:nvSpPr>
        <p:spPr bwMode="auto">
          <a:xfrm>
            <a:off x="1980426" y="4454129"/>
            <a:ext cx="1299655" cy="586978"/>
          </a:xfrm>
          <a:prstGeom prst="rect">
            <a:avLst/>
          </a:prstGeom>
          <a:solidFill>
            <a:srgbClr val="08A81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7"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dirty="0">
                <a:solidFill>
                  <a:srgbClr val="FFFFFF"/>
                </a:solidFill>
                <a:latin typeface="微软雅黑" pitchFamily="34" charset="-122"/>
                <a:ea typeface="微软雅黑" pitchFamily="34" charset="-122"/>
              </a:rPr>
              <a:t>目录</a:t>
            </a:r>
          </a:p>
        </p:txBody>
      </p:sp>
      <p:sp>
        <p:nvSpPr>
          <p:cNvPr id="68"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FFFFFF"/>
                </a:solidFill>
                <a:latin typeface="微软雅黑" pitchFamily="34" charset="-122"/>
                <a:ea typeface="微软雅黑" pitchFamily="34" charset="-122"/>
              </a:rPr>
              <a:t>Contents</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12000">
        <p14:switch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right)">
                                      <p:cBhvr>
                                        <p:cTn id="14" dur="500"/>
                                        <p:tgtEl>
                                          <p:spTgt spid="6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 calcmode="lin" valueType="num">
                                      <p:cBhvr>
                                        <p:cTn id="20" dur="500" fill="hold"/>
                                        <p:tgtEl>
                                          <p:spTgt spid="67"/>
                                        </p:tgtEl>
                                        <p:attrNameLst>
                                          <p:attrName>style.rotation</p:attrName>
                                        </p:attrNameLst>
                                      </p:cBhvr>
                                      <p:tavLst>
                                        <p:tav tm="0">
                                          <p:val>
                                            <p:fltVal val="90"/>
                                          </p:val>
                                        </p:tav>
                                        <p:tav tm="100000">
                                          <p:val>
                                            <p:fltVal val="0"/>
                                          </p:val>
                                        </p:tav>
                                      </p:tavLst>
                                    </p:anim>
                                    <p:animEffect transition="in" filter="fade">
                                      <p:cBhvr>
                                        <p:cTn id="21" dur="500"/>
                                        <p:tgtEl>
                                          <p:spTgt spid="6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anim calcmode="lin" valueType="num">
                                      <p:cBhvr>
                                        <p:cTn id="26" dur="500" fill="hold"/>
                                        <p:tgtEl>
                                          <p:spTgt spid="68"/>
                                        </p:tgtEl>
                                        <p:attrNameLst>
                                          <p:attrName>style.rotation</p:attrName>
                                        </p:attrNameLst>
                                      </p:cBhvr>
                                      <p:tavLst>
                                        <p:tav tm="0">
                                          <p:val>
                                            <p:fltVal val="90"/>
                                          </p:val>
                                        </p:tav>
                                        <p:tav tm="100000">
                                          <p:val>
                                            <p:fltVal val="0"/>
                                          </p:val>
                                        </p:tav>
                                      </p:tavLst>
                                    </p:anim>
                                    <p:animEffect transition="in" filter="fade">
                                      <p:cBhvr>
                                        <p:cTn id="27" dur="500"/>
                                        <p:tgtEl>
                                          <p:spTgt spid="68"/>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0-#ppt_w/2"/>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300"/>
                                        <p:tgtEl>
                                          <p:spTgt spid="36"/>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up)">
                                      <p:cBhvr>
                                        <p:cTn id="56" dur="500"/>
                                        <p:tgtEl>
                                          <p:spTgt spid="38"/>
                                        </p:tgtEl>
                                      </p:cBhvr>
                                    </p:animEffect>
                                  </p:childTnLst>
                                </p:cTn>
                              </p:par>
                            </p:childTnLst>
                          </p:cTn>
                        </p:par>
                        <p:par>
                          <p:cTn id="57" fill="hold">
                            <p:stCondLst>
                              <p:cond delay="3200"/>
                            </p:stCondLst>
                            <p:childTnLst>
                              <p:par>
                                <p:cTn id="58" presetID="31"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 calcmode="lin" valueType="num">
                                      <p:cBhvr>
                                        <p:cTn id="62" dur="500" fill="hold"/>
                                        <p:tgtEl>
                                          <p:spTgt spid="55"/>
                                        </p:tgtEl>
                                        <p:attrNameLst>
                                          <p:attrName>style.rotation</p:attrName>
                                        </p:attrNameLst>
                                      </p:cBhvr>
                                      <p:tavLst>
                                        <p:tav tm="0">
                                          <p:val>
                                            <p:fltVal val="90"/>
                                          </p:val>
                                        </p:tav>
                                        <p:tav tm="100000">
                                          <p:val>
                                            <p:fltVal val="0"/>
                                          </p:val>
                                        </p:tav>
                                      </p:tavLst>
                                    </p:anim>
                                    <p:animEffect transition="in" filter="fade">
                                      <p:cBhvr>
                                        <p:cTn id="63" dur="500"/>
                                        <p:tgtEl>
                                          <p:spTgt spid="55"/>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childTnLst>
                          </p:cTn>
                        </p:par>
                        <p:par>
                          <p:cTn id="68" fill="hold">
                            <p:stCondLst>
                              <p:cond delay="4200"/>
                            </p:stCondLst>
                            <p:childTnLst>
                              <p:par>
                                <p:cTn id="69" presetID="22" presetClass="entr" presetSubtype="4"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300"/>
                                        <p:tgtEl>
                                          <p:spTgt spid="42"/>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500" fill="hold"/>
                                        <p:tgtEl>
                                          <p:spTgt spid="57"/>
                                        </p:tgtEl>
                                        <p:attrNameLst>
                                          <p:attrName>ppt_w</p:attrName>
                                        </p:attrNameLst>
                                      </p:cBhvr>
                                      <p:tavLst>
                                        <p:tav tm="0">
                                          <p:val>
                                            <p:fltVal val="0"/>
                                          </p:val>
                                        </p:tav>
                                        <p:tav tm="100000">
                                          <p:val>
                                            <p:strVal val="#ppt_w"/>
                                          </p:val>
                                        </p:tav>
                                      </p:tavLst>
                                    </p:anim>
                                    <p:anim calcmode="lin" valueType="num">
                                      <p:cBhvr>
                                        <p:cTn id="80" dur="500" fill="hold"/>
                                        <p:tgtEl>
                                          <p:spTgt spid="57"/>
                                        </p:tgtEl>
                                        <p:attrNameLst>
                                          <p:attrName>ppt_h</p:attrName>
                                        </p:attrNameLst>
                                      </p:cBhvr>
                                      <p:tavLst>
                                        <p:tav tm="0">
                                          <p:val>
                                            <p:fltVal val="0"/>
                                          </p:val>
                                        </p:tav>
                                        <p:tav tm="100000">
                                          <p:val>
                                            <p:strVal val="#ppt_h"/>
                                          </p:val>
                                        </p:tav>
                                      </p:tavLst>
                                    </p:anim>
                                    <p:anim calcmode="lin" valueType="num">
                                      <p:cBhvr>
                                        <p:cTn id="81" dur="500" fill="hold"/>
                                        <p:tgtEl>
                                          <p:spTgt spid="57"/>
                                        </p:tgtEl>
                                        <p:attrNameLst>
                                          <p:attrName>style.rotation</p:attrName>
                                        </p:attrNameLst>
                                      </p:cBhvr>
                                      <p:tavLst>
                                        <p:tav tm="0">
                                          <p:val>
                                            <p:fltVal val="90"/>
                                          </p:val>
                                        </p:tav>
                                        <p:tav tm="100000">
                                          <p:val>
                                            <p:fltVal val="0"/>
                                          </p:val>
                                        </p:tav>
                                      </p:tavLst>
                                    </p:anim>
                                    <p:animEffect transition="in" filter="fade">
                                      <p:cBhvr>
                                        <p:cTn id="82" dur="500"/>
                                        <p:tgtEl>
                                          <p:spTgt spid="57"/>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wipe(down)">
                                      <p:cBhvr>
                                        <p:cTn id="90" dur="300"/>
                                        <p:tgtEl>
                                          <p:spTgt spid="45"/>
                                        </p:tgtEl>
                                      </p:cBhvr>
                                    </p:animEffect>
                                  </p:childTnLst>
                                </p:cTn>
                              </p:par>
                            </p:childTnLst>
                          </p:cTn>
                        </p:par>
                        <p:par>
                          <p:cTn id="91" fill="hold">
                            <p:stCondLst>
                              <p:cond delay="6300"/>
                            </p:stCondLst>
                            <p:childTnLst>
                              <p:par>
                                <p:cTn id="92" presetID="22" presetClass="entr" presetSubtype="1"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up)">
                                      <p:cBhvr>
                                        <p:cTn id="94" dur="500"/>
                                        <p:tgtEl>
                                          <p:spTgt spid="47"/>
                                        </p:tgtEl>
                                      </p:cBhvr>
                                    </p:animEffect>
                                  </p:childTnLst>
                                </p:cTn>
                              </p:par>
                            </p:childTnLst>
                          </p:cTn>
                        </p:par>
                        <p:par>
                          <p:cTn id="95" fill="hold">
                            <p:stCondLst>
                              <p:cond delay="6800"/>
                            </p:stCondLst>
                            <p:childTnLst>
                              <p:par>
                                <p:cTn id="96" presetID="31"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cBhvr>
                                        <p:cTn id="98" dur="500" fill="hold"/>
                                        <p:tgtEl>
                                          <p:spTgt spid="59"/>
                                        </p:tgtEl>
                                        <p:attrNameLst>
                                          <p:attrName>ppt_w</p:attrName>
                                        </p:attrNameLst>
                                      </p:cBhvr>
                                      <p:tavLst>
                                        <p:tav tm="0">
                                          <p:val>
                                            <p:fltVal val="0"/>
                                          </p:val>
                                        </p:tav>
                                        <p:tav tm="100000">
                                          <p:val>
                                            <p:strVal val="#ppt_w"/>
                                          </p:val>
                                        </p:tav>
                                      </p:tavLst>
                                    </p:anim>
                                    <p:anim calcmode="lin" valueType="num">
                                      <p:cBhvr>
                                        <p:cTn id="99" dur="500" fill="hold"/>
                                        <p:tgtEl>
                                          <p:spTgt spid="59"/>
                                        </p:tgtEl>
                                        <p:attrNameLst>
                                          <p:attrName>ppt_h</p:attrName>
                                        </p:attrNameLst>
                                      </p:cBhvr>
                                      <p:tavLst>
                                        <p:tav tm="0">
                                          <p:val>
                                            <p:fltVal val="0"/>
                                          </p:val>
                                        </p:tav>
                                        <p:tav tm="100000">
                                          <p:val>
                                            <p:strVal val="#ppt_h"/>
                                          </p:val>
                                        </p:tav>
                                      </p:tavLst>
                                    </p:anim>
                                    <p:anim calcmode="lin" valueType="num">
                                      <p:cBhvr>
                                        <p:cTn id="100" dur="500" fill="hold"/>
                                        <p:tgtEl>
                                          <p:spTgt spid="59"/>
                                        </p:tgtEl>
                                        <p:attrNameLst>
                                          <p:attrName>style.rotation</p:attrName>
                                        </p:attrNameLst>
                                      </p:cBhvr>
                                      <p:tavLst>
                                        <p:tav tm="0">
                                          <p:val>
                                            <p:fltVal val="90"/>
                                          </p:val>
                                        </p:tav>
                                        <p:tav tm="100000">
                                          <p:val>
                                            <p:fltVal val="0"/>
                                          </p:val>
                                        </p:tav>
                                      </p:tavLst>
                                    </p:anim>
                                    <p:animEffect transition="in" filter="fade">
                                      <p:cBhvr>
                                        <p:cTn id="101" dur="500"/>
                                        <p:tgtEl>
                                          <p:spTgt spid="59"/>
                                        </p:tgtEl>
                                      </p:cBhvr>
                                    </p:animEffect>
                                  </p:childTnLst>
                                </p:cTn>
                              </p:par>
                            </p:childTnLst>
                          </p:cTn>
                        </p:par>
                        <p:par>
                          <p:cTn id="102" fill="hold">
                            <p:stCondLst>
                              <p:cond delay="7300"/>
                            </p:stCondLst>
                            <p:childTnLst>
                              <p:par>
                                <p:cTn id="103" presetID="22" presetClass="entr" presetSubtype="8" fill="hold" grpId="0"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wipe(left)">
                                      <p:cBhvr>
                                        <p:cTn id="105" dur="500"/>
                                        <p:tgtEl>
                                          <p:spTgt spid="58"/>
                                        </p:tgtEl>
                                      </p:cBhvr>
                                    </p:animEffect>
                                  </p:childTnLst>
                                </p:cTn>
                              </p:par>
                            </p:childTnLst>
                          </p:cTn>
                        </p:par>
                        <p:par>
                          <p:cTn id="106" fill="hold">
                            <p:stCondLst>
                              <p:cond delay="7800"/>
                            </p:stCondLst>
                            <p:childTnLst>
                              <p:par>
                                <p:cTn id="107" presetID="22" presetClass="entr" presetSubtype="4"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down)">
                                      <p:cBhvr>
                                        <p:cTn id="109" dur="300"/>
                                        <p:tgtEl>
                                          <p:spTgt spid="48"/>
                                        </p:tgtEl>
                                      </p:cBhvr>
                                    </p:animEffect>
                                  </p:childTnLst>
                                </p:cTn>
                              </p:par>
                            </p:childTnLst>
                          </p:cTn>
                        </p:par>
                        <p:par>
                          <p:cTn id="110" fill="hold">
                            <p:stCondLst>
                              <p:cond delay="8100"/>
                            </p:stCondLst>
                            <p:childTnLst>
                              <p:par>
                                <p:cTn id="111" presetID="22" presetClass="entr" presetSubtype="1"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wipe(up)">
                                      <p:cBhvr>
                                        <p:cTn id="113" dur="500"/>
                                        <p:tgtEl>
                                          <p:spTgt spid="50"/>
                                        </p:tgtEl>
                                      </p:cBhvr>
                                    </p:animEffect>
                                  </p:childTnLst>
                                </p:cTn>
                              </p:par>
                            </p:childTnLst>
                          </p:cTn>
                        </p:par>
                        <p:par>
                          <p:cTn id="114" fill="hold">
                            <p:stCondLst>
                              <p:cond delay="8600"/>
                            </p:stCondLst>
                            <p:childTnLst>
                              <p:par>
                                <p:cTn id="115" presetID="31" presetClass="entr" presetSubtype="0"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 calcmode="lin" valueType="num">
                                      <p:cBhvr>
                                        <p:cTn id="119" dur="500" fill="hold"/>
                                        <p:tgtEl>
                                          <p:spTgt spid="61"/>
                                        </p:tgtEl>
                                        <p:attrNameLst>
                                          <p:attrName>style.rotation</p:attrName>
                                        </p:attrNameLst>
                                      </p:cBhvr>
                                      <p:tavLst>
                                        <p:tav tm="0">
                                          <p:val>
                                            <p:fltVal val="90"/>
                                          </p:val>
                                        </p:tav>
                                        <p:tav tm="100000">
                                          <p:val>
                                            <p:fltVal val="0"/>
                                          </p:val>
                                        </p:tav>
                                      </p:tavLst>
                                    </p:anim>
                                    <p:animEffect transition="in" filter="fade">
                                      <p:cBhvr>
                                        <p:cTn id="120" dur="500"/>
                                        <p:tgtEl>
                                          <p:spTgt spid="61"/>
                                        </p:tgtEl>
                                      </p:cBhvr>
                                    </p:animEffect>
                                  </p:childTnLst>
                                </p:cTn>
                              </p:par>
                            </p:childTnLst>
                          </p:cTn>
                        </p:par>
                        <p:par>
                          <p:cTn id="121" fill="hold">
                            <p:stCondLst>
                              <p:cond delay="9100"/>
                            </p:stCondLst>
                            <p:childTnLst>
                              <p:par>
                                <p:cTn id="122" presetID="22" presetClass="entr" presetSubtype="8" fill="hold" grpId="0" nodeType="after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wipe(left)">
                                      <p:cBhvr>
                                        <p:cTn id="124" dur="500"/>
                                        <p:tgtEl>
                                          <p:spTgt spid="60"/>
                                        </p:tgtEl>
                                      </p:cBhvr>
                                    </p:animEffect>
                                  </p:childTnLst>
                                </p:cTn>
                              </p:par>
                            </p:childTnLst>
                          </p:cTn>
                        </p:par>
                        <p:par>
                          <p:cTn id="125" fill="hold">
                            <p:stCondLst>
                              <p:cond delay="9600"/>
                            </p:stCondLst>
                            <p:childTnLst>
                              <p:par>
                                <p:cTn id="126" presetID="22" presetClass="entr" presetSubtype="4" fill="hold" grpId="0" nodeType="after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wipe(down)">
                                      <p:cBhvr>
                                        <p:cTn id="128" dur="300"/>
                                        <p:tgtEl>
                                          <p:spTgt spid="51"/>
                                        </p:tgtEl>
                                      </p:cBhvr>
                                    </p:animEffect>
                                  </p:childTnLst>
                                </p:cTn>
                              </p:par>
                            </p:childTnLst>
                          </p:cTn>
                        </p:par>
                        <p:par>
                          <p:cTn id="129" fill="hold">
                            <p:stCondLst>
                              <p:cond delay="9900"/>
                            </p:stCondLst>
                            <p:childTnLst>
                              <p:par>
                                <p:cTn id="130" presetID="22" presetClass="entr" presetSubtype="1" fill="hold" grpId="0" nodeType="after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wipe(up)">
                                      <p:cBhvr>
                                        <p:cTn id="132" dur="500"/>
                                        <p:tgtEl>
                                          <p:spTgt spid="53"/>
                                        </p:tgtEl>
                                      </p:cBhvr>
                                    </p:animEffect>
                                  </p:childTnLst>
                                </p:cTn>
                              </p:par>
                            </p:childTnLst>
                          </p:cTn>
                        </p:par>
                        <p:par>
                          <p:cTn id="133" fill="hold">
                            <p:stCondLst>
                              <p:cond delay="10400"/>
                            </p:stCondLst>
                            <p:childTnLst>
                              <p:par>
                                <p:cTn id="134" presetID="31" presetClass="entr" presetSubtype="0"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 calcmode="lin" valueType="num">
                                      <p:cBhvr>
                                        <p:cTn id="136" dur="500" fill="hold"/>
                                        <p:tgtEl>
                                          <p:spTgt spid="63"/>
                                        </p:tgtEl>
                                        <p:attrNameLst>
                                          <p:attrName>ppt_w</p:attrName>
                                        </p:attrNameLst>
                                      </p:cBhvr>
                                      <p:tavLst>
                                        <p:tav tm="0">
                                          <p:val>
                                            <p:fltVal val="0"/>
                                          </p:val>
                                        </p:tav>
                                        <p:tav tm="100000">
                                          <p:val>
                                            <p:strVal val="#ppt_w"/>
                                          </p:val>
                                        </p:tav>
                                      </p:tavLst>
                                    </p:anim>
                                    <p:anim calcmode="lin" valueType="num">
                                      <p:cBhvr>
                                        <p:cTn id="137" dur="500" fill="hold"/>
                                        <p:tgtEl>
                                          <p:spTgt spid="63"/>
                                        </p:tgtEl>
                                        <p:attrNameLst>
                                          <p:attrName>ppt_h</p:attrName>
                                        </p:attrNameLst>
                                      </p:cBhvr>
                                      <p:tavLst>
                                        <p:tav tm="0">
                                          <p:val>
                                            <p:fltVal val="0"/>
                                          </p:val>
                                        </p:tav>
                                        <p:tav tm="100000">
                                          <p:val>
                                            <p:strVal val="#ppt_h"/>
                                          </p:val>
                                        </p:tav>
                                      </p:tavLst>
                                    </p:anim>
                                    <p:anim calcmode="lin" valueType="num">
                                      <p:cBhvr>
                                        <p:cTn id="138" dur="500" fill="hold"/>
                                        <p:tgtEl>
                                          <p:spTgt spid="63"/>
                                        </p:tgtEl>
                                        <p:attrNameLst>
                                          <p:attrName>style.rotation</p:attrName>
                                        </p:attrNameLst>
                                      </p:cBhvr>
                                      <p:tavLst>
                                        <p:tav tm="0">
                                          <p:val>
                                            <p:fltVal val="90"/>
                                          </p:val>
                                        </p:tav>
                                        <p:tav tm="100000">
                                          <p:val>
                                            <p:fltVal val="0"/>
                                          </p:val>
                                        </p:tav>
                                      </p:tavLst>
                                    </p:anim>
                                    <p:animEffect transition="in" filter="fade">
                                      <p:cBhvr>
                                        <p:cTn id="139" dur="500"/>
                                        <p:tgtEl>
                                          <p:spTgt spid="63"/>
                                        </p:tgtEl>
                                      </p:cBhvr>
                                    </p:animEffect>
                                  </p:childTnLst>
                                </p:cTn>
                              </p:par>
                            </p:childTnLst>
                          </p:cTn>
                        </p:par>
                        <p:par>
                          <p:cTn id="140" fill="hold">
                            <p:stCondLst>
                              <p:cond delay="10900"/>
                            </p:stCondLst>
                            <p:childTnLst>
                              <p:par>
                                <p:cTn id="141" presetID="22" presetClass="entr" presetSubtype="8"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wipe(left)">
                                      <p:cBhvr>
                                        <p:cTn id="1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autoUpdateAnimBg="0"/>
      <p:bldP spid="42" grpId="0" animBg="1"/>
      <p:bldP spid="43" grpId="0" animBg="1"/>
      <p:bldP spid="44" grpId="0" animBg="1" autoUpdateAnimBg="0"/>
      <p:bldP spid="45" grpId="0" animBg="1"/>
      <p:bldP spid="46" grpId="0" animBg="1"/>
      <p:bldP spid="47" grpId="0" animBg="1" autoUpdateAnimBg="0"/>
      <p:bldP spid="48" grpId="0" animBg="1"/>
      <p:bldP spid="49" grpId="0" animBg="1"/>
      <p:bldP spid="50" grpId="0" animBg="1" autoUpdateAnimBg="0"/>
      <p:bldP spid="51" grpId="0" animBg="1"/>
      <p:bldP spid="52" grpId="0" animBg="1"/>
      <p:bldP spid="53" grpId="0" animBg="1"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nimBg="1"/>
      <p:bldP spid="65" grpId="0" animBg="1"/>
      <p:bldP spid="66" grpId="0" bldLvl="0" animBg="1" autoUpdateAnimBg="0"/>
      <p:bldP spid="67" grpId="0" autoUpdateAnimBg="0"/>
      <p:bldP spid="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50"/>
          </a:solidFill>
          <a:ln>
            <a:noFill/>
          </a:ln>
          <a:extLst/>
        </p:spPr>
        <p:txBody>
          <a:bodyPr/>
          <a:lstStyle/>
          <a:p>
            <a:endParaRPr lang="zh-CN" altLang="en-US"/>
          </a:p>
        </p:txBody>
      </p:sp>
      <p:sp>
        <p:nvSpPr>
          <p:cNvPr id="36"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37"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92D050"/>
          </a:solidFill>
          <a:ln>
            <a:noFill/>
          </a:ln>
          <a:extLst/>
        </p:spPr>
        <p:txBody>
          <a:bodyPr/>
          <a:lstStyle/>
          <a:p>
            <a:endParaRPr lang="zh-CN" altLang="en-US"/>
          </a:p>
        </p:txBody>
      </p:sp>
      <p:sp>
        <p:nvSpPr>
          <p:cNvPr id="38"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20%</a:t>
            </a:r>
            <a:endParaRPr lang="en-US" altLang="zh-CN" sz="2800">
              <a:solidFill>
                <a:schemeClr val="bg1"/>
              </a:solidFill>
            </a:endParaRPr>
          </a:p>
        </p:txBody>
      </p:sp>
      <p:sp>
        <p:nvSpPr>
          <p:cNvPr id="39"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50"/>
          </a:solidFill>
          <a:ln>
            <a:noFill/>
          </a:ln>
          <a:extLst/>
        </p:spPr>
        <p:txBody>
          <a:bodyPr/>
          <a:lstStyle/>
          <a:p>
            <a:endParaRPr lang="zh-CN" altLang="en-US"/>
          </a:p>
        </p:txBody>
      </p:sp>
      <p:sp>
        <p:nvSpPr>
          <p:cNvPr id="40"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41"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92D050"/>
          </a:solidFill>
          <a:ln>
            <a:noFill/>
          </a:ln>
          <a:extLst/>
        </p:spPr>
        <p:txBody>
          <a:bodyPr/>
          <a:lstStyle/>
          <a:p>
            <a:endParaRPr lang="zh-CN" altLang="en-US"/>
          </a:p>
        </p:txBody>
      </p:sp>
      <p:sp>
        <p:nvSpPr>
          <p:cNvPr id="42"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4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44"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6"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7"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8"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8A810"/>
                </a:solidFill>
                <a:ea typeface="微软雅黑" pitchFamily="34" charset="-122"/>
              </a:rPr>
              <a:t>单击添加标题文本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p:txBody>
      </p:sp>
      <p:sp>
        <p:nvSpPr>
          <p:cNvPr id="16" name="燕尾形 15"/>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anim calcmode="lin" valueType="num">
                                      <p:cBhvr>
                                        <p:cTn id="28" dur="500" fill="hold"/>
                                        <p:tgtEl>
                                          <p:spTgt spid="38"/>
                                        </p:tgtEl>
                                        <p:attrNameLst>
                                          <p:attrName>ppt_x</p:attrName>
                                        </p:attrNameLst>
                                      </p:cBhvr>
                                      <p:tavLst>
                                        <p:tav tm="0">
                                          <p:val>
                                            <p:strVal val="#ppt_x"/>
                                          </p:val>
                                        </p:tav>
                                        <p:tav tm="100000">
                                          <p:val>
                                            <p:strVal val="#ppt_x"/>
                                          </p:val>
                                        </p:tav>
                                      </p:tavLst>
                                    </p:anim>
                                    <p:anim calcmode="lin" valueType="num">
                                      <p:cBhvr>
                                        <p:cTn id="29" dur="500" fill="hold"/>
                                        <p:tgtEl>
                                          <p:spTgt spid="3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anim calcmode="lin" valueType="num">
                                      <p:cBhvr>
                                        <p:cTn id="48" dur="500" fill="hold"/>
                                        <p:tgtEl>
                                          <p:spTgt spid="56"/>
                                        </p:tgtEl>
                                        <p:attrNameLst>
                                          <p:attrName>ppt_x</p:attrName>
                                        </p:attrNameLst>
                                      </p:cBhvr>
                                      <p:tavLst>
                                        <p:tav tm="0">
                                          <p:val>
                                            <p:strVal val="#ppt_x"/>
                                          </p:val>
                                        </p:tav>
                                        <p:tav tm="100000">
                                          <p:val>
                                            <p:strVal val="#ppt_x"/>
                                          </p:val>
                                        </p:tav>
                                      </p:tavLst>
                                    </p:anim>
                                    <p:anim calcmode="lin" valueType="num">
                                      <p:cBhvr>
                                        <p:cTn id="49" dur="500" fill="hold"/>
                                        <p:tgtEl>
                                          <p:spTgt spid="5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anim calcmode="lin" valueType="num">
                                      <p:cBhvr>
                                        <p:cTn id="58" dur="500" fill="hold"/>
                                        <p:tgtEl>
                                          <p:spTgt spid="42"/>
                                        </p:tgtEl>
                                        <p:attrNameLst>
                                          <p:attrName>ppt_x</p:attrName>
                                        </p:attrNameLst>
                                      </p:cBhvr>
                                      <p:tavLst>
                                        <p:tav tm="0">
                                          <p:val>
                                            <p:strVal val="#ppt_x"/>
                                          </p:val>
                                        </p:tav>
                                        <p:tav tm="100000">
                                          <p:val>
                                            <p:strVal val="#ppt_x"/>
                                          </p:val>
                                        </p:tav>
                                      </p:tavLst>
                                    </p:anim>
                                    <p:anim calcmode="lin" valueType="num">
                                      <p:cBhvr>
                                        <p:cTn id="59" dur="5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anim calcmode="lin" valueType="num">
                                      <p:cBhvr>
                                        <p:cTn id="63" dur="500" fill="hold"/>
                                        <p:tgtEl>
                                          <p:spTgt spid="57"/>
                                        </p:tgtEl>
                                        <p:attrNameLst>
                                          <p:attrName>ppt_x</p:attrName>
                                        </p:attrNameLst>
                                      </p:cBhvr>
                                      <p:tavLst>
                                        <p:tav tm="0">
                                          <p:val>
                                            <p:strVal val="#ppt_x"/>
                                          </p:val>
                                        </p:tav>
                                        <p:tav tm="100000">
                                          <p:val>
                                            <p:strVal val="#ppt_x"/>
                                          </p:val>
                                        </p:tav>
                                      </p:tavLst>
                                    </p:anim>
                                    <p:anim calcmode="lin" valueType="num">
                                      <p:cBhvr>
                                        <p:cTn id="64" dur="500" fill="hold"/>
                                        <p:tgtEl>
                                          <p:spTgt spid="5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utoUpdateAnimBg="0"/>
      <p:bldP spid="37" grpId="0" animBg="1"/>
      <p:bldP spid="38" grpId="0" autoUpdateAnimBg="0"/>
      <p:bldP spid="39" grpId="0" animBg="1"/>
      <p:bldP spid="40" grpId="0" autoUpdateAnimBg="0"/>
      <p:bldP spid="41" grpId="0" animBg="1"/>
      <p:bldP spid="42" grpId="0" autoUpdateAnimBg="0"/>
      <p:bldP spid="43" grpId="0" autoUpdateAnimBg="0"/>
      <p:bldP spid="44" grpId="0" autoUpdateAnimBg="0"/>
      <p:bldP spid="56" grpId="0" autoUpdateAnimBg="0"/>
      <p:bldP spid="57" grpId="0" autoUpdateAnimBg="0"/>
      <p:bldP spid="5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燕尾形 44"/>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Freeform 5"/>
          <p:cNvSpPr>
            <a:spLocks/>
          </p:cNvSpPr>
          <p:nvPr/>
        </p:nvSpPr>
        <p:spPr bwMode="auto">
          <a:xfrm>
            <a:off x="1062813" y="1059657"/>
            <a:ext cx="2813538" cy="1060847"/>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rgbClr val="00B050"/>
          </a:solidFill>
          <a:ln>
            <a:noFill/>
          </a:ln>
        </p:spPr>
        <p:txBody>
          <a:bodyPr lIns="68562" tIns="34281" rIns="68562" bIns="34281"/>
          <a:lstStyle/>
          <a:p>
            <a:endParaRPr lang="zh-CN" altLang="en-US" sz="1600" b="0"/>
          </a:p>
        </p:txBody>
      </p:sp>
      <p:sp>
        <p:nvSpPr>
          <p:cNvPr id="52" name="Freeform 6"/>
          <p:cNvSpPr>
            <a:spLocks/>
          </p:cNvSpPr>
          <p:nvPr/>
        </p:nvSpPr>
        <p:spPr bwMode="auto">
          <a:xfrm>
            <a:off x="3309835" y="1059657"/>
            <a:ext cx="2927794" cy="1060847"/>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2 h 1900"/>
              <a:gd name="T18" fmla="*/ 175 w 4550"/>
              <a:gd name="T19" fmla="*/ 572 h 1900"/>
              <a:gd name="T20" fmla="*/ 0 w 4550"/>
              <a:gd name="T21" fmla="*/ 572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
        <p:nvSpPr>
          <p:cNvPr id="65" name="Freeform 7"/>
          <p:cNvSpPr>
            <a:spLocks/>
          </p:cNvSpPr>
          <p:nvPr/>
        </p:nvSpPr>
        <p:spPr bwMode="auto">
          <a:xfrm>
            <a:off x="1062813" y="2249091"/>
            <a:ext cx="2813538" cy="1060847"/>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rgbClr val="92D050"/>
          </a:solidFill>
          <a:ln>
            <a:noFill/>
          </a:ln>
        </p:spPr>
        <p:txBody>
          <a:bodyPr lIns="68562" tIns="34281" rIns="68562" bIns="34281"/>
          <a:lstStyle/>
          <a:p>
            <a:endParaRPr lang="zh-CN" altLang="en-US" sz="1600" b="0"/>
          </a:p>
        </p:txBody>
      </p:sp>
      <p:sp>
        <p:nvSpPr>
          <p:cNvPr id="66" name="Freeform 8"/>
          <p:cNvSpPr>
            <a:spLocks/>
          </p:cNvSpPr>
          <p:nvPr/>
        </p:nvSpPr>
        <p:spPr bwMode="auto">
          <a:xfrm>
            <a:off x="3309835" y="2249091"/>
            <a:ext cx="2927794" cy="1060847"/>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2 h 1900"/>
              <a:gd name="T18" fmla="*/ 175 w 4550"/>
              <a:gd name="T19" fmla="*/ 572 h 1900"/>
              <a:gd name="T20" fmla="*/ 0 w 4550"/>
              <a:gd name="T21" fmla="*/ 572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
        <p:nvSpPr>
          <p:cNvPr id="67" name="Freeform 9"/>
          <p:cNvSpPr>
            <a:spLocks/>
          </p:cNvSpPr>
          <p:nvPr/>
        </p:nvSpPr>
        <p:spPr bwMode="auto">
          <a:xfrm>
            <a:off x="1062813" y="3449241"/>
            <a:ext cx="2813538" cy="1060847"/>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7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7"/>
                </a:lnTo>
                <a:lnTo>
                  <a:pt x="4372" y="950"/>
                </a:lnTo>
                <a:lnTo>
                  <a:pt x="3737" y="1574"/>
                </a:lnTo>
                <a:lnTo>
                  <a:pt x="3737" y="1262"/>
                </a:lnTo>
                <a:lnTo>
                  <a:pt x="3329" y="1262"/>
                </a:lnTo>
                <a:lnTo>
                  <a:pt x="3329" y="1900"/>
                </a:lnTo>
                <a:lnTo>
                  <a:pt x="0" y="1900"/>
                </a:lnTo>
                <a:lnTo>
                  <a:pt x="0" y="0"/>
                </a:lnTo>
                <a:close/>
              </a:path>
            </a:pathLst>
          </a:custGeom>
          <a:solidFill>
            <a:srgbClr val="00B050"/>
          </a:solidFill>
          <a:ln>
            <a:noFill/>
          </a:ln>
        </p:spPr>
        <p:txBody>
          <a:bodyPr lIns="68562" tIns="34281" rIns="68562" bIns="34281"/>
          <a:lstStyle/>
          <a:p>
            <a:endParaRPr lang="zh-CN" altLang="en-US" sz="1600" b="0"/>
          </a:p>
        </p:txBody>
      </p:sp>
      <p:sp>
        <p:nvSpPr>
          <p:cNvPr id="68" name="Freeform 10"/>
          <p:cNvSpPr>
            <a:spLocks/>
          </p:cNvSpPr>
          <p:nvPr/>
        </p:nvSpPr>
        <p:spPr bwMode="auto">
          <a:xfrm>
            <a:off x="3309835" y="3449241"/>
            <a:ext cx="2927794" cy="1060847"/>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3 h 1900"/>
              <a:gd name="T18" fmla="*/ 175 w 4550"/>
              <a:gd name="T19" fmla="*/ 573 h 1900"/>
              <a:gd name="T20" fmla="*/ 0 w 4550"/>
              <a:gd name="T21" fmla="*/ 573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3"/>
                </a:lnTo>
                <a:lnTo>
                  <a:pt x="175" y="573"/>
                </a:lnTo>
                <a:lnTo>
                  <a:pt x="0" y="573"/>
                </a:lnTo>
                <a:lnTo>
                  <a:pt x="0" y="0"/>
                </a:lnTo>
                <a:close/>
              </a:path>
            </a:pathLst>
          </a:cu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sz="1600" b="0"/>
          </a:p>
        </p:txBody>
      </p:sp>
      <p:sp>
        <p:nvSpPr>
          <p:cNvPr id="69" name="Freeform 11"/>
          <p:cNvSpPr>
            <a:spLocks/>
          </p:cNvSpPr>
          <p:nvPr/>
        </p:nvSpPr>
        <p:spPr bwMode="auto">
          <a:xfrm>
            <a:off x="6375688" y="1619251"/>
            <a:ext cx="701004" cy="2499122"/>
          </a:xfrm>
          <a:custGeom>
            <a:avLst/>
            <a:gdLst>
              <a:gd name="T0" fmla="*/ 1090 w 1090"/>
              <a:gd name="T1" fmla="*/ 2298 h 4476"/>
              <a:gd name="T2" fmla="*/ 744 w 1090"/>
              <a:gd name="T3" fmla="*/ 2466 h 4476"/>
              <a:gd name="T4" fmla="*/ 654 w 1090"/>
              <a:gd name="T5" fmla="*/ 2852 h 4476"/>
              <a:gd name="T6" fmla="*/ 654 w 1090"/>
              <a:gd name="T7" fmla="*/ 3704 h 4476"/>
              <a:gd name="T8" fmla="*/ 495 w 1090"/>
              <a:gd name="T9" fmla="*/ 4308 h 4476"/>
              <a:gd name="T10" fmla="*/ 0 w 1090"/>
              <a:gd name="T11" fmla="*/ 4476 h 4476"/>
              <a:gd name="T12" fmla="*/ 0 w 1090"/>
              <a:gd name="T13" fmla="*/ 4337 h 4476"/>
              <a:gd name="T14" fmla="*/ 377 w 1090"/>
              <a:gd name="T15" fmla="*/ 4189 h 4476"/>
              <a:gd name="T16" fmla="*/ 476 w 1090"/>
              <a:gd name="T17" fmla="*/ 3783 h 4476"/>
              <a:gd name="T18" fmla="*/ 476 w 1090"/>
              <a:gd name="T19" fmla="*/ 2812 h 4476"/>
              <a:gd name="T20" fmla="*/ 604 w 1090"/>
              <a:gd name="T21" fmla="*/ 2396 h 4476"/>
              <a:gd name="T22" fmla="*/ 912 w 1090"/>
              <a:gd name="T23" fmla="*/ 2258 h 4476"/>
              <a:gd name="T24" fmla="*/ 912 w 1090"/>
              <a:gd name="T25" fmla="*/ 2218 h 4476"/>
              <a:gd name="T26" fmla="*/ 615 w 1090"/>
              <a:gd name="T27" fmla="*/ 2099 h 4476"/>
              <a:gd name="T28" fmla="*/ 476 w 1090"/>
              <a:gd name="T29" fmla="*/ 1664 h 4476"/>
              <a:gd name="T30" fmla="*/ 476 w 1090"/>
              <a:gd name="T31" fmla="*/ 693 h 4476"/>
              <a:gd name="T32" fmla="*/ 377 w 1090"/>
              <a:gd name="T33" fmla="*/ 277 h 4476"/>
              <a:gd name="T34" fmla="*/ 0 w 1090"/>
              <a:gd name="T35" fmla="*/ 139 h 4476"/>
              <a:gd name="T36" fmla="*/ 0 w 1090"/>
              <a:gd name="T37" fmla="*/ 0 h 4476"/>
              <a:gd name="T38" fmla="*/ 495 w 1090"/>
              <a:gd name="T39" fmla="*/ 168 h 4476"/>
              <a:gd name="T40" fmla="*/ 654 w 1090"/>
              <a:gd name="T41" fmla="*/ 773 h 4476"/>
              <a:gd name="T42" fmla="*/ 654 w 1090"/>
              <a:gd name="T43" fmla="*/ 1624 h 4476"/>
              <a:gd name="T44" fmla="*/ 753 w 1090"/>
              <a:gd name="T45" fmla="*/ 2021 h 4476"/>
              <a:gd name="T46" fmla="*/ 1090 w 1090"/>
              <a:gd name="T47" fmla="*/ 2179 h 4476"/>
              <a:gd name="T48" fmla="*/ 1090 w 1090"/>
              <a:gd name="T49" fmla="*/ 2298 h 4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0" h="4476">
                <a:moveTo>
                  <a:pt x="1090" y="2298"/>
                </a:moveTo>
                <a:cubicBezTo>
                  <a:pt x="919" y="2311"/>
                  <a:pt x="803" y="2367"/>
                  <a:pt x="744" y="2466"/>
                </a:cubicBezTo>
                <a:cubicBezTo>
                  <a:pt x="684" y="2565"/>
                  <a:pt x="654" y="2694"/>
                  <a:pt x="654" y="2852"/>
                </a:cubicBezTo>
                <a:lnTo>
                  <a:pt x="654" y="3704"/>
                </a:lnTo>
                <a:cubicBezTo>
                  <a:pt x="654" y="3994"/>
                  <a:pt x="601" y="4195"/>
                  <a:pt x="495" y="4308"/>
                </a:cubicBezTo>
                <a:cubicBezTo>
                  <a:pt x="390" y="4420"/>
                  <a:pt x="225" y="4476"/>
                  <a:pt x="0" y="4476"/>
                </a:cubicBezTo>
                <a:lnTo>
                  <a:pt x="0" y="4337"/>
                </a:lnTo>
                <a:cubicBezTo>
                  <a:pt x="185" y="4337"/>
                  <a:pt x="311" y="4287"/>
                  <a:pt x="377" y="4189"/>
                </a:cubicBezTo>
                <a:cubicBezTo>
                  <a:pt x="443" y="4090"/>
                  <a:pt x="476" y="3955"/>
                  <a:pt x="476" y="3783"/>
                </a:cubicBezTo>
                <a:lnTo>
                  <a:pt x="476" y="2812"/>
                </a:lnTo>
                <a:cubicBezTo>
                  <a:pt x="476" y="2628"/>
                  <a:pt x="519" y="2489"/>
                  <a:pt x="604" y="2396"/>
                </a:cubicBezTo>
                <a:cubicBezTo>
                  <a:pt x="691" y="2304"/>
                  <a:pt x="793" y="2258"/>
                  <a:pt x="912" y="2258"/>
                </a:cubicBezTo>
                <a:lnTo>
                  <a:pt x="912" y="2218"/>
                </a:lnTo>
                <a:cubicBezTo>
                  <a:pt x="806" y="2218"/>
                  <a:pt x="707" y="2179"/>
                  <a:pt x="615" y="2099"/>
                </a:cubicBezTo>
                <a:cubicBezTo>
                  <a:pt x="522" y="2021"/>
                  <a:pt x="476" y="1875"/>
                  <a:pt x="476" y="1664"/>
                </a:cubicBezTo>
                <a:lnTo>
                  <a:pt x="476" y="693"/>
                </a:lnTo>
                <a:cubicBezTo>
                  <a:pt x="476" y="509"/>
                  <a:pt x="443" y="370"/>
                  <a:pt x="377" y="277"/>
                </a:cubicBezTo>
                <a:cubicBezTo>
                  <a:pt x="311" y="185"/>
                  <a:pt x="185" y="139"/>
                  <a:pt x="0" y="139"/>
                </a:cubicBezTo>
                <a:lnTo>
                  <a:pt x="0" y="0"/>
                </a:lnTo>
                <a:cubicBezTo>
                  <a:pt x="225" y="0"/>
                  <a:pt x="390" y="56"/>
                  <a:pt x="495" y="168"/>
                </a:cubicBezTo>
                <a:cubicBezTo>
                  <a:pt x="601" y="281"/>
                  <a:pt x="654" y="482"/>
                  <a:pt x="654" y="773"/>
                </a:cubicBezTo>
                <a:lnTo>
                  <a:pt x="654" y="1624"/>
                </a:lnTo>
                <a:cubicBezTo>
                  <a:pt x="654" y="1809"/>
                  <a:pt x="687" y="1941"/>
                  <a:pt x="753" y="2021"/>
                </a:cubicBezTo>
                <a:cubicBezTo>
                  <a:pt x="819" y="2099"/>
                  <a:pt x="931" y="2152"/>
                  <a:pt x="1090" y="2179"/>
                </a:cubicBezTo>
                <a:lnTo>
                  <a:pt x="1090" y="2298"/>
                </a:lnTo>
                <a:close/>
              </a:path>
            </a:pathLst>
          </a:custGeom>
          <a:solidFill>
            <a:srgbClr val="00B050"/>
          </a:solidFill>
          <a:ln>
            <a:noFill/>
          </a:ln>
        </p:spPr>
        <p:txBody>
          <a:bodyPr lIns="68562" tIns="34281" rIns="68562" bIns="34281"/>
          <a:lstStyle/>
          <a:p>
            <a:endParaRPr lang="zh-CN" altLang="en-US" sz="1600" b="0"/>
          </a:p>
        </p:txBody>
      </p:sp>
      <p:sp>
        <p:nvSpPr>
          <p:cNvPr id="70" name="TextBox 10"/>
          <p:cNvSpPr txBox="1">
            <a:spLocks noChangeArrowheads="1"/>
          </p:cNvSpPr>
          <p:nvPr/>
        </p:nvSpPr>
        <p:spPr bwMode="auto">
          <a:xfrm>
            <a:off x="1332979" y="1319213"/>
            <a:ext cx="1619808"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0">
                <a:solidFill>
                  <a:srgbClr val="F8F8F8"/>
                </a:solidFill>
                <a:latin typeface="微软雅黑" pitchFamily="34" charset="-122"/>
                <a:ea typeface="微软雅黑" pitchFamily="34" charset="-122"/>
              </a:rPr>
              <a:t>失误一</a:t>
            </a:r>
            <a:endParaRPr lang="en-US" altLang="zh-CN" sz="1400" b="0">
              <a:solidFill>
                <a:srgbClr val="F8F8F8"/>
              </a:solidFill>
              <a:latin typeface="微软雅黑" pitchFamily="34" charset="-122"/>
              <a:ea typeface="微软雅黑" pitchFamily="34" charset="-122"/>
            </a:endParaRPr>
          </a:p>
          <a:p>
            <a:pPr algn="ctr" eaLnBrk="1" hangingPunct="1"/>
            <a:r>
              <a:rPr lang="zh-CN" altLang="en-US" sz="1400" b="0">
                <a:solidFill>
                  <a:srgbClr val="F8F8F8"/>
                </a:solidFill>
                <a:latin typeface="微软雅黑" pitchFamily="34" charset="-122"/>
                <a:ea typeface="微软雅黑" pitchFamily="34" charset="-122"/>
              </a:rPr>
              <a:t>请输入您的文字</a:t>
            </a:r>
            <a:endParaRPr lang="en-US" altLang="zh-CN" sz="1400" b="0">
              <a:solidFill>
                <a:srgbClr val="F8F8F8"/>
              </a:solidFill>
              <a:latin typeface="微软雅黑" pitchFamily="34" charset="-122"/>
              <a:ea typeface="微软雅黑" pitchFamily="34" charset="-122"/>
            </a:endParaRPr>
          </a:p>
        </p:txBody>
      </p:sp>
      <p:sp>
        <p:nvSpPr>
          <p:cNvPr id="71" name="TextBox 11"/>
          <p:cNvSpPr txBox="1">
            <a:spLocks noChangeArrowheads="1"/>
          </p:cNvSpPr>
          <p:nvPr/>
        </p:nvSpPr>
        <p:spPr bwMode="auto">
          <a:xfrm>
            <a:off x="1436524" y="2525316"/>
            <a:ext cx="151626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0">
                <a:solidFill>
                  <a:srgbClr val="F8F8F8"/>
                </a:solidFill>
                <a:latin typeface="微软雅黑" pitchFamily="34" charset="-122"/>
                <a:ea typeface="微软雅黑" pitchFamily="34" charset="-122"/>
              </a:rPr>
              <a:t>失误二</a:t>
            </a:r>
            <a:endParaRPr lang="en-US" altLang="zh-CN" sz="1400" b="0">
              <a:solidFill>
                <a:srgbClr val="F8F8F8"/>
              </a:solidFill>
              <a:latin typeface="微软雅黑" pitchFamily="34" charset="-122"/>
              <a:ea typeface="微软雅黑" pitchFamily="34" charset="-122"/>
            </a:endParaRPr>
          </a:p>
          <a:p>
            <a:pPr algn="ctr" eaLnBrk="1" hangingPunct="1"/>
            <a:r>
              <a:rPr lang="zh-CN" altLang="en-US" sz="1400" b="0">
                <a:solidFill>
                  <a:srgbClr val="F8F8F8"/>
                </a:solidFill>
                <a:latin typeface="微软雅黑" pitchFamily="34" charset="-122"/>
                <a:ea typeface="微软雅黑" pitchFamily="34" charset="-122"/>
              </a:rPr>
              <a:t>请输入您的文字</a:t>
            </a:r>
            <a:endParaRPr lang="en-US" altLang="zh-CN" sz="1400" b="0">
              <a:solidFill>
                <a:srgbClr val="F8F8F8"/>
              </a:solidFill>
              <a:latin typeface="微软雅黑" pitchFamily="34" charset="-122"/>
              <a:ea typeface="微软雅黑" pitchFamily="34" charset="-122"/>
            </a:endParaRPr>
          </a:p>
        </p:txBody>
      </p:sp>
      <p:sp>
        <p:nvSpPr>
          <p:cNvPr id="72" name="TextBox 12"/>
          <p:cNvSpPr txBox="1">
            <a:spLocks noChangeArrowheads="1"/>
          </p:cNvSpPr>
          <p:nvPr/>
        </p:nvSpPr>
        <p:spPr bwMode="auto">
          <a:xfrm>
            <a:off x="1436524" y="3707607"/>
            <a:ext cx="1516264" cy="50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0">
                <a:solidFill>
                  <a:srgbClr val="F8F8F8"/>
                </a:solidFill>
                <a:latin typeface="微软雅黑" pitchFamily="34" charset="-122"/>
                <a:ea typeface="微软雅黑" pitchFamily="34" charset="-122"/>
              </a:rPr>
              <a:t>失误三</a:t>
            </a:r>
            <a:endParaRPr lang="en-US" altLang="zh-CN" sz="1400" b="0">
              <a:solidFill>
                <a:srgbClr val="F8F8F8"/>
              </a:solidFill>
              <a:latin typeface="微软雅黑" pitchFamily="34" charset="-122"/>
              <a:ea typeface="微软雅黑" pitchFamily="34" charset="-122"/>
            </a:endParaRPr>
          </a:p>
          <a:p>
            <a:pPr algn="ctr" eaLnBrk="1" hangingPunct="1"/>
            <a:r>
              <a:rPr lang="zh-CN" altLang="en-US" sz="1400" b="0">
                <a:solidFill>
                  <a:srgbClr val="F8F8F8"/>
                </a:solidFill>
                <a:latin typeface="微软雅黑" pitchFamily="34" charset="-122"/>
                <a:ea typeface="微软雅黑" pitchFamily="34" charset="-122"/>
              </a:rPr>
              <a:t>请输入您的文字</a:t>
            </a:r>
            <a:endParaRPr lang="en-US" altLang="zh-CN" sz="1400" b="0">
              <a:solidFill>
                <a:srgbClr val="F8F8F8"/>
              </a:solidFill>
              <a:latin typeface="微软雅黑" pitchFamily="34" charset="-122"/>
              <a:ea typeface="微软雅黑" pitchFamily="34" charset="-122"/>
            </a:endParaRPr>
          </a:p>
        </p:txBody>
      </p:sp>
      <p:sp>
        <p:nvSpPr>
          <p:cNvPr id="73" name="TextBox 13"/>
          <p:cNvSpPr txBox="1">
            <a:spLocks noChangeArrowheads="1"/>
          </p:cNvSpPr>
          <p:nvPr/>
        </p:nvSpPr>
        <p:spPr bwMode="auto">
          <a:xfrm>
            <a:off x="3923958" y="1215629"/>
            <a:ext cx="2252973"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这里可以文本内容一</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这里可以文本内容二</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这里可以文本内容三</a:t>
            </a:r>
            <a:endParaRPr lang="en-US" altLang="zh-CN" sz="1400" b="0">
              <a:latin typeface="微软雅黑" pitchFamily="34" charset="-122"/>
              <a:ea typeface="微软雅黑" pitchFamily="34" charset="-122"/>
            </a:endParaRPr>
          </a:p>
        </p:txBody>
      </p:sp>
      <p:sp>
        <p:nvSpPr>
          <p:cNvPr id="74" name="TextBox 14"/>
          <p:cNvSpPr txBox="1">
            <a:spLocks noChangeArrowheads="1"/>
          </p:cNvSpPr>
          <p:nvPr/>
        </p:nvSpPr>
        <p:spPr bwMode="auto">
          <a:xfrm>
            <a:off x="3923958" y="2397919"/>
            <a:ext cx="2252973"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这里可以文本内容一</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这里可以文本内容二</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这里可以文本内容三</a:t>
            </a:r>
            <a:endParaRPr lang="en-US" altLang="zh-CN" sz="1400" b="0">
              <a:latin typeface="微软雅黑" pitchFamily="34" charset="-122"/>
              <a:ea typeface="微软雅黑" pitchFamily="34" charset="-122"/>
            </a:endParaRPr>
          </a:p>
        </p:txBody>
      </p:sp>
      <p:sp>
        <p:nvSpPr>
          <p:cNvPr id="75" name="TextBox 15"/>
          <p:cNvSpPr txBox="1">
            <a:spLocks noChangeArrowheads="1"/>
          </p:cNvSpPr>
          <p:nvPr/>
        </p:nvSpPr>
        <p:spPr bwMode="auto">
          <a:xfrm>
            <a:off x="3923958" y="3592116"/>
            <a:ext cx="2252973"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这里可以文本内容一</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这里可以文本内容二</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这里可以文本内容三</a:t>
            </a:r>
            <a:endParaRPr lang="en-US" altLang="zh-CN" sz="1400" b="0">
              <a:latin typeface="微软雅黑" pitchFamily="34" charset="-122"/>
              <a:ea typeface="微软雅黑" pitchFamily="34" charset="-122"/>
            </a:endParaRPr>
          </a:p>
        </p:txBody>
      </p:sp>
      <p:sp>
        <p:nvSpPr>
          <p:cNvPr id="76" name="TextBox 16"/>
          <p:cNvSpPr txBox="1">
            <a:spLocks noChangeArrowheads="1"/>
          </p:cNvSpPr>
          <p:nvPr/>
        </p:nvSpPr>
        <p:spPr bwMode="auto">
          <a:xfrm>
            <a:off x="7201659" y="2538413"/>
            <a:ext cx="141867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a:t>
            </a:r>
          </a:p>
        </p:txBody>
      </p:sp>
      <p:sp>
        <p:nvSpPr>
          <p:cNvPr id="77" name="TextBox 17"/>
          <p:cNvSpPr txBox="1">
            <a:spLocks noChangeArrowheads="1"/>
          </p:cNvSpPr>
          <p:nvPr/>
        </p:nvSpPr>
        <p:spPr bwMode="auto">
          <a:xfrm>
            <a:off x="7201659" y="2202657"/>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a:t>
            </a:r>
            <a:endParaRPr lang="en-US" altLang="zh-CN" sz="1400" b="0">
              <a:latin typeface="微软雅黑" pitchFamily="34" charset="-122"/>
              <a:ea typeface="微软雅黑" pitchFamily="34" charset="-122"/>
            </a:endParaRP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1000">
        <p14:prism/>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0-#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1+#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40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31"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 calcmode="lin" valueType="num">
                                      <p:cBhvr>
                                        <p:cTn id="34" dur="500" fill="hold"/>
                                        <p:tgtEl>
                                          <p:spTgt spid="70"/>
                                        </p:tgtEl>
                                        <p:attrNameLst>
                                          <p:attrName>style.rotation</p:attrName>
                                        </p:attrNameLst>
                                      </p:cBhvr>
                                      <p:tavLst>
                                        <p:tav tm="0">
                                          <p:val>
                                            <p:fltVal val="90"/>
                                          </p:val>
                                        </p:tav>
                                        <p:tav tm="100000">
                                          <p:val>
                                            <p:fltVal val="0"/>
                                          </p:val>
                                        </p:tav>
                                      </p:tavLst>
                                    </p:anim>
                                    <p:animEffect transition="in" filter="fade">
                                      <p:cBhvr>
                                        <p:cTn id="35" dur="500"/>
                                        <p:tgtEl>
                                          <p:spTgt spid="70"/>
                                        </p:tgtEl>
                                      </p:cBhvr>
                                    </p:animEffect>
                                  </p:childTnLst>
                                </p:cTn>
                              </p:par>
                            </p:childTnLst>
                          </p:cTn>
                        </p:par>
                        <p:par>
                          <p:cTn id="36" fill="hold">
                            <p:stCondLst>
                              <p:cond delay="1400"/>
                            </p:stCondLst>
                            <p:childTnLst>
                              <p:par>
                                <p:cTn id="37" presetID="22" presetClass="entr" presetSubtype="8"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childTnLst>
                          </p:cTn>
                        </p:par>
                        <p:par>
                          <p:cTn id="40" fill="hold">
                            <p:stCondLst>
                              <p:cond delay="1900"/>
                            </p:stCondLst>
                            <p:childTnLst>
                              <p:par>
                                <p:cTn id="41" presetID="31"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 calcmode="lin" valueType="num">
                                      <p:cBhvr>
                                        <p:cTn id="45" dur="500" fill="hold"/>
                                        <p:tgtEl>
                                          <p:spTgt spid="71"/>
                                        </p:tgtEl>
                                        <p:attrNameLst>
                                          <p:attrName>style.rotation</p:attrName>
                                        </p:attrNameLst>
                                      </p:cBhvr>
                                      <p:tavLst>
                                        <p:tav tm="0">
                                          <p:val>
                                            <p:fltVal val="90"/>
                                          </p:val>
                                        </p:tav>
                                        <p:tav tm="100000">
                                          <p:val>
                                            <p:fltVal val="0"/>
                                          </p:val>
                                        </p:tav>
                                      </p:tavLst>
                                    </p:anim>
                                    <p:animEffect transition="in" filter="fade">
                                      <p:cBhvr>
                                        <p:cTn id="46" dur="500"/>
                                        <p:tgtEl>
                                          <p:spTgt spid="71"/>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2900"/>
                            </p:stCondLst>
                            <p:childTnLst>
                              <p:par>
                                <p:cTn id="52" presetID="31" presetClass="entr" presetSubtype="0"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500" fill="hold"/>
                                        <p:tgtEl>
                                          <p:spTgt spid="72"/>
                                        </p:tgtEl>
                                        <p:attrNameLst>
                                          <p:attrName>ppt_w</p:attrName>
                                        </p:attrNameLst>
                                      </p:cBhvr>
                                      <p:tavLst>
                                        <p:tav tm="0">
                                          <p:val>
                                            <p:fltVal val="0"/>
                                          </p:val>
                                        </p:tav>
                                        <p:tav tm="100000">
                                          <p:val>
                                            <p:strVal val="#ppt_w"/>
                                          </p:val>
                                        </p:tav>
                                      </p:tavLst>
                                    </p:anim>
                                    <p:anim calcmode="lin" valueType="num">
                                      <p:cBhvr>
                                        <p:cTn id="55" dur="500" fill="hold"/>
                                        <p:tgtEl>
                                          <p:spTgt spid="72"/>
                                        </p:tgtEl>
                                        <p:attrNameLst>
                                          <p:attrName>ppt_h</p:attrName>
                                        </p:attrNameLst>
                                      </p:cBhvr>
                                      <p:tavLst>
                                        <p:tav tm="0">
                                          <p:val>
                                            <p:fltVal val="0"/>
                                          </p:val>
                                        </p:tav>
                                        <p:tav tm="100000">
                                          <p:val>
                                            <p:strVal val="#ppt_h"/>
                                          </p:val>
                                        </p:tav>
                                      </p:tavLst>
                                    </p:anim>
                                    <p:anim calcmode="lin" valueType="num">
                                      <p:cBhvr>
                                        <p:cTn id="56" dur="500" fill="hold"/>
                                        <p:tgtEl>
                                          <p:spTgt spid="72"/>
                                        </p:tgtEl>
                                        <p:attrNameLst>
                                          <p:attrName>style.rotation</p:attrName>
                                        </p:attrNameLst>
                                      </p:cBhvr>
                                      <p:tavLst>
                                        <p:tav tm="0">
                                          <p:val>
                                            <p:fltVal val="90"/>
                                          </p:val>
                                        </p:tav>
                                        <p:tav tm="100000">
                                          <p:val>
                                            <p:fltVal val="0"/>
                                          </p:val>
                                        </p:tav>
                                      </p:tavLst>
                                    </p:anim>
                                    <p:animEffect transition="in" filter="fade">
                                      <p:cBhvr>
                                        <p:cTn id="57" dur="500"/>
                                        <p:tgtEl>
                                          <p:spTgt spid="72"/>
                                        </p:tgtEl>
                                      </p:cBhvr>
                                    </p:animEffect>
                                  </p:childTnLst>
                                </p:cTn>
                              </p:par>
                            </p:childTnLst>
                          </p:cTn>
                        </p:par>
                        <p:par>
                          <p:cTn id="58" fill="hold">
                            <p:stCondLst>
                              <p:cond delay="3400"/>
                            </p:stCondLst>
                            <p:childTnLst>
                              <p:par>
                                <p:cTn id="59" presetID="22" presetClass="entr" presetSubtype="8" fill="hold" grpId="0" nodeType="after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left)">
                                      <p:cBhvr>
                                        <p:cTn id="61" dur="500"/>
                                        <p:tgtEl>
                                          <p:spTgt spid="75"/>
                                        </p:tgtEl>
                                      </p:cBhvr>
                                    </p:animEffect>
                                  </p:childTnLst>
                                </p:cTn>
                              </p:par>
                            </p:childTnLst>
                          </p:cTn>
                        </p:par>
                        <p:par>
                          <p:cTn id="62" fill="hold">
                            <p:stCondLst>
                              <p:cond delay="3900"/>
                            </p:stCondLst>
                            <p:childTnLst>
                              <p:par>
                                <p:cTn id="63" presetID="16" presetClass="entr" presetSubtype="2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arn(inHorizontal)">
                                      <p:cBhvr>
                                        <p:cTn id="65" dur="500"/>
                                        <p:tgtEl>
                                          <p:spTgt spid="69"/>
                                        </p:tgtEl>
                                      </p:cBhvr>
                                    </p:animEffect>
                                  </p:childTnLst>
                                </p:cTn>
                              </p:par>
                            </p:childTnLst>
                          </p:cTn>
                        </p:par>
                        <p:par>
                          <p:cTn id="66" fill="hold">
                            <p:stCondLst>
                              <p:cond delay="44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77"/>
                                        </p:tgtEl>
                                        <p:attrNameLst>
                                          <p:attrName>style.visibility</p:attrName>
                                        </p:attrNameLst>
                                      </p:cBhvr>
                                      <p:to>
                                        <p:strVal val="visible"/>
                                      </p:to>
                                    </p:set>
                                    <p:anim calcmode="lin" valueType="num">
                                      <p:cBhvr>
                                        <p:cTn id="69"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77"/>
                                        </p:tgtEl>
                                        <p:attrNameLst>
                                          <p:attrName>ppt_y</p:attrName>
                                        </p:attrNameLst>
                                      </p:cBhvr>
                                      <p:tavLst>
                                        <p:tav tm="0">
                                          <p:val>
                                            <p:strVal val="#ppt_y"/>
                                          </p:val>
                                        </p:tav>
                                        <p:tav tm="100000">
                                          <p:val>
                                            <p:strVal val="#ppt_y"/>
                                          </p:val>
                                        </p:tav>
                                      </p:tavLst>
                                    </p:anim>
                                    <p:anim calcmode="lin" valueType="num">
                                      <p:cBhvr>
                                        <p:cTn id="71"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77"/>
                                        </p:tgtEl>
                                      </p:cBhvr>
                                    </p:animEffect>
                                  </p:childTnLst>
                                </p:cTn>
                              </p:par>
                            </p:childTnLst>
                          </p:cTn>
                        </p:par>
                        <p:par>
                          <p:cTn id="74" fill="hold">
                            <p:stCondLst>
                              <p:cond delay="5050"/>
                            </p:stCondLst>
                            <p:childTnLst>
                              <p:par>
                                <p:cTn id="75" presetID="22" presetClass="entr" presetSubtype="1"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wipe(up)">
                                      <p:cBhvr>
                                        <p:cTn id="7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5" grpId="0" animBg="1"/>
      <p:bldP spid="66" grpId="0" animBg="1"/>
      <p:bldP spid="67" grpId="0" animBg="1"/>
      <p:bldP spid="68" grpId="0" animBg="1"/>
      <p:bldP spid="69" grpId="0" animBg="1"/>
      <p:bldP spid="70" grpId="0" autoUpdateAnimBg="0"/>
      <p:bldP spid="71" grpId="0" autoUpdateAnimBg="0"/>
      <p:bldP spid="72" grpId="0" autoUpdateAnimBg="0"/>
      <p:bldP spid="73" grpId="0" autoUpdateAnimBg="0"/>
      <p:bldP spid="74" grpId="0" autoUpdateAnimBg="0"/>
      <p:bldP spid="75" grpId="0" autoUpdateAnimBg="0"/>
      <p:bldP spid="76" grpId="0" autoUpdateAnimBg="0"/>
      <p:bldP spid="7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燕尾形 43"/>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椭圆 3"/>
          <p:cNvSpPr>
            <a:spLocks noChangeArrowheads="1"/>
          </p:cNvSpPr>
          <p:nvPr/>
        </p:nvSpPr>
        <p:spPr bwMode="auto">
          <a:xfrm>
            <a:off x="1543360" y="1946979"/>
            <a:ext cx="1932568" cy="1933127"/>
          </a:xfrm>
          <a:prstGeom prst="ellipse">
            <a:avLst/>
          </a:prstGeom>
          <a:solidFill>
            <a:srgbClr val="00B050"/>
          </a:solidFill>
          <a:ln>
            <a:noFill/>
          </a:ln>
        </p:spPr>
        <p:txBody>
          <a:bodyPr lIns="68543" tIns="34272" rIns="68543" bIns="34272" anchor="ctr"/>
          <a:lstStyle/>
          <a:p>
            <a:pPr algn="ctr"/>
            <a:endParaRPr lang="zh-CN" altLang="zh-CN" sz="1600" b="0">
              <a:solidFill>
                <a:srgbClr val="FFFFFF"/>
              </a:solidFill>
              <a:latin typeface="宋体" pitchFamily="2" charset="-122"/>
              <a:sym typeface="宋体" pitchFamily="2" charset="-122"/>
            </a:endParaRPr>
          </a:p>
        </p:txBody>
      </p:sp>
      <p:sp>
        <p:nvSpPr>
          <p:cNvPr id="53" name="椭圆 4"/>
          <p:cNvSpPr>
            <a:spLocks noChangeArrowheads="1"/>
          </p:cNvSpPr>
          <p:nvPr/>
        </p:nvSpPr>
        <p:spPr bwMode="auto">
          <a:xfrm>
            <a:off x="1350579" y="1755333"/>
            <a:ext cx="2318130" cy="2318801"/>
          </a:xfrm>
          <a:prstGeom prst="ellipse">
            <a:avLst/>
          </a:prstGeom>
          <a:noFill/>
          <a:ln w="25400" cap="flat" cmpd="sng">
            <a:solidFill>
              <a:srgbClr val="00B05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sz="1600" b="0">
              <a:solidFill>
                <a:srgbClr val="FFFFFF"/>
              </a:solidFill>
              <a:latin typeface="宋体" pitchFamily="2" charset="-122"/>
              <a:sym typeface="宋体" pitchFamily="2" charset="-122"/>
            </a:endParaRPr>
          </a:p>
        </p:txBody>
      </p:sp>
      <p:sp>
        <p:nvSpPr>
          <p:cNvPr id="54" name="椭圆 5"/>
          <p:cNvSpPr>
            <a:spLocks noChangeArrowheads="1"/>
          </p:cNvSpPr>
          <p:nvPr/>
        </p:nvSpPr>
        <p:spPr bwMode="auto">
          <a:xfrm>
            <a:off x="1188738" y="1592254"/>
            <a:ext cx="2641812" cy="2642576"/>
          </a:xfrm>
          <a:prstGeom prst="ellipse">
            <a:avLst/>
          </a:prstGeom>
          <a:noFill/>
          <a:ln w="25400" cap="flat" cmpd="sng">
            <a:solidFill>
              <a:srgbClr val="08A810"/>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sz="1600" b="0">
              <a:solidFill>
                <a:srgbClr val="FFFFFF"/>
              </a:solidFill>
              <a:latin typeface="宋体" pitchFamily="2" charset="-122"/>
              <a:sym typeface="宋体" pitchFamily="2" charset="-122"/>
            </a:endParaRPr>
          </a:p>
        </p:txBody>
      </p:sp>
      <p:sp>
        <p:nvSpPr>
          <p:cNvPr id="55" name="椭圆 10"/>
          <p:cNvSpPr>
            <a:spLocks noChangeArrowheads="1"/>
          </p:cNvSpPr>
          <p:nvPr/>
        </p:nvSpPr>
        <p:spPr bwMode="auto">
          <a:xfrm>
            <a:off x="7544314" y="1186774"/>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6" name="椭圆 11"/>
          <p:cNvSpPr>
            <a:spLocks noChangeArrowheads="1"/>
          </p:cNvSpPr>
          <p:nvPr/>
        </p:nvSpPr>
        <p:spPr bwMode="auto">
          <a:xfrm>
            <a:off x="7544314" y="2110560"/>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7" name="椭圆 12"/>
          <p:cNvSpPr>
            <a:spLocks noChangeArrowheads="1"/>
          </p:cNvSpPr>
          <p:nvPr/>
        </p:nvSpPr>
        <p:spPr bwMode="auto">
          <a:xfrm>
            <a:off x="7544314" y="2974456"/>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8" name="椭圆 13"/>
          <p:cNvSpPr>
            <a:spLocks noChangeArrowheads="1"/>
          </p:cNvSpPr>
          <p:nvPr/>
        </p:nvSpPr>
        <p:spPr bwMode="auto">
          <a:xfrm>
            <a:off x="7544314" y="3838351"/>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9" name="Freeform 145"/>
          <p:cNvSpPr>
            <a:spLocks noEditPoints="1" noChangeArrowheads="1"/>
          </p:cNvSpPr>
          <p:nvPr/>
        </p:nvSpPr>
        <p:spPr bwMode="auto">
          <a:xfrm>
            <a:off x="7670454" y="3129201"/>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60" name="Group 32"/>
          <p:cNvGrpSpPr>
            <a:grpSpLocks/>
          </p:cNvGrpSpPr>
          <p:nvPr/>
        </p:nvGrpSpPr>
        <p:grpSpPr bwMode="auto">
          <a:xfrm>
            <a:off x="7739475" y="1316523"/>
            <a:ext cx="197541" cy="358295"/>
            <a:chOff x="0" y="0"/>
            <a:chExt cx="409575" cy="742950"/>
          </a:xfrm>
        </p:grpSpPr>
        <p:sp>
          <p:nvSpPr>
            <p:cNvPr id="61"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75" name="Freeform 755"/>
          <p:cNvSpPr>
            <a:spLocks noChangeArrowheads="1"/>
          </p:cNvSpPr>
          <p:nvPr/>
        </p:nvSpPr>
        <p:spPr bwMode="auto">
          <a:xfrm>
            <a:off x="7753755" y="3944293"/>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76" name="Group 36"/>
          <p:cNvGrpSpPr>
            <a:grpSpLocks/>
          </p:cNvGrpSpPr>
          <p:nvPr/>
        </p:nvGrpSpPr>
        <p:grpSpPr bwMode="auto">
          <a:xfrm>
            <a:off x="7666885" y="2273637"/>
            <a:ext cx="357002" cy="333298"/>
            <a:chOff x="0" y="0"/>
            <a:chExt cx="739775" cy="690562"/>
          </a:xfrm>
        </p:grpSpPr>
        <p:sp>
          <p:nvSpPr>
            <p:cNvPr id="7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85" name="矩形 84"/>
          <p:cNvSpPr>
            <a:spLocks noChangeArrowheads="1"/>
          </p:cNvSpPr>
          <p:nvPr/>
        </p:nvSpPr>
        <p:spPr bwMode="auto">
          <a:xfrm>
            <a:off x="4299747" y="1275622"/>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请在此处输入您的文本或者复制您的文本粘贴到此处，请在此处输入您的文本或者复制</a:t>
            </a:r>
            <a:endParaRPr lang="zh-CN" altLang="en-US" sz="1800" b="0" dirty="0">
              <a:latin typeface="+mn-ea"/>
              <a:ea typeface="+mn-ea"/>
            </a:endParaRPr>
          </a:p>
        </p:txBody>
      </p:sp>
      <p:sp>
        <p:nvSpPr>
          <p:cNvPr id="86" name="矩形 85"/>
          <p:cNvSpPr>
            <a:spLocks noChangeArrowheads="1"/>
          </p:cNvSpPr>
          <p:nvPr/>
        </p:nvSpPr>
        <p:spPr bwMode="auto">
          <a:xfrm>
            <a:off x="4299747" y="2170765"/>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在此处输入您的文本或者复制您的文本粘贴到此处，请在此处输入您的文本或者复制</a:t>
            </a:r>
          </a:p>
        </p:txBody>
      </p:sp>
      <p:sp>
        <p:nvSpPr>
          <p:cNvPr id="87" name="矩形 86"/>
          <p:cNvSpPr>
            <a:spLocks noChangeArrowheads="1"/>
          </p:cNvSpPr>
          <p:nvPr/>
        </p:nvSpPr>
        <p:spPr bwMode="auto">
          <a:xfrm>
            <a:off x="4299747" y="3056385"/>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在此处输入您的文本或者复制您的文本粘贴到此处，请在此处输入您的文本或者复制</a:t>
            </a:r>
          </a:p>
        </p:txBody>
      </p:sp>
      <p:sp>
        <p:nvSpPr>
          <p:cNvPr id="88" name="矩形 87"/>
          <p:cNvSpPr>
            <a:spLocks noChangeArrowheads="1"/>
          </p:cNvSpPr>
          <p:nvPr/>
        </p:nvSpPr>
        <p:spPr bwMode="auto">
          <a:xfrm>
            <a:off x="4299747" y="3902724"/>
            <a:ext cx="3198492"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在此处输入您的文本或者复制您的文本粘贴到此处，请在此处输入您的文本或者复制</a:t>
            </a:r>
          </a:p>
        </p:txBody>
      </p:sp>
      <p:sp>
        <p:nvSpPr>
          <p:cNvPr id="89" name="TextBox 88"/>
          <p:cNvSpPr txBox="1"/>
          <p:nvPr/>
        </p:nvSpPr>
        <p:spPr>
          <a:xfrm>
            <a:off x="2086653" y="2320638"/>
            <a:ext cx="984372" cy="1084661"/>
          </a:xfrm>
          <a:prstGeom prst="rect">
            <a:avLst/>
          </a:prstGeom>
          <a:noFill/>
        </p:spPr>
        <p:txBody>
          <a:bodyPr wrap="none" lIns="68543" tIns="34272" rIns="68543" bIns="34272" rtlCol="0">
            <a:spAutoFit/>
          </a:bodyPr>
          <a:lstStyle/>
          <a:p>
            <a:pPr algn="ctr"/>
            <a:r>
              <a:rPr lang="zh-CN" altLang="en-US" sz="3200" b="0" dirty="0">
                <a:solidFill>
                  <a:schemeClr val="bg1"/>
                </a:solidFill>
                <a:latin typeface="微软雅黑" panose="020B0503020204020204" pitchFamily="34" charset="-122"/>
                <a:ea typeface="微软雅黑" panose="020B0503020204020204" pitchFamily="34" charset="-122"/>
              </a:rPr>
              <a:t>输入</a:t>
            </a:r>
            <a:endParaRPr lang="en-US" altLang="zh-CN" sz="3200" b="0" dirty="0">
              <a:solidFill>
                <a:schemeClr val="bg1"/>
              </a:solidFill>
              <a:latin typeface="微软雅黑" panose="020B0503020204020204" pitchFamily="34" charset="-122"/>
              <a:ea typeface="微软雅黑" panose="020B0503020204020204" pitchFamily="34" charset="-122"/>
            </a:endParaRPr>
          </a:p>
          <a:p>
            <a:pPr algn="ctr"/>
            <a:r>
              <a:rPr lang="zh-CN" altLang="en-US" sz="3200" b="0" dirty="0">
                <a:solidFill>
                  <a:schemeClr val="bg1"/>
                </a:solidFill>
                <a:latin typeface="微软雅黑" panose="020B0503020204020204" pitchFamily="34" charset="-122"/>
                <a:ea typeface="微软雅黑" panose="020B0503020204020204" pitchFamily="34" charset="-122"/>
              </a:rPr>
              <a:t>标题</a:t>
            </a:r>
          </a:p>
        </p:txBody>
      </p:sp>
      <p:grpSp>
        <p:nvGrpSpPr>
          <p:cNvPr id="90" name="组合 89"/>
          <p:cNvGrpSpPr/>
          <p:nvPr/>
        </p:nvGrpSpPr>
        <p:grpSpPr>
          <a:xfrm>
            <a:off x="755576" y="1131590"/>
            <a:ext cx="3524795" cy="3456775"/>
            <a:chOff x="1083121" y="1628006"/>
            <a:chExt cx="4702175" cy="4610100"/>
          </a:xfrm>
        </p:grpSpPr>
        <p:sp>
          <p:nvSpPr>
            <p:cNvPr id="91" name="椭圆 6"/>
            <p:cNvSpPr>
              <a:spLocks noChangeArrowheads="1"/>
            </p:cNvSpPr>
            <p:nvPr/>
          </p:nvSpPr>
          <p:spPr bwMode="auto">
            <a:xfrm>
              <a:off x="1083121" y="3318693"/>
              <a:ext cx="1373188" cy="1373188"/>
            </a:xfrm>
            <a:prstGeom prst="ellipse">
              <a:avLst/>
            </a:prstGeom>
            <a:solidFill>
              <a:srgbClr val="92D05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2" name="椭圆 7"/>
            <p:cNvSpPr>
              <a:spLocks noChangeArrowheads="1"/>
            </p:cNvSpPr>
            <p:nvPr/>
          </p:nvSpPr>
          <p:spPr bwMode="auto">
            <a:xfrm>
              <a:off x="2737296" y="1628006"/>
              <a:ext cx="1373188" cy="1373187"/>
            </a:xfrm>
            <a:prstGeom prst="ellipse">
              <a:avLst/>
            </a:prstGeom>
            <a:solidFill>
              <a:srgbClr val="92D05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3" name="椭圆 8"/>
            <p:cNvSpPr>
              <a:spLocks noChangeArrowheads="1"/>
            </p:cNvSpPr>
            <p:nvPr/>
          </p:nvSpPr>
          <p:spPr bwMode="auto">
            <a:xfrm>
              <a:off x="4410521" y="3318693"/>
              <a:ext cx="1374775" cy="1373188"/>
            </a:xfrm>
            <a:prstGeom prst="ellipse">
              <a:avLst/>
            </a:prstGeom>
            <a:solidFill>
              <a:srgbClr val="92D05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4" name="椭圆 9"/>
            <p:cNvSpPr>
              <a:spLocks noChangeArrowheads="1"/>
            </p:cNvSpPr>
            <p:nvPr/>
          </p:nvSpPr>
          <p:spPr bwMode="auto">
            <a:xfrm>
              <a:off x="2772221" y="4864918"/>
              <a:ext cx="1373188" cy="1373188"/>
            </a:xfrm>
            <a:prstGeom prst="ellipse">
              <a:avLst/>
            </a:prstGeom>
            <a:solidFill>
              <a:srgbClr val="92D05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5" name="矩形 9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6" name="矩形 95"/>
            <p:cNvSpPr>
              <a:spLocks noChangeArrowheads="1"/>
            </p:cNvSpPr>
            <p:nvPr/>
          </p:nvSpPr>
          <p:spPr bwMode="auto">
            <a:xfrm>
              <a:off x="4427291" y="357381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7" name="矩形 9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8" name="矩形 9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10000">
        <p14:shred/>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p:cTn id="14" dur="500" fill="hold"/>
                                        <p:tgtEl>
                                          <p:spTgt spid="89"/>
                                        </p:tgtEl>
                                        <p:attrNameLst>
                                          <p:attrName>ppt_w</p:attrName>
                                        </p:attrNameLst>
                                      </p:cBhvr>
                                      <p:tavLst>
                                        <p:tav tm="0">
                                          <p:val>
                                            <p:fltVal val="0"/>
                                          </p:val>
                                        </p:tav>
                                        <p:tav tm="100000">
                                          <p:val>
                                            <p:strVal val="#ppt_w"/>
                                          </p:val>
                                        </p:tav>
                                      </p:tavLst>
                                    </p:anim>
                                    <p:anim calcmode="lin" valueType="num">
                                      <p:cBhvr>
                                        <p:cTn id="15" dur="500" fill="hold"/>
                                        <p:tgtEl>
                                          <p:spTgt spid="89"/>
                                        </p:tgtEl>
                                        <p:attrNameLst>
                                          <p:attrName>ppt_h</p:attrName>
                                        </p:attrNameLst>
                                      </p:cBhvr>
                                      <p:tavLst>
                                        <p:tav tm="0">
                                          <p:val>
                                            <p:fltVal val="0"/>
                                          </p:val>
                                        </p:tav>
                                        <p:tav tm="100000">
                                          <p:val>
                                            <p:strVal val="#ppt_h"/>
                                          </p:val>
                                        </p:tav>
                                      </p:tavLst>
                                    </p:anim>
                                    <p:animEffect transition="in" filter="fade">
                                      <p:cBhvr>
                                        <p:cTn id="16" dur="500"/>
                                        <p:tgtEl>
                                          <p:spTgt spid="8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1000" fill="hold"/>
                                        <p:tgtEl>
                                          <p:spTgt spid="53"/>
                                        </p:tgtEl>
                                        <p:attrNameLst>
                                          <p:attrName>ppt_w</p:attrName>
                                        </p:attrNameLst>
                                      </p:cBhvr>
                                      <p:tavLst>
                                        <p:tav tm="0">
                                          <p:val>
                                            <p:fltVal val="0"/>
                                          </p:val>
                                        </p:tav>
                                        <p:tav tm="100000">
                                          <p:val>
                                            <p:strVal val="#ppt_w"/>
                                          </p:val>
                                        </p:tav>
                                      </p:tavLst>
                                    </p:anim>
                                    <p:anim calcmode="lin" valueType="num">
                                      <p:cBhvr>
                                        <p:cTn id="22" dur="1000" fill="hold"/>
                                        <p:tgtEl>
                                          <p:spTgt spid="53"/>
                                        </p:tgtEl>
                                        <p:attrNameLst>
                                          <p:attrName>ppt_h</p:attrName>
                                        </p:attrNameLst>
                                      </p:cBhvr>
                                      <p:tavLst>
                                        <p:tav tm="0">
                                          <p:val>
                                            <p:fltVal val="0"/>
                                          </p:val>
                                        </p:tav>
                                        <p:tav tm="100000">
                                          <p:val>
                                            <p:strVal val="#ppt_h"/>
                                          </p:val>
                                        </p:tav>
                                      </p:tavLst>
                                    </p:anim>
                                    <p:animEffect transition="in" filter="fade">
                                      <p:cBhvr>
                                        <p:cTn id="23" dur="1000"/>
                                        <p:tgtEl>
                                          <p:spTgt spid="5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000" fill="hold"/>
                                        <p:tgtEl>
                                          <p:spTgt spid="54"/>
                                        </p:tgtEl>
                                        <p:attrNameLst>
                                          <p:attrName>ppt_w</p:attrName>
                                        </p:attrNameLst>
                                      </p:cBhvr>
                                      <p:tavLst>
                                        <p:tav tm="0">
                                          <p:val>
                                            <p:fltVal val="0"/>
                                          </p:val>
                                        </p:tav>
                                        <p:tav tm="100000">
                                          <p:val>
                                            <p:strVal val="#ppt_w"/>
                                          </p:val>
                                        </p:tav>
                                      </p:tavLst>
                                    </p:anim>
                                    <p:anim calcmode="lin" valueType="num">
                                      <p:cBhvr>
                                        <p:cTn id="29" dur="1000" fill="hold"/>
                                        <p:tgtEl>
                                          <p:spTgt spid="54"/>
                                        </p:tgtEl>
                                        <p:attrNameLst>
                                          <p:attrName>ppt_h</p:attrName>
                                        </p:attrNameLst>
                                      </p:cBhvr>
                                      <p:tavLst>
                                        <p:tav tm="0">
                                          <p:val>
                                            <p:fltVal val="0"/>
                                          </p:val>
                                        </p:tav>
                                        <p:tav tm="100000">
                                          <p:val>
                                            <p:strVal val="#ppt_h"/>
                                          </p:val>
                                        </p:tav>
                                      </p:tavLst>
                                    </p:anim>
                                    <p:animEffect transition="in" filter="fade">
                                      <p:cBhvr>
                                        <p:cTn id="30" dur="1000"/>
                                        <p:tgtEl>
                                          <p:spTgt spid="5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p:cTn id="35" dur="1000" fill="hold"/>
                                        <p:tgtEl>
                                          <p:spTgt spid="90"/>
                                        </p:tgtEl>
                                        <p:attrNameLst>
                                          <p:attrName>ppt_w</p:attrName>
                                        </p:attrNameLst>
                                      </p:cBhvr>
                                      <p:tavLst>
                                        <p:tav tm="0">
                                          <p:val>
                                            <p:fltVal val="0"/>
                                          </p:val>
                                        </p:tav>
                                        <p:tav tm="100000">
                                          <p:val>
                                            <p:strVal val="#ppt_w"/>
                                          </p:val>
                                        </p:tav>
                                      </p:tavLst>
                                    </p:anim>
                                    <p:anim calcmode="lin" valueType="num">
                                      <p:cBhvr>
                                        <p:cTn id="36" dur="1000" fill="hold"/>
                                        <p:tgtEl>
                                          <p:spTgt spid="90"/>
                                        </p:tgtEl>
                                        <p:attrNameLst>
                                          <p:attrName>ppt_h</p:attrName>
                                        </p:attrNameLst>
                                      </p:cBhvr>
                                      <p:tavLst>
                                        <p:tav tm="0">
                                          <p:val>
                                            <p:fltVal val="0"/>
                                          </p:val>
                                        </p:tav>
                                        <p:tav tm="100000">
                                          <p:val>
                                            <p:strVal val="#ppt_h"/>
                                          </p:val>
                                        </p:tav>
                                      </p:tavLst>
                                    </p:anim>
                                    <p:animEffect transition="in" filter="fade">
                                      <p:cBhvr>
                                        <p:cTn id="37" dur="1000"/>
                                        <p:tgtEl>
                                          <p:spTgt spid="9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fill="hold"/>
                                        <p:tgtEl>
                                          <p:spTgt spid="55"/>
                                        </p:tgtEl>
                                        <p:attrNameLst>
                                          <p:attrName>ppt_x</p:attrName>
                                        </p:attrNameLst>
                                      </p:cBhvr>
                                      <p:tavLst>
                                        <p:tav tm="0">
                                          <p:val>
                                            <p:strVal val="1+#ppt_w/2"/>
                                          </p:val>
                                        </p:tav>
                                        <p:tav tm="100000">
                                          <p:val>
                                            <p:strVal val="#ppt_x"/>
                                          </p:val>
                                        </p:tav>
                                      </p:tavLst>
                                    </p:anim>
                                    <p:anim calcmode="lin" valueType="num">
                                      <p:cBhvr additive="base">
                                        <p:cTn id="43" dur="500" fill="hold"/>
                                        <p:tgtEl>
                                          <p:spTgt spid="5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fill="hold"/>
                                        <p:tgtEl>
                                          <p:spTgt spid="56"/>
                                        </p:tgtEl>
                                        <p:attrNameLst>
                                          <p:attrName>ppt_x</p:attrName>
                                        </p:attrNameLst>
                                      </p:cBhvr>
                                      <p:tavLst>
                                        <p:tav tm="0">
                                          <p:val>
                                            <p:strVal val="1+#ppt_w/2"/>
                                          </p:val>
                                        </p:tav>
                                        <p:tav tm="100000">
                                          <p:val>
                                            <p:strVal val="#ppt_x"/>
                                          </p:val>
                                        </p:tav>
                                      </p:tavLst>
                                    </p:anim>
                                    <p:anim calcmode="lin" valueType="num">
                                      <p:cBhvr additive="base">
                                        <p:cTn id="47" dur="500" fill="hold"/>
                                        <p:tgtEl>
                                          <p:spTgt spid="5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500" fill="hold"/>
                                        <p:tgtEl>
                                          <p:spTgt spid="57"/>
                                        </p:tgtEl>
                                        <p:attrNameLst>
                                          <p:attrName>ppt_x</p:attrName>
                                        </p:attrNameLst>
                                      </p:cBhvr>
                                      <p:tavLst>
                                        <p:tav tm="0">
                                          <p:val>
                                            <p:strVal val="1+#ppt_w/2"/>
                                          </p:val>
                                        </p:tav>
                                        <p:tav tm="100000">
                                          <p:val>
                                            <p:strVal val="#ppt_x"/>
                                          </p:val>
                                        </p:tav>
                                      </p:tavLst>
                                    </p:anim>
                                    <p:anim calcmode="lin" valueType="num">
                                      <p:cBhvr additive="base">
                                        <p:cTn id="51" dur="500" fill="hold"/>
                                        <p:tgtEl>
                                          <p:spTgt spid="5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additive="base">
                                        <p:cTn id="54" dur="500" fill="hold"/>
                                        <p:tgtEl>
                                          <p:spTgt spid="58"/>
                                        </p:tgtEl>
                                        <p:attrNameLst>
                                          <p:attrName>ppt_x</p:attrName>
                                        </p:attrNameLst>
                                      </p:cBhvr>
                                      <p:tavLst>
                                        <p:tav tm="0">
                                          <p:val>
                                            <p:strVal val="1+#ppt_w/2"/>
                                          </p:val>
                                        </p:tav>
                                        <p:tav tm="100000">
                                          <p:val>
                                            <p:strVal val="#ppt_x"/>
                                          </p:val>
                                        </p:tav>
                                      </p:tavLst>
                                    </p:anim>
                                    <p:anim calcmode="lin" valueType="num">
                                      <p:cBhvr additive="base">
                                        <p:cTn id="55" dur="500" fill="hold"/>
                                        <p:tgtEl>
                                          <p:spTgt spid="58"/>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fill="hold"/>
                                        <p:tgtEl>
                                          <p:spTgt spid="59"/>
                                        </p:tgtEl>
                                        <p:attrNameLst>
                                          <p:attrName>ppt_x</p:attrName>
                                        </p:attrNameLst>
                                      </p:cBhvr>
                                      <p:tavLst>
                                        <p:tav tm="0">
                                          <p:val>
                                            <p:strVal val="1+#ppt_w/2"/>
                                          </p:val>
                                        </p:tav>
                                        <p:tav tm="100000">
                                          <p:val>
                                            <p:strVal val="#ppt_x"/>
                                          </p:val>
                                        </p:tav>
                                      </p:tavLst>
                                    </p:anim>
                                    <p:anim calcmode="lin" valueType="num">
                                      <p:cBhvr additive="base">
                                        <p:cTn id="59" dur="500" fill="hold"/>
                                        <p:tgtEl>
                                          <p:spTgt spid="59"/>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500" fill="hold"/>
                                        <p:tgtEl>
                                          <p:spTgt spid="60"/>
                                        </p:tgtEl>
                                        <p:attrNameLst>
                                          <p:attrName>ppt_x</p:attrName>
                                        </p:attrNameLst>
                                      </p:cBhvr>
                                      <p:tavLst>
                                        <p:tav tm="0">
                                          <p:val>
                                            <p:strVal val="1+#ppt_w/2"/>
                                          </p:val>
                                        </p:tav>
                                        <p:tav tm="100000">
                                          <p:val>
                                            <p:strVal val="#ppt_x"/>
                                          </p:val>
                                        </p:tav>
                                      </p:tavLst>
                                    </p:anim>
                                    <p:anim calcmode="lin" valueType="num">
                                      <p:cBhvr additive="base">
                                        <p:cTn id="63" dur="500" fill="hold"/>
                                        <p:tgtEl>
                                          <p:spTgt spid="60"/>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fill="hold"/>
                                        <p:tgtEl>
                                          <p:spTgt spid="75"/>
                                        </p:tgtEl>
                                        <p:attrNameLst>
                                          <p:attrName>ppt_x</p:attrName>
                                        </p:attrNameLst>
                                      </p:cBhvr>
                                      <p:tavLst>
                                        <p:tav tm="0">
                                          <p:val>
                                            <p:strVal val="1+#ppt_w/2"/>
                                          </p:val>
                                        </p:tav>
                                        <p:tav tm="100000">
                                          <p:val>
                                            <p:strVal val="#ppt_x"/>
                                          </p:val>
                                        </p:tav>
                                      </p:tavLst>
                                    </p:anim>
                                    <p:anim calcmode="lin" valueType="num">
                                      <p:cBhvr additive="base">
                                        <p:cTn id="67" dur="500" fill="hold"/>
                                        <p:tgtEl>
                                          <p:spTgt spid="75"/>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0"/>
                                  </p:stCondLst>
                                  <p:childTnLst>
                                    <p:set>
                                      <p:cBhvr>
                                        <p:cTn id="69" dur="1" fill="hold">
                                          <p:stCondLst>
                                            <p:cond delay="0"/>
                                          </p:stCondLst>
                                        </p:cTn>
                                        <p:tgtEl>
                                          <p:spTgt spid="76"/>
                                        </p:tgtEl>
                                        <p:attrNameLst>
                                          <p:attrName>style.visibility</p:attrName>
                                        </p:attrNameLst>
                                      </p:cBhvr>
                                      <p:to>
                                        <p:strVal val="visible"/>
                                      </p:to>
                                    </p:set>
                                    <p:anim calcmode="lin" valueType="num">
                                      <p:cBhvr additive="base">
                                        <p:cTn id="70" dur="500" fill="hold"/>
                                        <p:tgtEl>
                                          <p:spTgt spid="76"/>
                                        </p:tgtEl>
                                        <p:attrNameLst>
                                          <p:attrName>ppt_x</p:attrName>
                                        </p:attrNameLst>
                                      </p:cBhvr>
                                      <p:tavLst>
                                        <p:tav tm="0">
                                          <p:val>
                                            <p:strVal val="1+#ppt_w/2"/>
                                          </p:val>
                                        </p:tav>
                                        <p:tav tm="100000">
                                          <p:val>
                                            <p:strVal val="#ppt_x"/>
                                          </p:val>
                                        </p:tav>
                                      </p:tavLst>
                                    </p:anim>
                                    <p:anim calcmode="lin" valueType="num">
                                      <p:cBhvr additive="base">
                                        <p:cTn id="71"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iterate type="lt">
                                    <p:tmPct val="10000"/>
                                  </p:iterate>
                                  <p:childTnLst>
                                    <p:set>
                                      <p:cBhvr>
                                        <p:cTn id="75" dur="1" fill="hold">
                                          <p:stCondLst>
                                            <p:cond delay="0"/>
                                          </p:stCondLst>
                                        </p:cTn>
                                        <p:tgtEl>
                                          <p:spTgt spid="85"/>
                                        </p:tgtEl>
                                        <p:attrNameLst>
                                          <p:attrName>style.visibility</p:attrName>
                                        </p:attrNameLst>
                                      </p:cBhvr>
                                      <p:to>
                                        <p:strVal val="visible"/>
                                      </p:to>
                                    </p:set>
                                    <p:animEffect transition="in" filter="fade">
                                      <p:cBhvr>
                                        <p:cTn id="76" dur="500"/>
                                        <p:tgtEl>
                                          <p:spTgt spid="85"/>
                                        </p:tgtEl>
                                      </p:cBhvr>
                                    </p:animEffect>
                                    <p:anim calcmode="lin" valueType="num">
                                      <p:cBhvr>
                                        <p:cTn id="77" dur="500" fill="hold"/>
                                        <p:tgtEl>
                                          <p:spTgt spid="85"/>
                                        </p:tgtEl>
                                        <p:attrNameLst>
                                          <p:attrName>ppt_x</p:attrName>
                                        </p:attrNameLst>
                                      </p:cBhvr>
                                      <p:tavLst>
                                        <p:tav tm="0">
                                          <p:val>
                                            <p:strVal val="#ppt_x"/>
                                          </p:val>
                                        </p:tav>
                                        <p:tav tm="100000">
                                          <p:val>
                                            <p:strVal val="#ppt_x"/>
                                          </p:val>
                                        </p:tav>
                                      </p:tavLst>
                                    </p:anim>
                                    <p:anim calcmode="lin" valueType="num">
                                      <p:cBhvr>
                                        <p:cTn id="78" dur="5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iterate type="lt">
                                    <p:tmPct val="10000"/>
                                  </p:iterate>
                                  <p:childTnLst>
                                    <p:set>
                                      <p:cBhvr>
                                        <p:cTn id="80" dur="1" fill="hold">
                                          <p:stCondLst>
                                            <p:cond delay="0"/>
                                          </p:stCondLst>
                                        </p:cTn>
                                        <p:tgtEl>
                                          <p:spTgt spid="86"/>
                                        </p:tgtEl>
                                        <p:attrNameLst>
                                          <p:attrName>style.visibility</p:attrName>
                                        </p:attrNameLst>
                                      </p:cBhvr>
                                      <p:to>
                                        <p:strVal val="visible"/>
                                      </p:to>
                                    </p:set>
                                    <p:animEffect transition="in" filter="fade">
                                      <p:cBhvr>
                                        <p:cTn id="81" dur="500"/>
                                        <p:tgtEl>
                                          <p:spTgt spid="86"/>
                                        </p:tgtEl>
                                      </p:cBhvr>
                                    </p:animEffect>
                                    <p:anim calcmode="lin" valueType="num">
                                      <p:cBhvr>
                                        <p:cTn id="82" dur="500" fill="hold"/>
                                        <p:tgtEl>
                                          <p:spTgt spid="86"/>
                                        </p:tgtEl>
                                        <p:attrNameLst>
                                          <p:attrName>ppt_x</p:attrName>
                                        </p:attrNameLst>
                                      </p:cBhvr>
                                      <p:tavLst>
                                        <p:tav tm="0">
                                          <p:val>
                                            <p:strVal val="#ppt_x"/>
                                          </p:val>
                                        </p:tav>
                                        <p:tav tm="100000">
                                          <p:val>
                                            <p:strVal val="#ppt_x"/>
                                          </p:val>
                                        </p:tav>
                                      </p:tavLst>
                                    </p:anim>
                                    <p:anim calcmode="lin" valueType="num">
                                      <p:cBhvr>
                                        <p:cTn id="83" dur="500" fill="hold"/>
                                        <p:tgtEl>
                                          <p:spTgt spid="8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iterate type="lt">
                                    <p:tmPct val="10000"/>
                                  </p:iterate>
                                  <p:childTnLst>
                                    <p:set>
                                      <p:cBhvr>
                                        <p:cTn id="85" dur="1" fill="hold">
                                          <p:stCondLst>
                                            <p:cond delay="0"/>
                                          </p:stCondLst>
                                        </p:cTn>
                                        <p:tgtEl>
                                          <p:spTgt spid="87"/>
                                        </p:tgtEl>
                                        <p:attrNameLst>
                                          <p:attrName>style.visibility</p:attrName>
                                        </p:attrNameLst>
                                      </p:cBhvr>
                                      <p:to>
                                        <p:strVal val="visible"/>
                                      </p:to>
                                    </p:set>
                                    <p:animEffect transition="in" filter="fade">
                                      <p:cBhvr>
                                        <p:cTn id="86" dur="500"/>
                                        <p:tgtEl>
                                          <p:spTgt spid="87"/>
                                        </p:tgtEl>
                                      </p:cBhvr>
                                    </p:animEffect>
                                    <p:anim calcmode="lin" valueType="num">
                                      <p:cBhvr>
                                        <p:cTn id="87" dur="500" fill="hold"/>
                                        <p:tgtEl>
                                          <p:spTgt spid="87"/>
                                        </p:tgtEl>
                                        <p:attrNameLst>
                                          <p:attrName>ppt_x</p:attrName>
                                        </p:attrNameLst>
                                      </p:cBhvr>
                                      <p:tavLst>
                                        <p:tav tm="0">
                                          <p:val>
                                            <p:strVal val="#ppt_x"/>
                                          </p:val>
                                        </p:tav>
                                        <p:tav tm="100000">
                                          <p:val>
                                            <p:strVal val="#ppt_x"/>
                                          </p:val>
                                        </p:tav>
                                      </p:tavLst>
                                    </p:anim>
                                    <p:anim calcmode="lin" valueType="num">
                                      <p:cBhvr>
                                        <p:cTn id="88" dur="500" fill="hold"/>
                                        <p:tgtEl>
                                          <p:spTgt spid="8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iterate type="lt">
                                    <p:tmPct val="10000"/>
                                  </p:iterate>
                                  <p:childTnLst>
                                    <p:set>
                                      <p:cBhvr>
                                        <p:cTn id="90" dur="1" fill="hold">
                                          <p:stCondLst>
                                            <p:cond delay="0"/>
                                          </p:stCondLst>
                                        </p:cTn>
                                        <p:tgtEl>
                                          <p:spTgt spid="88"/>
                                        </p:tgtEl>
                                        <p:attrNameLst>
                                          <p:attrName>style.visibility</p:attrName>
                                        </p:attrNameLst>
                                      </p:cBhvr>
                                      <p:to>
                                        <p:strVal val="visible"/>
                                      </p:to>
                                    </p:set>
                                    <p:animEffect transition="in" filter="fade">
                                      <p:cBhvr>
                                        <p:cTn id="91" dur="500"/>
                                        <p:tgtEl>
                                          <p:spTgt spid="88"/>
                                        </p:tgtEl>
                                      </p:cBhvr>
                                    </p:animEffect>
                                    <p:anim calcmode="lin" valueType="num">
                                      <p:cBhvr>
                                        <p:cTn id="92" dur="500" fill="hold"/>
                                        <p:tgtEl>
                                          <p:spTgt spid="88"/>
                                        </p:tgtEl>
                                        <p:attrNameLst>
                                          <p:attrName>ppt_x</p:attrName>
                                        </p:attrNameLst>
                                      </p:cBhvr>
                                      <p:tavLst>
                                        <p:tav tm="0">
                                          <p:val>
                                            <p:strVal val="#ppt_x"/>
                                          </p:val>
                                        </p:tav>
                                        <p:tav tm="100000">
                                          <p:val>
                                            <p:strVal val="#ppt_x"/>
                                          </p:val>
                                        </p:tav>
                                      </p:tavLst>
                                    </p:anim>
                                    <p:anim calcmode="lin" valueType="num">
                                      <p:cBhvr>
                                        <p:cTn id="93"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75" grpId="0" animBg="1"/>
      <p:bldP spid="85" grpId="0"/>
      <p:bldP spid="86" grpId="0"/>
      <p:bldP spid="87" grpId="0"/>
      <p:bldP spid="88" grpId="0"/>
      <p:bldP spid="8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燕尾形 22"/>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30" name="Picture 2" descr="C:\Documents and Settings\Administrator\My Documents\商务图片\Nipic_2457331_20110113224908934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Freeform 7"/>
          <p:cNvSpPr>
            <a:spLocks/>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B050"/>
          </a:solidFill>
          <a:ln>
            <a:noFill/>
          </a:ln>
        </p:spPr>
        <p:txBody>
          <a:bodyPr lIns="68562" tIns="34281" rIns="68562" bIns="34281"/>
          <a:lstStyle/>
          <a:p>
            <a:endParaRPr lang="zh-CN" altLang="en-US" sz="1400"/>
          </a:p>
        </p:txBody>
      </p:sp>
      <p:sp>
        <p:nvSpPr>
          <p:cNvPr id="32" name="Freeform 8"/>
          <p:cNvSpPr>
            <a:spLocks/>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B050"/>
          </a:solidFill>
          <a:ln>
            <a:noFill/>
          </a:ln>
        </p:spPr>
        <p:txBody>
          <a:bodyPr lIns="68562" tIns="34281" rIns="68562" bIns="34281"/>
          <a:lstStyle/>
          <a:p>
            <a:endParaRPr lang="zh-CN" altLang="en-US" sz="1400"/>
          </a:p>
        </p:txBody>
      </p:sp>
      <p:sp>
        <p:nvSpPr>
          <p:cNvPr id="41" name="Freeform 9"/>
          <p:cNvSpPr>
            <a:spLocks/>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B050"/>
          </a:solidFill>
          <a:ln>
            <a:noFill/>
          </a:ln>
        </p:spPr>
        <p:txBody>
          <a:bodyPr lIns="68562" tIns="34281" rIns="68562" bIns="34281"/>
          <a:lstStyle/>
          <a:p>
            <a:endParaRPr lang="zh-CN" altLang="en-US" sz="1400"/>
          </a:p>
        </p:txBody>
      </p:sp>
      <p:sp>
        <p:nvSpPr>
          <p:cNvPr id="42" name="Oval 10"/>
          <p:cNvSpPr>
            <a:spLocks noChangeArrowheads="1"/>
          </p:cNvSpPr>
          <p:nvPr/>
        </p:nvSpPr>
        <p:spPr bwMode="auto">
          <a:xfrm>
            <a:off x="1263395" y="1031428"/>
            <a:ext cx="654588" cy="653654"/>
          </a:xfrm>
          <a:prstGeom prst="ellipse">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3" name="Oval 11"/>
          <p:cNvSpPr>
            <a:spLocks noChangeArrowheads="1"/>
          </p:cNvSpPr>
          <p:nvPr/>
        </p:nvSpPr>
        <p:spPr bwMode="auto">
          <a:xfrm>
            <a:off x="2015576" y="4261594"/>
            <a:ext cx="653398" cy="653653"/>
          </a:xfrm>
          <a:prstGeom prst="ellipse">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4" name="Oval 12"/>
          <p:cNvSpPr>
            <a:spLocks noChangeArrowheads="1"/>
          </p:cNvSpPr>
          <p:nvPr/>
        </p:nvSpPr>
        <p:spPr bwMode="auto">
          <a:xfrm>
            <a:off x="4782699" y="2937619"/>
            <a:ext cx="653397" cy="653653"/>
          </a:xfrm>
          <a:prstGeom prst="ellipse">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5"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
        <p:nvSpPr>
          <p:cNvPr id="46"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a:latin typeface="微软雅黑" pitchFamily="34" charset="-122"/>
                <a:ea typeface="微软雅黑" pitchFamily="34" charset="-122"/>
              </a:rPr>
              <a:t>这里可以添加主要内容这里可以添加主要内容这里可以添加主要内容</a:t>
            </a:r>
          </a:p>
        </p:txBody>
      </p:sp>
      <p:sp>
        <p:nvSpPr>
          <p:cNvPr id="47"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dirty="0">
                <a:latin typeface="微软雅黑" pitchFamily="34" charset="-122"/>
                <a:ea typeface="微软雅黑" pitchFamily="34" charset="-122"/>
              </a:rPr>
              <a:t>这里可以添加主要内容这里可以添加主要内容这里可以添加主要内容</a:t>
            </a:r>
          </a:p>
        </p:txBody>
      </p:sp>
      <p:sp>
        <p:nvSpPr>
          <p:cNvPr id="48"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dirty="0">
                <a:latin typeface="微软雅黑" pitchFamily="34" charset="-122"/>
                <a:ea typeface="微软雅黑" pitchFamily="34" charset="-122"/>
              </a:rPr>
              <a:t>这里可以添加主要内容这里可以添加主要内容这里可以添加主要内容</a:t>
            </a:r>
          </a:p>
        </p:txBody>
      </p:sp>
      <p:sp>
        <p:nvSpPr>
          <p:cNvPr id="49"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添加</a:t>
            </a:r>
            <a:endParaRPr lang="en-US" altLang="zh-CN" sz="1200" dirty="0">
              <a:solidFill>
                <a:srgbClr val="FFFFFF"/>
              </a:solidFill>
              <a:latin typeface="微软雅黑" pitchFamily="34" charset="-122"/>
              <a:ea typeface="微软雅黑" pitchFamily="34" charset="-122"/>
            </a:endParaRPr>
          </a:p>
          <a:p>
            <a:pPr algn="ctr" eaLnBrk="1" hangingPunct="1"/>
            <a:r>
              <a:rPr lang="zh-CN" altLang="en-US" sz="1200" dirty="0">
                <a:solidFill>
                  <a:srgbClr val="FFFFFF"/>
                </a:solidFill>
                <a:latin typeface="微软雅黑" pitchFamily="34" charset="-122"/>
                <a:ea typeface="微软雅黑" pitchFamily="34" charset="-122"/>
              </a:rPr>
              <a:t>标题</a:t>
            </a:r>
            <a:endParaRPr lang="en-US" altLang="zh-CN" sz="1200" dirty="0">
              <a:solidFill>
                <a:srgbClr val="FFFFFF"/>
              </a:solidFill>
              <a:latin typeface="微软雅黑" pitchFamily="34" charset="-122"/>
              <a:ea typeface="微软雅黑" pitchFamily="34" charset="-122"/>
            </a:endParaRPr>
          </a:p>
        </p:txBody>
      </p:sp>
      <p:sp>
        <p:nvSpPr>
          <p:cNvPr id="50"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90"/>
                                          </p:val>
                                        </p:tav>
                                        <p:tav tm="100000">
                                          <p:val>
                                            <p:fltVal val="0"/>
                                          </p:val>
                                        </p:tav>
                                      </p:tavLst>
                                    </p:anim>
                                    <p:animEffect transition="in" filter="fade">
                                      <p:cBhvr>
                                        <p:cTn id="10" dur="500"/>
                                        <p:tgtEl>
                                          <p:spTgt spid="4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 calcmode="lin" valueType="num">
                                      <p:cBhvr>
                                        <p:cTn id="15" dur="500" fill="hold"/>
                                        <p:tgtEl>
                                          <p:spTgt spid="31"/>
                                        </p:tgtEl>
                                        <p:attrNameLst>
                                          <p:attrName>style.rotation</p:attrName>
                                        </p:attrNameLst>
                                      </p:cBhvr>
                                      <p:tavLst>
                                        <p:tav tm="0">
                                          <p:val>
                                            <p:fltVal val="90"/>
                                          </p:val>
                                        </p:tav>
                                        <p:tav tm="100000">
                                          <p:val>
                                            <p:fltVal val="0"/>
                                          </p:val>
                                        </p:tav>
                                      </p:tavLst>
                                    </p:anim>
                                    <p:animEffect transition="in" filter="fade">
                                      <p:cBhvr>
                                        <p:cTn id="16" dur="5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 calcmode="lin" valueType="num">
                                      <p:cBhvr>
                                        <p:cTn id="21" dur="500" fill="hold"/>
                                        <p:tgtEl>
                                          <p:spTgt spid="32"/>
                                        </p:tgtEl>
                                        <p:attrNameLst>
                                          <p:attrName>style.rotation</p:attrName>
                                        </p:attrNameLst>
                                      </p:cBhvr>
                                      <p:tavLst>
                                        <p:tav tm="0">
                                          <p:val>
                                            <p:fltVal val="90"/>
                                          </p:val>
                                        </p:tav>
                                        <p:tav tm="100000">
                                          <p:val>
                                            <p:fltVal val="0"/>
                                          </p:val>
                                        </p:tav>
                                      </p:tavLst>
                                    </p:anim>
                                    <p:animEffect transition="in" filter="fade">
                                      <p:cBhvr>
                                        <p:cTn id="22" dur="500"/>
                                        <p:tgtEl>
                                          <p:spTgt spid="32"/>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Scale>
                                      <p:cBhvr>
                                        <p:cTn id="26"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42"/>
                                        </p:tgtEl>
                                        <p:attrNameLst>
                                          <p:attrName>ppt_x,ppt_y</p:attrName>
                                        </p:attrNameLst>
                                      </p:cBhvr>
                                      <p:rCtr x="0" y="0"/>
                                    </p:animMotion>
                                    <p:animEffect transition="in" filter="fade">
                                      <p:cBhvr>
                                        <p:cTn id="28" dur="1000"/>
                                        <p:tgtEl>
                                          <p:spTgt spid="42"/>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Scale>
                                      <p:cBhvr>
                                        <p:cTn id="3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45"/>
                                        </p:tgtEl>
                                        <p:attrNameLst>
                                          <p:attrName>ppt_x,ppt_y</p:attrName>
                                        </p:attrNameLst>
                                      </p:cBhvr>
                                      <p:rCtr x="0" y="0"/>
                                    </p:animMotion>
                                    <p:animEffect transition="in" filter="fade">
                                      <p:cBhvr>
                                        <p:cTn id="33" dur="1000"/>
                                        <p:tgtEl>
                                          <p:spTgt spid="45"/>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Scale>
                                      <p:cBhvr>
                                        <p:cTn id="36"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44"/>
                                        </p:tgtEl>
                                        <p:attrNameLst>
                                          <p:attrName>ppt_x,ppt_y</p:attrName>
                                        </p:attrNameLst>
                                      </p:cBhvr>
                                      <p:rCtr x="0" y="0"/>
                                    </p:animMotion>
                                    <p:animEffect transition="in" filter="fade">
                                      <p:cBhvr>
                                        <p:cTn id="38" dur="1000"/>
                                        <p:tgtEl>
                                          <p:spTgt spid="4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Scale>
                                      <p:cBhvr>
                                        <p:cTn id="41"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50"/>
                                        </p:tgtEl>
                                        <p:attrNameLst>
                                          <p:attrName>ppt_x,ppt_y</p:attrName>
                                        </p:attrNameLst>
                                      </p:cBhvr>
                                      <p:rCtr x="0" y="0"/>
                                    </p:animMotion>
                                    <p:animEffect transition="in" filter="fade">
                                      <p:cBhvr>
                                        <p:cTn id="43" dur="1000"/>
                                        <p:tgtEl>
                                          <p:spTgt spid="50"/>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Scale>
                                      <p:cBhvr>
                                        <p:cTn id="46"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43"/>
                                        </p:tgtEl>
                                        <p:attrNameLst>
                                          <p:attrName>ppt_x,ppt_y</p:attrName>
                                        </p:attrNameLst>
                                      </p:cBhvr>
                                      <p:rCtr x="0" y="0"/>
                                    </p:animMotion>
                                    <p:animEffect transition="in" filter="fade">
                                      <p:cBhvr>
                                        <p:cTn id="48" dur="1000"/>
                                        <p:tgtEl>
                                          <p:spTgt spid="43"/>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Scale>
                                      <p:cBhvr>
                                        <p:cTn id="51"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49"/>
                                        </p:tgtEl>
                                        <p:attrNameLst>
                                          <p:attrName>ppt_x,ppt_y</p:attrName>
                                        </p:attrNameLst>
                                      </p:cBhvr>
                                      <p:rCtr x="0" y="0"/>
                                    </p:animMotion>
                                    <p:animEffect transition="in" filter="fade">
                                      <p:cBhvr>
                                        <p:cTn id="53" dur="1000"/>
                                        <p:tgtEl>
                                          <p:spTgt spid="49"/>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down)">
                                      <p:cBhvr>
                                        <p:cTn id="60" dur="500"/>
                                        <p:tgtEl>
                                          <p:spTgt spid="4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right)">
                                      <p:cBhvr>
                                        <p:cTn id="63" dur="500"/>
                                        <p:tgtEl>
                                          <p:spTgt spid="48"/>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1" grpId="0" animBg="1"/>
      <p:bldP spid="42" grpId="0" animBg="1" autoUpdateAnimBg="0"/>
      <p:bldP spid="43" grpId="0" animBg="1" autoUpdateAnimBg="0"/>
      <p:bldP spid="44" grpId="0" animBg="1" autoUpdateAnimBg="0"/>
      <p:bldP spid="45" grpId="0" autoUpdateAnimBg="0"/>
      <p:bldP spid="46" grpId="0" autoUpdateAnimBg="0"/>
      <p:bldP spid="47" grpId="0" autoUpdateAnimBg="0"/>
      <p:bldP spid="48" grpId="0" autoUpdateAnimBg="0"/>
      <p:bldP spid="49" grpId="0" autoUpdateAnimBg="0"/>
      <p:bldP spid="5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nvSpPr>
        <p:spPr>
          <a:xfrm>
            <a:off x="2657587" y="3405089"/>
            <a:ext cx="1400312" cy="1398909"/>
          </a:xfrm>
          <a:prstGeom prst="ellipse">
            <a:avLst/>
          </a:prstGeom>
          <a:noFill/>
          <a:ln w="127000" cap="flat" cmpd="thinThick" algn="ctr">
            <a:solidFill>
              <a:srgbClr val="00B05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9" name="KSO_GT2.1.1"/>
          <p:cNvSpPr txBox="1"/>
          <p:nvPr/>
        </p:nvSpPr>
        <p:spPr>
          <a:xfrm>
            <a:off x="5824185" y="3249408"/>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30" name="椭圆 29"/>
          <p:cNvSpPr/>
          <p:nvPr/>
        </p:nvSpPr>
        <p:spPr>
          <a:xfrm>
            <a:off x="1165782" y="2021689"/>
            <a:ext cx="2110548" cy="2110770"/>
          </a:xfrm>
          <a:prstGeom prst="ellipse">
            <a:avLst/>
          </a:prstGeom>
          <a:noFill/>
          <a:ln w="127000" cap="flat" cmpd="thinThick" algn="ctr">
            <a:solidFill>
              <a:srgbClr val="00B05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31" name="肘形连接符 27"/>
          <p:cNvCxnSpPr>
            <a:cxnSpLocks noChangeShapeType="1"/>
          </p:cNvCxnSpPr>
          <p:nvPr/>
        </p:nvCxnSpPr>
        <p:spPr bwMode="auto">
          <a:xfrm flipV="1">
            <a:off x="3335257" y="2524181"/>
            <a:ext cx="1725967" cy="549017"/>
          </a:xfrm>
          <a:prstGeom prst="bentConnector3">
            <a:avLst>
              <a:gd name="adj1" fmla="val 29667"/>
            </a:avLst>
          </a:prstGeom>
          <a:noFill/>
          <a:ln w="38100" algn="ctr">
            <a:solidFill>
              <a:srgbClr val="00B05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32" name="KSO_GT1.1.1"/>
          <p:cNvSpPr txBox="1"/>
          <p:nvPr/>
        </p:nvSpPr>
        <p:spPr>
          <a:xfrm>
            <a:off x="5081383" y="1886753"/>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33" name="肘形连接符 8"/>
          <p:cNvCxnSpPr>
            <a:cxnSpLocks noChangeShapeType="1"/>
          </p:cNvCxnSpPr>
          <p:nvPr/>
        </p:nvCxnSpPr>
        <p:spPr bwMode="auto">
          <a:xfrm flipV="1">
            <a:off x="4078060" y="3799018"/>
            <a:ext cx="1725966" cy="549017"/>
          </a:xfrm>
          <a:prstGeom prst="bentConnector3">
            <a:avLst>
              <a:gd name="adj1" fmla="val 29667"/>
            </a:avLst>
          </a:prstGeom>
          <a:noFill/>
          <a:ln w="38100" algn="ctr">
            <a:solidFill>
              <a:srgbClr val="00B05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34" name="椭圆 33"/>
          <p:cNvSpPr/>
          <p:nvPr/>
        </p:nvSpPr>
        <p:spPr>
          <a:xfrm>
            <a:off x="1052577" y="894188"/>
            <a:ext cx="1400314" cy="1398909"/>
          </a:xfrm>
          <a:prstGeom prst="ellipse">
            <a:avLst/>
          </a:prstGeom>
          <a:noFill/>
          <a:ln w="127000" cap="flat" cmpd="thinThick" algn="ctr">
            <a:solidFill>
              <a:srgbClr val="00B05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35" name="KSO_GT2.1.1"/>
          <p:cNvSpPr txBox="1"/>
          <p:nvPr/>
        </p:nvSpPr>
        <p:spPr>
          <a:xfrm>
            <a:off x="4217624" y="771550"/>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36" name="肘形连接符 11"/>
          <p:cNvCxnSpPr>
            <a:cxnSpLocks noChangeShapeType="1"/>
          </p:cNvCxnSpPr>
          <p:nvPr/>
        </p:nvCxnSpPr>
        <p:spPr bwMode="auto">
          <a:xfrm flipV="1">
            <a:off x="2473048" y="1288117"/>
            <a:ext cx="1724416" cy="549017"/>
          </a:xfrm>
          <a:prstGeom prst="bentConnector3">
            <a:avLst>
              <a:gd name="adj1" fmla="val 29667"/>
            </a:avLst>
          </a:prstGeom>
          <a:noFill/>
          <a:ln w="38100" algn="ctr">
            <a:solidFill>
              <a:srgbClr val="00B05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2" name="燕尾形 11"/>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1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75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75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750"/>
                                        <p:tgtEl>
                                          <p:spTgt spid="28"/>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750"/>
                                        <p:tgtEl>
                                          <p:spTgt spid="3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750"/>
                                        <p:tgtEl>
                                          <p:spTgt spid="35"/>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750"/>
                                        <p:tgtEl>
                                          <p:spTgt spid="3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750"/>
                                        <p:tgtEl>
                                          <p:spTgt spid="32"/>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2" grpId="0"/>
      <p:bldP spid="34" grpId="0" animBg="1"/>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48" name="组合 47"/>
          <p:cNvGrpSpPr/>
          <p:nvPr/>
        </p:nvGrpSpPr>
        <p:grpSpPr>
          <a:xfrm>
            <a:off x="899592" y="2039002"/>
            <a:ext cx="1336468" cy="1590802"/>
            <a:chOff x="1043608" y="2205084"/>
            <a:chExt cx="1336468" cy="1590802"/>
          </a:xfrm>
        </p:grpSpPr>
        <p:sp>
          <p:nvSpPr>
            <p:cNvPr id="49" name="六边形 48"/>
            <p:cNvSpPr/>
            <p:nvPr/>
          </p:nvSpPr>
          <p:spPr>
            <a:xfrm>
              <a:off x="1043608" y="2643758"/>
              <a:ext cx="1336468" cy="1152128"/>
            </a:xfrm>
            <a:prstGeom prst="hexagon">
              <a:avLst/>
            </a:prstGeom>
            <a:blipFill>
              <a:blip r:embed="rId3"/>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flipV="1">
              <a:off x="1334598" y="2205084"/>
              <a:ext cx="754488" cy="366666"/>
              <a:chOff x="1619672" y="3219822"/>
              <a:chExt cx="754488" cy="366666"/>
            </a:xfrm>
          </p:grpSpPr>
          <p:cxnSp>
            <p:nvCxnSpPr>
              <p:cNvPr id="51" name="直接连接符 50"/>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52" name="下箭头 51"/>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3" name="组合 52"/>
          <p:cNvGrpSpPr/>
          <p:nvPr/>
        </p:nvGrpSpPr>
        <p:grpSpPr>
          <a:xfrm>
            <a:off x="2072458" y="1911137"/>
            <a:ext cx="1336468" cy="1581277"/>
            <a:chOff x="2122849" y="2077219"/>
            <a:chExt cx="1336468" cy="1581277"/>
          </a:xfrm>
        </p:grpSpPr>
        <p:sp>
          <p:nvSpPr>
            <p:cNvPr id="54" name="六边形 53"/>
            <p:cNvSpPr/>
            <p:nvPr/>
          </p:nvSpPr>
          <p:spPr>
            <a:xfrm>
              <a:off x="2122849" y="2077219"/>
              <a:ext cx="1336468" cy="1152128"/>
            </a:xfrm>
            <a:prstGeom prst="hexagon">
              <a:avLst/>
            </a:prstGeom>
            <a:blipFill>
              <a:blip r:embed="rId4"/>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2413839" y="3291830"/>
              <a:ext cx="754488" cy="366666"/>
              <a:chOff x="1619672" y="3219822"/>
              <a:chExt cx="754488" cy="366666"/>
            </a:xfrm>
          </p:grpSpPr>
          <p:cxnSp>
            <p:nvCxnSpPr>
              <p:cNvPr id="63" name="直接连接符 62"/>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64" name="下箭头 63"/>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p:cNvGrpSpPr/>
          <p:nvPr/>
        </p:nvGrpSpPr>
        <p:grpSpPr>
          <a:xfrm>
            <a:off x="3245324" y="2058052"/>
            <a:ext cx="1336468" cy="1590802"/>
            <a:chOff x="3196258" y="2224134"/>
            <a:chExt cx="1336468" cy="1590802"/>
          </a:xfrm>
        </p:grpSpPr>
        <p:sp>
          <p:nvSpPr>
            <p:cNvPr id="66" name="六边形 65"/>
            <p:cNvSpPr/>
            <p:nvPr/>
          </p:nvSpPr>
          <p:spPr>
            <a:xfrm>
              <a:off x="3196258" y="2662808"/>
              <a:ext cx="1336468" cy="1152128"/>
            </a:xfrm>
            <a:prstGeom prst="hexagon">
              <a:avLst/>
            </a:prstGeom>
            <a:blipFill>
              <a:blip r:embed="rId5"/>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flipV="1">
              <a:off x="3487248" y="2224134"/>
              <a:ext cx="754488" cy="366666"/>
              <a:chOff x="1619672" y="3219822"/>
              <a:chExt cx="754488" cy="366666"/>
            </a:xfrm>
          </p:grpSpPr>
          <p:cxnSp>
            <p:nvCxnSpPr>
              <p:cNvPr id="68" name="直接连接符 67"/>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69" name="下箭头 68"/>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4418190" y="1930187"/>
            <a:ext cx="1336468" cy="1581277"/>
            <a:chOff x="4275499" y="2096269"/>
            <a:chExt cx="1336468" cy="1581277"/>
          </a:xfrm>
        </p:grpSpPr>
        <p:sp>
          <p:nvSpPr>
            <p:cNvPr id="71" name="六边形 70"/>
            <p:cNvSpPr/>
            <p:nvPr/>
          </p:nvSpPr>
          <p:spPr>
            <a:xfrm>
              <a:off x="4275499" y="2096269"/>
              <a:ext cx="1336468" cy="1152128"/>
            </a:xfrm>
            <a:prstGeom prst="hexagon">
              <a:avLst/>
            </a:prstGeom>
            <a:blipFill>
              <a:blip r:embed="rId6"/>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4566489" y="3310880"/>
              <a:ext cx="754488" cy="366666"/>
              <a:chOff x="1619672" y="3219822"/>
              <a:chExt cx="754488" cy="366666"/>
            </a:xfrm>
          </p:grpSpPr>
          <p:cxnSp>
            <p:nvCxnSpPr>
              <p:cNvPr id="73" name="直接连接符 72"/>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74" name="下箭头 73"/>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p:cNvGrpSpPr/>
          <p:nvPr/>
        </p:nvGrpSpPr>
        <p:grpSpPr>
          <a:xfrm>
            <a:off x="5591056" y="2086627"/>
            <a:ext cx="1336468" cy="1590802"/>
            <a:chOff x="5348908" y="2252709"/>
            <a:chExt cx="1336468" cy="1590802"/>
          </a:xfrm>
        </p:grpSpPr>
        <p:sp>
          <p:nvSpPr>
            <p:cNvPr id="76" name="六边形 75"/>
            <p:cNvSpPr/>
            <p:nvPr/>
          </p:nvSpPr>
          <p:spPr>
            <a:xfrm>
              <a:off x="5348908" y="2691383"/>
              <a:ext cx="1336468" cy="1152128"/>
            </a:xfrm>
            <a:prstGeom prst="hexagon">
              <a:avLst/>
            </a:prstGeom>
            <a:blipFill>
              <a:blip r:embed="rId7"/>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flipV="1">
              <a:off x="5639898" y="2252709"/>
              <a:ext cx="754488" cy="366666"/>
              <a:chOff x="1619672" y="3219822"/>
              <a:chExt cx="754488" cy="366666"/>
            </a:xfrm>
          </p:grpSpPr>
          <p:cxnSp>
            <p:nvCxnSpPr>
              <p:cNvPr id="78" name="直接连接符 77"/>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79" name="下箭头 78"/>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0" name="组合 79"/>
          <p:cNvGrpSpPr/>
          <p:nvPr/>
        </p:nvGrpSpPr>
        <p:grpSpPr>
          <a:xfrm>
            <a:off x="6763924" y="1958762"/>
            <a:ext cx="1336468" cy="1581277"/>
            <a:chOff x="6428149" y="2124844"/>
            <a:chExt cx="1336468" cy="1581277"/>
          </a:xfrm>
        </p:grpSpPr>
        <p:sp>
          <p:nvSpPr>
            <p:cNvPr id="108" name="六边形 107"/>
            <p:cNvSpPr/>
            <p:nvPr/>
          </p:nvSpPr>
          <p:spPr>
            <a:xfrm>
              <a:off x="6428149" y="2124844"/>
              <a:ext cx="1336468" cy="1152128"/>
            </a:xfrm>
            <a:prstGeom prst="hexagon">
              <a:avLst/>
            </a:prstGeom>
            <a:blipFill>
              <a:blip r:embed="rId8"/>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6719139" y="3339455"/>
              <a:ext cx="754488" cy="366666"/>
              <a:chOff x="1619672" y="3219822"/>
              <a:chExt cx="754488" cy="366666"/>
            </a:xfrm>
          </p:grpSpPr>
          <p:cxnSp>
            <p:nvCxnSpPr>
              <p:cNvPr id="110" name="直接连接符 109"/>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111" name="下箭头 110"/>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2" name="矩形 111"/>
          <p:cNvSpPr/>
          <p:nvPr/>
        </p:nvSpPr>
        <p:spPr>
          <a:xfrm>
            <a:off x="880633" y="1275606"/>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3" name="矩形 112"/>
          <p:cNvSpPr/>
          <p:nvPr/>
        </p:nvSpPr>
        <p:spPr>
          <a:xfrm>
            <a:off x="3226365" y="1275606"/>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4" name="矩形 113"/>
          <p:cNvSpPr/>
          <p:nvPr/>
        </p:nvSpPr>
        <p:spPr>
          <a:xfrm>
            <a:off x="5526012" y="1275606"/>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5" name="矩形 114"/>
          <p:cNvSpPr/>
          <p:nvPr/>
        </p:nvSpPr>
        <p:spPr>
          <a:xfrm>
            <a:off x="2053499" y="3773820"/>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6" name="矩形 115"/>
          <p:cNvSpPr/>
          <p:nvPr/>
        </p:nvSpPr>
        <p:spPr>
          <a:xfrm>
            <a:off x="4399231" y="3773820"/>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7" name="矩形 116"/>
          <p:cNvSpPr/>
          <p:nvPr/>
        </p:nvSpPr>
        <p:spPr>
          <a:xfrm>
            <a:off x="6698880" y="3773820"/>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400" fill="hold"/>
                                            <p:tgtEl>
                                              <p:spTgt spid="48"/>
                                            </p:tgtEl>
                                            <p:attrNameLst>
                                              <p:attrName>ppt_x</p:attrName>
                                            </p:attrNameLst>
                                          </p:cBhvr>
                                          <p:tavLst>
                                            <p:tav tm="0">
                                              <p:val>
                                                <p:strVal val="#ppt_x"/>
                                              </p:val>
                                            </p:tav>
                                            <p:tav tm="100000">
                                              <p:val>
                                                <p:strVal val="#ppt_x"/>
                                              </p:val>
                                            </p:tav>
                                          </p:tavLst>
                                        </p:anim>
                                        <p:anim calcmode="lin" valueType="num">
                                          <p:cBhvr additive="base">
                                            <p:cTn id="8" dur="4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decel="4000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400" fill="hold"/>
                                            <p:tgtEl>
                                              <p:spTgt spid="65"/>
                                            </p:tgtEl>
                                            <p:attrNameLst>
                                              <p:attrName>ppt_x</p:attrName>
                                            </p:attrNameLst>
                                          </p:cBhvr>
                                          <p:tavLst>
                                            <p:tav tm="0">
                                              <p:val>
                                                <p:strVal val="#ppt_x"/>
                                              </p:val>
                                            </p:tav>
                                            <p:tav tm="100000">
                                              <p:val>
                                                <p:strVal val="#ppt_x"/>
                                              </p:val>
                                            </p:tav>
                                          </p:tavLst>
                                        </p:anim>
                                        <p:anim calcmode="lin" valueType="num">
                                          <p:cBhvr additive="base">
                                            <p:cTn id="12" dur="4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4" decel="4000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400" fill="hold"/>
                                            <p:tgtEl>
                                              <p:spTgt spid="75"/>
                                            </p:tgtEl>
                                            <p:attrNameLst>
                                              <p:attrName>ppt_x</p:attrName>
                                            </p:attrNameLst>
                                          </p:cBhvr>
                                          <p:tavLst>
                                            <p:tav tm="0">
                                              <p:val>
                                                <p:strVal val="#ppt_x"/>
                                              </p:val>
                                            </p:tav>
                                            <p:tav tm="100000">
                                              <p:val>
                                                <p:strVal val="#ppt_x"/>
                                              </p:val>
                                            </p:tav>
                                          </p:tavLst>
                                        </p:anim>
                                        <p:anim calcmode="lin" valueType="num">
                                          <p:cBhvr additive="base">
                                            <p:cTn id="16" dur="400" fill="hold"/>
                                            <p:tgtEl>
                                              <p:spTgt spid="75"/>
                                            </p:tgtEl>
                                            <p:attrNameLst>
                                              <p:attrName>ppt_y</p:attrName>
                                            </p:attrNameLst>
                                          </p:cBhvr>
                                          <p:tavLst>
                                            <p:tav tm="0">
                                              <p:val>
                                                <p:strVal val="1+#ppt_h/2"/>
                                              </p:val>
                                            </p:tav>
                                            <p:tav tm="100000">
                                              <p:val>
                                                <p:strVal val="#ppt_y"/>
                                              </p:val>
                                            </p:tav>
                                          </p:tavLst>
                                        </p:anim>
                                      </p:childTnLst>
                                    </p:cTn>
                                  </p:par>
                                  <p:par>
                                    <p:cTn id="17" presetID="2" presetClass="entr" presetSubtype="1" decel="40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400" fill="hold"/>
                                            <p:tgtEl>
                                              <p:spTgt spid="53"/>
                                            </p:tgtEl>
                                            <p:attrNameLst>
                                              <p:attrName>ppt_x</p:attrName>
                                            </p:attrNameLst>
                                          </p:cBhvr>
                                          <p:tavLst>
                                            <p:tav tm="0">
                                              <p:val>
                                                <p:strVal val="#ppt_x"/>
                                              </p:val>
                                            </p:tav>
                                            <p:tav tm="100000">
                                              <p:val>
                                                <p:strVal val="#ppt_x"/>
                                              </p:val>
                                            </p:tav>
                                          </p:tavLst>
                                        </p:anim>
                                        <p:anim calcmode="lin" valueType="num">
                                          <p:cBhvr additive="base">
                                            <p:cTn id="20" dur="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1" decel="40000"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400" fill="hold"/>
                                            <p:tgtEl>
                                              <p:spTgt spid="70"/>
                                            </p:tgtEl>
                                            <p:attrNameLst>
                                              <p:attrName>ppt_x</p:attrName>
                                            </p:attrNameLst>
                                          </p:cBhvr>
                                          <p:tavLst>
                                            <p:tav tm="0">
                                              <p:val>
                                                <p:strVal val="#ppt_x"/>
                                              </p:val>
                                            </p:tav>
                                            <p:tav tm="100000">
                                              <p:val>
                                                <p:strVal val="#ppt_x"/>
                                              </p:val>
                                            </p:tav>
                                          </p:tavLst>
                                        </p:anim>
                                        <p:anim calcmode="lin" valueType="num">
                                          <p:cBhvr additive="base">
                                            <p:cTn id="24" dur="400" fill="hold"/>
                                            <p:tgtEl>
                                              <p:spTgt spid="70"/>
                                            </p:tgtEl>
                                            <p:attrNameLst>
                                              <p:attrName>ppt_y</p:attrName>
                                            </p:attrNameLst>
                                          </p:cBhvr>
                                          <p:tavLst>
                                            <p:tav tm="0">
                                              <p:val>
                                                <p:strVal val="0-#ppt_h/2"/>
                                              </p:val>
                                            </p:tav>
                                            <p:tav tm="100000">
                                              <p:val>
                                                <p:strVal val="#ppt_y"/>
                                              </p:val>
                                            </p:tav>
                                          </p:tavLst>
                                        </p:anim>
                                      </p:childTnLst>
                                    </p:cTn>
                                  </p:par>
                                  <p:par>
                                    <p:cTn id="25" presetID="2" presetClass="entr" presetSubtype="1" decel="40000" fill="hold"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400" fill="hold"/>
                                            <p:tgtEl>
                                              <p:spTgt spid="80"/>
                                            </p:tgtEl>
                                            <p:attrNameLst>
                                              <p:attrName>ppt_x</p:attrName>
                                            </p:attrNameLst>
                                          </p:cBhvr>
                                          <p:tavLst>
                                            <p:tav tm="0">
                                              <p:val>
                                                <p:strVal val="#ppt_x"/>
                                              </p:val>
                                            </p:tav>
                                            <p:tav tm="100000">
                                              <p:val>
                                                <p:strVal val="#ppt_x"/>
                                              </p:val>
                                            </p:tav>
                                          </p:tavLst>
                                        </p:anim>
                                        <p:anim calcmode="lin" valueType="num">
                                          <p:cBhvr additive="base">
                                            <p:cTn id="28" dur="400" fill="hold"/>
                                            <p:tgtEl>
                                              <p:spTgt spid="80"/>
                                            </p:tgtEl>
                                            <p:attrNameLst>
                                              <p:attrName>ppt_y</p:attrName>
                                            </p:attrNameLst>
                                          </p:cBhvr>
                                          <p:tavLst>
                                            <p:tav tm="0">
                                              <p:val>
                                                <p:strVal val="0-#ppt_h/2"/>
                                              </p:val>
                                            </p:tav>
                                            <p:tav tm="100000">
                                              <p:val>
                                                <p:strVal val="#ppt_y"/>
                                              </p:val>
                                            </p:tav>
                                          </p:tavLst>
                                        </p:anim>
                                      </p:childTnLst>
                                    </p:cTn>
                                  </p:par>
                                </p:childTnLst>
                              </p:cTn>
                            </p:par>
                            <p:par>
                              <p:cTn id="29" fill="hold">
                                <p:stCondLst>
                                  <p:cond delay="400"/>
                                </p:stCondLst>
                                <p:childTnLst>
                                  <p:par>
                                    <p:cTn id="30" presetID="2" presetClass="entr" presetSubtype="8" fill="hold" grpId="0" nodeType="afterEffect" p14:presetBounceEnd="56667">
                                      <p:stCondLst>
                                        <p:cond delay="0"/>
                                      </p:stCondLst>
                                      <p:childTnLst>
                                        <p:set>
                                          <p:cBhvr>
                                            <p:cTn id="31" dur="1" fill="hold">
                                              <p:stCondLst>
                                                <p:cond delay="0"/>
                                              </p:stCondLst>
                                            </p:cTn>
                                            <p:tgtEl>
                                              <p:spTgt spid="112"/>
                                            </p:tgtEl>
                                            <p:attrNameLst>
                                              <p:attrName>style.visibility</p:attrName>
                                            </p:attrNameLst>
                                          </p:cBhvr>
                                          <p:to>
                                            <p:strVal val="visible"/>
                                          </p:to>
                                        </p:set>
                                        <p:anim calcmode="lin" valueType="num" p14:bounceEnd="56667">
                                          <p:cBhvr additive="base">
                                            <p:cTn id="32" dur="300" fill="hold"/>
                                            <p:tgtEl>
                                              <p:spTgt spid="112"/>
                                            </p:tgtEl>
                                            <p:attrNameLst>
                                              <p:attrName>ppt_x</p:attrName>
                                            </p:attrNameLst>
                                          </p:cBhvr>
                                          <p:tavLst>
                                            <p:tav tm="0">
                                              <p:val>
                                                <p:strVal val="0-#ppt_w/2"/>
                                              </p:val>
                                            </p:tav>
                                            <p:tav tm="100000">
                                              <p:val>
                                                <p:strVal val="#ppt_x"/>
                                              </p:val>
                                            </p:tav>
                                          </p:tavLst>
                                        </p:anim>
                                        <p:anim calcmode="lin" valueType="num" p14:bounceEnd="56667">
                                          <p:cBhvr additive="base">
                                            <p:cTn id="33" dur="3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700"/>
                                </p:stCondLst>
                                <p:childTnLst>
                                  <p:par>
                                    <p:cTn id="35" presetID="2" presetClass="entr" presetSubtype="8" fill="hold" grpId="0" nodeType="afterEffect" p14:presetBounceEnd="56667">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56667">
                                          <p:cBhvr additive="base">
                                            <p:cTn id="37" dur="300" fill="hold"/>
                                            <p:tgtEl>
                                              <p:spTgt spid="113"/>
                                            </p:tgtEl>
                                            <p:attrNameLst>
                                              <p:attrName>ppt_x</p:attrName>
                                            </p:attrNameLst>
                                          </p:cBhvr>
                                          <p:tavLst>
                                            <p:tav tm="0">
                                              <p:val>
                                                <p:strVal val="0-#ppt_w/2"/>
                                              </p:val>
                                            </p:tav>
                                            <p:tav tm="100000">
                                              <p:val>
                                                <p:strVal val="#ppt_x"/>
                                              </p:val>
                                            </p:tav>
                                          </p:tavLst>
                                        </p:anim>
                                        <p:anim calcmode="lin" valueType="num" p14:bounceEnd="56667">
                                          <p:cBhvr additive="base">
                                            <p:cTn id="38" dur="300" fill="hold"/>
                                            <p:tgtEl>
                                              <p:spTgt spid="113"/>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8" fill="hold" grpId="0" nodeType="afterEffect" p14:presetBounceEnd="56667">
                                      <p:stCondLst>
                                        <p:cond delay="0"/>
                                      </p:stCondLst>
                                      <p:childTnLst>
                                        <p:set>
                                          <p:cBhvr>
                                            <p:cTn id="41" dur="1" fill="hold">
                                              <p:stCondLst>
                                                <p:cond delay="0"/>
                                              </p:stCondLst>
                                            </p:cTn>
                                            <p:tgtEl>
                                              <p:spTgt spid="114"/>
                                            </p:tgtEl>
                                            <p:attrNameLst>
                                              <p:attrName>style.visibility</p:attrName>
                                            </p:attrNameLst>
                                          </p:cBhvr>
                                          <p:to>
                                            <p:strVal val="visible"/>
                                          </p:to>
                                        </p:set>
                                        <p:anim calcmode="lin" valueType="num" p14:bounceEnd="56667">
                                          <p:cBhvr additive="base">
                                            <p:cTn id="42" dur="300" fill="hold"/>
                                            <p:tgtEl>
                                              <p:spTgt spid="114"/>
                                            </p:tgtEl>
                                            <p:attrNameLst>
                                              <p:attrName>ppt_x</p:attrName>
                                            </p:attrNameLst>
                                          </p:cBhvr>
                                          <p:tavLst>
                                            <p:tav tm="0">
                                              <p:val>
                                                <p:strVal val="0-#ppt_w/2"/>
                                              </p:val>
                                            </p:tav>
                                            <p:tav tm="100000">
                                              <p:val>
                                                <p:strVal val="#ppt_x"/>
                                              </p:val>
                                            </p:tav>
                                          </p:tavLst>
                                        </p:anim>
                                        <p:anim calcmode="lin" valueType="num" p14:bounceEnd="56667">
                                          <p:cBhvr additive="base">
                                            <p:cTn id="43" dur="300" fill="hold"/>
                                            <p:tgtEl>
                                              <p:spTgt spid="114"/>
                                            </p:tgtEl>
                                            <p:attrNameLst>
                                              <p:attrName>ppt_y</p:attrName>
                                            </p:attrNameLst>
                                          </p:cBhvr>
                                          <p:tavLst>
                                            <p:tav tm="0">
                                              <p:val>
                                                <p:strVal val="#ppt_y"/>
                                              </p:val>
                                            </p:tav>
                                            <p:tav tm="100000">
                                              <p:val>
                                                <p:strVal val="#ppt_y"/>
                                              </p:val>
                                            </p:tav>
                                          </p:tavLst>
                                        </p:anim>
                                      </p:childTnLst>
                                    </p:cTn>
                                  </p:par>
                                </p:childTnLst>
                              </p:cTn>
                            </p:par>
                            <p:par>
                              <p:cTn id="44" fill="hold">
                                <p:stCondLst>
                                  <p:cond delay="1300"/>
                                </p:stCondLst>
                                <p:childTnLst>
                                  <p:par>
                                    <p:cTn id="45" presetID="2" presetClass="entr" presetSubtype="8" fill="hold" grpId="0" nodeType="afterEffect" p14:presetBounceEnd="56667">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14:bounceEnd="56667">
                                          <p:cBhvr additive="base">
                                            <p:cTn id="47" dur="300" fill="hold"/>
                                            <p:tgtEl>
                                              <p:spTgt spid="115"/>
                                            </p:tgtEl>
                                            <p:attrNameLst>
                                              <p:attrName>ppt_x</p:attrName>
                                            </p:attrNameLst>
                                          </p:cBhvr>
                                          <p:tavLst>
                                            <p:tav tm="0">
                                              <p:val>
                                                <p:strVal val="0-#ppt_w/2"/>
                                              </p:val>
                                            </p:tav>
                                            <p:tav tm="100000">
                                              <p:val>
                                                <p:strVal val="#ppt_x"/>
                                              </p:val>
                                            </p:tav>
                                          </p:tavLst>
                                        </p:anim>
                                        <p:anim calcmode="lin" valueType="num" p14:bounceEnd="56667">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1600"/>
                                </p:stCondLst>
                                <p:childTnLst>
                                  <p:par>
                                    <p:cTn id="50" presetID="2" presetClass="entr" presetSubtype="8" fill="hold" grpId="0" nodeType="afterEffect" p14:presetBounceEnd="56667">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14:bounceEnd="56667">
                                          <p:cBhvr additive="base">
                                            <p:cTn id="52" dur="300" fill="hold"/>
                                            <p:tgtEl>
                                              <p:spTgt spid="116"/>
                                            </p:tgtEl>
                                            <p:attrNameLst>
                                              <p:attrName>ppt_x</p:attrName>
                                            </p:attrNameLst>
                                          </p:cBhvr>
                                          <p:tavLst>
                                            <p:tav tm="0">
                                              <p:val>
                                                <p:strVal val="0-#ppt_w/2"/>
                                              </p:val>
                                            </p:tav>
                                            <p:tav tm="100000">
                                              <p:val>
                                                <p:strVal val="#ppt_x"/>
                                              </p:val>
                                            </p:tav>
                                          </p:tavLst>
                                        </p:anim>
                                        <p:anim calcmode="lin" valueType="num" p14:bounceEnd="56667">
                                          <p:cBhvr additive="base">
                                            <p:cTn id="53" dur="300" fill="hold"/>
                                            <p:tgtEl>
                                              <p:spTgt spid="116"/>
                                            </p:tgtEl>
                                            <p:attrNameLst>
                                              <p:attrName>ppt_y</p:attrName>
                                            </p:attrNameLst>
                                          </p:cBhvr>
                                          <p:tavLst>
                                            <p:tav tm="0">
                                              <p:val>
                                                <p:strVal val="#ppt_y"/>
                                              </p:val>
                                            </p:tav>
                                            <p:tav tm="100000">
                                              <p:val>
                                                <p:strVal val="#ppt_y"/>
                                              </p:val>
                                            </p:tav>
                                          </p:tavLst>
                                        </p:anim>
                                      </p:childTnLst>
                                    </p:cTn>
                                  </p:par>
                                </p:childTnLst>
                              </p:cTn>
                            </p:par>
                            <p:par>
                              <p:cTn id="54" fill="hold">
                                <p:stCondLst>
                                  <p:cond delay="1900"/>
                                </p:stCondLst>
                                <p:childTnLst>
                                  <p:par>
                                    <p:cTn id="55" presetID="2" presetClass="entr" presetSubtype="8" fill="hold" grpId="0" nodeType="afterEffect" p14:presetBounceEnd="56667">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14:bounceEnd="56667">
                                          <p:cBhvr additive="base">
                                            <p:cTn id="57" dur="300" fill="hold"/>
                                            <p:tgtEl>
                                              <p:spTgt spid="117"/>
                                            </p:tgtEl>
                                            <p:attrNameLst>
                                              <p:attrName>ppt_x</p:attrName>
                                            </p:attrNameLst>
                                          </p:cBhvr>
                                          <p:tavLst>
                                            <p:tav tm="0">
                                              <p:val>
                                                <p:strVal val="0-#ppt_w/2"/>
                                              </p:val>
                                            </p:tav>
                                            <p:tav tm="100000">
                                              <p:val>
                                                <p:strVal val="#ppt_x"/>
                                              </p:val>
                                            </p:tav>
                                          </p:tavLst>
                                        </p:anim>
                                        <p:anim calcmode="lin" valueType="num" p14:bounceEnd="56667">
                                          <p:cBhvr additive="base">
                                            <p:cTn id="58" dur="3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400" fill="hold"/>
                                            <p:tgtEl>
                                              <p:spTgt spid="48"/>
                                            </p:tgtEl>
                                            <p:attrNameLst>
                                              <p:attrName>ppt_x</p:attrName>
                                            </p:attrNameLst>
                                          </p:cBhvr>
                                          <p:tavLst>
                                            <p:tav tm="0">
                                              <p:val>
                                                <p:strVal val="#ppt_x"/>
                                              </p:val>
                                            </p:tav>
                                            <p:tav tm="100000">
                                              <p:val>
                                                <p:strVal val="#ppt_x"/>
                                              </p:val>
                                            </p:tav>
                                          </p:tavLst>
                                        </p:anim>
                                        <p:anim calcmode="lin" valueType="num">
                                          <p:cBhvr additive="base">
                                            <p:cTn id="8" dur="4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decel="4000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400" fill="hold"/>
                                            <p:tgtEl>
                                              <p:spTgt spid="65"/>
                                            </p:tgtEl>
                                            <p:attrNameLst>
                                              <p:attrName>ppt_x</p:attrName>
                                            </p:attrNameLst>
                                          </p:cBhvr>
                                          <p:tavLst>
                                            <p:tav tm="0">
                                              <p:val>
                                                <p:strVal val="#ppt_x"/>
                                              </p:val>
                                            </p:tav>
                                            <p:tav tm="100000">
                                              <p:val>
                                                <p:strVal val="#ppt_x"/>
                                              </p:val>
                                            </p:tav>
                                          </p:tavLst>
                                        </p:anim>
                                        <p:anim calcmode="lin" valueType="num">
                                          <p:cBhvr additive="base">
                                            <p:cTn id="12" dur="4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4" decel="4000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400" fill="hold"/>
                                            <p:tgtEl>
                                              <p:spTgt spid="75"/>
                                            </p:tgtEl>
                                            <p:attrNameLst>
                                              <p:attrName>ppt_x</p:attrName>
                                            </p:attrNameLst>
                                          </p:cBhvr>
                                          <p:tavLst>
                                            <p:tav tm="0">
                                              <p:val>
                                                <p:strVal val="#ppt_x"/>
                                              </p:val>
                                            </p:tav>
                                            <p:tav tm="100000">
                                              <p:val>
                                                <p:strVal val="#ppt_x"/>
                                              </p:val>
                                            </p:tav>
                                          </p:tavLst>
                                        </p:anim>
                                        <p:anim calcmode="lin" valueType="num">
                                          <p:cBhvr additive="base">
                                            <p:cTn id="16" dur="400" fill="hold"/>
                                            <p:tgtEl>
                                              <p:spTgt spid="75"/>
                                            </p:tgtEl>
                                            <p:attrNameLst>
                                              <p:attrName>ppt_y</p:attrName>
                                            </p:attrNameLst>
                                          </p:cBhvr>
                                          <p:tavLst>
                                            <p:tav tm="0">
                                              <p:val>
                                                <p:strVal val="1+#ppt_h/2"/>
                                              </p:val>
                                            </p:tav>
                                            <p:tav tm="100000">
                                              <p:val>
                                                <p:strVal val="#ppt_y"/>
                                              </p:val>
                                            </p:tav>
                                          </p:tavLst>
                                        </p:anim>
                                      </p:childTnLst>
                                    </p:cTn>
                                  </p:par>
                                  <p:par>
                                    <p:cTn id="17" presetID="2" presetClass="entr" presetSubtype="1" decel="40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400" fill="hold"/>
                                            <p:tgtEl>
                                              <p:spTgt spid="53"/>
                                            </p:tgtEl>
                                            <p:attrNameLst>
                                              <p:attrName>ppt_x</p:attrName>
                                            </p:attrNameLst>
                                          </p:cBhvr>
                                          <p:tavLst>
                                            <p:tav tm="0">
                                              <p:val>
                                                <p:strVal val="#ppt_x"/>
                                              </p:val>
                                            </p:tav>
                                            <p:tav tm="100000">
                                              <p:val>
                                                <p:strVal val="#ppt_x"/>
                                              </p:val>
                                            </p:tav>
                                          </p:tavLst>
                                        </p:anim>
                                        <p:anim calcmode="lin" valueType="num">
                                          <p:cBhvr additive="base">
                                            <p:cTn id="20" dur="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1" decel="40000"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400" fill="hold"/>
                                            <p:tgtEl>
                                              <p:spTgt spid="70"/>
                                            </p:tgtEl>
                                            <p:attrNameLst>
                                              <p:attrName>ppt_x</p:attrName>
                                            </p:attrNameLst>
                                          </p:cBhvr>
                                          <p:tavLst>
                                            <p:tav tm="0">
                                              <p:val>
                                                <p:strVal val="#ppt_x"/>
                                              </p:val>
                                            </p:tav>
                                            <p:tav tm="100000">
                                              <p:val>
                                                <p:strVal val="#ppt_x"/>
                                              </p:val>
                                            </p:tav>
                                          </p:tavLst>
                                        </p:anim>
                                        <p:anim calcmode="lin" valueType="num">
                                          <p:cBhvr additive="base">
                                            <p:cTn id="24" dur="400" fill="hold"/>
                                            <p:tgtEl>
                                              <p:spTgt spid="70"/>
                                            </p:tgtEl>
                                            <p:attrNameLst>
                                              <p:attrName>ppt_y</p:attrName>
                                            </p:attrNameLst>
                                          </p:cBhvr>
                                          <p:tavLst>
                                            <p:tav tm="0">
                                              <p:val>
                                                <p:strVal val="0-#ppt_h/2"/>
                                              </p:val>
                                            </p:tav>
                                            <p:tav tm="100000">
                                              <p:val>
                                                <p:strVal val="#ppt_y"/>
                                              </p:val>
                                            </p:tav>
                                          </p:tavLst>
                                        </p:anim>
                                      </p:childTnLst>
                                    </p:cTn>
                                  </p:par>
                                  <p:par>
                                    <p:cTn id="25" presetID="2" presetClass="entr" presetSubtype="1" decel="40000" fill="hold"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400" fill="hold"/>
                                            <p:tgtEl>
                                              <p:spTgt spid="80"/>
                                            </p:tgtEl>
                                            <p:attrNameLst>
                                              <p:attrName>ppt_x</p:attrName>
                                            </p:attrNameLst>
                                          </p:cBhvr>
                                          <p:tavLst>
                                            <p:tav tm="0">
                                              <p:val>
                                                <p:strVal val="#ppt_x"/>
                                              </p:val>
                                            </p:tav>
                                            <p:tav tm="100000">
                                              <p:val>
                                                <p:strVal val="#ppt_x"/>
                                              </p:val>
                                            </p:tav>
                                          </p:tavLst>
                                        </p:anim>
                                        <p:anim calcmode="lin" valueType="num">
                                          <p:cBhvr additive="base">
                                            <p:cTn id="28" dur="400" fill="hold"/>
                                            <p:tgtEl>
                                              <p:spTgt spid="80"/>
                                            </p:tgtEl>
                                            <p:attrNameLst>
                                              <p:attrName>ppt_y</p:attrName>
                                            </p:attrNameLst>
                                          </p:cBhvr>
                                          <p:tavLst>
                                            <p:tav tm="0">
                                              <p:val>
                                                <p:strVal val="0-#ppt_h/2"/>
                                              </p:val>
                                            </p:tav>
                                            <p:tav tm="100000">
                                              <p:val>
                                                <p:strVal val="#ppt_y"/>
                                              </p:val>
                                            </p:tav>
                                          </p:tavLst>
                                        </p:anim>
                                      </p:childTnLst>
                                    </p:cTn>
                                  </p:par>
                                </p:childTnLst>
                              </p:cTn>
                            </p:par>
                            <p:par>
                              <p:cTn id="29" fill="hold">
                                <p:stCondLst>
                                  <p:cond delay="400"/>
                                </p:stCondLst>
                                <p:childTnLst>
                                  <p:par>
                                    <p:cTn id="30" presetID="2" presetClass="entr" presetSubtype="8" fill="hold" grpId="0" nodeType="afterEffect">
                                      <p:stCondLst>
                                        <p:cond delay="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300" fill="hold"/>
                                            <p:tgtEl>
                                              <p:spTgt spid="112"/>
                                            </p:tgtEl>
                                            <p:attrNameLst>
                                              <p:attrName>ppt_x</p:attrName>
                                            </p:attrNameLst>
                                          </p:cBhvr>
                                          <p:tavLst>
                                            <p:tav tm="0">
                                              <p:val>
                                                <p:strVal val="0-#ppt_w/2"/>
                                              </p:val>
                                            </p:tav>
                                            <p:tav tm="100000">
                                              <p:val>
                                                <p:strVal val="#ppt_x"/>
                                              </p:val>
                                            </p:tav>
                                          </p:tavLst>
                                        </p:anim>
                                        <p:anim calcmode="lin" valueType="num">
                                          <p:cBhvr additive="base">
                                            <p:cTn id="33" dur="3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700"/>
                                </p:stCondLst>
                                <p:childTnLst>
                                  <p:par>
                                    <p:cTn id="35" presetID="2" presetClass="entr" presetSubtype="8"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300" fill="hold"/>
                                            <p:tgtEl>
                                              <p:spTgt spid="113"/>
                                            </p:tgtEl>
                                            <p:attrNameLst>
                                              <p:attrName>ppt_x</p:attrName>
                                            </p:attrNameLst>
                                          </p:cBhvr>
                                          <p:tavLst>
                                            <p:tav tm="0">
                                              <p:val>
                                                <p:strVal val="0-#ppt_w/2"/>
                                              </p:val>
                                            </p:tav>
                                            <p:tav tm="100000">
                                              <p:val>
                                                <p:strVal val="#ppt_x"/>
                                              </p:val>
                                            </p:tav>
                                          </p:tavLst>
                                        </p:anim>
                                        <p:anim calcmode="lin" valueType="num">
                                          <p:cBhvr additive="base">
                                            <p:cTn id="38" dur="300" fill="hold"/>
                                            <p:tgtEl>
                                              <p:spTgt spid="113"/>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8" fill="hold" grpId="0" nodeType="afterEffect">
                                      <p:stCondLst>
                                        <p:cond delay="0"/>
                                      </p:stCondLst>
                                      <p:childTnLst>
                                        <p:set>
                                          <p:cBhvr>
                                            <p:cTn id="41" dur="1" fill="hold">
                                              <p:stCondLst>
                                                <p:cond delay="0"/>
                                              </p:stCondLst>
                                            </p:cTn>
                                            <p:tgtEl>
                                              <p:spTgt spid="114"/>
                                            </p:tgtEl>
                                            <p:attrNameLst>
                                              <p:attrName>style.visibility</p:attrName>
                                            </p:attrNameLst>
                                          </p:cBhvr>
                                          <p:to>
                                            <p:strVal val="visible"/>
                                          </p:to>
                                        </p:set>
                                        <p:anim calcmode="lin" valueType="num">
                                          <p:cBhvr additive="base">
                                            <p:cTn id="42" dur="300" fill="hold"/>
                                            <p:tgtEl>
                                              <p:spTgt spid="114"/>
                                            </p:tgtEl>
                                            <p:attrNameLst>
                                              <p:attrName>ppt_x</p:attrName>
                                            </p:attrNameLst>
                                          </p:cBhvr>
                                          <p:tavLst>
                                            <p:tav tm="0">
                                              <p:val>
                                                <p:strVal val="0-#ppt_w/2"/>
                                              </p:val>
                                            </p:tav>
                                            <p:tav tm="100000">
                                              <p:val>
                                                <p:strVal val="#ppt_x"/>
                                              </p:val>
                                            </p:tav>
                                          </p:tavLst>
                                        </p:anim>
                                        <p:anim calcmode="lin" valueType="num">
                                          <p:cBhvr additive="base">
                                            <p:cTn id="43" dur="300" fill="hold"/>
                                            <p:tgtEl>
                                              <p:spTgt spid="114"/>
                                            </p:tgtEl>
                                            <p:attrNameLst>
                                              <p:attrName>ppt_y</p:attrName>
                                            </p:attrNameLst>
                                          </p:cBhvr>
                                          <p:tavLst>
                                            <p:tav tm="0">
                                              <p:val>
                                                <p:strVal val="#ppt_y"/>
                                              </p:val>
                                            </p:tav>
                                            <p:tav tm="100000">
                                              <p:val>
                                                <p:strVal val="#ppt_y"/>
                                              </p:val>
                                            </p:tav>
                                          </p:tavLst>
                                        </p:anim>
                                      </p:childTnLst>
                                    </p:cTn>
                                  </p:par>
                                </p:childTnLst>
                              </p:cTn>
                            </p:par>
                            <p:par>
                              <p:cTn id="44" fill="hold">
                                <p:stCondLst>
                                  <p:cond delay="1300"/>
                                </p:stCondLst>
                                <p:childTnLst>
                                  <p:par>
                                    <p:cTn id="45" presetID="2" presetClass="entr" presetSubtype="8"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fill="hold"/>
                                            <p:tgtEl>
                                              <p:spTgt spid="115"/>
                                            </p:tgtEl>
                                            <p:attrNameLst>
                                              <p:attrName>ppt_x</p:attrName>
                                            </p:attrNameLst>
                                          </p:cBhvr>
                                          <p:tavLst>
                                            <p:tav tm="0">
                                              <p:val>
                                                <p:strVal val="0-#ppt_w/2"/>
                                              </p:val>
                                            </p:tav>
                                            <p:tav tm="100000">
                                              <p:val>
                                                <p:strVal val="#ppt_x"/>
                                              </p:val>
                                            </p:tav>
                                          </p:tavLst>
                                        </p:anim>
                                        <p:anim calcmode="lin" valueType="num">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1600"/>
                                </p:stCondLst>
                                <p:childTnLst>
                                  <p:par>
                                    <p:cTn id="50" presetID="2" presetClass="entr" presetSubtype="8"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additive="base">
                                            <p:cTn id="52" dur="300" fill="hold"/>
                                            <p:tgtEl>
                                              <p:spTgt spid="116"/>
                                            </p:tgtEl>
                                            <p:attrNameLst>
                                              <p:attrName>ppt_x</p:attrName>
                                            </p:attrNameLst>
                                          </p:cBhvr>
                                          <p:tavLst>
                                            <p:tav tm="0">
                                              <p:val>
                                                <p:strVal val="0-#ppt_w/2"/>
                                              </p:val>
                                            </p:tav>
                                            <p:tav tm="100000">
                                              <p:val>
                                                <p:strVal val="#ppt_x"/>
                                              </p:val>
                                            </p:tav>
                                          </p:tavLst>
                                        </p:anim>
                                        <p:anim calcmode="lin" valueType="num">
                                          <p:cBhvr additive="base">
                                            <p:cTn id="53" dur="300" fill="hold"/>
                                            <p:tgtEl>
                                              <p:spTgt spid="116"/>
                                            </p:tgtEl>
                                            <p:attrNameLst>
                                              <p:attrName>ppt_y</p:attrName>
                                            </p:attrNameLst>
                                          </p:cBhvr>
                                          <p:tavLst>
                                            <p:tav tm="0">
                                              <p:val>
                                                <p:strVal val="#ppt_y"/>
                                              </p:val>
                                            </p:tav>
                                            <p:tav tm="100000">
                                              <p:val>
                                                <p:strVal val="#ppt_y"/>
                                              </p:val>
                                            </p:tav>
                                          </p:tavLst>
                                        </p:anim>
                                      </p:childTnLst>
                                    </p:cTn>
                                  </p:par>
                                </p:childTnLst>
                              </p:cTn>
                            </p:par>
                            <p:par>
                              <p:cTn id="54" fill="hold">
                                <p:stCondLst>
                                  <p:cond delay="1900"/>
                                </p:stCondLst>
                                <p:childTnLst>
                                  <p:par>
                                    <p:cTn id="55" presetID="2" presetClass="entr" presetSubtype="8"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300" fill="hold"/>
                                            <p:tgtEl>
                                              <p:spTgt spid="117"/>
                                            </p:tgtEl>
                                            <p:attrNameLst>
                                              <p:attrName>ppt_x</p:attrName>
                                            </p:attrNameLst>
                                          </p:cBhvr>
                                          <p:tavLst>
                                            <p:tav tm="0">
                                              <p:val>
                                                <p:strVal val="0-#ppt_w/2"/>
                                              </p:val>
                                            </p:tav>
                                            <p:tav tm="100000">
                                              <p:val>
                                                <p:strVal val="#ppt_x"/>
                                              </p:val>
                                            </p:tav>
                                          </p:tavLst>
                                        </p:anim>
                                        <p:anim calcmode="lin" valueType="num">
                                          <p:cBhvr additive="base">
                                            <p:cTn id="58" dur="3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明年工作计划</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5</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4014435126"/>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箭头3"/>
          <p:cNvSpPr>
            <a:spLocks/>
          </p:cNvSpPr>
          <p:nvPr/>
        </p:nvSpPr>
        <p:spPr bwMode="gray">
          <a:xfrm flipV="1">
            <a:off x="1867366" y="2917248"/>
            <a:ext cx="905261" cy="125819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00B050"/>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ysClr val="windowText" lastClr="000000"/>
              </a:solidFill>
              <a:latin typeface="Calibri"/>
              <a:ea typeface="宋体"/>
            </a:endParaRPr>
          </a:p>
        </p:txBody>
      </p:sp>
      <p:sp>
        <p:nvSpPr>
          <p:cNvPr id="15" name="箭头2"/>
          <p:cNvSpPr>
            <a:spLocks/>
          </p:cNvSpPr>
          <p:nvPr/>
        </p:nvSpPr>
        <p:spPr bwMode="gray">
          <a:xfrm rot="16200000">
            <a:off x="2106043" y="2393076"/>
            <a:ext cx="268784" cy="107602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00B050"/>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ysClr val="windowText" lastClr="000000"/>
              </a:solidFill>
              <a:latin typeface="Calibri"/>
              <a:ea typeface="宋体"/>
            </a:endParaRPr>
          </a:p>
        </p:txBody>
      </p:sp>
      <p:sp>
        <p:nvSpPr>
          <p:cNvPr id="16" name="箭头1"/>
          <p:cNvSpPr>
            <a:spLocks/>
          </p:cNvSpPr>
          <p:nvPr/>
        </p:nvSpPr>
        <p:spPr bwMode="gray">
          <a:xfrm>
            <a:off x="1861544" y="1542803"/>
            <a:ext cx="905261" cy="14574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00B050"/>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ysClr val="windowText" lastClr="000000"/>
              </a:solidFill>
              <a:latin typeface="Calibri"/>
              <a:ea typeface="宋体"/>
            </a:endParaRPr>
          </a:p>
        </p:txBody>
      </p:sp>
      <p:sp>
        <p:nvSpPr>
          <p:cNvPr id="17" name="文本1"/>
          <p:cNvSpPr>
            <a:spLocks noChangeArrowheads="1"/>
          </p:cNvSpPr>
          <p:nvPr/>
        </p:nvSpPr>
        <p:spPr bwMode="gray">
          <a:xfrm>
            <a:off x="3906355" y="1221172"/>
            <a:ext cx="3523592" cy="989533"/>
          </a:xfrm>
          <a:prstGeom prst="roundRect">
            <a:avLst>
              <a:gd name="adj" fmla="val 11505"/>
            </a:avLst>
          </a:prstGeom>
          <a:noFill/>
          <a:ln w="28575" cap="flat" cmpd="sng" algn="ctr">
            <a:solidFill>
              <a:srgbClr val="00B050"/>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latin typeface="+mn-ea"/>
              </a:rPr>
              <a:t>您的内容打在这里，或者通过复制您的文本后，在此框中选择粘贴，并选择只保留文字。在此录入上述图表的综合描述说明。</a:t>
            </a:r>
            <a:endParaRPr lang="zh-CN" altLang="zh-CN" sz="1300" b="0" dirty="0">
              <a:latin typeface="+mn-ea"/>
            </a:endParaRPr>
          </a:p>
        </p:txBody>
      </p:sp>
      <p:sp>
        <p:nvSpPr>
          <p:cNvPr id="18" name="标题1"/>
          <p:cNvSpPr>
            <a:spLocks noChangeArrowheads="1"/>
          </p:cNvSpPr>
          <p:nvPr/>
        </p:nvSpPr>
        <p:spPr bwMode="gray">
          <a:xfrm>
            <a:off x="2877203" y="1216107"/>
            <a:ext cx="1029152" cy="994598"/>
          </a:xfrm>
          <a:prstGeom prst="roundRect">
            <a:avLst>
              <a:gd name="adj" fmla="val 11921"/>
            </a:avLst>
          </a:prstGeom>
          <a:solidFill>
            <a:srgbClr val="00B050"/>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ysClr val="window" lastClr="FFFFFF">
                    <a:lumMod val="95000"/>
                  </a:sysClr>
                </a:solidFill>
                <a:latin typeface="微软雅黑" pitchFamily="34" charset="-122"/>
                <a:ea typeface="微软雅黑" pitchFamily="34" charset="-122"/>
              </a:rPr>
              <a:t>业务方面</a:t>
            </a:r>
            <a:endParaRPr lang="zh-CN" altLang="zh-CN" sz="1200" b="1" dirty="0">
              <a:solidFill>
                <a:sysClr val="window" lastClr="FFFFFF">
                  <a:lumMod val="95000"/>
                </a:sysClr>
              </a:solidFill>
              <a:latin typeface="微软雅黑" pitchFamily="34" charset="-122"/>
              <a:ea typeface="微软雅黑" pitchFamily="34" charset="-122"/>
            </a:endParaRPr>
          </a:p>
        </p:txBody>
      </p:sp>
      <p:sp>
        <p:nvSpPr>
          <p:cNvPr id="19" name="文本2"/>
          <p:cNvSpPr>
            <a:spLocks noChangeArrowheads="1"/>
          </p:cNvSpPr>
          <p:nvPr/>
        </p:nvSpPr>
        <p:spPr bwMode="gray">
          <a:xfrm>
            <a:off x="3906355" y="2423659"/>
            <a:ext cx="3523592" cy="986261"/>
          </a:xfrm>
          <a:prstGeom prst="roundRect">
            <a:avLst>
              <a:gd name="adj" fmla="val 11505"/>
            </a:avLst>
          </a:prstGeom>
          <a:noFill/>
          <a:ln w="28575" cap="flat" cmpd="sng" algn="ctr">
            <a:solidFill>
              <a:srgbClr val="00B050"/>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latin typeface="+mn-ea"/>
              </a:rPr>
              <a:t>您的内容打在这里，或者通过复制您的文本后，在此框中选择粘贴，并选择只保留文字。</a:t>
            </a:r>
            <a:endParaRPr lang="zh-CN" altLang="zh-CN" sz="1300" b="0" dirty="0">
              <a:latin typeface="+mn-ea"/>
            </a:endParaRPr>
          </a:p>
        </p:txBody>
      </p:sp>
      <p:sp>
        <p:nvSpPr>
          <p:cNvPr id="20" name="标题2"/>
          <p:cNvSpPr>
            <a:spLocks noChangeArrowheads="1"/>
          </p:cNvSpPr>
          <p:nvPr/>
        </p:nvSpPr>
        <p:spPr bwMode="gray">
          <a:xfrm>
            <a:off x="2877202" y="2423659"/>
            <a:ext cx="1029153" cy="986261"/>
          </a:xfrm>
          <a:prstGeom prst="roundRect">
            <a:avLst>
              <a:gd name="adj" fmla="val 11921"/>
            </a:avLst>
          </a:prstGeom>
          <a:solidFill>
            <a:srgbClr val="00B050"/>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ysClr val="window" lastClr="FFFFFF">
                    <a:lumMod val="95000"/>
                  </a:sysClr>
                </a:solidFill>
                <a:latin typeface="微软雅黑" pitchFamily="34" charset="-122"/>
                <a:ea typeface="微软雅黑" pitchFamily="34" charset="-122"/>
              </a:rPr>
              <a:t>技能方面</a:t>
            </a:r>
            <a:endParaRPr lang="zh-CN" altLang="zh-CN" sz="1200" b="1" dirty="0">
              <a:solidFill>
                <a:sysClr val="window" lastClr="FFFFFF">
                  <a:lumMod val="95000"/>
                </a:sysClr>
              </a:solidFill>
              <a:latin typeface="微软雅黑" pitchFamily="34" charset="-122"/>
              <a:ea typeface="微软雅黑" pitchFamily="34" charset="-122"/>
            </a:endParaRPr>
          </a:p>
        </p:txBody>
      </p:sp>
      <p:sp>
        <p:nvSpPr>
          <p:cNvPr id="21" name="文本3"/>
          <p:cNvSpPr>
            <a:spLocks noChangeArrowheads="1"/>
          </p:cNvSpPr>
          <p:nvPr/>
        </p:nvSpPr>
        <p:spPr bwMode="ltGray">
          <a:xfrm>
            <a:off x="3906355" y="3615968"/>
            <a:ext cx="3523592" cy="977462"/>
          </a:xfrm>
          <a:prstGeom prst="roundRect">
            <a:avLst>
              <a:gd name="adj" fmla="val 11505"/>
            </a:avLst>
          </a:prstGeom>
          <a:noFill/>
          <a:ln w="28575" cap="flat" cmpd="sng" algn="ctr">
            <a:solidFill>
              <a:srgbClr val="00B050"/>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latin typeface="+mn-ea"/>
              </a:rPr>
              <a:t>您的内容打在这里，或者通过复制您的文本后，在此框中选择粘贴，并选择只保留文字。在此录入上述图表的综合描述说明。</a:t>
            </a:r>
            <a:endParaRPr lang="zh-CN" altLang="zh-CN" sz="1300" b="0" dirty="0">
              <a:latin typeface="+mn-ea"/>
            </a:endParaRPr>
          </a:p>
        </p:txBody>
      </p:sp>
      <p:sp>
        <p:nvSpPr>
          <p:cNvPr id="22" name="标题3"/>
          <p:cNvSpPr>
            <a:spLocks noChangeArrowheads="1"/>
          </p:cNvSpPr>
          <p:nvPr/>
        </p:nvSpPr>
        <p:spPr bwMode="gray">
          <a:xfrm>
            <a:off x="2877203" y="3615968"/>
            <a:ext cx="1029152" cy="977462"/>
          </a:xfrm>
          <a:prstGeom prst="roundRect">
            <a:avLst>
              <a:gd name="adj" fmla="val 11921"/>
            </a:avLst>
          </a:prstGeom>
          <a:solidFill>
            <a:srgbClr val="00B050"/>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ysClr val="window" lastClr="FFFFFF">
                    <a:lumMod val="95000"/>
                  </a:sysClr>
                </a:solidFill>
                <a:latin typeface="微软雅黑" pitchFamily="34" charset="-122"/>
                <a:ea typeface="微软雅黑" pitchFamily="34" charset="-122"/>
              </a:rPr>
              <a:t>管理方面</a:t>
            </a:r>
            <a:endParaRPr lang="zh-CN" altLang="zh-CN" sz="1200" b="1" dirty="0">
              <a:solidFill>
                <a:sysClr val="window" lastClr="FFFFFF">
                  <a:lumMod val="95000"/>
                </a:sysClr>
              </a:solidFill>
              <a:latin typeface="微软雅黑" pitchFamily="34" charset="-122"/>
              <a:ea typeface="微软雅黑" pitchFamily="34" charset="-122"/>
            </a:endParaRPr>
          </a:p>
        </p:txBody>
      </p:sp>
      <p:sp>
        <p:nvSpPr>
          <p:cNvPr id="23" name="Oval 19"/>
          <p:cNvSpPr>
            <a:spLocks noChangeArrowheads="1"/>
          </p:cNvSpPr>
          <p:nvPr/>
        </p:nvSpPr>
        <p:spPr bwMode="auto">
          <a:xfrm>
            <a:off x="1403648" y="2423659"/>
            <a:ext cx="986038" cy="986261"/>
          </a:xfrm>
          <a:prstGeom prst="ellipse">
            <a:avLst/>
          </a:prstGeom>
          <a:solidFill>
            <a:srgbClr val="00B050"/>
          </a:solidFill>
          <a:ln w="9525">
            <a:noFill/>
            <a:round/>
            <a:headEnd/>
            <a:tailEnd/>
          </a:ln>
          <a:effectLst/>
        </p:spPr>
        <p:txBody>
          <a:bodyPr lIns="68580" tIns="34290" rIns="68580" bIns="34290" anchor="ctr"/>
          <a:lstStyle/>
          <a:p>
            <a:pPr algn="ctr">
              <a:lnSpc>
                <a:spcPct val="120000"/>
              </a:lnSpc>
              <a:defRPr/>
            </a:pPr>
            <a:r>
              <a:rPr lang="zh-CN" altLang="en-US" sz="1300" b="1" kern="0" dirty="0">
                <a:solidFill>
                  <a:schemeClr val="bg1"/>
                </a:solidFill>
                <a:latin typeface="Arial" pitchFamily="34" charset="0"/>
                <a:ea typeface="微软雅黑" pitchFamily="34" charset="-122"/>
              </a:rPr>
              <a:t>工作</a:t>
            </a:r>
            <a:endParaRPr lang="en-US" altLang="zh-CN" sz="1300" b="1" kern="0" dirty="0">
              <a:solidFill>
                <a:schemeClr val="bg1"/>
              </a:solidFill>
              <a:latin typeface="Arial" pitchFamily="34" charset="0"/>
              <a:ea typeface="微软雅黑" pitchFamily="34" charset="-122"/>
            </a:endParaRPr>
          </a:p>
          <a:p>
            <a:pPr algn="ctr">
              <a:lnSpc>
                <a:spcPct val="120000"/>
              </a:lnSpc>
              <a:defRPr/>
            </a:pPr>
            <a:r>
              <a:rPr lang="zh-CN" altLang="en-US" sz="1300" b="1" kern="0" dirty="0">
                <a:solidFill>
                  <a:schemeClr val="bg1"/>
                </a:solidFill>
                <a:latin typeface="Arial" pitchFamily="34" charset="0"/>
                <a:ea typeface="微软雅黑" pitchFamily="34" charset="-122"/>
              </a:rPr>
              <a:t>概述</a:t>
            </a:r>
          </a:p>
        </p:txBody>
      </p:sp>
      <p:sp>
        <p:nvSpPr>
          <p:cNvPr id="24" name="燕尾形 23"/>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燕尾形 47"/>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2"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92D050"/>
          </a:solidFill>
          <a:ln>
            <a:noFill/>
          </a:ln>
        </p:spPr>
        <p:txBody>
          <a:bodyPr lIns="68562" tIns="34281" rIns="68562" bIns="34281"/>
          <a:lstStyle/>
          <a:p>
            <a:endParaRPr lang="zh-CN" altLang="en-US" sz="1600" b="0"/>
          </a:p>
        </p:txBody>
      </p:sp>
      <p:sp>
        <p:nvSpPr>
          <p:cNvPr id="33"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B050"/>
          </a:solidFill>
          <a:ln>
            <a:noFill/>
          </a:ln>
        </p:spPr>
        <p:txBody>
          <a:bodyPr lIns="68562" tIns="34281" rIns="68562" bIns="34281"/>
          <a:lstStyle/>
          <a:p>
            <a:endParaRPr lang="zh-CN" altLang="en-US" sz="1600" b="0"/>
          </a:p>
        </p:txBody>
      </p:sp>
      <p:sp>
        <p:nvSpPr>
          <p:cNvPr id="34"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B050"/>
          </a:solidFill>
          <a:ln>
            <a:noFill/>
          </a:ln>
        </p:spPr>
        <p:txBody>
          <a:bodyPr lIns="68562" tIns="34281" rIns="68562" bIns="34281"/>
          <a:lstStyle/>
          <a:p>
            <a:endParaRPr lang="zh-CN" altLang="en-US" sz="1600" b="0"/>
          </a:p>
        </p:txBody>
      </p:sp>
      <p:sp>
        <p:nvSpPr>
          <p:cNvPr id="35"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92D050"/>
          </a:solidFill>
          <a:ln>
            <a:noFill/>
          </a:ln>
        </p:spPr>
        <p:txBody>
          <a:bodyPr lIns="68562" tIns="34281" rIns="68562" bIns="34281"/>
          <a:lstStyle/>
          <a:p>
            <a:endParaRPr lang="zh-CN" altLang="en-US" sz="1600" b="0"/>
          </a:p>
        </p:txBody>
      </p:sp>
      <p:sp>
        <p:nvSpPr>
          <p:cNvPr id="36" name="TextBox 30"/>
          <p:cNvSpPr txBox="1">
            <a:spLocks noChangeArrowheads="1"/>
          </p:cNvSpPr>
          <p:nvPr/>
        </p:nvSpPr>
        <p:spPr bwMode="auto">
          <a:xfrm>
            <a:off x="3195580" y="2849862"/>
            <a:ext cx="1252048"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7" name="TextBox 31"/>
          <p:cNvSpPr txBox="1">
            <a:spLocks noChangeArrowheads="1"/>
          </p:cNvSpPr>
          <p:nvPr/>
        </p:nvSpPr>
        <p:spPr bwMode="auto">
          <a:xfrm>
            <a:off x="1380586" y="2074765"/>
            <a:ext cx="112708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8" name="TextBox 32"/>
          <p:cNvSpPr txBox="1">
            <a:spLocks noChangeArrowheads="1"/>
          </p:cNvSpPr>
          <p:nvPr/>
        </p:nvSpPr>
        <p:spPr bwMode="auto">
          <a:xfrm>
            <a:off x="5104597" y="2096196"/>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9" name="TextBox 33"/>
          <p:cNvSpPr txBox="1">
            <a:spLocks noChangeArrowheads="1"/>
          </p:cNvSpPr>
          <p:nvPr/>
        </p:nvSpPr>
        <p:spPr bwMode="auto">
          <a:xfrm>
            <a:off x="6578015" y="2699843"/>
            <a:ext cx="1127081"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40" name="TextBox 34"/>
          <p:cNvSpPr txBox="1">
            <a:spLocks noChangeArrowheads="1"/>
          </p:cNvSpPr>
          <p:nvPr/>
        </p:nvSpPr>
        <p:spPr bwMode="auto">
          <a:xfrm>
            <a:off x="1346072" y="946053"/>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dirty="0">
                <a:latin typeface="微软雅黑" pitchFamily="34" charset="-122"/>
                <a:ea typeface="微软雅黑" pitchFamily="34" charset="-122"/>
              </a:rPr>
              <a:t>添加标题一</a:t>
            </a:r>
            <a:endParaRPr lang="en-US" altLang="zh-CN" sz="1400" b="0" dirty="0">
              <a:latin typeface="微软雅黑" pitchFamily="34" charset="-122"/>
              <a:ea typeface="微软雅黑" pitchFamily="34" charset="-122"/>
            </a:endParaRPr>
          </a:p>
        </p:txBody>
      </p:sp>
      <p:sp>
        <p:nvSpPr>
          <p:cNvPr id="41" name="TextBox 35"/>
          <p:cNvSpPr txBox="1">
            <a:spLocks noChangeArrowheads="1"/>
          </p:cNvSpPr>
          <p:nvPr/>
        </p:nvSpPr>
        <p:spPr bwMode="auto">
          <a:xfrm>
            <a:off x="3086086" y="1478262"/>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添加标题二</a:t>
            </a:r>
            <a:endParaRPr lang="en-US" altLang="zh-CN" sz="1400" b="0">
              <a:latin typeface="微软雅黑" pitchFamily="34" charset="-122"/>
              <a:ea typeface="微软雅黑" pitchFamily="34" charset="-122"/>
            </a:endParaRPr>
          </a:p>
        </p:txBody>
      </p:sp>
      <p:sp>
        <p:nvSpPr>
          <p:cNvPr id="42" name="TextBox 36"/>
          <p:cNvSpPr txBox="1">
            <a:spLocks noChangeArrowheads="1"/>
          </p:cNvSpPr>
          <p:nvPr/>
        </p:nvSpPr>
        <p:spPr bwMode="auto">
          <a:xfrm>
            <a:off x="4917741" y="986534"/>
            <a:ext cx="1319888"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添加标题三</a:t>
            </a:r>
            <a:endParaRPr lang="en-US" altLang="zh-CN" sz="1400" b="0">
              <a:latin typeface="微软雅黑" pitchFamily="34" charset="-122"/>
              <a:ea typeface="微软雅黑" pitchFamily="34" charset="-122"/>
            </a:endParaRPr>
          </a:p>
        </p:txBody>
      </p:sp>
      <p:sp>
        <p:nvSpPr>
          <p:cNvPr id="63"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添加标题四</a:t>
            </a:r>
            <a:endParaRPr lang="en-US" altLang="zh-CN" sz="1400" b="0">
              <a:latin typeface="微软雅黑" pitchFamily="34" charset="-122"/>
              <a:ea typeface="微软雅黑" pitchFamily="34" charset="-122"/>
            </a:endParaRPr>
          </a:p>
        </p:txBody>
      </p:sp>
      <p:sp>
        <p:nvSpPr>
          <p:cNvPr id="64" name="Freeform 6"/>
          <p:cNvSpPr>
            <a:spLocks/>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rgbClr val="00B050"/>
          </a:solidFill>
          <a:ln>
            <a:noFill/>
          </a:ln>
          <a:extLst/>
        </p:spPr>
        <p:txBody>
          <a:bodyPr lIns="68562" tIns="34281" rIns="68562" bIns="34281"/>
          <a:lstStyle/>
          <a:p>
            <a:endParaRPr lang="zh-CN" altLang="en-US" sz="1600" b="0"/>
          </a:p>
        </p:txBody>
      </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2" presetClass="exit" presetSubtype="2" fill="hold" grpId="1" nodeType="afterEffect">
                                  <p:stCondLst>
                                    <p:cond delay="0"/>
                                  </p:stCondLst>
                                  <p:childTnLst>
                                    <p:anim calcmode="lin" valueType="num">
                                      <p:cBhvr additive="base">
                                        <p:cTn id="32" dur="1000"/>
                                        <p:tgtEl>
                                          <p:spTgt spid="64"/>
                                        </p:tgtEl>
                                        <p:attrNameLst>
                                          <p:attrName>ppt_x</p:attrName>
                                        </p:attrNameLst>
                                      </p:cBhvr>
                                      <p:tavLst>
                                        <p:tav tm="0">
                                          <p:val>
                                            <p:strVal val="ppt_x"/>
                                          </p:val>
                                        </p:tav>
                                        <p:tav tm="100000">
                                          <p:val>
                                            <p:strVal val="1+ppt_w/2"/>
                                          </p:val>
                                        </p:tav>
                                      </p:tavLst>
                                    </p:anim>
                                    <p:anim calcmode="lin" valueType="num">
                                      <p:cBhvr additive="base">
                                        <p:cTn id="33" dur="1000"/>
                                        <p:tgtEl>
                                          <p:spTgt spid="64"/>
                                        </p:tgtEl>
                                        <p:attrNameLst>
                                          <p:attrName>ppt_y</p:attrName>
                                        </p:attrNameLst>
                                      </p:cBhvr>
                                      <p:tavLst>
                                        <p:tav tm="0">
                                          <p:val>
                                            <p:strVal val="ppt_y"/>
                                          </p:val>
                                        </p:tav>
                                        <p:tav tm="100000">
                                          <p:val>
                                            <p:strVal val="ppt_y"/>
                                          </p:val>
                                        </p:tav>
                                      </p:tavLst>
                                    </p:anim>
                                    <p:set>
                                      <p:cBhvr>
                                        <p:cTn id="34" dur="1" fill="hold">
                                          <p:stCondLst>
                                            <p:cond delay="999"/>
                                          </p:stCondLst>
                                        </p:cTn>
                                        <p:tgtEl>
                                          <p:spTgt spid="64"/>
                                        </p:tgtEl>
                                        <p:attrNameLst>
                                          <p:attrName>style.visibility</p:attrName>
                                        </p:attrNameLst>
                                      </p:cBhvr>
                                      <p:to>
                                        <p:strVal val="hidden"/>
                                      </p:to>
                                    </p:set>
                                  </p:childTnLst>
                                </p:cTn>
                              </p:par>
                              <p:par>
                                <p:cTn id="35" presetID="8" presetClass="emph" presetSubtype="0" fill="hold" grpId="1" nodeType="withEffect">
                                  <p:stCondLst>
                                    <p:cond delay="300"/>
                                  </p:stCondLst>
                                  <p:childTnLst>
                                    <p:animRot by="-21599940">
                                      <p:cBhvr>
                                        <p:cTn id="36" dur="2000" fill="hold"/>
                                        <p:tgtEl>
                                          <p:spTgt spid="35"/>
                                        </p:tgtEl>
                                        <p:attrNameLst>
                                          <p:attrName>r</p:attrName>
                                        </p:attrNameLst>
                                      </p:cBhvr>
                                    </p:animRot>
                                  </p:childTnLst>
                                </p:cTn>
                              </p:par>
                              <p:par>
                                <p:cTn id="37" presetID="8" presetClass="emph" presetSubtype="0" fill="hold" grpId="1" nodeType="withEffect">
                                  <p:stCondLst>
                                    <p:cond delay="500"/>
                                  </p:stCondLst>
                                  <p:childTnLst>
                                    <p:animRot by="-21599940">
                                      <p:cBhvr>
                                        <p:cTn id="38" dur="2000" fill="hold"/>
                                        <p:tgtEl>
                                          <p:spTgt spid="33"/>
                                        </p:tgtEl>
                                        <p:attrNameLst>
                                          <p:attrName>r</p:attrName>
                                        </p:attrNameLst>
                                      </p:cBhvr>
                                    </p:animRot>
                                  </p:childTnLst>
                                </p:cTn>
                              </p:par>
                              <p:par>
                                <p:cTn id="39" presetID="8" presetClass="emph" presetSubtype="0" fill="hold" grpId="1" nodeType="withEffect">
                                  <p:stCondLst>
                                    <p:cond delay="500"/>
                                  </p:stCondLst>
                                  <p:childTnLst>
                                    <p:animRot by="-21599940">
                                      <p:cBhvr>
                                        <p:cTn id="40" dur="2000" fill="hold"/>
                                        <p:tgtEl>
                                          <p:spTgt spid="34"/>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32"/>
                                        </p:tgtEl>
                                        <p:attrNameLst>
                                          <p:attrName>r</p:attrName>
                                        </p:attrNameLst>
                                      </p:cBhvr>
                                    </p:animRo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600"/>
                            </p:stCondLst>
                            <p:childTnLst>
                              <p:par>
                                <p:cTn id="65" presetID="31"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90"/>
                                          </p:val>
                                        </p:tav>
                                        <p:tav tm="100000">
                                          <p:val>
                                            <p:fltVal val="0"/>
                                          </p:val>
                                        </p:tav>
                                      </p:tavLst>
                                    </p:anim>
                                    <p:animEffect transition="in" filter="fade">
                                      <p:cBhvr>
                                        <p:cTn id="70" dur="500"/>
                                        <p:tgtEl>
                                          <p:spTgt spid="3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 calcmode="lin" valueType="num">
                                      <p:cBhvr>
                                        <p:cTn id="75" dur="500" fill="hold"/>
                                        <p:tgtEl>
                                          <p:spTgt spid="36"/>
                                        </p:tgtEl>
                                        <p:attrNameLst>
                                          <p:attrName>style.rotation</p:attrName>
                                        </p:attrNameLst>
                                      </p:cBhvr>
                                      <p:tavLst>
                                        <p:tav tm="0">
                                          <p:val>
                                            <p:fltVal val="90"/>
                                          </p:val>
                                        </p:tav>
                                        <p:tav tm="100000">
                                          <p:val>
                                            <p:fltVal val="0"/>
                                          </p:val>
                                        </p:tav>
                                      </p:tavLst>
                                    </p:anim>
                                    <p:animEffect transition="in" filter="fade">
                                      <p:cBhvr>
                                        <p:cTn id="76" dur="500"/>
                                        <p:tgtEl>
                                          <p:spTgt spid="3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 calcmode="lin" valueType="num">
                                      <p:cBhvr>
                                        <p:cTn id="81" dur="500" fill="hold"/>
                                        <p:tgtEl>
                                          <p:spTgt spid="38"/>
                                        </p:tgtEl>
                                        <p:attrNameLst>
                                          <p:attrName>style.rotation</p:attrName>
                                        </p:attrNameLst>
                                      </p:cBhvr>
                                      <p:tavLst>
                                        <p:tav tm="0">
                                          <p:val>
                                            <p:fltVal val="90"/>
                                          </p:val>
                                        </p:tav>
                                        <p:tav tm="100000">
                                          <p:val>
                                            <p:fltVal val="0"/>
                                          </p:val>
                                        </p:tav>
                                      </p:tavLst>
                                    </p:anim>
                                    <p:animEffect transition="in" filter="fade">
                                      <p:cBhvr>
                                        <p:cTn id="82" dur="500"/>
                                        <p:tgtEl>
                                          <p:spTgt spid="3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90"/>
                                          </p:val>
                                        </p:tav>
                                        <p:tav tm="100000">
                                          <p:val>
                                            <p:fltVal val="0"/>
                                          </p:val>
                                        </p:tav>
                                      </p:tavLst>
                                    </p:anim>
                                    <p:animEffect transition="in" filter="fade">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35" grpId="0" animBg="1"/>
      <p:bldP spid="35" grpId="1" animBg="1"/>
      <p:bldP spid="36" grpId="0" autoUpdateAnimBg="0"/>
      <p:bldP spid="37" grpId="0" autoUpdateAnimBg="0"/>
      <p:bldP spid="38" grpId="0" autoUpdateAnimBg="0"/>
      <p:bldP spid="39" grpId="0" autoUpdateAnimBg="0"/>
      <p:bldP spid="40" grpId="0" autoUpdateAnimBg="0"/>
      <p:bldP spid="41" grpId="0" autoUpdateAnimBg="0"/>
      <p:bldP spid="42" grpId="0" autoUpdateAnimBg="0"/>
      <p:bldP spid="63" grpId="0" autoUpdateAnimBg="0"/>
      <p:bldP spid="64" grpId="0" animBg="1"/>
      <p:bldP spid="6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39" name="Group 10"/>
          <p:cNvGrpSpPr>
            <a:grpSpLocks/>
          </p:cNvGrpSpPr>
          <p:nvPr/>
        </p:nvGrpSpPr>
        <p:grpSpPr bwMode="auto">
          <a:xfrm>
            <a:off x="1472389" y="3199729"/>
            <a:ext cx="1622822" cy="1316237"/>
            <a:chOff x="0" y="0"/>
            <a:chExt cx="2726" cy="2211"/>
          </a:xfrm>
        </p:grpSpPr>
        <p:sp>
          <p:nvSpPr>
            <p:cNvPr id="46"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8A810"/>
                  </a:solidFill>
                  <a:latin typeface="微软雅黑"/>
                  <a:ea typeface="微软雅黑"/>
                  <a:cs typeface="Lato Regular" charset="0"/>
                  <a:sym typeface="Lato Regular" charset="0"/>
                </a:rPr>
                <a:t>单击此处添加标题</a:t>
              </a:r>
              <a:endParaRPr lang="en-US" sz="1400" dirty="0">
                <a:solidFill>
                  <a:srgbClr val="08A810"/>
                </a:solidFill>
                <a:latin typeface="微软雅黑"/>
                <a:ea typeface="微软雅黑"/>
                <a:cs typeface="Lato Regular" charset="0"/>
                <a:sym typeface="Lato Regular" charset="0"/>
              </a:endParaRPr>
            </a:p>
          </p:txBody>
        </p:sp>
        <p:sp>
          <p:nvSpPr>
            <p:cNvPr id="47"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48" name="Group 13"/>
          <p:cNvGrpSpPr>
            <a:grpSpLocks/>
          </p:cNvGrpSpPr>
          <p:nvPr/>
        </p:nvGrpSpPr>
        <p:grpSpPr bwMode="auto">
          <a:xfrm>
            <a:off x="969350" y="3186980"/>
            <a:ext cx="348258" cy="347663"/>
            <a:chOff x="0" y="0"/>
            <a:chExt cx="584" cy="584"/>
          </a:xfrm>
        </p:grpSpPr>
        <p:sp>
          <p:nvSpPr>
            <p:cNvPr id="49" name="Oval 14"/>
            <p:cNvSpPr>
              <a:spLocks/>
            </p:cNvSpPr>
            <p:nvPr/>
          </p:nvSpPr>
          <p:spPr bwMode="auto">
            <a:xfrm>
              <a:off x="0" y="0"/>
              <a:ext cx="584" cy="584"/>
            </a:xfrm>
            <a:prstGeom prst="ellipse">
              <a:avLst/>
            </a:prstGeom>
            <a:solidFill>
              <a:srgbClr val="00B050"/>
            </a:solidFill>
            <a:ln w="25400" cap="flat">
              <a:noFill/>
              <a:miter lim="800000"/>
              <a:headEnd type="none" w="med" len="med"/>
              <a:tailEnd type="none" w="med" len="med"/>
            </a:ln>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50"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1</a:t>
              </a:r>
            </a:p>
          </p:txBody>
        </p:sp>
      </p:grpSp>
      <p:grpSp>
        <p:nvGrpSpPr>
          <p:cNvPr id="51" name="Group 4"/>
          <p:cNvGrpSpPr/>
          <p:nvPr/>
        </p:nvGrpSpPr>
        <p:grpSpPr>
          <a:xfrm>
            <a:off x="857506" y="2760706"/>
            <a:ext cx="7344815" cy="213386"/>
            <a:chOff x="899592" y="2852807"/>
            <a:chExt cx="7344815" cy="213386"/>
          </a:xfrm>
          <a:solidFill>
            <a:srgbClr val="92D050"/>
          </a:solidFill>
        </p:grpSpPr>
        <p:sp>
          <p:nvSpPr>
            <p:cNvPr id="52"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53"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58"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59"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grpSp>
      <p:grpSp>
        <p:nvGrpSpPr>
          <p:cNvPr id="60" name="Group 10"/>
          <p:cNvGrpSpPr>
            <a:grpSpLocks/>
          </p:cNvGrpSpPr>
          <p:nvPr/>
        </p:nvGrpSpPr>
        <p:grpSpPr bwMode="auto">
          <a:xfrm>
            <a:off x="4100756" y="3199729"/>
            <a:ext cx="1622822" cy="1316237"/>
            <a:chOff x="0" y="0"/>
            <a:chExt cx="2726" cy="2211"/>
          </a:xfrm>
        </p:grpSpPr>
        <p:sp>
          <p:nvSpPr>
            <p:cNvPr id="61"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8A810"/>
                  </a:solidFill>
                  <a:latin typeface="微软雅黑"/>
                  <a:ea typeface="微软雅黑"/>
                  <a:cs typeface="Lato Regular" charset="0"/>
                  <a:sym typeface="Lato Regular" charset="0"/>
                </a:rPr>
                <a:t>单击此处添加标题</a:t>
              </a:r>
              <a:endParaRPr lang="en-US" sz="1400" dirty="0">
                <a:solidFill>
                  <a:srgbClr val="08A810"/>
                </a:solidFill>
                <a:latin typeface="微软雅黑"/>
                <a:ea typeface="微软雅黑"/>
                <a:cs typeface="Lato Regular" charset="0"/>
                <a:sym typeface="Lato Regular" charset="0"/>
              </a:endParaRPr>
            </a:p>
          </p:txBody>
        </p:sp>
        <p:sp>
          <p:nvSpPr>
            <p:cNvPr id="62"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63" name="Group 13"/>
          <p:cNvGrpSpPr>
            <a:grpSpLocks/>
          </p:cNvGrpSpPr>
          <p:nvPr/>
        </p:nvGrpSpPr>
        <p:grpSpPr bwMode="auto">
          <a:xfrm>
            <a:off x="3597718" y="3186980"/>
            <a:ext cx="348258" cy="347663"/>
            <a:chOff x="0" y="0"/>
            <a:chExt cx="584" cy="584"/>
          </a:xfrm>
        </p:grpSpPr>
        <p:sp>
          <p:nvSpPr>
            <p:cNvPr id="64" name="Oval 14"/>
            <p:cNvSpPr>
              <a:spLocks/>
            </p:cNvSpPr>
            <p:nvPr/>
          </p:nvSpPr>
          <p:spPr bwMode="auto">
            <a:xfrm>
              <a:off x="0" y="0"/>
              <a:ext cx="584" cy="584"/>
            </a:xfrm>
            <a:prstGeom prst="ellipse">
              <a:avLst/>
            </a:pr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65"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2</a:t>
              </a:r>
            </a:p>
          </p:txBody>
        </p:sp>
      </p:grpSp>
      <p:grpSp>
        <p:nvGrpSpPr>
          <p:cNvPr id="66" name="Group 10"/>
          <p:cNvGrpSpPr>
            <a:grpSpLocks/>
          </p:cNvGrpSpPr>
          <p:nvPr/>
        </p:nvGrpSpPr>
        <p:grpSpPr bwMode="auto">
          <a:xfrm>
            <a:off x="6588465" y="3199729"/>
            <a:ext cx="1622822" cy="1316237"/>
            <a:chOff x="0" y="0"/>
            <a:chExt cx="2726" cy="2211"/>
          </a:xfrm>
        </p:grpSpPr>
        <p:sp>
          <p:nvSpPr>
            <p:cNvPr id="67"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8A810"/>
                  </a:solidFill>
                  <a:latin typeface="微软雅黑"/>
                  <a:ea typeface="微软雅黑"/>
                  <a:cs typeface="Lato Regular" charset="0"/>
                  <a:sym typeface="Lato Regular" charset="0"/>
                </a:rPr>
                <a:t>单击此处添加标题</a:t>
              </a:r>
              <a:endParaRPr lang="en-US" sz="1400" dirty="0">
                <a:solidFill>
                  <a:srgbClr val="08A810"/>
                </a:solidFill>
                <a:latin typeface="微软雅黑"/>
                <a:ea typeface="微软雅黑"/>
                <a:cs typeface="Lato Regular" charset="0"/>
                <a:sym typeface="Lato Regular" charset="0"/>
              </a:endParaRPr>
            </a:p>
          </p:txBody>
        </p:sp>
        <p:sp>
          <p:nvSpPr>
            <p:cNvPr id="68"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69" name="Group 13"/>
          <p:cNvGrpSpPr>
            <a:grpSpLocks/>
          </p:cNvGrpSpPr>
          <p:nvPr/>
        </p:nvGrpSpPr>
        <p:grpSpPr bwMode="auto">
          <a:xfrm>
            <a:off x="6097353" y="3186981"/>
            <a:ext cx="348259" cy="347663"/>
            <a:chOff x="20" y="0"/>
            <a:chExt cx="584" cy="584"/>
          </a:xfrm>
        </p:grpSpPr>
        <p:sp>
          <p:nvSpPr>
            <p:cNvPr id="70" name="Oval 14"/>
            <p:cNvSpPr>
              <a:spLocks/>
            </p:cNvSpPr>
            <p:nvPr/>
          </p:nvSpPr>
          <p:spPr bwMode="auto">
            <a:xfrm>
              <a:off x="20" y="0"/>
              <a:ext cx="584" cy="584"/>
            </a:xfrm>
            <a:prstGeom prst="ellipse">
              <a:avLst/>
            </a:prstGeom>
            <a:solidFill>
              <a:srgbClr val="00B050"/>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71" name="Rectangle 15"/>
            <p:cNvSpPr>
              <a:spLocks/>
            </p:cNvSpPr>
            <p:nvPr/>
          </p:nvSpPr>
          <p:spPr bwMode="auto">
            <a:xfrm>
              <a:off x="20" y="45"/>
              <a:ext cx="584"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3</a:t>
              </a:r>
            </a:p>
          </p:txBody>
        </p:sp>
      </p:grpSp>
      <p:sp>
        <p:nvSpPr>
          <p:cNvPr id="72" name="Rectangle 59"/>
          <p:cNvSpPr/>
          <p:nvPr/>
        </p:nvSpPr>
        <p:spPr bwMode="auto">
          <a:xfrm>
            <a:off x="1086090" y="985006"/>
            <a:ext cx="6944909" cy="1677239"/>
          </a:xfrm>
          <a:prstGeom prst="rect">
            <a:avLst/>
          </a:prstGeom>
          <a:blipFill>
            <a:blip r:embed="rId3"/>
            <a:srcRect/>
            <a:stretch>
              <a:fillRect/>
            </a:stretch>
          </a:blipFill>
          <a:ln w="25400"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41"/>
            <a:endParaRPr lang="en-US" sz="5600">
              <a:solidFill>
                <a:srgbClr val="FFFF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outVertical)">
                                      <p:cBhvr>
                                        <p:cTn id="7" dur="200"/>
                                        <p:tgtEl>
                                          <p:spTgt spid="72"/>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200"/>
                                        <p:tgtEl>
                                          <p:spTgt spid="51"/>
                                        </p:tgtEl>
                                      </p:cBhvr>
                                    </p:animEffect>
                                  </p:childTnLst>
                                </p:cTn>
                              </p:par>
                              <p:par>
                                <p:cTn id="12" presetID="23" presetClass="entr" presetSubtype="16"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200" fill="hold"/>
                                        <p:tgtEl>
                                          <p:spTgt spid="48"/>
                                        </p:tgtEl>
                                        <p:attrNameLst>
                                          <p:attrName>ppt_w</p:attrName>
                                        </p:attrNameLst>
                                      </p:cBhvr>
                                      <p:tavLst>
                                        <p:tav tm="0">
                                          <p:val>
                                            <p:fltVal val="0"/>
                                          </p:val>
                                        </p:tav>
                                        <p:tav tm="100000">
                                          <p:val>
                                            <p:strVal val="#ppt_w"/>
                                          </p:val>
                                        </p:tav>
                                      </p:tavLst>
                                    </p:anim>
                                    <p:anim calcmode="lin" valueType="num">
                                      <p:cBhvr>
                                        <p:cTn id="15" dur="200" fill="hold"/>
                                        <p:tgtEl>
                                          <p:spTgt spid="48"/>
                                        </p:tgtEl>
                                        <p:attrNameLst>
                                          <p:attrName>ppt_h</p:attrName>
                                        </p:attrNameLst>
                                      </p:cBhvr>
                                      <p:tavLst>
                                        <p:tav tm="0">
                                          <p:val>
                                            <p:fltVal val="0"/>
                                          </p:val>
                                        </p:tav>
                                        <p:tav tm="100000">
                                          <p:val>
                                            <p:strVal val="#ppt_h"/>
                                          </p:val>
                                        </p:tav>
                                      </p:tavLst>
                                    </p:anim>
                                  </p:childTnLst>
                                </p:cTn>
                              </p:par>
                            </p:childTnLst>
                          </p:cTn>
                        </p:par>
                        <p:par>
                          <p:cTn id="16" fill="hold">
                            <p:stCondLst>
                              <p:cond delay="4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200"/>
                                        <p:tgtEl>
                                          <p:spTgt spid="39"/>
                                        </p:tgtEl>
                                      </p:cBhvr>
                                    </p:animEffect>
                                  </p:childTnLst>
                                </p:cTn>
                              </p:par>
                              <p:par>
                                <p:cTn id="20" presetID="23" presetClass="entr" presetSubtype="16"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200" fill="hold"/>
                                        <p:tgtEl>
                                          <p:spTgt spid="63"/>
                                        </p:tgtEl>
                                        <p:attrNameLst>
                                          <p:attrName>ppt_w</p:attrName>
                                        </p:attrNameLst>
                                      </p:cBhvr>
                                      <p:tavLst>
                                        <p:tav tm="0">
                                          <p:val>
                                            <p:fltVal val="0"/>
                                          </p:val>
                                        </p:tav>
                                        <p:tav tm="100000">
                                          <p:val>
                                            <p:strVal val="#ppt_w"/>
                                          </p:val>
                                        </p:tav>
                                      </p:tavLst>
                                    </p:anim>
                                    <p:anim calcmode="lin" valueType="num">
                                      <p:cBhvr>
                                        <p:cTn id="23" dur="200" fill="hold"/>
                                        <p:tgtEl>
                                          <p:spTgt spid="63"/>
                                        </p:tgtEl>
                                        <p:attrNameLst>
                                          <p:attrName>ppt_h</p:attrName>
                                        </p:attrNameLst>
                                      </p:cBhvr>
                                      <p:tavLst>
                                        <p:tav tm="0">
                                          <p:val>
                                            <p:fltVal val="0"/>
                                          </p:val>
                                        </p:tav>
                                        <p:tav tm="100000">
                                          <p:val>
                                            <p:strVal val="#ppt_h"/>
                                          </p:val>
                                        </p:tav>
                                      </p:tavLst>
                                    </p:anim>
                                  </p:childTnLst>
                                </p:cTn>
                              </p:par>
                            </p:childTnLst>
                          </p:cTn>
                        </p:par>
                        <p:par>
                          <p:cTn id="24" fill="hold">
                            <p:stCondLst>
                              <p:cond delay="600"/>
                            </p:stCondLst>
                            <p:childTnLst>
                              <p:par>
                                <p:cTn id="25" presetID="22" presetClass="entr" presetSubtype="8"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200"/>
                                        <p:tgtEl>
                                          <p:spTgt spid="60"/>
                                        </p:tgtEl>
                                      </p:cBhvr>
                                    </p:animEffect>
                                  </p:childTnLst>
                                </p:cTn>
                              </p:par>
                              <p:par>
                                <p:cTn id="28" presetID="23" presetClass="entr" presetSubtype="16"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p:cTn id="30" dur="200" fill="hold"/>
                                        <p:tgtEl>
                                          <p:spTgt spid="69"/>
                                        </p:tgtEl>
                                        <p:attrNameLst>
                                          <p:attrName>ppt_w</p:attrName>
                                        </p:attrNameLst>
                                      </p:cBhvr>
                                      <p:tavLst>
                                        <p:tav tm="0">
                                          <p:val>
                                            <p:fltVal val="0"/>
                                          </p:val>
                                        </p:tav>
                                        <p:tav tm="100000">
                                          <p:val>
                                            <p:strVal val="#ppt_w"/>
                                          </p:val>
                                        </p:tav>
                                      </p:tavLst>
                                    </p:anim>
                                    <p:anim calcmode="lin" valueType="num">
                                      <p:cBhvr>
                                        <p:cTn id="31" dur="200" fill="hold"/>
                                        <p:tgtEl>
                                          <p:spTgt spid="69"/>
                                        </p:tgtEl>
                                        <p:attrNameLst>
                                          <p:attrName>ppt_h</p:attrName>
                                        </p:attrNameLst>
                                      </p:cBhvr>
                                      <p:tavLst>
                                        <p:tav tm="0">
                                          <p:val>
                                            <p:fltVal val="0"/>
                                          </p:val>
                                        </p:tav>
                                        <p:tav tm="100000">
                                          <p:val>
                                            <p:strVal val="#ppt_h"/>
                                          </p:val>
                                        </p:tav>
                                      </p:tavLst>
                                    </p:anim>
                                  </p:childTnLst>
                                </p:cTn>
                              </p:par>
                            </p:childTnLst>
                          </p:cTn>
                        </p:par>
                        <p:par>
                          <p:cTn id="32" fill="hold">
                            <p:stCondLst>
                              <p:cond delay="800"/>
                            </p:stCondLst>
                            <p:childTnLst>
                              <p:par>
                                <p:cTn id="33" presetID="22" presetClass="entr" presetSubtype="8" fill="hold"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left)">
                                      <p:cBhvr>
                                        <p:cTn id="35" dur="2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0" y="10263"/>
            <a:ext cx="9143429" cy="5143179"/>
          </a:xfrm>
          <a:prstGeom prst="rect">
            <a:avLst/>
          </a:prstGeom>
        </p:spPr>
      </p:pic>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 y="0"/>
            <a:ext cx="9143429" cy="5143179"/>
          </a:xfrm>
          <a:prstGeom prst="rect">
            <a:avLst/>
          </a:prstGeom>
        </p:spPr>
      </p:pic>
      <p:sp>
        <p:nvSpPr>
          <p:cNvPr id="8"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0"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1"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2"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3"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4"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p>
            <a:endParaRPr lang="zh-CN" altLang="en-US"/>
          </a:p>
        </p:txBody>
      </p:sp>
      <p:sp>
        <p:nvSpPr>
          <p:cNvPr id="15"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年度工作概述</a:t>
            </a:r>
            <a:endParaRPr lang="zh-CN" altLang="en-US" sz="3000" b="1" dirty="0">
              <a:solidFill>
                <a:srgbClr val="FFFFFF"/>
              </a:solidFill>
              <a:latin typeface="微软雅黑" pitchFamily="34" charset="-122"/>
              <a:ea typeface="微软雅黑" pitchFamily="34" charset="-122"/>
            </a:endParaRPr>
          </a:p>
        </p:txBody>
      </p:sp>
      <p:sp>
        <p:nvSpPr>
          <p:cNvPr id="16"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1</a:t>
            </a:r>
            <a:endParaRPr lang="zh-CN" altLang="en-US" sz="10300" b="1">
              <a:solidFill>
                <a:srgbClr val="FFFFFF"/>
              </a:solidFill>
              <a:latin typeface="微软雅黑" pitchFamily="34" charset="-122"/>
              <a:ea typeface="微软雅黑" pitchFamily="34" charset="-122"/>
            </a:endParaRPr>
          </a:p>
        </p:txBody>
      </p:sp>
      <p:sp>
        <p:nvSpPr>
          <p:cNvPr id="17"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8"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val="717667044"/>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anim calcmode="lin" valueType="num">
                                      <p:cBhvr>
                                        <p:cTn id="21" dur="300" fill="hold"/>
                                        <p:tgtEl>
                                          <p:spTgt spid="12"/>
                                        </p:tgtEl>
                                        <p:attrNameLst>
                                          <p:attrName>style.rotation</p:attrName>
                                        </p:attrNameLst>
                                      </p:cBhvr>
                                      <p:tavLst>
                                        <p:tav tm="0">
                                          <p:val>
                                            <p:fltVal val="90"/>
                                          </p:val>
                                        </p:tav>
                                        <p:tav tm="100000">
                                          <p:val>
                                            <p:fltVal val="0"/>
                                          </p:val>
                                        </p:tav>
                                      </p:tavLst>
                                    </p:anim>
                                    <p:animEffect transition="in" filter="fade">
                                      <p:cBhvr>
                                        <p:cTn id="22" dur="300"/>
                                        <p:tgtEl>
                                          <p:spTgt spid="12"/>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400"/>
                                        <p:tgtEl>
                                          <p:spTgt spid="13"/>
                                        </p:tgtEl>
                                      </p:cBhvr>
                                    </p:animEffect>
                                    <p:anim calcmode="lin" valueType="num">
                                      <p:cBhvr>
                                        <p:cTn id="27" dur="400" fill="hold"/>
                                        <p:tgtEl>
                                          <p:spTgt spid="13"/>
                                        </p:tgtEl>
                                        <p:attrNameLst>
                                          <p:attrName>ppt_x</p:attrName>
                                        </p:attrNameLst>
                                      </p:cBhvr>
                                      <p:tavLst>
                                        <p:tav tm="0">
                                          <p:val>
                                            <p:strVal val="#ppt_x"/>
                                          </p:val>
                                        </p:tav>
                                        <p:tav tm="100000">
                                          <p:val>
                                            <p:strVal val="#ppt_x"/>
                                          </p:val>
                                        </p:tav>
                                      </p:tavLst>
                                    </p:anim>
                                    <p:anim calcmode="lin" valueType="num">
                                      <p:cBhvr>
                                        <p:cTn id="28" dur="4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400"/>
                                        <p:tgtEl>
                                          <p:spTgt spid="14"/>
                                        </p:tgtEl>
                                      </p:cBhvr>
                                    </p:animEffect>
                                    <p:anim calcmode="lin" valueType="num">
                                      <p:cBhvr>
                                        <p:cTn id="32" dur="400" fill="hold"/>
                                        <p:tgtEl>
                                          <p:spTgt spid="14"/>
                                        </p:tgtEl>
                                        <p:attrNameLst>
                                          <p:attrName>ppt_x</p:attrName>
                                        </p:attrNameLst>
                                      </p:cBhvr>
                                      <p:tavLst>
                                        <p:tav tm="0">
                                          <p:val>
                                            <p:strVal val="#ppt_x"/>
                                          </p:val>
                                        </p:tav>
                                        <p:tav tm="100000">
                                          <p:val>
                                            <p:strVal val="#ppt_x"/>
                                          </p:val>
                                        </p:tav>
                                      </p:tavLst>
                                    </p:anim>
                                    <p:anim calcmode="lin" valueType="num">
                                      <p:cBhvr>
                                        <p:cTn id="33" dur="4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90"/>
                                          </p:val>
                                        </p:tav>
                                        <p:tav tm="100000">
                                          <p:val>
                                            <p:fltVal val="0"/>
                                          </p:val>
                                        </p:tav>
                                      </p:tavLst>
                                    </p:anim>
                                    <p:animEffect transition="in" filter="fade">
                                      <p:cBhvr>
                                        <p:cTn id="46" dur="500"/>
                                        <p:tgtEl>
                                          <p:spTgt spid="1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utoUpdateAnimBg="0"/>
      <p:bldP spid="16" grpId="0" autoUpdateAnimBg="0"/>
      <p:bldP spid="17" grpId="0" autoUpdateAnimBg="0"/>
      <p:bldP spid="1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燕尾形 51"/>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58" name="TextBox 57"/>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来源一</a:t>
            </a:r>
            <a:endParaRPr lang="zh-CN" altLang="en-US" sz="1200" b="0" dirty="0">
              <a:latin typeface="微软雅黑" pitchFamily="34" charset="-122"/>
              <a:ea typeface="微软雅黑" pitchFamily="34" charset="-122"/>
            </a:endParaRPr>
          </a:p>
        </p:txBody>
      </p:sp>
      <p:sp>
        <p:nvSpPr>
          <p:cNvPr id="59" name="TextBox 58"/>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60" name="TextBox 59"/>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来源二</a:t>
            </a:r>
            <a:endParaRPr lang="zh-CN" altLang="en-US" sz="1200" b="0" dirty="0">
              <a:latin typeface="微软雅黑" pitchFamily="34" charset="-122"/>
              <a:ea typeface="微软雅黑" pitchFamily="34" charset="-122"/>
            </a:endParaRPr>
          </a:p>
        </p:txBody>
      </p:sp>
      <p:sp>
        <p:nvSpPr>
          <p:cNvPr id="61" name="TextBox 60"/>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来源三</a:t>
            </a:r>
            <a:endParaRPr lang="zh-CN" altLang="en-US" sz="1200" b="0" dirty="0">
              <a:latin typeface="微软雅黑" pitchFamily="34" charset="-122"/>
              <a:ea typeface="微软雅黑" pitchFamily="34" charset="-122"/>
            </a:endParaRPr>
          </a:p>
        </p:txBody>
      </p:sp>
      <p:sp>
        <p:nvSpPr>
          <p:cNvPr id="62" name="TextBox 61"/>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a:t>
            </a:r>
            <a:r>
              <a:rPr lang="zh-CN" altLang="en-US" sz="1200" b="0" dirty="0" smtClean="0">
                <a:latin typeface="微软雅黑" pitchFamily="34" charset="-122"/>
                <a:ea typeface="微软雅黑" pitchFamily="34" charset="-122"/>
              </a:rPr>
              <a:t>四</a:t>
            </a:r>
            <a:endParaRPr lang="zh-CN" altLang="en-US" sz="1200" b="0" dirty="0">
              <a:latin typeface="微软雅黑" pitchFamily="34" charset="-122"/>
              <a:ea typeface="微软雅黑" pitchFamily="34" charset="-122"/>
            </a:endParaRPr>
          </a:p>
        </p:txBody>
      </p:sp>
      <p:sp>
        <p:nvSpPr>
          <p:cNvPr id="63" name="TextBox 62"/>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64" name="TextBox 63"/>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65" name="TextBox 64"/>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66" name="TextBox 65"/>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67" name="TextBox 66"/>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68" name="TextBox 67"/>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69" name="组合 68"/>
          <p:cNvGrpSpPr/>
          <p:nvPr/>
        </p:nvGrpSpPr>
        <p:grpSpPr>
          <a:xfrm>
            <a:off x="1176087" y="1286639"/>
            <a:ext cx="4464496" cy="2952328"/>
            <a:chOff x="1126939" y="1350372"/>
            <a:chExt cx="4464496" cy="2952328"/>
          </a:xfrm>
        </p:grpSpPr>
        <p:cxnSp>
          <p:nvCxnSpPr>
            <p:cNvPr id="70" name="直接连接符 6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106" name="TextBox 105"/>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107" name="矩形 106"/>
          <p:cNvSpPr/>
          <p:nvPr/>
        </p:nvSpPr>
        <p:spPr>
          <a:xfrm>
            <a:off x="1436921" y="1655680"/>
            <a:ext cx="648072" cy="258328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8" name="矩形 107"/>
          <p:cNvSpPr/>
          <p:nvPr/>
        </p:nvSpPr>
        <p:spPr>
          <a:xfrm>
            <a:off x="1436921" y="1836432"/>
            <a:ext cx="648072" cy="2402538"/>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9" name="矩形 108"/>
          <p:cNvSpPr/>
          <p:nvPr/>
        </p:nvSpPr>
        <p:spPr>
          <a:xfrm>
            <a:off x="2537773" y="2393763"/>
            <a:ext cx="648072" cy="184520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0" name="矩形 109"/>
          <p:cNvSpPr/>
          <p:nvPr/>
        </p:nvSpPr>
        <p:spPr>
          <a:xfrm>
            <a:off x="2537773" y="2693554"/>
            <a:ext cx="648072" cy="1545416"/>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1" name="矩形 110"/>
          <p:cNvSpPr/>
          <p:nvPr/>
        </p:nvSpPr>
        <p:spPr>
          <a:xfrm>
            <a:off x="3648486" y="2947324"/>
            <a:ext cx="648072" cy="129164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2" name="矩形 111"/>
          <p:cNvSpPr/>
          <p:nvPr/>
        </p:nvSpPr>
        <p:spPr>
          <a:xfrm>
            <a:off x="3648486" y="3431635"/>
            <a:ext cx="648072" cy="807333"/>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3" name="矩形 112"/>
          <p:cNvSpPr/>
          <p:nvPr/>
        </p:nvSpPr>
        <p:spPr>
          <a:xfrm>
            <a:off x="4765164" y="3131845"/>
            <a:ext cx="648072" cy="11071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4" name="矩形 113"/>
          <p:cNvSpPr/>
          <p:nvPr/>
        </p:nvSpPr>
        <p:spPr>
          <a:xfrm>
            <a:off x="4765164" y="3372113"/>
            <a:ext cx="648072" cy="866855"/>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5" name="TextBox 114"/>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itchFamily="34" charset="-122"/>
                <a:ea typeface="微软雅黑" pitchFamily="34" charset="-122"/>
              </a:rPr>
              <a:t>       点击</a:t>
            </a:r>
            <a:r>
              <a:rPr lang="zh-CN" altLang="en-US" sz="1100" b="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b="0" dirty="0" smtClean="0">
                <a:latin typeface="微软雅黑" pitchFamily="34" charset="-122"/>
                <a:ea typeface="微软雅黑" pitchFamily="34" charset="-122"/>
              </a:rPr>
              <a:t>。</a:t>
            </a:r>
            <a:r>
              <a:rPr lang="zh-CN" altLang="en-US" sz="1100" b="0" dirty="0">
                <a:latin typeface="微软雅黑" pitchFamily="34" charset="-122"/>
                <a:ea typeface="微软雅黑" pitchFamily="34" charset="-122"/>
              </a:rPr>
              <a:t> 点击输入简要文字解说，解说文字尽量概括精炼，不用多余的文字</a:t>
            </a:r>
            <a:r>
              <a:rPr lang="zh-CN" altLang="en-US" sz="1100" b="0" dirty="0" smtClean="0">
                <a:latin typeface="微软雅黑" pitchFamily="34" charset="-122"/>
                <a:ea typeface="微软雅黑" pitchFamily="34" charset="-122"/>
              </a:rPr>
              <a:t>修饰。</a:t>
            </a:r>
            <a:endParaRPr lang="zh-CN" altLang="en-US" sz="1100" b="0" dirty="0">
              <a:latin typeface="微软雅黑" pitchFamily="34" charset="-122"/>
              <a:ea typeface="微软雅黑" pitchFamily="34" charset="-122"/>
            </a:endParaRPr>
          </a:p>
        </p:txBody>
      </p:sp>
      <p:sp>
        <p:nvSpPr>
          <p:cNvPr id="116" name="TextBox 115"/>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itchFamily="34" charset="-122"/>
                <a:ea typeface="微软雅黑" pitchFamily="34" charset="-122"/>
              </a:rPr>
              <a:t>点击输入标题文本</a:t>
            </a:r>
            <a:endParaRPr lang="zh-CN" altLang="en-US" sz="2000" b="0" dirty="0">
              <a:latin typeface="微软雅黑" pitchFamily="34" charset="-122"/>
              <a:ea typeface="微软雅黑" pitchFamily="34" charset="-122"/>
            </a:endParaRPr>
          </a:p>
        </p:txBody>
      </p:sp>
      <p:sp>
        <p:nvSpPr>
          <p:cNvPr id="117" name="TextBox 116"/>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18" name="TextBox 117"/>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全年总额：</a:t>
            </a:r>
            <a:endParaRPr lang="zh-CN" altLang="en-US" sz="1400" b="0" dirty="0">
              <a:latin typeface="微软雅黑" pitchFamily="34" charset="-122"/>
              <a:ea typeface="微软雅黑" pitchFamily="34" charset="-122"/>
            </a:endParaRPr>
          </a:p>
        </p:txBody>
      </p:sp>
      <p:sp>
        <p:nvSpPr>
          <p:cNvPr id="119" name="TextBox 118"/>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毛利润</a:t>
            </a:r>
            <a:endParaRPr lang="zh-CN" altLang="en-US" sz="1400" b="0" dirty="0">
              <a:latin typeface="微软雅黑" pitchFamily="34" charset="-122"/>
              <a:ea typeface="微软雅黑" pitchFamily="34" charset="-122"/>
            </a:endParaRPr>
          </a:p>
        </p:txBody>
      </p:sp>
      <p:sp>
        <p:nvSpPr>
          <p:cNvPr id="120" name="TextBox 119"/>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纯利润</a:t>
            </a:r>
            <a:endParaRPr lang="zh-CN" altLang="en-US" sz="1400" b="0" dirty="0">
              <a:latin typeface="微软雅黑" pitchFamily="34" charset="-122"/>
              <a:ea typeface="微软雅黑" pitchFamily="34" charset="-122"/>
            </a:endParaRPr>
          </a:p>
        </p:txBody>
      </p:sp>
      <p:sp>
        <p:nvSpPr>
          <p:cNvPr id="121"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350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
        <p:nvSpPr>
          <p:cNvPr id="122"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500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
        <p:nvSpPr>
          <p:cNvPr id="123"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300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
        <p:nvSpPr>
          <p:cNvPr id="124" name="TextBox 123"/>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itchFamily="34" charset="-122"/>
                <a:ea typeface="微软雅黑" pitchFamily="34" charset="-122"/>
              </a:rPr>
              <a:t>（万元）</a:t>
            </a:r>
            <a:endParaRPr lang="zh-CN" altLang="en-US" sz="900" b="0" dirty="0">
              <a:latin typeface="微软雅黑" pitchFamily="34" charset="-122"/>
              <a:ea typeface="微软雅黑" pitchFamily="34" charset="-122"/>
            </a:endParaRPr>
          </a:p>
        </p:txBody>
      </p:sp>
      <p:sp>
        <p:nvSpPr>
          <p:cNvPr id="125"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650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6"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420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7"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a:t>
            </a:r>
            <a:r>
              <a:rPr lang="en-US" altLang="zh-CN" sz="1200" b="0" dirty="0" smtClean="0">
                <a:solidFill>
                  <a:schemeClr val="bg1"/>
                </a:solidFill>
                <a:latin typeface="微软雅黑" pitchFamily="34" charset="-122"/>
                <a:ea typeface="微软雅黑" pitchFamily="34" charset="-122"/>
              </a:rPr>
              <a:t>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8"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240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9" name="矩形 128"/>
          <p:cNvSpPr/>
          <p:nvPr/>
        </p:nvSpPr>
        <p:spPr>
          <a:xfrm>
            <a:off x="6729997" y="3990494"/>
            <a:ext cx="383842" cy="18437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0" name="矩形 129"/>
          <p:cNvSpPr/>
          <p:nvPr/>
        </p:nvSpPr>
        <p:spPr>
          <a:xfrm>
            <a:off x="6729997" y="4324332"/>
            <a:ext cx="383842" cy="18437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1"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700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15000">
        <p:checker/>
      </p:transition>
    </mc:Choice>
    <mc:Fallback xmlns="">
      <p:transition spd="slow" advClick="0" advTm="1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6"/>
                                        </p:tgtEl>
                                        <p:attrNameLst>
                                          <p:attrName>style.visibility</p:attrName>
                                        </p:attrNameLst>
                                      </p:cBhvr>
                                      <p:to>
                                        <p:strVal val="visible"/>
                                      </p:to>
                                    </p:set>
                                    <p:anim calcmode="lin" valueType="num">
                                      <p:cBhvr additive="base">
                                        <p:cTn id="11" dur="100" fill="hold"/>
                                        <p:tgtEl>
                                          <p:spTgt spid="106"/>
                                        </p:tgtEl>
                                        <p:attrNameLst>
                                          <p:attrName>ppt_x</p:attrName>
                                        </p:attrNameLst>
                                      </p:cBhvr>
                                      <p:tavLst>
                                        <p:tav tm="0">
                                          <p:val>
                                            <p:strVal val="0-#ppt_w/2"/>
                                          </p:val>
                                        </p:tav>
                                        <p:tav tm="100000">
                                          <p:val>
                                            <p:strVal val="#ppt_x"/>
                                          </p:val>
                                        </p:tav>
                                      </p:tavLst>
                                    </p:anim>
                                    <p:anim calcmode="lin" valueType="num">
                                      <p:cBhvr additive="base">
                                        <p:cTn id="12" dur="100" fill="hold"/>
                                        <p:tgtEl>
                                          <p:spTgt spid="10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100" fill="hold"/>
                                        <p:tgtEl>
                                          <p:spTgt spid="59"/>
                                        </p:tgtEl>
                                        <p:attrNameLst>
                                          <p:attrName>ppt_x</p:attrName>
                                        </p:attrNameLst>
                                      </p:cBhvr>
                                      <p:tavLst>
                                        <p:tav tm="0">
                                          <p:val>
                                            <p:strVal val="0-#ppt_w/2"/>
                                          </p:val>
                                        </p:tav>
                                        <p:tav tm="100000">
                                          <p:val>
                                            <p:strVal val="#ppt_x"/>
                                          </p:val>
                                        </p:tav>
                                      </p:tavLst>
                                    </p:anim>
                                    <p:anim calcmode="lin" valueType="num">
                                      <p:cBhvr additive="base">
                                        <p:cTn id="17" dur="100" fill="hold"/>
                                        <p:tgtEl>
                                          <p:spTgt spid="59"/>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100" fill="hold"/>
                                        <p:tgtEl>
                                          <p:spTgt spid="63"/>
                                        </p:tgtEl>
                                        <p:attrNameLst>
                                          <p:attrName>ppt_x</p:attrName>
                                        </p:attrNameLst>
                                      </p:cBhvr>
                                      <p:tavLst>
                                        <p:tav tm="0">
                                          <p:val>
                                            <p:strVal val="0-#ppt_w/2"/>
                                          </p:val>
                                        </p:tav>
                                        <p:tav tm="100000">
                                          <p:val>
                                            <p:strVal val="#ppt_x"/>
                                          </p:val>
                                        </p:tav>
                                      </p:tavLst>
                                    </p:anim>
                                    <p:anim calcmode="lin" valueType="num">
                                      <p:cBhvr additive="base">
                                        <p:cTn id="22" dur="1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100" fill="hold"/>
                                        <p:tgtEl>
                                          <p:spTgt spid="64"/>
                                        </p:tgtEl>
                                        <p:attrNameLst>
                                          <p:attrName>ppt_x</p:attrName>
                                        </p:attrNameLst>
                                      </p:cBhvr>
                                      <p:tavLst>
                                        <p:tav tm="0">
                                          <p:val>
                                            <p:strVal val="0-#ppt_w/2"/>
                                          </p:val>
                                        </p:tav>
                                        <p:tav tm="100000">
                                          <p:val>
                                            <p:strVal val="#ppt_x"/>
                                          </p:val>
                                        </p:tav>
                                      </p:tavLst>
                                    </p:anim>
                                    <p:anim calcmode="lin" valueType="num">
                                      <p:cBhvr additive="base">
                                        <p:cTn id="27" dur="1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00" fill="hold"/>
                                        <p:tgtEl>
                                          <p:spTgt spid="65"/>
                                        </p:tgtEl>
                                        <p:attrNameLst>
                                          <p:attrName>ppt_x</p:attrName>
                                        </p:attrNameLst>
                                      </p:cBhvr>
                                      <p:tavLst>
                                        <p:tav tm="0">
                                          <p:val>
                                            <p:strVal val="0-#ppt_w/2"/>
                                          </p:val>
                                        </p:tav>
                                        <p:tav tm="100000">
                                          <p:val>
                                            <p:strVal val="#ppt_x"/>
                                          </p:val>
                                        </p:tav>
                                      </p:tavLst>
                                    </p:anim>
                                    <p:anim calcmode="lin" valueType="num">
                                      <p:cBhvr additive="base">
                                        <p:cTn id="32" dur="100" fill="hold"/>
                                        <p:tgtEl>
                                          <p:spTgt spid="65"/>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00" fill="hold"/>
                                        <p:tgtEl>
                                          <p:spTgt spid="66"/>
                                        </p:tgtEl>
                                        <p:attrNameLst>
                                          <p:attrName>ppt_x</p:attrName>
                                        </p:attrNameLst>
                                      </p:cBhvr>
                                      <p:tavLst>
                                        <p:tav tm="0">
                                          <p:val>
                                            <p:strVal val="0-#ppt_w/2"/>
                                          </p:val>
                                        </p:tav>
                                        <p:tav tm="100000">
                                          <p:val>
                                            <p:strVal val="#ppt_x"/>
                                          </p:val>
                                        </p:tav>
                                      </p:tavLst>
                                    </p:anim>
                                    <p:anim calcmode="lin" valueType="num">
                                      <p:cBhvr additive="base">
                                        <p:cTn id="37" dur="100" fill="hold"/>
                                        <p:tgtEl>
                                          <p:spTgt spid="66"/>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100" fill="hold"/>
                                        <p:tgtEl>
                                          <p:spTgt spid="67"/>
                                        </p:tgtEl>
                                        <p:attrNameLst>
                                          <p:attrName>ppt_x</p:attrName>
                                        </p:attrNameLst>
                                      </p:cBhvr>
                                      <p:tavLst>
                                        <p:tav tm="0">
                                          <p:val>
                                            <p:strVal val="0-#ppt_w/2"/>
                                          </p:val>
                                        </p:tav>
                                        <p:tav tm="100000">
                                          <p:val>
                                            <p:strVal val="#ppt_x"/>
                                          </p:val>
                                        </p:tav>
                                      </p:tavLst>
                                    </p:anim>
                                    <p:anim calcmode="lin" valueType="num">
                                      <p:cBhvr additive="base">
                                        <p:cTn id="42" dur="100" fill="hold"/>
                                        <p:tgtEl>
                                          <p:spTgt spid="67"/>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100" fill="hold"/>
                                        <p:tgtEl>
                                          <p:spTgt spid="68"/>
                                        </p:tgtEl>
                                        <p:attrNameLst>
                                          <p:attrName>ppt_x</p:attrName>
                                        </p:attrNameLst>
                                      </p:cBhvr>
                                      <p:tavLst>
                                        <p:tav tm="0">
                                          <p:val>
                                            <p:strVal val="0-#ppt_w/2"/>
                                          </p:val>
                                        </p:tav>
                                        <p:tav tm="100000">
                                          <p:val>
                                            <p:strVal val="#ppt_x"/>
                                          </p:val>
                                        </p:tav>
                                      </p:tavLst>
                                    </p:anim>
                                    <p:anim calcmode="lin" valueType="num">
                                      <p:cBhvr additive="base">
                                        <p:cTn id="47" dur="100" fill="hold"/>
                                        <p:tgtEl>
                                          <p:spTgt spid="6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100" fill="hold"/>
                                        <p:tgtEl>
                                          <p:spTgt spid="105"/>
                                        </p:tgtEl>
                                        <p:attrNameLst>
                                          <p:attrName>ppt_x</p:attrName>
                                        </p:attrNameLst>
                                      </p:cBhvr>
                                      <p:tavLst>
                                        <p:tav tm="0">
                                          <p:val>
                                            <p:strVal val="0-#ppt_w/2"/>
                                          </p:val>
                                        </p:tav>
                                        <p:tav tm="100000">
                                          <p:val>
                                            <p:strVal val="#ppt_x"/>
                                          </p:val>
                                        </p:tav>
                                      </p:tavLst>
                                    </p:anim>
                                    <p:anim calcmode="lin" valueType="num">
                                      <p:cBhvr additive="base">
                                        <p:cTn id="52" dur="100" fill="hold"/>
                                        <p:tgtEl>
                                          <p:spTgt spid="10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200" fill="hold"/>
                                        <p:tgtEl>
                                          <p:spTgt spid="124"/>
                                        </p:tgtEl>
                                        <p:attrNameLst>
                                          <p:attrName>ppt_x</p:attrName>
                                        </p:attrNameLst>
                                      </p:cBhvr>
                                      <p:tavLst>
                                        <p:tav tm="0">
                                          <p:val>
                                            <p:strVal val="0-#ppt_w/2"/>
                                          </p:val>
                                        </p:tav>
                                        <p:tav tm="100000">
                                          <p:val>
                                            <p:strVal val="#ppt_x"/>
                                          </p:val>
                                        </p:tav>
                                      </p:tavLst>
                                    </p:anim>
                                    <p:anim calcmode="lin" valueType="num">
                                      <p:cBhvr additive="base">
                                        <p:cTn id="57" dur="200" fill="hold"/>
                                        <p:tgtEl>
                                          <p:spTgt spid="12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200" fill="hold"/>
                                        <p:tgtEl>
                                          <p:spTgt spid="58"/>
                                        </p:tgtEl>
                                        <p:attrNameLst>
                                          <p:attrName>ppt_x</p:attrName>
                                        </p:attrNameLst>
                                      </p:cBhvr>
                                      <p:tavLst>
                                        <p:tav tm="0">
                                          <p:val>
                                            <p:strVal val="0-#ppt_w/2"/>
                                          </p:val>
                                        </p:tav>
                                        <p:tav tm="100000">
                                          <p:val>
                                            <p:strVal val="#ppt_x"/>
                                          </p:val>
                                        </p:tav>
                                      </p:tavLst>
                                    </p:anim>
                                    <p:anim calcmode="lin" valueType="num">
                                      <p:cBhvr additive="base">
                                        <p:cTn id="62" dur="2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wipe(down)">
                                      <p:cBhvr>
                                        <p:cTn id="66" dur="300"/>
                                        <p:tgtEl>
                                          <p:spTgt spid="10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131"/>
                                        </p:tgtEl>
                                        <p:attrNameLst>
                                          <p:attrName>style.visibility</p:attrName>
                                        </p:attrNameLst>
                                      </p:cBhvr>
                                      <p:to>
                                        <p:strVal val="visible"/>
                                      </p:to>
                                    </p:set>
                                    <p:anim calcmode="lin" valueType="num">
                                      <p:cBhvr>
                                        <p:cTn id="70" dur="300" fill="hold"/>
                                        <p:tgtEl>
                                          <p:spTgt spid="131"/>
                                        </p:tgtEl>
                                        <p:attrNameLst>
                                          <p:attrName>ppt_w</p:attrName>
                                        </p:attrNameLst>
                                      </p:cBhvr>
                                      <p:tavLst>
                                        <p:tav tm="0">
                                          <p:val>
                                            <p:fltVal val="0"/>
                                          </p:val>
                                        </p:tav>
                                        <p:tav tm="100000">
                                          <p:val>
                                            <p:strVal val="#ppt_w"/>
                                          </p:val>
                                        </p:tav>
                                      </p:tavLst>
                                    </p:anim>
                                    <p:anim calcmode="lin" valueType="num">
                                      <p:cBhvr>
                                        <p:cTn id="71" dur="300" fill="hold"/>
                                        <p:tgtEl>
                                          <p:spTgt spid="131"/>
                                        </p:tgtEl>
                                        <p:attrNameLst>
                                          <p:attrName>ppt_h</p:attrName>
                                        </p:attrNameLst>
                                      </p:cBhvr>
                                      <p:tavLst>
                                        <p:tav tm="0">
                                          <p:val>
                                            <p:fltVal val="0"/>
                                          </p:val>
                                        </p:tav>
                                        <p:tav tm="100000">
                                          <p:val>
                                            <p:strVal val="#ppt_h"/>
                                          </p:val>
                                        </p:tav>
                                      </p:tavLst>
                                    </p:anim>
                                    <p:animEffect transition="in" filter="fade">
                                      <p:cBhvr>
                                        <p:cTn id="72" dur="300"/>
                                        <p:tgtEl>
                                          <p:spTgt spid="13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down)">
                                      <p:cBhvr>
                                        <p:cTn id="76" dur="500"/>
                                        <p:tgtEl>
                                          <p:spTgt spid="10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300" fill="hold"/>
                                        <p:tgtEl>
                                          <p:spTgt spid="125"/>
                                        </p:tgtEl>
                                        <p:attrNameLst>
                                          <p:attrName>ppt_w</p:attrName>
                                        </p:attrNameLst>
                                      </p:cBhvr>
                                      <p:tavLst>
                                        <p:tav tm="0">
                                          <p:val>
                                            <p:fltVal val="0"/>
                                          </p:val>
                                        </p:tav>
                                        <p:tav tm="100000">
                                          <p:val>
                                            <p:strVal val="#ppt_w"/>
                                          </p:val>
                                        </p:tav>
                                      </p:tavLst>
                                    </p:anim>
                                    <p:anim calcmode="lin" valueType="num">
                                      <p:cBhvr>
                                        <p:cTn id="81" dur="300" fill="hold"/>
                                        <p:tgtEl>
                                          <p:spTgt spid="125"/>
                                        </p:tgtEl>
                                        <p:attrNameLst>
                                          <p:attrName>ppt_h</p:attrName>
                                        </p:attrNameLst>
                                      </p:cBhvr>
                                      <p:tavLst>
                                        <p:tav tm="0">
                                          <p:val>
                                            <p:fltVal val="0"/>
                                          </p:val>
                                        </p:tav>
                                        <p:tav tm="100000">
                                          <p:val>
                                            <p:strVal val="#ppt_h"/>
                                          </p:val>
                                        </p:tav>
                                      </p:tavLst>
                                    </p:anim>
                                    <p:animEffect transition="in" filter="fade">
                                      <p:cBhvr>
                                        <p:cTn id="82" dur="300"/>
                                        <p:tgtEl>
                                          <p:spTgt spid="12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200" fill="hold"/>
                                        <p:tgtEl>
                                          <p:spTgt spid="60"/>
                                        </p:tgtEl>
                                        <p:attrNameLst>
                                          <p:attrName>ppt_x</p:attrName>
                                        </p:attrNameLst>
                                      </p:cBhvr>
                                      <p:tavLst>
                                        <p:tav tm="0">
                                          <p:val>
                                            <p:strVal val="0-#ppt_w/2"/>
                                          </p:val>
                                        </p:tav>
                                        <p:tav tm="100000">
                                          <p:val>
                                            <p:strVal val="#ppt_x"/>
                                          </p:val>
                                        </p:tav>
                                      </p:tavLst>
                                    </p:anim>
                                    <p:anim calcmode="lin" valueType="num">
                                      <p:cBhvr additive="base">
                                        <p:cTn id="87" dur="200" fill="hold"/>
                                        <p:tgtEl>
                                          <p:spTgt spid="60"/>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300"/>
                                        <p:tgtEl>
                                          <p:spTgt spid="10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22"/>
                                        </p:tgtEl>
                                        <p:attrNameLst>
                                          <p:attrName>style.visibility</p:attrName>
                                        </p:attrNameLst>
                                      </p:cBhvr>
                                      <p:to>
                                        <p:strVal val="visible"/>
                                      </p:to>
                                    </p:set>
                                    <p:anim calcmode="lin" valueType="num">
                                      <p:cBhvr>
                                        <p:cTn id="95" dur="300" fill="hold"/>
                                        <p:tgtEl>
                                          <p:spTgt spid="122"/>
                                        </p:tgtEl>
                                        <p:attrNameLst>
                                          <p:attrName>ppt_w</p:attrName>
                                        </p:attrNameLst>
                                      </p:cBhvr>
                                      <p:tavLst>
                                        <p:tav tm="0">
                                          <p:val>
                                            <p:fltVal val="0"/>
                                          </p:val>
                                        </p:tav>
                                        <p:tav tm="100000">
                                          <p:val>
                                            <p:strVal val="#ppt_w"/>
                                          </p:val>
                                        </p:tav>
                                      </p:tavLst>
                                    </p:anim>
                                    <p:anim calcmode="lin" valueType="num">
                                      <p:cBhvr>
                                        <p:cTn id="96" dur="300" fill="hold"/>
                                        <p:tgtEl>
                                          <p:spTgt spid="122"/>
                                        </p:tgtEl>
                                        <p:attrNameLst>
                                          <p:attrName>ppt_h</p:attrName>
                                        </p:attrNameLst>
                                      </p:cBhvr>
                                      <p:tavLst>
                                        <p:tav tm="0">
                                          <p:val>
                                            <p:fltVal val="0"/>
                                          </p:val>
                                        </p:tav>
                                        <p:tav tm="100000">
                                          <p:val>
                                            <p:strVal val="#ppt_h"/>
                                          </p:val>
                                        </p:tav>
                                      </p:tavLst>
                                    </p:anim>
                                    <p:animEffect transition="in" filter="fade">
                                      <p:cBhvr>
                                        <p:cTn id="97" dur="300"/>
                                        <p:tgtEl>
                                          <p:spTgt spid="12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wipe(down)">
                                      <p:cBhvr>
                                        <p:cTn id="101" dur="500"/>
                                        <p:tgtEl>
                                          <p:spTgt spid="11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 calcmode="lin" valueType="num">
                                      <p:cBhvr>
                                        <p:cTn id="105" dur="300" fill="hold"/>
                                        <p:tgtEl>
                                          <p:spTgt spid="126"/>
                                        </p:tgtEl>
                                        <p:attrNameLst>
                                          <p:attrName>ppt_w</p:attrName>
                                        </p:attrNameLst>
                                      </p:cBhvr>
                                      <p:tavLst>
                                        <p:tav tm="0">
                                          <p:val>
                                            <p:fltVal val="0"/>
                                          </p:val>
                                        </p:tav>
                                        <p:tav tm="100000">
                                          <p:val>
                                            <p:strVal val="#ppt_w"/>
                                          </p:val>
                                        </p:tav>
                                      </p:tavLst>
                                    </p:anim>
                                    <p:anim calcmode="lin" valueType="num">
                                      <p:cBhvr>
                                        <p:cTn id="106" dur="300" fill="hold"/>
                                        <p:tgtEl>
                                          <p:spTgt spid="126"/>
                                        </p:tgtEl>
                                        <p:attrNameLst>
                                          <p:attrName>ppt_h</p:attrName>
                                        </p:attrNameLst>
                                      </p:cBhvr>
                                      <p:tavLst>
                                        <p:tav tm="0">
                                          <p:val>
                                            <p:fltVal val="0"/>
                                          </p:val>
                                        </p:tav>
                                        <p:tav tm="100000">
                                          <p:val>
                                            <p:strVal val="#ppt_h"/>
                                          </p:val>
                                        </p:tav>
                                      </p:tavLst>
                                    </p:anim>
                                    <p:animEffect transition="in" filter="fade">
                                      <p:cBhvr>
                                        <p:cTn id="107" dur="300"/>
                                        <p:tgtEl>
                                          <p:spTgt spid="12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200" fill="hold"/>
                                        <p:tgtEl>
                                          <p:spTgt spid="61"/>
                                        </p:tgtEl>
                                        <p:attrNameLst>
                                          <p:attrName>ppt_x</p:attrName>
                                        </p:attrNameLst>
                                      </p:cBhvr>
                                      <p:tavLst>
                                        <p:tav tm="0">
                                          <p:val>
                                            <p:strVal val="0-#ppt_w/2"/>
                                          </p:val>
                                        </p:tav>
                                        <p:tav tm="100000">
                                          <p:val>
                                            <p:strVal val="#ppt_x"/>
                                          </p:val>
                                        </p:tav>
                                      </p:tavLst>
                                    </p:anim>
                                    <p:anim calcmode="lin" valueType="num">
                                      <p:cBhvr additive="base">
                                        <p:cTn id="112" dur="200" fill="hold"/>
                                        <p:tgtEl>
                                          <p:spTgt spid="61"/>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wipe(down)">
                                      <p:cBhvr>
                                        <p:cTn id="116" dur="300"/>
                                        <p:tgtEl>
                                          <p:spTgt spid="11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21"/>
                                        </p:tgtEl>
                                        <p:attrNameLst>
                                          <p:attrName>style.visibility</p:attrName>
                                        </p:attrNameLst>
                                      </p:cBhvr>
                                      <p:to>
                                        <p:strVal val="visible"/>
                                      </p:to>
                                    </p:set>
                                    <p:anim calcmode="lin" valueType="num">
                                      <p:cBhvr>
                                        <p:cTn id="120" dur="300" fill="hold"/>
                                        <p:tgtEl>
                                          <p:spTgt spid="121"/>
                                        </p:tgtEl>
                                        <p:attrNameLst>
                                          <p:attrName>ppt_w</p:attrName>
                                        </p:attrNameLst>
                                      </p:cBhvr>
                                      <p:tavLst>
                                        <p:tav tm="0">
                                          <p:val>
                                            <p:fltVal val="0"/>
                                          </p:val>
                                        </p:tav>
                                        <p:tav tm="100000">
                                          <p:val>
                                            <p:strVal val="#ppt_w"/>
                                          </p:val>
                                        </p:tav>
                                      </p:tavLst>
                                    </p:anim>
                                    <p:anim calcmode="lin" valueType="num">
                                      <p:cBhvr>
                                        <p:cTn id="121" dur="300" fill="hold"/>
                                        <p:tgtEl>
                                          <p:spTgt spid="121"/>
                                        </p:tgtEl>
                                        <p:attrNameLst>
                                          <p:attrName>ppt_h</p:attrName>
                                        </p:attrNameLst>
                                      </p:cBhvr>
                                      <p:tavLst>
                                        <p:tav tm="0">
                                          <p:val>
                                            <p:fltVal val="0"/>
                                          </p:val>
                                        </p:tav>
                                        <p:tav tm="100000">
                                          <p:val>
                                            <p:strVal val="#ppt_h"/>
                                          </p:val>
                                        </p:tav>
                                      </p:tavLst>
                                    </p:anim>
                                    <p:animEffect transition="in" filter="fade">
                                      <p:cBhvr>
                                        <p:cTn id="122" dur="300"/>
                                        <p:tgtEl>
                                          <p:spTgt spid="12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down)">
                                      <p:cBhvr>
                                        <p:cTn id="126" dur="500"/>
                                        <p:tgtEl>
                                          <p:spTgt spid="11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127"/>
                                        </p:tgtEl>
                                        <p:attrNameLst>
                                          <p:attrName>style.visibility</p:attrName>
                                        </p:attrNameLst>
                                      </p:cBhvr>
                                      <p:to>
                                        <p:strVal val="visible"/>
                                      </p:to>
                                    </p:set>
                                    <p:anim calcmode="lin" valueType="num">
                                      <p:cBhvr>
                                        <p:cTn id="130" dur="300" fill="hold"/>
                                        <p:tgtEl>
                                          <p:spTgt spid="127"/>
                                        </p:tgtEl>
                                        <p:attrNameLst>
                                          <p:attrName>ppt_w</p:attrName>
                                        </p:attrNameLst>
                                      </p:cBhvr>
                                      <p:tavLst>
                                        <p:tav tm="0">
                                          <p:val>
                                            <p:fltVal val="0"/>
                                          </p:val>
                                        </p:tav>
                                        <p:tav tm="100000">
                                          <p:val>
                                            <p:strVal val="#ppt_w"/>
                                          </p:val>
                                        </p:tav>
                                      </p:tavLst>
                                    </p:anim>
                                    <p:anim calcmode="lin" valueType="num">
                                      <p:cBhvr>
                                        <p:cTn id="131" dur="300" fill="hold"/>
                                        <p:tgtEl>
                                          <p:spTgt spid="127"/>
                                        </p:tgtEl>
                                        <p:attrNameLst>
                                          <p:attrName>ppt_h</p:attrName>
                                        </p:attrNameLst>
                                      </p:cBhvr>
                                      <p:tavLst>
                                        <p:tav tm="0">
                                          <p:val>
                                            <p:fltVal val="0"/>
                                          </p:val>
                                        </p:tav>
                                        <p:tav tm="100000">
                                          <p:val>
                                            <p:strVal val="#ppt_h"/>
                                          </p:val>
                                        </p:tav>
                                      </p:tavLst>
                                    </p:anim>
                                    <p:animEffect transition="in" filter="fade">
                                      <p:cBhvr>
                                        <p:cTn id="132" dur="300"/>
                                        <p:tgtEl>
                                          <p:spTgt spid="12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additive="base">
                                        <p:cTn id="136" dur="200" fill="hold"/>
                                        <p:tgtEl>
                                          <p:spTgt spid="62"/>
                                        </p:tgtEl>
                                        <p:attrNameLst>
                                          <p:attrName>ppt_x</p:attrName>
                                        </p:attrNameLst>
                                      </p:cBhvr>
                                      <p:tavLst>
                                        <p:tav tm="0">
                                          <p:val>
                                            <p:strVal val="0-#ppt_w/2"/>
                                          </p:val>
                                        </p:tav>
                                        <p:tav tm="100000">
                                          <p:val>
                                            <p:strVal val="#ppt_x"/>
                                          </p:val>
                                        </p:tav>
                                      </p:tavLst>
                                    </p:anim>
                                    <p:anim calcmode="lin" valueType="num">
                                      <p:cBhvr additive="base">
                                        <p:cTn id="137" dur="200" fill="hold"/>
                                        <p:tgtEl>
                                          <p:spTgt spid="62"/>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113"/>
                                        </p:tgtEl>
                                        <p:attrNameLst>
                                          <p:attrName>style.visibility</p:attrName>
                                        </p:attrNameLst>
                                      </p:cBhvr>
                                      <p:to>
                                        <p:strVal val="visible"/>
                                      </p:to>
                                    </p:set>
                                    <p:animEffect transition="in" filter="wipe(down)">
                                      <p:cBhvr>
                                        <p:cTn id="141" dur="300"/>
                                        <p:tgtEl>
                                          <p:spTgt spid="11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123"/>
                                        </p:tgtEl>
                                        <p:attrNameLst>
                                          <p:attrName>style.visibility</p:attrName>
                                        </p:attrNameLst>
                                      </p:cBhvr>
                                      <p:to>
                                        <p:strVal val="visible"/>
                                      </p:to>
                                    </p:set>
                                    <p:anim calcmode="lin" valueType="num">
                                      <p:cBhvr>
                                        <p:cTn id="145" dur="300" fill="hold"/>
                                        <p:tgtEl>
                                          <p:spTgt spid="123"/>
                                        </p:tgtEl>
                                        <p:attrNameLst>
                                          <p:attrName>ppt_w</p:attrName>
                                        </p:attrNameLst>
                                      </p:cBhvr>
                                      <p:tavLst>
                                        <p:tav tm="0">
                                          <p:val>
                                            <p:fltVal val="0"/>
                                          </p:val>
                                        </p:tav>
                                        <p:tav tm="100000">
                                          <p:val>
                                            <p:strVal val="#ppt_w"/>
                                          </p:val>
                                        </p:tav>
                                      </p:tavLst>
                                    </p:anim>
                                    <p:anim calcmode="lin" valueType="num">
                                      <p:cBhvr>
                                        <p:cTn id="146" dur="300" fill="hold"/>
                                        <p:tgtEl>
                                          <p:spTgt spid="123"/>
                                        </p:tgtEl>
                                        <p:attrNameLst>
                                          <p:attrName>ppt_h</p:attrName>
                                        </p:attrNameLst>
                                      </p:cBhvr>
                                      <p:tavLst>
                                        <p:tav tm="0">
                                          <p:val>
                                            <p:fltVal val="0"/>
                                          </p:val>
                                        </p:tav>
                                        <p:tav tm="100000">
                                          <p:val>
                                            <p:strVal val="#ppt_h"/>
                                          </p:val>
                                        </p:tav>
                                      </p:tavLst>
                                    </p:anim>
                                    <p:animEffect transition="in" filter="fade">
                                      <p:cBhvr>
                                        <p:cTn id="147" dur="300"/>
                                        <p:tgtEl>
                                          <p:spTgt spid="12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114"/>
                                        </p:tgtEl>
                                        <p:attrNameLst>
                                          <p:attrName>style.visibility</p:attrName>
                                        </p:attrNameLst>
                                      </p:cBhvr>
                                      <p:to>
                                        <p:strVal val="visible"/>
                                      </p:to>
                                    </p:set>
                                    <p:animEffect transition="in" filter="wipe(down)">
                                      <p:cBhvr>
                                        <p:cTn id="151" dur="500"/>
                                        <p:tgtEl>
                                          <p:spTgt spid="11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128"/>
                                        </p:tgtEl>
                                        <p:attrNameLst>
                                          <p:attrName>style.visibility</p:attrName>
                                        </p:attrNameLst>
                                      </p:cBhvr>
                                      <p:to>
                                        <p:strVal val="visible"/>
                                      </p:to>
                                    </p:set>
                                    <p:anim calcmode="lin" valueType="num">
                                      <p:cBhvr>
                                        <p:cTn id="155" dur="300" fill="hold"/>
                                        <p:tgtEl>
                                          <p:spTgt spid="128"/>
                                        </p:tgtEl>
                                        <p:attrNameLst>
                                          <p:attrName>ppt_w</p:attrName>
                                        </p:attrNameLst>
                                      </p:cBhvr>
                                      <p:tavLst>
                                        <p:tav tm="0">
                                          <p:val>
                                            <p:fltVal val="0"/>
                                          </p:val>
                                        </p:tav>
                                        <p:tav tm="100000">
                                          <p:val>
                                            <p:strVal val="#ppt_w"/>
                                          </p:val>
                                        </p:tav>
                                      </p:tavLst>
                                    </p:anim>
                                    <p:anim calcmode="lin" valueType="num">
                                      <p:cBhvr>
                                        <p:cTn id="156" dur="300" fill="hold"/>
                                        <p:tgtEl>
                                          <p:spTgt spid="128"/>
                                        </p:tgtEl>
                                        <p:attrNameLst>
                                          <p:attrName>ppt_h</p:attrName>
                                        </p:attrNameLst>
                                      </p:cBhvr>
                                      <p:tavLst>
                                        <p:tav tm="0">
                                          <p:val>
                                            <p:fltVal val="0"/>
                                          </p:val>
                                        </p:tav>
                                        <p:tav tm="100000">
                                          <p:val>
                                            <p:strVal val="#ppt_h"/>
                                          </p:val>
                                        </p:tav>
                                      </p:tavLst>
                                    </p:anim>
                                    <p:animEffect transition="in" filter="fade">
                                      <p:cBhvr>
                                        <p:cTn id="157" dur="300"/>
                                        <p:tgtEl>
                                          <p:spTgt spid="12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116"/>
                                        </p:tgtEl>
                                        <p:attrNameLst>
                                          <p:attrName>style.visibility</p:attrName>
                                        </p:attrNameLst>
                                      </p:cBhvr>
                                      <p:to>
                                        <p:strVal val="visible"/>
                                      </p:to>
                                    </p:set>
                                    <p:anim calcmode="lin" valueType="num">
                                      <p:cBhvr additive="base">
                                        <p:cTn id="161" dur="300" fill="hold"/>
                                        <p:tgtEl>
                                          <p:spTgt spid="116"/>
                                        </p:tgtEl>
                                        <p:attrNameLst>
                                          <p:attrName>ppt_x</p:attrName>
                                        </p:attrNameLst>
                                      </p:cBhvr>
                                      <p:tavLst>
                                        <p:tav tm="0">
                                          <p:val>
                                            <p:strVal val="1+#ppt_w/2"/>
                                          </p:val>
                                        </p:tav>
                                        <p:tav tm="100000">
                                          <p:val>
                                            <p:strVal val="#ppt_x"/>
                                          </p:val>
                                        </p:tav>
                                      </p:tavLst>
                                    </p:anim>
                                    <p:anim calcmode="lin" valueType="num">
                                      <p:cBhvr additive="base">
                                        <p:cTn id="162" dur="300" fill="hold"/>
                                        <p:tgtEl>
                                          <p:spTgt spid="11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115"/>
                                        </p:tgtEl>
                                        <p:attrNameLst>
                                          <p:attrName>style.visibility</p:attrName>
                                        </p:attrNameLst>
                                      </p:cBhvr>
                                      <p:to>
                                        <p:strVal val="visible"/>
                                      </p:to>
                                    </p:set>
                                    <p:anim calcmode="lin" valueType="num">
                                      <p:cBhvr additive="base">
                                        <p:cTn id="166" dur="300" fill="hold"/>
                                        <p:tgtEl>
                                          <p:spTgt spid="115"/>
                                        </p:tgtEl>
                                        <p:attrNameLst>
                                          <p:attrName>ppt_x</p:attrName>
                                        </p:attrNameLst>
                                      </p:cBhvr>
                                      <p:tavLst>
                                        <p:tav tm="0">
                                          <p:val>
                                            <p:strVal val="1+#ppt_w/2"/>
                                          </p:val>
                                        </p:tav>
                                        <p:tav tm="100000">
                                          <p:val>
                                            <p:strVal val="#ppt_x"/>
                                          </p:val>
                                        </p:tav>
                                      </p:tavLst>
                                    </p:anim>
                                    <p:anim calcmode="lin" valueType="num">
                                      <p:cBhvr additive="base">
                                        <p:cTn id="167" dur="300" fill="hold"/>
                                        <p:tgtEl>
                                          <p:spTgt spid="11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118"/>
                                        </p:tgtEl>
                                        <p:attrNameLst>
                                          <p:attrName>style.visibility</p:attrName>
                                        </p:attrNameLst>
                                      </p:cBhvr>
                                      <p:to>
                                        <p:strVal val="visible"/>
                                      </p:to>
                                    </p:set>
                                    <p:animEffect transition="in" filter="wipe(left)">
                                      <p:cBhvr>
                                        <p:cTn id="171" dur="500"/>
                                        <p:tgtEl>
                                          <p:spTgt spid="11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117"/>
                                        </p:tgtEl>
                                        <p:attrNameLst>
                                          <p:attrName>style.visibility</p:attrName>
                                        </p:attrNameLst>
                                      </p:cBhvr>
                                      <p:to>
                                        <p:strVal val="visible"/>
                                      </p:to>
                                    </p:set>
                                    <p:animEffect transition="in" filter="wipe(left)">
                                      <p:cBhvr>
                                        <p:cTn id="175" dur="500"/>
                                        <p:tgtEl>
                                          <p:spTgt spid="11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119"/>
                                        </p:tgtEl>
                                        <p:attrNameLst>
                                          <p:attrName>style.visibility</p:attrName>
                                        </p:attrNameLst>
                                      </p:cBhvr>
                                      <p:to>
                                        <p:strVal val="visible"/>
                                      </p:to>
                                    </p:set>
                                    <p:animEffect transition="in" filter="wipe(left)">
                                      <p:cBhvr>
                                        <p:cTn id="179" dur="500"/>
                                        <p:tgtEl>
                                          <p:spTgt spid="11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129"/>
                                        </p:tgtEl>
                                        <p:attrNameLst>
                                          <p:attrName>style.visibility</p:attrName>
                                        </p:attrNameLst>
                                      </p:cBhvr>
                                      <p:to>
                                        <p:strVal val="visible"/>
                                      </p:to>
                                    </p:set>
                                    <p:animEffect transition="in" filter="wipe(down)">
                                      <p:cBhvr>
                                        <p:cTn id="183" dur="500"/>
                                        <p:tgtEl>
                                          <p:spTgt spid="12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120"/>
                                        </p:tgtEl>
                                        <p:attrNameLst>
                                          <p:attrName>style.visibility</p:attrName>
                                        </p:attrNameLst>
                                      </p:cBhvr>
                                      <p:to>
                                        <p:strVal val="visible"/>
                                      </p:to>
                                    </p:set>
                                    <p:animEffect transition="in" filter="wipe(left)">
                                      <p:cBhvr>
                                        <p:cTn id="187" dur="500"/>
                                        <p:tgtEl>
                                          <p:spTgt spid="12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130"/>
                                        </p:tgtEl>
                                        <p:attrNameLst>
                                          <p:attrName>style.visibility</p:attrName>
                                        </p:attrNameLst>
                                      </p:cBhvr>
                                      <p:to>
                                        <p:strVal val="visible"/>
                                      </p:to>
                                    </p:set>
                                    <p:animEffect transition="in" filter="wipe(down)">
                                      <p:cBhvr>
                                        <p:cTn id="191"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P spid="66" grpId="0"/>
      <p:bldP spid="67" grpId="0"/>
      <p:bldP spid="68" grpId="0"/>
      <p:bldP spid="105" grpId="0"/>
      <p:bldP spid="106" grpId="0"/>
      <p:bldP spid="107" grpId="0" animBg="1"/>
      <p:bldP spid="108" grpId="0" animBg="1"/>
      <p:bldP spid="109" grpId="0" animBg="1"/>
      <p:bldP spid="110" grpId="0" animBg="1"/>
      <p:bldP spid="111" grpId="0" animBg="1"/>
      <p:bldP spid="112" grpId="0" animBg="1"/>
      <p:bldP spid="113" grpId="0" animBg="1"/>
      <p:bldP spid="114" grpId="0" animBg="1"/>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animBg="1"/>
      <p:bldP spid="130" grpId="0" animBg="1"/>
      <p:bldP spid="1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3"/>
            <a:srcRect/>
            <a:stretch>
              <a:fillRect r="-3260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a:spLocks/>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B050"/>
          </a:solidFill>
          <a:ln>
            <a:noFill/>
          </a:ln>
          <a:extLst/>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4787900" y="2497410"/>
            <a:ext cx="792163" cy="790575"/>
            <a:chOff x="0" y="0"/>
            <a:chExt cx="499" cy="499"/>
          </a:xfrm>
          <a:solidFill>
            <a:srgbClr val="00B05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00" name="Group 23"/>
          <p:cNvGrpSpPr>
            <a:grpSpLocks/>
          </p:cNvGrpSpPr>
          <p:nvPr/>
        </p:nvGrpSpPr>
        <p:grpSpPr bwMode="auto">
          <a:xfrm>
            <a:off x="4787900" y="3576910"/>
            <a:ext cx="792163" cy="790575"/>
            <a:chOff x="0" y="0"/>
            <a:chExt cx="499" cy="499"/>
          </a:xfrm>
          <a:solidFill>
            <a:srgbClr val="00B05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3" name="Group 26"/>
          <p:cNvGrpSpPr>
            <a:grpSpLocks/>
          </p:cNvGrpSpPr>
          <p:nvPr/>
        </p:nvGrpSpPr>
        <p:grpSpPr bwMode="auto">
          <a:xfrm>
            <a:off x="4787900" y="1346473"/>
            <a:ext cx="792163" cy="790575"/>
            <a:chOff x="0" y="0"/>
            <a:chExt cx="499" cy="499"/>
          </a:xfrm>
          <a:solidFill>
            <a:srgbClr val="00B050"/>
          </a:solidFill>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a:grpSpLocks/>
            </p:cNvGrpSpPr>
            <p:nvPr/>
          </p:nvGrpSpPr>
          <p:grpSpPr bwMode="auto">
            <a:xfrm>
              <a:off x="124" y="115"/>
              <a:ext cx="272" cy="258"/>
              <a:chOff x="0" y="0"/>
              <a:chExt cx="439" cy="416"/>
            </a:xfrm>
            <a:grpFill/>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3" name="燕尾形 32"/>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right)">
                                      <p:cBhvr>
                                        <p:cTn id="7" dur="500"/>
                                        <p:tgtEl>
                                          <p:spTgt spid="8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300" fill="hold"/>
                                        <p:tgtEl>
                                          <p:spTgt spid="103"/>
                                        </p:tgtEl>
                                        <p:attrNameLst>
                                          <p:attrName>ppt_w</p:attrName>
                                        </p:attrNameLst>
                                      </p:cBhvr>
                                      <p:tavLst>
                                        <p:tav tm="0">
                                          <p:val>
                                            <p:fltVal val="0"/>
                                          </p:val>
                                        </p:tav>
                                        <p:tav tm="100000">
                                          <p:val>
                                            <p:strVal val="#ppt_w"/>
                                          </p:val>
                                        </p:tav>
                                      </p:tavLst>
                                    </p:anim>
                                    <p:anim calcmode="lin" valueType="num">
                                      <p:cBhvr>
                                        <p:cTn id="14" dur="300" fill="hold"/>
                                        <p:tgtEl>
                                          <p:spTgt spid="10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300"/>
                                  </p:stCondLst>
                                  <p:childTnLst>
                                    <p:animScale>
                                      <p:cBhvr>
                                        <p:cTn id="16" dur="150" fill="hold"/>
                                        <p:tgtEl>
                                          <p:spTgt spid="103"/>
                                        </p:tgtEl>
                                      </p:cBhvr>
                                      <p:by x="110000" y="110000"/>
                                    </p:animScale>
                                  </p:childTnLst>
                                </p:cTn>
                              </p:par>
                              <p:par>
                                <p:cTn id="17" presetID="12" presetClass="entr" presetSubtype="8" fill="hold" grpId="0" nodeType="withEffect">
                                  <p:stCondLst>
                                    <p:cond delay="300"/>
                                  </p:stCondLst>
                                  <p:childTnLst>
                                    <p:set>
                                      <p:cBhvr>
                                        <p:cTn id="18" dur="1" fill="hold">
                                          <p:stCondLst>
                                            <p:cond delay="0"/>
                                          </p:stCondLst>
                                        </p:cTn>
                                        <p:tgtEl>
                                          <p:spTgt spid="82"/>
                                        </p:tgtEl>
                                        <p:attrNameLst>
                                          <p:attrName>style.visibility</p:attrName>
                                        </p:attrNameLst>
                                      </p:cBhvr>
                                      <p:to>
                                        <p:strVal val="visible"/>
                                      </p:to>
                                    </p:set>
                                    <p:animEffect transition="in" filter="slide(fromLeft)">
                                      <p:cBhvr>
                                        <p:cTn id="19" dur="500"/>
                                        <p:tgtEl>
                                          <p:spTgt spid="82"/>
                                        </p:tgtEl>
                                      </p:cBhvr>
                                    </p:animEffect>
                                  </p:childTnLst>
                                </p:cTn>
                              </p:par>
                              <p:par>
                                <p:cTn id="20" presetID="23" presetClass="entr" presetSubtype="16" fill="hold" nodeType="withEffect">
                                  <p:stCondLst>
                                    <p:cond delay="1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300" fill="hold"/>
                                        <p:tgtEl>
                                          <p:spTgt spid="85"/>
                                        </p:tgtEl>
                                        <p:attrNameLst>
                                          <p:attrName>ppt_w</p:attrName>
                                        </p:attrNameLst>
                                      </p:cBhvr>
                                      <p:tavLst>
                                        <p:tav tm="0">
                                          <p:val>
                                            <p:fltVal val="0"/>
                                          </p:val>
                                        </p:tav>
                                        <p:tav tm="100000">
                                          <p:val>
                                            <p:strVal val="#ppt_w"/>
                                          </p:val>
                                        </p:tav>
                                      </p:tavLst>
                                    </p:anim>
                                    <p:anim calcmode="lin" valueType="num">
                                      <p:cBhvr>
                                        <p:cTn id="23" dur="30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400"/>
                                  </p:stCondLst>
                                  <p:childTnLst>
                                    <p:animScale>
                                      <p:cBhvr>
                                        <p:cTn id="25" dur="150" fill="hold"/>
                                        <p:tgtEl>
                                          <p:spTgt spid="85"/>
                                        </p:tgtEl>
                                      </p:cBhvr>
                                      <p:by x="110000" y="110000"/>
                                    </p:animScale>
                                  </p:childTnLst>
                                </p:cTn>
                              </p:par>
                              <p:par>
                                <p:cTn id="26" presetID="12" presetClass="entr" presetSubtype="8" fill="hold" grpId="0" nodeType="withEffect">
                                  <p:stCondLst>
                                    <p:cond delay="400"/>
                                  </p:stCondLst>
                                  <p:childTnLst>
                                    <p:set>
                                      <p:cBhvr>
                                        <p:cTn id="27" dur="1" fill="hold">
                                          <p:stCondLst>
                                            <p:cond delay="0"/>
                                          </p:stCondLst>
                                        </p:cTn>
                                        <p:tgtEl>
                                          <p:spTgt spid="83"/>
                                        </p:tgtEl>
                                        <p:attrNameLst>
                                          <p:attrName>style.visibility</p:attrName>
                                        </p:attrNameLst>
                                      </p:cBhvr>
                                      <p:to>
                                        <p:strVal val="visible"/>
                                      </p:to>
                                    </p:set>
                                    <p:animEffect transition="in" filter="slide(fromLeft)">
                                      <p:cBhvr>
                                        <p:cTn id="28" dur="500"/>
                                        <p:tgtEl>
                                          <p:spTgt spid="83"/>
                                        </p:tgtEl>
                                      </p:cBhvr>
                                    </p:animEffect>
                                  </p:childTnLst>
                                </p:cTn>
                              </p:par>
                              <p:par>
                                <p:cTn id="29" presetID="23" presetClass="entr" presetSubtype="16" fill="hold" nodeType="withEffect">
                                  <p:stCondLst>
                                    <p:cond delay="2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300" fill="hold"/>
                                        <p:tgtEl>
                                          <p:spTgt spid="100"/>
                                        </p:tgtEl>
                                        <p:attrNameLst>
                                          <p:attrName>ppt_w</p:attrName>
                                        </p:attrNameLst>
                                      </p:cBhvr>
                                      <p:tavLst>
                                        <p:tav tm="0">
                                          <p:val>
                                            <p:fltVal val="0"/>
                                          </p:val>
                                        </p:tav>
                                        <p:tav tm="100000">
                                          <p:val>
                                            <p:strVal val="#ppt_w"/>
                                          </p:val>
                                        </p:tav>
                                      </p:tavLst>
                                    </p:anim>
                                    <p:anim calcmode="lin" valueType="num">
                                      <p:cBhvr>
                                        <p:cTn id="32" dur="300" fill="hold"/>
                                        <p:tgtEl>
                                          <p:spTgt spid="100"/>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500"/>
                                  </p:stCondLst>
                                  <p:childTnLst>
                                    <p:animScale>
                                      <p:cBhvr>
                                        <p:cTn id="34" dur="150" fill="hold"/>
                                        <p:tgtEl>
                                          <p:spTgt spid="100"/>
                                        </p:tgtEl>
                                      </p:cBhvr>
                                      <p:by x="110000" y="110000"/>
                                    </p:animScale>
                                  </p:childTnLst>
                                </p:cTn>
                              </p:par>
                              <p:par>
                                <p:cTn id="35" presetID="12" presetClass="entr" presetSubtype="8" fill="hold" grpId="0" nodeType="withEffect">
                                  <p:stCondLst>
                                    <p:cond delay="500"/>
                                  </p:stCondLst>
                                  <p:childTnLst>
                                    <p:set>
                                      <p:cBhvr>
                                        <p:cTn id="36" dur="1" fill="hold">
                                          <p:stCondLst>
                                            <p:cond delay="0"/>
                                          </p:stCondLst>
                                        </p:cTn>
                                        <p:tgtEl>
                                          <p:spTgt spid="84"/>
                                        </p:tgtEl>
                                        <p:attrNameLst>
                                          <p:attrName>style.visibility</p:attrName>
                                        </p:attrNameLst>
                                      </p:cBhvr>
                                      <p:to>
                                        <p:strVal val="visible"/>
                                      </p:to>
                                    </p:set>
                                    <p:animEffect transition="in" filter="slide(fromLeft)">
                                      <p:cBhvr>
                                        <p:cTn id="3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descr="C:\Documents and Settings\tdz\桌面\新建文件夹\为高手鼓掌.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Documents and Settings\tdz\桌面\新建文件夹\2012128173230492030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4" descr="C:\Documents and Settings\tdz\桌面\新建文件夹\201251185537155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Oval 60">
            <a:hlinkClick r:id="rId6"/>
          </p:cNvPr>
          <p:cNvSpPr>
            <a:spLocks noChangeArrowheads="1"/>
          </p:cNvSpPr>
          <p:nvPr/>
        </p:nvSpPr>
        <p:spPr bwMode="auto">
          <a:xfrm>
            <a:off x="4476191" y="2067935"/>
            <a:ext cx="333051" cy="392906"/>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8"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9" name="矩形​​ 5"/>
          <p:cNvSpPr>
            <a:spLocks noChangeArrowheads="1"/>
          </p:cNvSpPr>
          <p:nvPr/>
        </p:nvSpPr>
        <p:spPr bwMode="auto">
          <a:xfrm>
            <a:off x="1" y="304098"/>
            <a:ext cx="9143999" cy="3059422"/>
          </a:xfrm>
          <a:prstGeom prst="rect">
            <a:avLst/>
          </a:prstGeom>
          <a:solidFill>
            <a:srgbClr val="00B05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20"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2"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3"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4"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5"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6"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7"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8"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9"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30" name="TextBox 29"/>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31" name="Picture 4" descr="C:\Documents and Settings\tdz\桌面\新建文件夹\欢迎0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300"/>
                                        <p:tgtEl>
                                          <p:spTgt spid="19"/>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0-#ppt_w/2"/>
                                          </p:val>
                                        </p:tav>
                                        <p:tav tm="100000">
                                          <p:val>
                                            <p:strVal val="#ppt_x"/>
                                          </p:val>
                                        </p:tav>
                                      </p:tavLst>
                                    </p:anim>
                                    <p:anim calcmode="lin" valueType="num">
                                      <p:cBhvr additive="base">
                                        <p:cTn id="11" dur="1000" fill="hold"/>
                                        <p:tgtEl>
                                          <p:spTgt spid="19"/>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250"/>
                                        <p:tgtEl>
                                          <p:spTgt spid="9"/>
                                        </p:tgtEl>
                                      </p:cBhvr>
                                    </p:animEffect>
                                  </p:childTnLst>
                                </p:cTn>
                              </p:par>
                              <p:par>
                                <p:cTn id="15" presetID="2" presetClass="entr" presetSubtype="2"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300"/>
                                        <p:tgtEl>
                                          <p:spTgt spid="14"/>
                                        </p:tgtEl>
                                      </p:cBhvr>
                                    </p:animEffect>
                                  </p:childTnLst>
                                </p:cTn>
                              </p:par>
                              <p:par>
                                <p:cTn id="24" presetID="2" presetClass="entr" presetSubtype="3"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1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250"/>
                                        <p:tgtEl>
                                          <p:spTgt spid="15"/>
                                        </p:tgtEl>
                                      </p:cBhvr>
                                    </p:animEffect>
                                  </p:childTnLst>
                                </p:cTn>
                              </p:par>
                              <p:par>
                                <p:cTn id="33" presetID="2" presetClass="entr" presetSubtype="9"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tgtEl>
                                          <p:spTgt spid="15"/>
                                        </p:tgtEl>
                                        <p:attrNameLst>
                                          <p:attrName>ppt_x</p:attrName>
                                        </p:attrNameLst>
                                      </p:cBhvr>
                                      <p:tavLst>
                                        <p:tav tm="0">
                                          <p:val>
                                            <p:strVal val="0-#ppt_w/2"/>
                                          </p:val>
                                        </p:tav>
                                        <p:tav tm="100000">
                                          <p:val>
                                            <p:strVal val="#ppt_x"/>
                                          </p:val>
                                        </p:tav>
                                      </p:tavLst>
                                    </p:anim>
                                    <p:anim calcmode="lin" valueType="num">
                                      <p:cBhvr additive="base">
                                        <p:cTn id="36" dur="1000" fill="hold"/>
                                        <p:tgtEl>
                                          <p:spTgt spid="15"/>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15"/>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250"/>
                                        <p:tgtEl>
                                          <p:spTgt spid="31"/>
                                        </p:tgtEl>
                                      </p:cBhvr>
                                    </p:animEffect>
                                  </p:childTnLst>
                                </p:cTn>
                              </p:par>
                              <p:par>
                                <p:cTn id="42" presetID="2" presetClass="entr" presetSubtype="8"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000" fill="hold"/>
                                        <p:tgtEl>
                                          <p:spTgt spid="31"/>
                                        </p:tgtEl>
                                        <p:attrNameLst>
                                          <p:attrName>ppt_x</p:attrName>
                                        </p:attrNameLst>
                                      </p:cBhvr>
                                      <p:tavLst>
                                        <p:tav tm="0">
                                          <p:val>
                                            <p:strVal val="0-#ppt_w/2"/>
                                          </p:val>
                                        </p:tav>
                                        <p:tav tm="100000">
                                          <p:val>
                                            <p:strVal val="#ppt_x"/>
                                          </p:val>
                                        </p:tav>
                                      </p:tavLst>
                                    </p:anim>
                                    <p:anim calcmode="lin" valueType="num">
                                      <p:cBhvr additive="base">
                                        <p:cTn id="45" dur="1000" fill="hold"/>
                                        <p:tgtEl>
                                          <p:spTgt spid="31"/>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1"/>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down)">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圆角矩形 35"/>
          <p:cNvSpPr/>
          <p:nvPr/>
        </p:nvSpPr>
        <p:spPr>
          <a:xfrm>
            <a:off x="316522" y="2817056"/>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371150" y="2162909"/>
            <a:ext cx="527538" cy="527538"/>
            <a:chOff x="2250831" y="2560320"/>
            <a:chExt cx="745587" cy="745587"/>
          </a:xfrm>
        </p:grpSpPr>
        <p:sp>
          <p:nvSpPr>
            <p:cNvPr id="47" name="泪滴形 46"/>
            <p:cNvSpPr/>
            <p:nvPr/>
          </p:nvSpPr>
          <p:spPr>
            <a:xfrm rot="8100000">
              <a:off x="2250831" y="2560320"/>
              <a:ext cx="745587" cy="745587"/>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48" name="同心圆 4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49" name="文本框 9"/>
          <p:cNvSpPr txBox="1"/>
          <p:nvPr/>
        </p:nvSpPr>
        <p:spPr>
          <a:xfrm>
            <a:off x="985050" y="1491630"/>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a:t>
            </a:r>
            <a:r>
              <a:rPr lang="zh-CN" altLang="en-US" sz="1200" dirty="0" smtClean="0">
                <a:solidFill>
                  <a:srgbClr val="08A810"/>
                </a:solidFill>
                <a:latin typeface="微软雅黑"/>
                <a:ea typeface="微软雅黑"/>
              </a:rPr>
              <a:t>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0" name="组合 49"/>
          <p:cNvGrpSpPr/>
          <p:nvPr/>
        </p:nvGrpSpPr>
        <p:grpSpPr>
          <a:xfrm>
            <a:off x="3407568" y="1588342"/>
            <a:ext cx="982662" cy="982662"/>
            <a:chOff x="2250831" y="2560320"/>
            <a:chExt cx="745587" cy="745587"/>
          </a:xfrm>
        </p:grpSpPr>
        <p:sp>
          <p:nvSpPr>
            <p:cNvPr id="51" name="泪滴形 50"/>
            <p:cNvSpPr/>
            <p:nvPr/>
          </p:nvSpPr>
          <p:spPr>
            <a:xfrm rot="8100000">
              <a:off x="2250831" y="2560320"/>
              <a:ext cx="745587" cy="745587"/>
            </a:xfrm>
            <a:prstGeom prst="teardrop">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2" name="同心圆 5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3" name="文本框 13"/>
          <p:cNvSpPr txBox="1"/>
          <p:nvPr/>
        </p:nvSpPr>
        <p:spPr>
          <a:xfrm>
            <a:off x="4522967" y="1544588"/>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4" name="组合 53"/>
          <p:cNvGrpSpPr/>
          <p:nvPr/>
        </p:nvGrpSpPr>
        <p:grpSpPr>
          <a:xfrm rot="10800000">
            <a:off x="1964670" y="3199854"/>
            <a:ext cx="772349" cy="772349"/>
            <a:chOff x="2250831" y="2560320"/>
            <a:chExt cx="745587" cy="745587"/>
          </a:xfrm>
        </p:grpSpPr>
        <p:sp>
          <p:nvSpPr>
            <p:cNvPr id="55" name="泪滴形 54"/>
            <p:cNvSpPr/>
            <p:nvPr/>
          </p:nvSpPr>
          <p:spPr>
            <a:xfrm rot="8100000">
              <a:off x="2250831" y="2560320"/>
              <a:ext cx="745587" cy="745587"/>
            </a:xfrm>
            <a:prstGeom prst="teardrop">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6" name="同心圆 5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8" name="文本框 17"/>
          <p:cNvSpPr txBox="1"/>
          <p:nvPr/>
        </p:nvSpPr>
        <p:spPr>
          <a:xfrm>
            <a:off x="2799584" y="3195861"/>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0" name="组合 59"/>
          <p:cNvGrpSpPr/>
          <p:nvPr/>
        </p:nvGrpSpPr>
        <p:grpSpPr>
          <a:xfrm rot="10800000">
            <a:off x="5057991" y="3172228"/>
            <a:ext cx="326350" cy="326350"/>
            <a:chOff x="2250831" y="2560320"/>
            <a:chExt cx="745587" cy="745587"/>
          </a:xfrm>
        </p:grpSpPr>
        <p:sp>
          <p:nvSpPr>
            <p:cNvPr id="61" name="泪滴形 60"/>
            <p:cNvSpPr/>
            <p:nvPr/>
          </p:nvSpPr>
          <p:spPr>
            <a:xfrm rot="8100000">
              <a:off x="2250831" y="2560320"/>
              <a:ext cx="745587" cy="745587"/>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6" name="同心圆 6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7" name="文本框 21"/>
          <p:cNvSpPr txBox="1"/>
          <p:nvPr/>
        </p:nvSpPr>
        <p:spPr>
          <a:xfrm>
            <a:off x="5508104" y="3199641"/>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8" name="组合 67"/>
          <p:cNvGrpSpPr/>
          <p:nvPr/>
        </p:nvGrpSpPr>
        <p:grpSpPr>
          <a:xfrm>
            <a:off x="6660232" y="2162909"/>
            <a:ext cx="527538" cy="527538"/>
            <a:chOff x="2250831" y="2560320"/>
            <a:chExt cx="745587" cy="745587"/>
          </a:xfrm>
        </p:grpSpPr>
        <p:sp>
          <p:nvSpPr>
            <p:cNvPr id="69" name="泪滴形 68"/>
            <p:cNvSpPr/>
            <p:nvPr/>
          </p:nvSpPr>
          <p:spPr>
            <a:xfrm rot="8100000">
              <a:off x="2250831" y="2560320"/>
              <a:ext cx="745587" cy="745587"/>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70" name="同心圆 6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71" name="文本框 25"/>
          <p:cNvSpPr txBox="1"/>
          <p:nvPr/>
        </p:nvSpPr>
        <p:spPr>
          <a:xfrm>
            <a:off x="7245247" y="1578496"/>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15000">
        <p:blinds dir="vert"/>
      </p:transition>
    </mc:Choice>
    <mc:Fallback xmlns="">
      <p:transition spd="slow" advClick="0" advTm="1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1000"/>
                                        <p:tgtEl>
                                          <p:spTgt spid="49"/>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1000"/>
                                        <p:tgtEl>
                                          <p:spTgt spid="58"/>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1000"/>
                                        <p:tgtEl>
                                          <p:spTgt spid="50"/>
                                        </p:tgtEl>
                                      </p:cBhvr>
                                    </p:animEffect>
                                    <p:anim calcmode="lin" valueType="num">
                                      <p:cBhvr>
                                        <p:cTn id="32" dur="1000" fill="hold"/>
                                        <p:tgtEl>
                                          <p:spTgt spid="50"/>
                                        </p:tgtEl>
                                        <p:attrNameLst>
                                          <p:attrName>ppt_x</p:attrName>
                                        </p:attrNameLst>
                                      </p:cBhvr>
                                      <p:tavLst>
                                        <p:tav tm="0">
                                          <p:val>
                                            <p:strVal val="#ppt_x"/>
                                          </p:val>
                                        </p:tav>
                                        <p:tav tm="100000">
                                          <p:val>
                                            <p:strVal val="#ppt_x"/>
                                          </p:val>
                                        </p:tav>
                                      </p:tavLst>
                                    </p:anim>
                                    <p:anim calcmode="lin" valueType="num">
                                      <p:cBhvr>
                                        <p:cTn id="33" dur="1000" fill="hold"/>
                                        <p:tgtEl>
                                          <p:spTgt spid="50"/>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1000"/>
                                        <p:tgtEl>
                                          <p:spTgt spid="53"/>
                                        </p:tgtEl>
                                      </p:cBhvr>
                                    </p:animEffect>
                                  </p:childTnLst>
                                </p:cTn>
                              </p:par>
                            </p:childTnLst>
                          </p:cTn>
                        </p:par>
                        <p:par>
                          <p:cTn id="38" fill="hold">
                            <p:stCondLst>
                              <p:cond delay="7000"/>
                            </p:stCondLst>
                            <p:childTnLst>
                              <p:par>
                                <p:cTn id="39" presetID="42" presetClass="entr" presetSubtype="0"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1000"/>
                                        <p:tgtEl>
                                          <p:spTgt spid="60"/>
                                        </p:tgtEl>
                                      </p:cBhvr>
                                    </p:animEffect>
                                    <p:anim calcmode="lin" valueType="num">
                                      <p:cBhvr>
                                        <p:cTn id="42" dur="1000" fill="hold"/>
                                        <p:tgtEl>
                                          <p:spTgt spid="60"/>
                                        </p:tgtEl>
                                        <p:attrNameLst>
                                          <p:attrName>ppt_x</p:attrName>
                                        </p:attrNameLst>
                                      </p:cBhvr>
                                      <p:tavLst>
                                        <p:tav tm="0">
                                          <p:val>
                                            <p:strVal val="#ppt_x"/>
                                          </p:val>
                                        </p:tav>
                                        <p:tav tm="100000">
                                          <p:val>
                                            <p:strVal val="#ppt_x"/>
                                          </p:val>
                                        </p:tav>
                                      </p:tavLst>
                                    </p:anim>
                                    <p:anim calcmode="lin" valueType="num">
                                      <p:cBhvr>
                                        <p:cTn id="43" dur="1000" fill="hold"/>
                                        <p:tgtEl>
                                          <p:spTgt spid="60"/>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1000"/>
                                        <p:tgtEl>
                                          <p:spTgt spid="67"/>
                                        </p:tgtEl>
                                      </p:cBhvr>
                                    </p:animEffect>
                                  </p:childTnLst>
                                </p:cTn>
                              </p:par>
                            </p:childTnLst>
                          </p:cTn>
                        </p:par>
                        <p:par>
                          <p:cTn id="48" fill="hold">
                            <p:stCondLst>
                              <p:cond delay="9000"/>
                            </p:stCondLst>
                            <p:childTnLst>
                              <p:par>
                                <p:cTn id="49" presetID="47"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1000"/>
                                        <p:tgtEl>
                                          <p:spTgt spid="68"/>
                                        </p:tgtEl>
                                      </p:cBhvr>
                                    </p:animEffect>
                                    <p:anim calcmode="lin" valueType="num">
                                      <p:cBhvr>
                                        <p:cTn id="52" dur="1000" fill="hold"/>
                                        <p:tgtEl>
                                          <p:spTgt spid="68"/>
                                        </p:tgtEl>
                                        <p:attrNameLst>
                                          <p:attrName>ppt_x</p:attrName>
                                        </p:attrNameLst>
                                      </p:cBhvr>
                                      <p:tavLst>
                                        <p:tav tm="0">
                                          <p:val>
                                            <p:strVal val="#ppt_x"/>
                                          </p:val>
                                        </p:tav>
                                        <p:tav tm="100000">
                                          <p:val>
                                            <p:strVal val="#ppt_x"/>
                                          </p:val>
                                        </p:tav>
                                      </p:tavLst>
                                    </p:anim>
                                    <p:anim calcmode="lin" valueType="num">
                                      <p:cBhvr>
                                        <p:cTn id="53" dur="1000" fill="hold"/>
                                        <p:tgtEl>
                                          <p:spTgt spid="68"/>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left)">
                                      <p:cBhvr>
                                        <p:cTn id="5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9" grpId="0"/>
      <p:bldP spid="53" grpId="0"/>
      <p:bldP spid="58" grpId="0"/>
      <p:bldP spid="67"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a:spLocks/>
          </p:cNvSpPr>
          <p:nvPr/>
        </p:nvSpPr>
        <p:spPr bwMode="auto">
          <a:xfrm>
            <a:off x="695561" y="2170485"/>
            <a:ext cx="1706595" cy="1340644"/>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00B050"/>
          </a:solidFill>
          <a:ln w="9" cap="flat" cmpd="sng">
            <a:noFill/>
            <a:round/>
            <a:headEnd/>
            <a:tailEnd/>
          </a:ln>
        </p:spPr>
        <p:txBody>
          <a:bodyPr lIns="81628" tIns="40814" rIns="81628" bIns="40814"/>
          <a:lstStyle/>
          <a:p>
            <a:endParaRPr lang="zh-CN" altLang="en-US"/>
          </a:p>
        </p:txBody>
      </p:sp>
      <p:sp>
        <p:nvSpPr>
          <p:cNvPr id="29" name="Line 7"/>
          <p:cNvSpPr>
            <a:spLocks noChangeShapeType="1"/>
          </p:cNvSpPr>
          <p:nvPr/>
        </p:nvSpPr>
        <p:spPr bwMode="auto">
          <a:xfrm flipV="1">
            <a:off x="2037110" y="1544215"/>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a:p>
        </p:txBody>
      </p:sp>
      <p:sp>
        <p:nvSpPr>
          <p:cNvPr id="30" name="Line 8"/>
          <p:cNvSpPr>
            <a:spLocks noChangeShapeType="1"/>
          </p:cNvSpPr>
          <p:nvPr/>
        </p:nvSpPr>
        <p:spPr bwMode="auto">
          <a:xfrm flipV="1">
            <a:off x="2411760" y="2841997"/>
            <a:ext cx="499255" cy="0"/>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b="0"/>
          </a:p>
        </p:txBody>
      </p:sp>
      <p:sp>
        <p:nvSpPr>
          <p:cNvPr id="33" name="Rectangle 9"/>
          <p:cNvSpPr>
            <a:spLocks noChangeArrowheads="1"/>
          </p:cNvSpPr>
          <p:nvPr/>
        </p:nvSpPr>
        <p:spPr bwMode="auto">
          <a:xfrm>
            <a:off x="3178173" y="1070347"/>
            <a:ext cx="4843921" cy="970360"/>
          </a:xfrm>
          <a:prstGeom prst="rect">
            <a:avLst/>
          </a:prstGeom>
          <a:solidFill>
            <a:srgbClr val="DCDADA"/>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4" name="Rectangle 10"/>
          <p:cNvSpPr>
            <a:spLocks noChangeArrowheads="1"/>
          </p:cNvSpPr>
          <p:nvPr/>
        </p:nvSpPr>
        <p:spPr bwMode="auto">
          <a:xfrm>
            <a:off x="3871719" y="915566"/>
            <a:ext cx="3255253" cy="316706"/>
          </a:xfrm>
          <a:prstGeom prst="rect">
            <a:avLst/>
          </a:prstGeom>
          <a:solidFill>
            <a:srgbClr val="92D05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6" name="Rectangle 11"/>
          <p:cNvSpPr>
            <a:spLocks noChangeArrowheads="1"/>
          </p:cNvSpPr>
          <p:nvPr/>
        </p:nvSpPr>
        <p:spPr bwMode="auto">
          <a:xfrm>
            <a:off x="3178173" y="2381226"/>
            <a:ext cx="4843921" cy="969169"/>
          </a:xfrm>
          <a:prstGeom prst="rect">
            <a:avLst/>
          </a:prstGeom>
          <a:solidFill>
            <a:srgbClr val="DCDADA"/>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7" name="Rectangle 12"/>
          <p:cNvSpPr>
            <a:spLocks noChangeArrowheads="1"/>
          </p:cNvSpPr>
          <p:nvPr/>
        </p:nvSpPr>
        <p:spPr bwMode="auto">
          <a:xfrm>
            <a:off x="3871719" y="2225254"/>
            <a:ext cx="3255253" cy="317897"/>
          </a:xfrm>
          <a:prstGeom prst="rect">
            <a:avLst/>
          </a:prstGeom>
          <a:solidFill>
            <a:srgbClr val="92D05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8" name="Line 13"/>
          <p:cNvSpPr>
            <a:spLocks noChangeShapeType="1"/>
          </p:cNvSpPr>
          <p:nvPr/>
        </p:nvSpPr>
        <p:spPr bwMode="auto">
          <a:xfrm>
            <a:off x="2037110" y="3511128"/>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a:noFill/>
              </a14:hiddenFill>
            </a:ext>
          </a:extLst>
        </p:spPr>
        <p:txBody>
          <a:bodyPr lIns="81628" tIns="40814" rIns="81628" bIns="40814"/>
          <a:lstStyle/>
          <a:p>
            <a:endParaRPr lang="zh-CN" altLang="en-US"/>
          </a:p>
        </p:txBody>
      </p:sp>
      <p:sp>
        <p:nvSpPr>
          <p:cNvPr id="39" name="Rectangle 14"/>
          <p:cNvSpPr>
            <a:spLocks noChangeArrowheads="1"/>
          </p:cNvSpPr>
          <p:nvPr/>
        </p:nvSpPr>
        <p:spPr bwMode="auto">
          <a:xfrm>
            <a:off x="3178173" y="3694485"/>
            <a:ext cx="4843921" cy="970360"/>
          </a:xfrm>
          <a:prstGeom prst="rect">
            <a:avLst/>
          </a:prstGeom>
          <a:solidFill>
            <a:srgbClr val="DCDADA"/>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40" name="Rectangle 15"/>
          <p:cNvSpPr>
            <a:spLocks noChangeArrowheads="1"/>
          </p:cNvSpPr>
          <p:nvPr/>
        </p:nvSpPr>
        <p:spPr bwMode="auto">
          <a:xfrm>
            <a:off x="3871719" y="3539704"/>
            <a:ext cx="3255253" cy="317897"/>
          </a:xfrm>
          <a:prstGeom prst="rect">
            <a:avLst/>
          </a:prstGeom>
          <a:solidFill>
            <a:srgbClr val="92D05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41" name="TextBox 14"/>
          <p:cNvSpPr txBox="1">
            <a:spLocks noChangeArrowheads="1"/>
          </p:cNvSpPr>
          <p:nvPr/>
        </p:nvSpPr>
        <p:spPr bwMode="auto">
          <a:xfrm>
            <a:off x="4086715" y="932234"/>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42" name="TextBox 15"/>
          <p:cNvSpPr txBox="1">
            <a:spLocks noChangeArrowheads="1"/>
          </p:cNvSpPr>
          <p:nvPr/>
        </p:nvSpPr>
        <p:spPr bwMode="auto">
          <a:xfrm>
            <a:off x="3348944" y="1314425"/>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43" name="TextBox 16"/>
          <p:cNvSpPr txBox="1">
            <a:spLocks noChangeArrowheads="1"/>
          </p:cNvSpPr>
          <p:nvPr/>
        </p:nvSpPr>
        <p:spPr bwMode="auto">
          <a:xfrm>
            <a:off x="4086715" y="2232397"/>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67" name="TextBox 17"/>
          <p:cNvSpPr txBox="1">
            <a:spLocks noChangeArrowheads="1"/>
          </p:cNvSpPr>
          <p:nvPr/>
        </p:nvSpPr>
        <p:spPr bwMode="auto">
          <a:xfrm>
            <a:off x="3348944" y="2614587"/>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68" name="TextBox 18"/>
          <p:cNvSpPr txBox="1">
            <a:spLocks noChangeArrowheads="1"/>
          </p:cNvSpPr>
          <p:nvPr/>
        </p:nvSpPr>
        <p:spPr bwMode="auto">
          <a:xfrm>
            <a:off x="4086715" y="3542084"/>
            <a:ext cx="2825259" cy="35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smtClean="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69" name="TextBox 19"/>
          <p:cNvSpPr txBox="1">
            <a:spLocks noChangeArrowheads="1"/>
          </p:cNvSpPr>
          <p:nvPr/>
        </p:nvSpPr>
        <p:spPr bwMode="auto">
          <a:xfrm>
            <a:off x="3348944" y="3924275"/>
            <a:ext cx="4545234" cy="5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70" name="TextBox 20"/>
          <p:cNvSpPr txBox="1">
            <a:spLocks noChangeArrowheads="1"/>
          </p:cNvSpPr>
          <p:nvPr/>
        </p:nvSpPr>
        <p:spPr bwMode="auto">
          <a:xfrm>
            <a:off x="720783" y="2609862"/>
            <a:ext cx="1618969" cy="451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bg1"/>
                </a:solidFill>
                <a:latin typeface="微软雅黑" pitchFamily="34" charset="-122"/>
                <a:ea typeface="微软雅黑" pitchFamily="34" charset="-122"/>
              </a:rPr>
              <a:t>添加文字</a:t>
            </a:r>
            <a:endParaRPr lang="en-US" altLang="zh-CN" sz="2400" dirty="0">
              <a:solidFill>
                <a:schemeClr val="bg1"/>
              </a:solidFill>
              <a:latin typeface="微软雅黑" pitchFamily="34" charset="-122"/>
              <a:ea typeface="微软雅黑" pitchFamily="34" charset="-122"/>
            </a:endParaRPr>
          </a:p>
        </p:txBody>
      </p:sp>
      <p:sp>
        <p:nvSpPr>
          <p:cNvPr id="26" name="燕尾形 25"/>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94817597"/>
      </p:ext>
    </p:extLst>
  </p:cSld>
  <p:clrMapOvr>
    <a:masterClrMapping/>
  </p:clrMapOvr>
  <mc:AlternateContent xmlns:mc="http://schemas.openxmlformats.org/markup-compatibility/2006">
    <mc:Choice xmlns:p14="http://schemas.microsoft.com/office/powerpoint/2010/main"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0"/>
                                        </p:tgtEl>
                                        <p:attrNameLst>
                                          <p:attrName>ppt_y</p:attrName>
                                        </p:attrNameLst>
                                      </p:cBhvr>
                                      <p:tavLst>
                                        <p:tav tm="0">
                                          <p:val>
                                            <p:strVal val="#ppt_y"/>
                                          </p:val>
                                        </p:tav>
                                        <p:tav tm="100000">
                                          <p:val>
                                            <p:strVal val="#ppt_y"/>
                                          </p:val>
                                        </p:tav>
                                      </p:tavLst>
                                    </p:anim>
                                    <p:anim calcmode="lin" valueType="num">
                                      <p:cBhvr>
                                        <p:cTn id="16"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0"/>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2150"/>
                            </p:stCondLst>
                            <p:childTnLst>
                              <p:par>
                                <p:cTn id="30" presetID="2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500"/>
                                        <p:tgtEl>
                                          <p:spTgt spid="3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left)">
                                      <p:cBhvr>
                                        <p:cTn id="44" dur="500"/>
                                        <p:tgtEl>
                                          <p:spTgt spid="6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265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1000"/>
                                        <p:tgtEl>
                                          <p:spTgt spid="43"/>
                                        </p:tgtEl>
                                      </p:cBhvr>
                                    </p:animEffect>
                                    <p:anim calcmode="lin" valueType="num">
                                      <p:cBhvr>
                                        <p:cTn id="62" dur="1000" fill="hold"/>
                                        <p:tgtEl>
                                          <p:spTgt spid="43"/>
                                        </p:tgtEl>
                                        <p:attrNameLst>
                                          <p:attrName>ppt_x</p:attrName>
                                        </p:attrNameLst>
                                      </p:cBhvr>
                                      <p:tavLst>
                                        <p:tav tm="0">
                                          <p:val>
                                            <p:strVal val="#ppt_x"/>
                                          </p:val>
                                        </p:tav>
                                        <p:tav tm="100000">
                                          <p:val>
                                            <p:strVal val="#ppt_x"/>
                                          </p:val>
                                        </p:tav>
                                      </p:tavLst>
                                    </p:anim>
                                    <p:anim calcmode="lin" valueType="num">
                                      <p:cBhvr>
                                        <p:cTn id="63" dur="1000" fill="hold"/>
                                        <p:tgtEl>
                                          <p:spTgt spid="4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1000"/>
                                        <p:tgtEl>
                                          <p:spTgt spid="68"/>
                                        </p:tgtEl>
                                      </p:cBhvr>
                                    </p:animEffect>
                                    <p:anim calcmode="lin" valueType="num">
                                      <p:cBhvr>
                                        <p:cTn id="72" dur="1000" fill="hold"/>
                                        <p:tgtEl>
                                          <p:spTgt spid="68"/>
                                        </p:tgtEl>
                                        <p:attrNameLst>
                                          <p:attrName>ppt_x</p:attrName>
                                        </p:attrNameLst>
                                      </p:cBhvr>
                                      <p:tavLst>
                                        <p:tav tm="0">
                                          <p:val>
                                            <p:strVal val="#ppt_x"/>
                                          </p:val>
                                        </p:tav>
                                        <p:tav tm="100000">
                                          <p:val>
                                            <p:strVal val="#ppt_x"/>
                                          </p:val>
                                        </p:tav>
                                      </p:tavLst>
                                    </p:anim>
                                    <p:anim calcmode="lin" valueType="num">
                                      <p:cBhvr>
                                        <p:cTn id="73" dur="1000" fill="hold"/>
                                        <p:tgtEl>
                                          <p:spTgt spid="6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1000"/>
                                        <p:tgtEl>
                                          <p:spTgt spid="40"/>
                                        </p:tgtEl>
                                      </p:cBhvr>
                                    </p:animEffect>
                                    <p:anim calcmode="lin" valueType="num">
                                      <p:cBhvr>
                                        <p:cTn id="77" dur="1000" fill="hold"/>
                                        <p:tgtEl>
                                          <p:spTgt spid="40"/>
                                        </p:tgtEl>
                                        <p:attrNameLst>
                                          <p:attrName>ppt_x</p:attrName>
                                        </p:attrNameLst>
                                      </p:cBhvr>
                                      <p:tavLst>
                                        <p:tav tm="0">
                                          <p:val>
                                            <p:strVal val="#ppt_x"/>
                                          </p:val>
                                        </p:tav>
                                        <p:tav tm="100000">
                                          <p:val>
                                            <p:strVal val="#ppt_x"/>
                                          </p:val>
                                        </p:tav>
                                      </p:tavLst>
                                    </p:anim>
                                    <p:anim calcmode="lin" valueType="num">
                                      <p:cBhvr>
                                        <p:cTn id="7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3" grpId="0" animBg="1" autoUpdateAnimBg="0"/>
      <p:bldP spid="34" grpId="0" animBg="1" autoUpdateAnimBg="0"/>
      <p:bldP spid="36" grpId="0" animBg="1" autoUpdateAnimBg="0"/>
      <p:bldP spid="37" grpId="0" animBg="1" autoUpdateAnimBg="0"/>
      <p:bldP spid="38" grpId="0" animBg="1"/>
      <p:bldP spid="39" grpId="0" animBg="1" autoUpdateAnimBg="0"/>
      <p:bldP spid="40" grpId="0" animBg="1" autoUpdateAnimBg="0"/>
      <p:bldP spid="41" grpId="0" autoUpdateAnimBg="0"/>
      <p:bldP spid="42" grpId="0" autoUpdateAnimBg="0"/>
      <p:bldP spid="43" grpId="0" autoUpdateAnimBg="0"/>
      <p:bldP spid="67" grpId="0" autoUpdateAnimBg="0"/>
      <p:bldP spid="68" grpId="0" autoUpdateAnimBg="0"/>
      <p:bldP spid="69" grpId="0" autoUpdateAnimBg="0"/>
      <p:bldP spid="7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燕尾形 28"/>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3" name="Group 3"/>
          <p:cNvGrpSpPr>
            <a:grpSpLocks/>
          </p:cNvGrpSpPr>
          <p:nvPr/>
        </p:nvGrpSpPr>
        <p:grpSpPr bwMode="auto">
          <a:xfrm>
            <a:off x="611560" y="1337560"/>
            <a:ext cx="4379219" cy="2891359"/>
            <a:chOff x="0" y="0"/>
            <a:chExt cx="5166566" cy="3409678"/>
          </a:xfrm>
        </p:grpSpPr>
        <p:sp>
          <p:nvSpPr>
            <p:cNvPr id="2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8A81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25" name="椭圆 4"/>
            <p:cNvSpPr>
              <a:spLocks/>
            </p:cNvSpPr>
            <p:nvPr/>
          </p:nvSpPr>
          <p:spPr bwMode="auto">
            <a:xfrm rot="1813434">
              <a:off x="2076975" y="1504253"/>
              <a:ext cx="1591249" cy="7608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8A81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2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8A81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2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8A81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28" name="KSO_GN4"/>
          <p:cNvSpPr>
            <a:spLocks noChangeArrowheads="1"/>
          </p:cNvSpPr>
          <p:nvPr/>
        </p:nvSpPr>
        <p:spPr bwMode="auto">
          <a:xfrm>
            <a:off x="723420" y="1454215"/>
            <a:ext cx="1664817" cy="1665299"/>
          </a:xfrm>
          <a:prstGeom prst="ellipse">
            <a:avLst/>
          </a:prstGeom>
          <a:solidFill>
            <a:srgbClr val="00B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04</a:t>
            </a:r>
          </a:p>
        </p:txBody>
      </p:sp>
      <p:sp>
        <p:nvSpPr>
          <p:cNvPr id="35" name="KSO_GN3"/>
          <p:cNvSpPr>
            <a:spLocks noChangeArrowheads="1"/>
          </p:cNvSpPr>
          <p:nvPr/>
        </p:nvSpPr>
        <p:spPr bwMode="auto">
          <a:xfrm>
            <a:off x="2256147" y="2674323"/>
            <a:ext cx="1178105" cy="1178446"/>
          </a:xfrm>
          <a:prstGeom prst="ellipse">
            <a:avLst/>
          </a:prstGeom>
          <a:solidFill>
            <a:srgbClr val="92D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solidFill>
                <a:latin typeface="Impact" pitchFamily="34" charset="0"/>
              </a:rPr>
              <a:t>03</a:t>
            </a:r>
          </a:p>
        </p:txBody>
      </p:sp>
      <p:sp>
        <p:nvSpPr>
          <p:cNvPr id="42" name="KSO_GN2"/>
          <p:cNvSpPr>
            <a:spLocks noChangeArrowheads="1"/>
          </p:cNvSpPr>
          <p:nvPr/>
        </p:nvSpPr>
        <p:spPr bwMode="auto">
          <a:xfrm rot="10800000" flipV="1">
            <a:off x="3478282" y="3325444"/>
            <a:ext cx="840144" cy="840387"/>
          </a:xfrm>
          <a:prstGeom prst="ellipse">
            <a:avLst/>
          </a:prstGeom>
          <a:solidFill>
            <a:srgbClr val="00B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43" name="KSO_GN1"/>
          <p:cNvSpPr>
            <a:spLocks noChangeArrowheads="1"/>
          </p:cNvSpPr>
          <p:nvPr/>
        </p:nvSpPr>
        <p:spPr bwMode="auto">
          <a:xfrm>
            <a:off x="4279156" y="3943235"/>
            <a:ext cx="579532" cy="579700"/>
          </a:xfrm>
          <a:prstGeom prst="ellipse">
            <a:avLst/>
          </a:prstGeom>
          <a:solidFill>
            <a:srgbClr val="92D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44" name="文本框 11"/>
          <p:cNvSpPr txBox="1">
            <a:spLocks noChangeArrowheads="1"/>
          </p:cNvSpPr>
          <p:nvPr/>
        </p:nvSpPr>
        <p:spPr bwMode="auto">
          <a:xfrm>
            <a:off x="2395644" y="1059582"/>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5" name="文本框 12"/>
          <p:cNvSpPr txBox="1">
            <a:spLocks noChangeArrowheads="1"/>
          </p:cNvSpPr>
          <p:nvPr/>
        </p:nvSpPr>
        <p:spPr bwMode="auto">
          <a:xfrm>
            <a:off x="3328924" y="2191896"/>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6" name="文本框 13"/>
          <p:cNvSpPr txBox="1">
            <a:spLocks noChangeArrowheads="1"/>
          </p:cNvSpPr>
          <p:nvPr/>
        </p:nvSpPr>
        <p:spPr bwMode="auto">
          <a:xfrm>
            <a:off x="4300526" y="3109785"/>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7" name="文本框 14"/>
          <p:cNvSpPr txBox="1">
            <a:spLocks noChangeArrowheads="1"/>
          </p:cNvSpPr>
          <p:nvPr/>
        </p:nvSpPr>
        <p:spPr bwMode="auto">
          <a:xfrm>
            <a:off x="4986582" y="3919688"/>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750"/>
                                        <p:tgtEl>
                                          <p:spTgt spid="2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4"/>
                                        </p:tgtEl>
                                        <p:attrNameLst>
                                          <p:attrName>ppt_y</p:attrName>
                                        </p:attrNameLst>
                                      </p:cBhvr>
                                      <p:tavLst>
                                        <p:tav tm="0">
                                          <p:val>
                                            <p:strVal val="#ppt_y"/>
                                          </p:val>
                                        </p:tav>
                                        <p:tav tm="100000">
                                          <p:val>
                                            <p:strVal val="#ppt_y"/>
                                          </p:val>
                                        </p:tav>
                                      </p:tavLst>
                                    </p:anim>
                                    <p:anim calcmode="lin" valueType="num">
                                      <p:cBhvr>
                                        <p:cTn id="25"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4"/>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anim calcmode="lin" valueType="num">
                                      <p:cBhvr>
                                        <p:cTn id="32"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5"/>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6"/>
                                        </p:tgtEl>
                                        <p:attrNameLst>
                                          <p:attrName>ppt_y</p:attrName>
                                        </p:attrNameLst>
                                      </p:cBhvr>
                                      <p:tavLst>
                                        <p:tav tm="0">
                                          <p:val>
                                            <p:strVal val="#ppt_y"/>
                                          </p:val>
                                        </p:tav>
                                        <p:tav tm="100000">
                                          <p:val>
                                            <p:strVal val="#ppt_y"/>
                                          </p:val>
                                        </p:tav>
                                      </p:tavLst>
                                    </p:anim>
                                    <p:anim calcmode="lin" valueType="num">
                                      <p:cBhvr>
                                        <p:cTn id="3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6"/>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7"/>
                                        </p:tgtEl>
                                        <p:attrNameLst>
                                          <p:attrName>ppt_y</p:attrName>
                                        </p:attrNameLst>
                                      </p:cBhvr>
                                      <p:tavLst>
                                        <p:tav tm="0">
                                          <p:val>
                                            <p:strVal val="#ppt_y"/>
                                          </p:val>
                                        </p:tav>
                                        <p:tav tm="100000">
                                          <p:val>
                                            <p:strVal val="#ppt_y"/>
                                          </p:val>
                                        </p:tav>
                                      </p:tavLst>
                                    </p:anim>
                                    <p:anim calcmode="lin" valueType="num">
                                      <p:cBhvr>
                                        <p:cTn id="46"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autoUpdateAnimBg="0"/>
      <p:bldP spid="35" grpId="0" animBg="1" autoUpdateAnimBg="0"/>
      <p:bldP spid="42" grpId="0" animBg="1" autoUpdateAnimBg="0"/>
      <p:bldP spid="43" grpId="0" animBg="1" autoUpdateAnimBg="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燕尾形 38"/>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4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Oval 6"/>
          <p:cNvSpPr>
            <a:spLocks noChangeArrowheads="1"/>
          </p:cNvSpPr>
          <p:nvPr/>
        </p:nvSpPr>
        <p:spPr bwMode="auto">
          <a:xfrm>
            <a:off x="1227658" y="962868"/>
            <a:ext cx="3767556" cy="3769837"/>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34" name="Oval 10"/>
          <p:cNvSpPr>
            <a:spLocks noChangeArrowheads="1"/>
          </p:cNvSpPr>
          <p:nvPr/>
        </p:nvSpPr>
        <p:spPr bwMode="auto">
          <a:xfrm>
            <a:off x="4051539" y="1134279"/>
            <a:ext cx="43911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dirty="0">
                <a:solidFill>
                  <a:schemeClr val="bg1"/>
                </a:solidFill>
                <a:latin typeface="微软雅黑" pitchFamily="34" charset="-122"/>
              </a:rPr>
              <a:t>1</a:t>
            </a:r>
            <a:endParaRPr lang="zh-CN" altLang="en-US" sz="1800" b="0" dirty="0">
              <a:solidFill>
                <a:schemeClr val="bg1"/>
              </a:solidFill>
              <a:latin typeface="微软雅黑" pitchFamily="34" charset="-122"/>
            </a:endParaRPr>
          </a:p>
        </p:txBody>
      </p:sp>
      <p:sp>
        <p:nvSpPr>
          <p:cNvPr id="35" name="Oval 11"/>
          <p:cNvSpPr>
            <a:spLocks noChangeArrowheads="1"/>
          </p:cNvSpPr>
          <p:nvPr/>
        </p:nvSpPr>
        <p:spPr bwMode="auto">
          <a:xfrm>
            <a:off x="4051539" y="4122055"/>
            <a:ext cx="43911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a:solidFill>
                  <a:schemeClr val="bg1"/>
                </a:solidFill>
                <a:latin typeface="微软雅黑" pitchFamily="34" charset="-122"/>
              </a:rPr>
              <a:t>5</a:t>
            </a:r>
            <a:endParaRPr lang="zh-CN" altLang="en-US" sz="1800" b="0">
              <a:solidFill>
                <a:schemeClr val="bg1"/>
              </a:solidFill>
              <a:latin typeface="微软雅黑" pitchFamily="34" charset="-122"/>
            </a:endParaRPr>
          </a:p>
        </p:txBody>
      </p:sp>
      <p:sp>
        <p:nvSpPr>
          <p:cNvPr id="36" name="Oval 12"/>
          <p:cNvSpPr>
            <a:spLocks noChangeArrowheads="1"/>
          </p:cNvSpPr>
          <p:nvPr/>
        </p:nvSpPr>
        <p:spPr bwMode="auto">
          <a:xfrm>
            <a:off x="4579902" y="3428082"/>
            <a:ext cx="44030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dirty="0">
                <a:solidFill>
                  <a:schemeClr val="bg1"/>
                </a:solidFill>
                <a:latin typeface="微软雅黑" pitchFamily="34" charset="-122"/>
              </a:rPr>
              <a:t>4</a:t>
            </a:r>
            <a:endParaRPr lang="zh-CN" altLang="en-US" sz="1800" b="0" dirty="0">
              <a:solidFill>
                <a:schemeClr val="bg1"/>
              </a:solidFill>
              <a:latin typeface="微软雅黑" pitchFamily="34" charset="-122"/>
            </a:endParaRPr>
          </a:p>
        </p:txBody>
      </p:sp>
      <p:sp>
        <p:nvSpPr>
          <p:cNvPr id="37" name="Oval 13"/>
          <p:cNvSpPr>
            <a:spLocks noChangeArrowheads="1"/>
          </p:cNvSpPr>
          <p:nvPr/>
        </p:nvSpPr>
        <p:spPr bwMode="auto">
          <a:xfrm>
            <a:off x="4579902" y="1828253"/>
            <a:ext cx="44030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a:solidFill>
                  <a:schemeClr val="bg1"/>
                </a:solidFill>
                <a:latin typeface="微软雅黑" pitchFamily="34" charset="-122"/>
              </a:rPr>
              <a:t>2</a:t>
            </a:r>
            <a:endParaRPr lang="zh-CN" altLang="en-US" sz="1800" b="0">
              <a:solidFill>
                <a:schemeClr val="bg1"/>
              </a:solidFill>
              <a:latin typeface="微软雅黑" pitchFamily="34" charset="-122"/>
            </a:endParaRPr>
          </a:p>
        </p:txBody>
      </p:sp>
      <p:sp>
        <p:nvSpPr>
          <p:cNvPr id="38" name="Oval 14"/>
          <p:cNvSpPr>
            <a:spLocks noChangeArrowheads="1"/>
          </p:cNvSpPr>
          <p:nvPr/>
        </p:nvSpPr>
        <p:spPr bwMode="auto">
          <a:xfrm>
            <a:off x="4751263" y="2628167"/>
            <a:ext cx="43911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a:solidFill>
                  <a:schemeClr val="bg1"/>
                </a:solidFill>
                <a:latin typeface="微软雅黑" pitchFamily="34" charset="-122"/>
              </a:rPr>
              <a:t>3</a:t>
            </a:r>
            <a:endParaRPr lang="zh-CN" altLang="en-US" sz="1800" b="0">
              <a:solidFill>
                <a:schemeClr val="bg1"/>
              </a:solidFill>
              <a:latin typeface="微软雅黑" pitchFamily="34" charset="-122"/>
            </a:endParaRPr>
          </a:p>
        </p:txBody>
      </p:sp>
      <p:sp>
        <p:nvSpPr>
          <p:cNvPr id="45" name="TextBox 19"/>
          <p:cNvSpPr txBox="1">
            <a:spLocks noChangeArrowheads="1"/>
          </p:cNvSpPr>
          <p:nvPr/>
        </p:nvSpPr>
        <p:spPr bwMode="auto">
          <a:xfrm>
            <a:off x="4751262" y="962868"/>
            <a:ext cx="2709642"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这里可以添加主要内容这里可以添加主要内容</a:t>
            </a:r>
          </a:p>
        </p:txBody>
      </p:sp>
      <p:sp>
        <p:nvSpPr>
          <p:cNvPr id="46" name="TextBox 20"/>
          <p:cNvSpPr txBox="1">
            <a:spLocks noChangeArrowheads="1"/>
          </p:cNvSpPr>
          <p:nvPr/>
        </p:nvSpPr>
        <p:spPr bwMode="auto">
          <a:xfrm>
            <a:off x="5129684" y="1750880"/>
            <a:ext cx="2710832"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47" name="TextBox 21"/>
          <p:cNvSpPr txBox="1">
            <a:spLocks noChangeArrowheads="1"/>
          </p:cNvSpPr>
          <p:nvPr/>
        </p:nvSpPr>
        <p:spPr bwMode="auto">
          <a:xfrm>
            <a:off x="5262965" y="2600789"/>
            <a:ext cx="2709642"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48" name="TextBox 22"/>
          <p:cNvSpPr txBox="1">
            <a:spLocks noChangeArrowheads="1"/>
          </p:cNvSpPr>
          <p:nvPr/>
        </p:nvSpPr>
        <p:spPr bwMode="auto">
          <a:xfrm>
            <a:off x="5068995" y="3460221"/>
            <a:ext cx="2709641"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49" name="TextBox 23"/>
          <p:cNvSpPr txBox="1">
            <a:spLocks noChangeArrowheads="1"/>
          </p:cNvSpPr>
          <p:nvPr/>
        </p:nvSpPr>
        <p:spPr bwMode="auto">
          <a:xfrm>
            <a:off x="4700093" y="4166099"/>
            <a:ext cx="2709641"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50" name="Oval 7"/>
          <p:cNvSpPr>
            <a:spLocks noChangeArrowheads="1"/>
          </p:cNvSpPr>
          <p:nvPr/>
        </p:nvSpPr>
        <p:spPr bwMode="auto">
          <a:xfrm>
            <a:off x="1145547" y="1167608"/>
            <a:ext cx="3337965" cy="3336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51" name="Oval 8"/>
          <p:cNvSpPr>
            <a:spLocks noChangeArrowheads="1"/>
          </p:cNvSpPr>
          <p:nvPr/>
        </p:nvSpPr>
        <p:spPr bwMode="auto">
          <a:xfrm>
            <a:off x="1374028" y="1394966"/>
            <a:ext cx="2881003" cy="2881835"/>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52" name="Oval 9"/>
          <p:cNvSpPr>
            <a:spLocks noChangeArrowheads="1"/>
          </p:cNvSpPr>
          <p:nvPr/>
        </p:nvSpPr>
        <p:spPr bwMode="auto">
          <a:xfrm>
            <a:off x="1218137" y="3437605"/>
            <a:ext cx="813964" cy="814199"/>
          </a:xfrm>
          <a:prstGeom prst="ellipse">
            <a:avLst/>
          </a:prstGeom>
          <a:solidFill>
            <a:srgbClr val="00B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53" name="TextBox 18"/>
          <p:cNvSpPr txBox="1">
            <a:spLocks noChangeArrowheads="1"/>
          </p:cNvSpPr>
          <p:nvPr/>
        </p:nvSpPr>
        <p:spPr bwMode="auto">
          <a:xfrm>
            <a:off x="1327138" y="3572242"/>
            <a:ext cx="580723" cy="561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00" b="0" dirty="0">
                <a:solidFill>
                  <a:schemeClr val="bg1"/>
                </a:solidFill>
                <a:latin typeface="微软雅黑" pitchFamily="34" charset="-122"/>
              </a:rPr>
              <a:t>添加</a:t>
            </a:r>
            <a:endParaRPr lang="en-US" altLang="zh-CN" sz="1600" b="0" dirty="0">
              <a:solidFill>
                <a:schemeClr val="bg1"/>
              </a:solidFill>
              <a:latin typeface="微软雅黑" pitchFamily="34" charset="-122"/>
            </a:endParaRPr>
          </a:p>
          <a:p>
            <a:pPr algn="ctr" eaLnBrk="1" hangingPunct="1">
              <a:spcBef>
                <a:spcPct val="0"/>
              </a:spcBef>
              <a:buFontTx/>
              <a:buNone/>
            </a:pPr>
            <a:r>
              <a:rPr lang="zh-CN" altLang="en-US" sz="1600" b="0" dirty="0">
                <a:solidFill>
                  <a:schemeClr val="bg1"/>
                </a:solidFill>
                <a:latin typeface="微软雅黑" pitchFamily="34" charset="-122"/>
              </a:rPr>
              <a:t>标题</a:t>
            </a:r>
            <a:endParaRPr lang="en-US" altLang="zh-CN" sz="1600" b="0" dirty="0">
              <a:solidFill>
                <a:schemeClr val="bg1"/>
              </a:solidFill>
              <a:latin typeface="微软雅黑" pitchFamily="34" charset="-122"/>
            </a:endParaRP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1000"/>
                                        <p:tgtEl>
                                          <p:spTgt spid="5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heel(1)">
                                      <p:cBhvr>
                                        <p:cTn id="10" dur="1000"/>
                                        <p:tgtEl>
                                          <p:spTgt spid="50"/>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childTnLst>
                          </p:cTn>
                        </p:par>
                        <p:par>
                          <p:cTn id="17" fill="hold">
                            <p:stCondLst>
                              <p:cond delay="1500"/>
                            </p:stCondLst>
                            <p:childTnLst>
                              <p:par>
                                <p:cTn id="18" presetID="52"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Scale>
                                      <p:cBhvr>
                                        <p:cTn id="20"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52"/>
                                        </p:tgtEl>
                                        <p:attrNameLst>
                                          <p:attrName>ppt_x,ppt_y</p:attrName>
                                        </p:attrNameLst>
                                      </p:cBhvr>
                                      <p:rCtr x="0" y="0"/>
                                    </p:animMotion>
                                    <p:animEffect transition="in" filter="fade">
                                      <p:cBhvr>
                                        <p:cTn id="22" dur="1000"/>
                                        <p:tgtEl>
                                          <p:spTgt spid="52"/>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Scale>
                                      <p:cBhvr>
                                        <p:cTn id="25"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53"/>
                                        </p:tgtEl>
                                        <p:attrNameLst>
                                          <p:attrName>ppt_x,ppt_y</p:attrName>
                                        </p:attrNameLst>
                                      </p:cBhvr>
                                      <p:rCtr x="0" y="0"/>
                                    </p:animMotion>
                                    <p:animEffect transition="in" filter="fade">
                                      <p:cBhvr>
                                        <p:cTn id="27" dur="1000"/>
                                        <p:tgtEl>
                                          <p:spTgt spid="53"/>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2.29608E-6 1.11111E-6 L -0.17354 0.29051 " pathEditMode="relative" rAng="0" ptsTypes="AA">
                                      <p:cBhvr>
                                        <p:cTn id="40" dur="500" spd="-99900" fill="hold"/>
                                        <p:tgtEl>
                                          <p:spTgt spid="34"/>
                                        </p:tgtEl>
                                        <p:attrNameLst>
                                          <p:attrName>ppt_x,ppt_y</p:attrName>
                                        </p:attrNameLst>
                                      </p:cBhvr>
                                      <p:rCtr x="-8600" y="14500"/>
                                    </p:animMotion>
                                  </p:childTnLst>
                                </p:cTn>
                              </p:par>
                              <p:par>
                                <p:cTn id="41" presetID="35" presetClass="path" presetSubtype="0" accel="50000" decel="50000" fill="hold" grpId="1" nodeType="withEffect">
                                  <p:stCondLst>
                                    <p:cond delay="0"/>
                                  </p:stCondLst>
                                  <p:childTnLst>
                                    <p:animMotion origin="layout" path="M 2.35202E-6 -2.59259E-6 L -0.23143 0.15556 " pathEditMode="relative" rAng="0" ptsTypes="AA">
                                      <p:cBhvr>
                                        <p:cTn id="42" dur="500" spd="-99900" fill="hold"/>
                                        <p:tgtEl>
                                          <p:spTgt spid="37"/>
                                        </p:tgtEl>
                                        <p:attrNameLst>
                                          <p:attrName>ppt_x,ppt_y</p:attrName>
                                        </p:attrNameLst>
                                      </p:cBhvr>
                                      <p:rCtr x="-11500" y="7800"/>
                                    </p:animMotion>
                                  </p:childTnLst>
                                </p:cTn>
                              </p:par>
                              <p:par>
                                <p:cTn id="43" presetID="35" presetClass="path" presetSubtype="0" accel="50000" decel="50000" fill="hold" grpId="1" nodeType="withEffect">
                                  <p:stCondLst>
                                    <p:cond delay="0"/>
                                  </p:stCondLst>
                                  <p:childTnLst>
                                    <p:animMotion origin="layout" path="M 0 0 L -0.25 0 E" pathEditMode="relative" rAng="0" ptsTypes="">
                                      <p:cBhvr>
                                        <p:cTn id="44" dur="500" spd="-99900" fill="hold"/>
                                        <p:tgtEl>
                                          <p:spTgt spid="38"/>
                                        </p:tgtEl>
                                        <p:attrNameLst>
                                          <p:attrName>ppt_x,ppt_y</p:attrName>
                                        </p:attrNameLst>
                                      </p:cBhvr>
                                      <p:rCtr x="0" y="0"/>
                                    </p:animMotion>
                                  </p:childTnLst>
                                </p:cTn>
                              </p:par>
                              <p:par>
                                <p:cTn id="45" presetID="35" presetClass="path" presetSubtype="0" accel="50000" decel="50000" fill="hold" grpId="1" nodeType="withEffect">
                                  <p:stCondLst>
                                    <p:cond delay="0"/>
                                  </p:stCondLst>
                                  <p:childTnLst>
                                    <p:animMotion origin="layout" path="M 2.35202E-6 -3.7037E-6 L -0.23143 -0.15555 " pathEditMode="relative" rAng="0" ptsTypes="AA">
                                      <p:cBhvr>
                                        <p:cTn id="46" dur="500" spd="-99900" fill="hold"/>
                                        <p:tgtEl>
                                          <p:spTgt spid="36"/>
                                        </p:tgtEl>
                                        <p:attrNameLst>
                                          <p:attrName>ppt_x,ppt_y</p:attrName>
                                        </p:attrNameLst>
                                      </p:cBhvr>
                                      <p:rCtr x="-11500" y="-7700"/>
                                    </p:animMotion>
                                  </p:childTnLst>
                                </p:cTn>
                              </p:par>
                              <p:par>
                                <p:cTn id="47" presetID="35" presetClass="path" presetSubtype="0" accel="50000" decel="50000" fill="hold" grpId="1" nodeType="withEffect">
                                  <p:stCondLst>
                                    <p:cond delay="0"/>
                                  </p:stCondLst>
                                  <p:childTnLst>
                                    <p:animMotion origin="layout" path="M 2.29608E-6 2.59259E-6 L -0.17354 -0.29051 " pathEditMode="relative" rAng="0" ptsTypes="AA">
                                      <p:cBhvr>
                                        <p:cTn id="48" dur="500" spd="-99900" fill="hold"/>
                                        <p:tgtEl>
                                          <p:spTgt spid="35"/>
                                        </p:tgtEl>
                                        <p:attrNameLst>
                                          <p:attrName>ppt_x,ppt_y</p:attrName>
                                        </p:attrNameLst>
                                      </p:cBhvr>
                                      <p:rCtr x="-8600" y="-14400"/>
                                    </p:animMotion>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left)">
                                      <p:cBhvr>
                                        <p:cTn id="6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autoUpdateAnimBg="0"/>
      <p:bldP spid="34" grpId="1" animBg="1" autoUpdateAnimBg="0"/>
      <p:bldP spid="35" grpId="0" animBg="1" autoUpdateAnimBg="0"/>
      <p:bldP spid="35" grpId="1" animBg="1" autoUpdateAnimBg="0"/>
      <p:bldP spid="36" grpId="0" animBg="1" autoUpdateAnimBg="0"/>
      <p:bldP spid="36" grpId="1" animBg="1" autoUpdateAnimBg="0"/>
      <p:bldP spid="37" grpId="0" animBg="1" autoUpdateAnimBg="0"/>
      <p:bldP spid="37" grpId="1" animBg="1" autoUpdateAnimBg="0"/>
      <p:bldP spid="38" grpId="0" animBg="1" autoUpdateAnimBg="0"/>
      <p:bldP spid="38" grpId="1" animBg="1" autoUpdateAnimBg="0"/>
      <p:bldP spid="45" grpId="0" autoUpdateAnimBg="0"/>
      <p:bldP spid="46" grpId="0" autoUpdateAnimBg="0"/>
      <p:bldP spid="47" grpId="0" autoUpdateAnimBg="0"/>
      <p:bldP spid="48" grpId="0" autoUpdateAnimBg="0"/>
      <p:bldP spid="49" grpId="0" autoUpdateAnimBg="0"/>
      <p:bldP spid="50" grpId="0" animBg="1" autoUpdateAnimBg="0"/>
      <p:bldP spid="51" grpId="0" animBg="1" autoUpdateAnimBg="0"/>
      <p:bldP spid="52" grpId="0" animBg="1" autoUpdateAnimBg="0"/>
      <p:bldP spid="5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Freeform 3"/>
          <p:cNvSpPr>
            <a:spLocks/>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0B050"/>
          </a:solidFill>
          <a:ln>
            <a:noFill/>
          </a:ln>
          <a:extLst/>
        </p:spPr>
        <p:txBody>
          <a:bodyPr/>
          <a:lstStyle/>
          <a:p>
            <a:endParaRPr lang="zh-CN" altLang="en-US"/>
          </a:p>
        </p:txBody>
      </p:sp>
      <p:sp>
        <p:nvSpPr>
          <p:cNvPr id="160" name="Freeform 4"/>
          <p:cNvSpPr>
            <a:spLocks/>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92D050"/>
          </a:solidFill>
          <a:ln>
            <a:noFill/>
          </a:ln>
          <a:extLst/>
        </p:spPr>
        <p:txBody>
          <a:bodyPr/>
          <a:lstStyle/>
          <a:p>
            <a:endParaRPr lang="zh-CN" altLang="en-US"/>
          </a:p>
        </p:txBody>
      </p:sp>
      <p:sp>
        <p:nvSpPr>
          <p:cNvPr id="161" name="Freeform 5"/>
          <p:cNvSpPr>
            <a:spLocks/>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0B050"/>
          </a:solidFill>
          <a:ln>
            <a:noFill/>
          </a:ln>
          <a:extLst/>
        </p:spPr>
        <p:txBody>
          <a:bodyPr/>
          <a:lstStyle/>
          <a:p>
            <a:endParaRPr lang="zh-CN" altLang="en-US"/>
          </a:p>
        </p:txBody>
      </p:sp>
      <p:sp>
        <p:nvSpPr>
          <p:cNvPr id="162" name="Freeform 6"/>
          <p:cNvSpPr>
            <a:spLocks/>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92D050"/>
          </a:solidFill>
          <a:ln>
            <a:noFill/>
          </a:ln>
          <a:extLst/>
        </p:spPr>
        <p:txBody>
          <a:bodyPr/>
          <a:lstStyle/>
          <a:p>
            <a:endParaRPr lang="zh-CN" altLang="en-US"/>
          </a:p>
        </p:txBody>
      </p:sp>
      <p:sp>
        <p:nvSpPr>
          <p:cNvPr id="163" name="Oval 7"/>
          <p:cNvSpPr>
            <a:spLocks noChangeAspect="1" noChangeArrowheads="1"/>
          </p:cNvSpPr>
          <p:nvPr/>
        </p:nvSpPr>
        <p:spPr bwMode="auto">
          <a:xfrm>
            <a:off x="1563688" y="2427288"/>
            <a:ext cx="715962" cy="719137"/>
          </a:xfrm>
          <a:prstGeom prst="ellipse">
            <a:avLst/>
          </a:prstGeom>
          <a:solidFill>
            <a:srgbClr val="00B050"/>
          </a:solidFill>
          <a:ln>
            <a:noFill/>
          </a:ln>
          <a:extLst/>
        </p:spPr>
        <p:txBody>
          <a:bodyPr/>
          <a:lstStyle/>
          <a:p>
            <a:endParaRPr lang="zh-CN" altLang="en-US"/>
          </a:p>
        </p:txBody>
      </p:sp>
      <p:sp>
        <p:nvSpPr>
          <p:cNvPr id="164" name="Oval 8"/>
          <p:cNvSpPr>
            <a:spLocks noChangeAspect="1" noChangeArrowheads="1"/>
          </p:cNvSpPr>
          <p:nvPr/>
        </p:nvSpPr>
        <p:spPr bwMode="auto">
          <a:xfrm>
            <a:off x="3335338" y="2427288"/>
            <a:ext cx="715962" cy="719137"/>
          </a:xfrm>
          <a:prstGeom prst="ellipse">
            <a:avLst/>
          </a:prstGeom>
          <a:solidFill>
            <a:srgbClr val="92D050"/>
          </a:solidFill>
          <a:ln>
            <a:noFill/>
          </a:ln>
          <a:extLst/>
        </p:spPr>
        <p:txBody>
          <a:bodyPr/>
          <a:lstStyle/>
          <a:p>
            <a:endParaRPr lang="zh-CN" altLang="en-US"/>
          </a:p>
        </p:txBody>
      </p:sp>
      <p:sp>
        <p:nvSpPr>
          <p:cNvPr id="165" name="Oval 9"/>
          <p:cNvSpPr>
            <a:spLocks noChangeAspect="1" noChangeArrowheads="1"/>
          </p:cNvSpPr>
          <p:nvPr/>
        </p:nvSpPr>
        <p:spPr bwMode="auto">
          <a:xfrm>
            <a:off x="5105400" y="2427288"/>
            <a:ext cx="720725" cy="719137"/>
          </a:xfrm>
          <a:prstGeom prst="ellipse">
            <a:avLst/>
          </a:prstGeom>
          <a:solidFill>
            <a:srgbClr val="00B050"/>
          </a:solidFill>
          <a:ln>
            <a:noFill/>
          </a:ln>
          <a:extLst/>
        </p:spPr>
        <p:txBody>
          <a:bodyPr/>
          <a:lstStyle/>
          <a:p>
            <a:endParaRPr lang="zh-CN" altLang="en-US"/>
          </a:p>
        </p:txBody>
      </p:sp>
      <p:sp>
        <p:nvSpPr>
          <p:cNvPr id="166" name="Oval 10"/>
          <p:cNvSpPr>
            <a:spLocks noChangeAspect="1" noChangeArrowheads="1"/>
          </p:cNvSpPr>
          <p:nvPr/>
        </p:nvSpPr>
        <p:spPr bwMode="auto">
          <a:xfrm>
            <a:off x="6880225" y="2427288"/>
            <a:ext cx="715963" cy="719137"/>
          </a:xfrm>
          <a:prstGeom prst="ellipse">
            <a:avLst/>
          </a:prstGeom>
          <a:solidFill>
            <a:srgbClr val="92D050"/>
          </a:solidFill>
          <a:ln>
            <a:noFill/>
          </a:ln>
          <a:extLst/>
        </p:spPr>
        <p:txBody>
          <a:bodyPr/>
          <a:lstStyle/>
          <a:p>
            <a:endParaRPr lang="zh-CN" altLang="en-US"/>
          </a:p>
        </p:txBody>
      </p:sp>
      <p:sp>
        <p:nvSpPr>
          <p:cNvPr id="167" name="Freeform 11"/>
          <p:cNvSpPr>
            <a:spLocks/>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0B050"/>
          </a:solidFill>
          <a:ln>
            <a:noFill/>
          </a:ln>
          <a:extLst/>
        </p:spPr>
        <p:txBody>
          <a:bodyPr/>
          <a:lstStyle/>
          <a:p>
            <a:endParaRPr lang="zh-CN" altLang="en-US"/>
          </a:p>
        </p:txBody>
      </p:sp>
      <p:sp>
        <p:nvSpPr>
          <p:cNvPr id="168" name="Freeform 12"/>
          <p:cNvSpPr>
            <a:spLocks/>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92D050"/>
          </a:solidFill>
          <a:ln>
            <a:noFill/>
          </a:ln>
          <a:extLst/>
        </p:spPr>
        <p:txBody>
          <a:bodyPr/>
          <a:lstStyle/>
          <a:p>
            <a:endParaRPr lang="zh-CN" altLang="en-US"/>
          </a:p>
        </p:txBody>
      </p:sp>
      <p:sp>
        <p:nvSpPr>
          <p:cNvPr id="169" name="Freeform 13"/>
          <p:cNvSpPr>
            <a:spLocks/>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0B050"/>
          </a:solidFill>
          <a:ln>
            <a:noFill/>
          </a:ln>
          <a:extLst/>
        </p:spPr>
        <p:txBody>
          <a:bodyPr/>
          <a:lstStyle/>
          <a:p>
            <a:endParaRPr lang="zh-CN" altLang="en-US"/>
          </a:p>
        </p:txBody>
      </p:sp>
      <p:sp>
        <p:nvSpPr>
          <p:cNvPr id="170" name="Freeform 14"/>
          <p:cNvSpPr>
            <a:spLocks/>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92D050"/>
          </a:solidFill>
          <a:ln>
            <a:noFill/>
          </a:ln>
          <a:extLst/>
        </p:spPr>
        <p:txBody>
          <a:bodyPr/>
          <a:lstStyle/>
          <a:p>
            <a:endParaRPr lang="zh-CN" altLang="en-US"/>
          </a:p>
        </p:txBody>
      </p:sp>
      <p:sp>
        <p:nvSpPr>
          <p:cNvPr id="171" name="Text Box 15"/>
          <p:cNvSpPr txBox="1">
            <a:spLocks noChangeArrowheads="1"/>
          </p:cNvSpPr>
          <p:nvPr/>
        </p:nvSpPr>
        <p:spPr bwMode="auto">
          <a:xfrm>
            <a:off x="1751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1</a:t>
            </a:r>
          </a:p>
        </p:txBody>
      </p:sp>
      <p:sp>
        <p:nvSpPr>
          <p:cNvPr id="172" name="Text Box 16"/>
          <p:cNvSpPr txBox="1">
            <a:spLocks noChangeArrowheads="1"/>
          </p:cNvSpPr>
          <p:nvPr/>
        </p:nvSpPr>
        <p:spPr bwMode="auto">
          <a:xfrm>
            <a:off x="352266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2</a:t>
            </a:r>
          </a:p>
        </p:txBody>
      </p:sp>
      <p:sp>
        <p:nvSpPr>
          <p:cNvPr id="173" name="Text Box 17"/>
          <p:cNvSpPr txBox="1">
            <a:spLocks noChangeArrowheads="1"/>
          </p:cNvSpPr>
          <p:nvPr/>
        </p:nvSpPr>
        <p:spPr bwMode="auto">
          <a:xfrm>
            <a:off x="5307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3</a:t>
            </a:r>
          </a:p>
        </p:txBody>
      </p:sp>
      <p:sp>
        <p:nvSpPr>
          <p:cNvPr id="174" name="Text Box 18"/>
          <p:cNvSpPr txBox="1">
            <a:spLocks noChangeArrowheads="1"/>
          </p:cNvSpPr>
          <p:nvPr/>
        </p:nvSpPr>
        <p:spPr bwMode="auto">
          <a:xfrm>
            <a:off x="7069138"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4</a:t>
            </a:r>
          </a:p>
        </p:txBody>
      </p:sp>
      <p:sp>
        <p:nvSpPr>
          <p:cNvPr id="175" name="Text Box 38"/>
          <p:cNvSpPr txBox="1">
            <a:spLocks noChangeArrowheads="1"/>
          </p:cNvSpPr>
          <p:nvPr/>
        </p:nvSpPr>
        <p:spPr bwMode="auto">
          <a:xfrm>
            <a:off x="10461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6" name="Text Box 38"/>
          <p:cNvSpPr txBox="1">
            <a:spLocks noChangeArrowheads="1"/>
          </p:cNvSpPr>
          <p:nvPr/>
        </p:nvSpPr>
        <p:spPr bwMode="auto">
          <a:xfrm>
            <a:off x="28178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7" name="Text Box 38"/>
          <p:cNvSpPr txBox="1">
            <a:spLocks noChangeArrowheads="1"/>
          </p:cNvSpPr>
          <p:nvPr/>
        </p:nvSpPr>
        <p:spPr bwMode="auto">
          <a:xfrm>
            <a:off x="45894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8" name="Text Box 38"/>
          <p:cNvSpPr txBox="1">
            <a:spLocks noChangeArrowheads="1"/>
          </p:cNvSpPr>
          <p:nvPr/>
        </p:nvSpPr>
        <p:spPr bwMode="auto">
          <a:xfrm>
            <a:off x="63611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9" name="WordArt 23"/>
          <p:cNvSpPr>
            <a:spLocks noChangeArrowheads="1" noChangeShapeType="1"/>
          </p:cNvSpPr>
          <p:nvPr/>
        </p:nvSpPr>
        <p:spPr bwMode="auto">
          <a:xfrm>
            <a:off x="1295400" y="1928813"/>
            <a:ext cx="1225550" cy="8874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微软雅黑"/>
                <a:ea typeface="微软雅黑"/>
              </a:rPr>
              <a:t>点击添加标题文本</a:t>
            </a:r>
          </a:p>
        </p:txBody>
      </p:sp>
      <p:sp>
        <p:nvSpPr>
          <p:cNvPr id="180" name="WordArt 24"/>
          <p:cNvSpPr>
            <a:spLocks noChangeArrowheads="1" noChangeShapeType="1"/>
          </p:cNvSpPr>
          <p:nvPr/>
        </p:nvSpPr>
        <p:spPr bwMode="auto">
          <a:xfrm>
            <a:off x="4859338" y="1924050"/>
            <a:ext cx="1225550" cy="8858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微软雅黑"/>
                <a:ea typeface="微软雅黑"/>
              </a:rPr>
              <a:t>点击添加标题文本</a:t>
            </a:r>
          </a:p>
        </p:txBody>
      </p:sp>
      <p:sp>
        <p:nvSpPr>
          <p:cNvPr id="181" name="WordArt 25"/>
          <p:cNvSpPr>
            <a:spLocks noChangeArrowheads="1" noChangeShapeType="1"/>
          </p:cNvSpPr>
          <p:nvPr/>
        </p:nvSpPr>
        <p:spPr bwMode="auto">
          <a:xfrm>
            <a:off x="3128963" y="3022600"/>
            <a:ext cx="1149350" cy="6651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182" name="WordArt 26"/>
          <p:cNvSpPr>
            <a:spLocks noChangeArrowheads="1" noChangeShapeType="1"/>
          </p:cNvSpPr>
          <p:nvPr/>
        </p:nvSpPr>
        <p:spPr bwMode="auto">
          <a:xfrm>
            <a:off x="6707188" y="3048000"/>
            <a:ext cx="1117600" cy="64611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33" name="燕尾形 32"/>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mc:Choice xmlns:p14="http://schemas.microsoft.com/office/powerpoint/2010/main" Requires="p14">
      <p:transition spd="slow" p14:dur="1600" advClick="0" advTm="8000">
        <p14:prism isInverted="1"/>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wipe(left)">
                                      <p:cBhvr>
                                        <p:cTn id="7" dur="500"/>
                                        <p:tgtEl>
                                          <p:spTgt spid="15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79"/>
                                        </p:tgtEl>
                                        <p:attrNameLst>
                                          <p:attrName>style.visibility</p:attrName>
                                        </p:attrNameLst>
                                      </p:cBhvr>
                                      <p:to>
                                        <p:strVal val="visible"/>
                                      </p:to>
                                    </p:set>
                                    <p:anim calcmode="lin" valueType="num">
                                      <p:cBhvr>
                                        <p:cTn id="10" dur="500" fill="hold"/>
                                        <p:tgtEl>
                                          <p:spTgt spid="179"/>
                                        </p:tgtEl>
                                        <p:attrNameLst>
                                          <p:attrName>ppt_w</p:attrName>
                                        </p:attrNameLst>
                                      </p:cBhvr>
                                      <p:tavLst>
                                        <p:tav tm="0">
                                          <p:val>
                                            <p:fltVal val="0"/>
                                          </p:val>
                                        </p:tav>
                                        <p:tav tm="100000">
                                          <p:val>
                                            <p:strVal val="#ppt_w"/>
                                          </p:val>
                                        </p:tav>
                                      </p:tavLst>
                                    </p:anim>
                                    <p:anim calcmode="lin" valueType="num">
                                      <p:cBhvr>
                                        <p:cTn id="11" dur="500" fill="hold"/>
                                        <p:tgtEl>
                                          <p:spTgt spid="179"/>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163"/>
                                        </p:tgtEl>
                                        <p:attrNameLst>
                                          <p:attrName>style.visibility</p:attrName>
                                        </p:attrNameLst>
                                      </p:cBhvr>
                                      <p:to>
                                        <p:strVal val="visible"/>
                                      </p:to>
                                    </p:set>
                                    <p:anim calcmode="lin" valueType="num">
                                      <p:cBhvr>
                                        <p:cTn id="14" dur="500" fill="hold"/>
                                        <p:tgtEl>
                                          <p:spTgt spid="163"/>
                                        </p:tgtEl>
                                        <p:attrNameLst>
                                          <p:attrName>ppt_w</p:attrName>
                                        </p:attrNameLst>
                                      </p:cBhvr>
                                      <p:tavLst>
                                        <p:tav tm="0">
                                          <p:val>
                                            <p:fltVal val="0"/>
                                          </p:val>
                                        </p:tav>
                                        <p:tav tm="100000">
                                          <p:val>
                                            <p:strVal val="#ppt_w"/>
                                          </p:val>
                                        </p:tav>
                                      </p:tavLst>
                                    </p:anim>
                                    <p:anim calcmode="lin" valueType="num">
                                      <p:cBhvr>
                                        <p:cTn id="15" dur="500" fill="hold"/>
                                        <p:tgtEl>
                                          <p:spTgt spid="163"/>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171"/>
                                        </p:tgtEl>
                                        <p:attrNameLst>
                                          <p:attrName>style.visibility</p:attrName>
                                        </p:attrNameLst>
                                      </p:cBhvr>
                                      <p:to>
                                        <p:strVal val="visible"/>
                                      </p:to>
                                    </p:set>
                                    <p:anim calcmode="lin" valueType="num">
                                      <p:cBhvr>
                                        <p:cTn id="18" dur="500" fill="hold"/>
                                        <p:tgtEl>
                                          <p:spTgt spid="171"/>
                                        </p:tgtEl>
                                        <p:attrNameLst>
                                          <p:attrName>ppt_w</p:attrName>
                                        </p:attrNameLst>
                                      </p:cBhvr>
                                      <p:tavLst>
                                        <p:tav tm="0">
                                          <p:val>
                                            <p:fltVal val="0"/>
                                          </p:val>
                                        </p:tav>
                                        <p:tav tm="100000">
                                          <p:val>
                                            <p:strVal val="#ppt_w"/>
                                          </p:val>
                                        </p:tav>
                                      </p:tavLst>
                                    </p:anim>
                                    <p:anim calcmode="lin" valueType="num">
                                      <p:cBhvr>
                                        <p:cTn id="19" dur="500" fill="hold"/>
                                        <p:tgtEl>
                                          <p:spTgt spid="171"/>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167"/>
                                        </p:tgtEl>
                                        <p:attrNameLst>
                                          <p:attrName>style.visibility</p:attrName>
                                        </p:attrNameLst>
                                      </p:cBhvr>
                                      <p:to>
                                        <p:strVal val="visible"/>
                                      </p:to>
                                    </p:set>
                                    <p:animEffect transition="in" filter="slide(fromTop)">
                                      <p:cBhvr>
                                        <p:cTn id="22" dur="500"/>
                                        <p:tgtEl>
                                          <p:spTgt spid="167"/>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175"/>
                                        </p:tgtEl>
                                        <p:attrNameLst>
                                          <p:attrName>style.visibility</p:attrName>
                                        </p:attrNameLst>
                                      </p:cBhvr>
                                      <p:to>
                                        <p:strVal val="visible"/>
                                      </p:to>
                                    </p:set>
                                    <p:animEffect transition="in" filter="slide(fromTop)">
                                      <p:cBhvr>
                                        <p:cTn id="25" dur="500"/>
                                        <p:tgtEl>
                                          <p:spTgt spid="175"/>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60"/>
                                        </p:tgtEl>
                                        <p:attrNameLst>
                                          <p:attrName>style.visibility</p:attrName>
                                        </p:attrNameLst>
                                      </p:cBhvr>
                                      <p:to>
                                        <p:strVal val="visible"/>
                                      </p:to>
                                    </p:set>
                                    <p:animEffect transition="in" filter="wipe(left)">
                                      <p:cBhvr>
                                        <p:cTn id="28" dur="500"/>
                                        <p:tgtEl>
                                          <p:spTgt spid="160"/>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181"/>
                                        </p:tgtEl>
                                        <p:attrNameLst>
                                          <p:attrName>style.visibility</p:attrName>
                                        </p:attrNameLst>
                                      </p:cBhvr>
                                      <p:to>
                                        <p:strVal val="visible"/>
                                      </p:to>
                                    </p:set>
                                    <p:anim calcmode="lin" valueType="num">
                                      <p:cBhvr>
                                        <p:cTn id="31" dur="500" fill="hold"/>
                                        <p:tgtEl>
                                          <p:spTgt spid="181"/>
                                        </p:tgtEl>
                                        <p:attrNameLst>
                                          <p:attrName>ppt_w</p:attrName>
                                        </p:attrNameLst>
                                      </p:cBhvr>
                                      <p:tavLst>
                                        <p:tav tm="0">
                                          <p:val>
                                            <p:fltVal val="0"/>
                                          </p:val>
                                        </p:tav>
                                        <p:tav tm="100000">
                                          <p:val>
                                            <p:strVal val="#ppt_w"/>
                                          </p:val>
                                        </p:tav>
                                      </p:tavLst>
                                    </p:anim>
                                    <p:anim calcmode="lin" valueType="num">
                                      <p:cBhvr>
                                        <p:cTn id="32" dur="500" fill="hold"/>
                                        <p:tgtEl>
                                          <p:spTgt spid="18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164"/>
                                        </p:tgtEl>
                                        <p:attrNameLst>
                                          <p:attrName>style.visibility</p:attrName>
                                        </p:attrNameLst>
                                      </p:cBhvr>
                                      <p:to>
                                        <p:strVal val="visible"/>
                                      </p:to>
                                    </p:set>
                                    <p:anim calcmode="lin" valueType="num">
                                      <p:cBhvr>
                                        <p:cTn id="35" dur="500" fill="hold"/>
                                        <p:tgtEl>
                                          <p:spTgt spid="164"/>
                                        </p:tgtEl>
                                        <p:attrNameLst>
                                          <p:attrName>ppt_w</p:attrName>
                                        </p:attrNameLst>
                                      </p:cBhvr>
                                      <p:tavLst>
                                        <p:tav tm="0">
                                          <p:val>
                                            <p:fltVal val="0"/>
                                          </p:val>
                                        </p:tav>
                                        <p:tav tm="100000">
                                          <p:val>
                                            <p:strVal val="#ppt_w"/>
                                          </p:val>
                                        </p:tav>
                                      </p:tavLst>
                                    </p:anim>
                                    <p:anim calcmode="lin" valueType="num">
                                      <p:cBhvr>
                                        <p:cTn id="36" dur="500" fill="hold"/>
                                        <p:tgtEl>
                                          <p:spTgt spid="164"/>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172"/>
                                        </p:tgtEl>
                                        <p:attrNameLst>
                                          <p:attrName>style.visibility</p:attrName>
                                        </p:attrNameLst>
                                      </p:cBhvr>
                                      <p:to>
                                        <p:strVal val="visible"/>
                                      </p:to>
                                    </p:set>
                                    <p:anim calcmode="lin" valueType="num">
                                      <p:cBhvr>
                                        <p:cTn id="39" dur="500" fill="hold"/>
                                        <p:tgtEl>
                                          <p:spTgt spid="172"/>
                                        </p:tgtEl>
                                        <p:attrNameLst>
                                          <p:attrName>ppt_w</p:attrName>
                                        </p:attrNameLst>
                                      </p:cBhvr>
                                      <p:tavLst>
                                        <p:tav tm="0">
                                          <p:val>
                                            <p:fltVal val="0"/>
                                          </p:val>
                                        </p:tav>
                                        <p:tav tm="100000">
                                          <p:val>
                                            <p:strVal val="#ppt_w"/>
                                          </p:val>
                                        </p:tav>
                                      </p:tavLst>
                                    </p:anim>
                                    <p:anim calcmode="lin" valueType="num">
                                      <p:cBhvr>
                                        <p:cTn id="40" dur="500" fill="hold"/>
                                        <p:tgtEl>
                                          <p:spTgt spid="172"/>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168"/>
                                        </p:tgtEl>
                                        <p:attrNameLst>
                                          <p:attrName>style.visibility</p:attrName>
                                        </p:attrNameLst>
                                      </p:cBhvr>
                                      <p:to>
                                        <p:strVal val="visible"/>
                                      </p:to>
                                    </p:set>
                                    <p:animEffect transition="in" filter="slide(fromBottom)">
                                      <p:cBhvr>
                                        <p:cTn id="43" dur="500"/>
                                        <p:tgtEl>
                                          <p:spTgt spid="168"/>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176"/>
                                        </p:tgtEl>
                                        <p:attrNameLst>
                                          <p:attrName>style.visibility</p:attrName>
                                        </p:attrNameLst>
                                      </p:cBhvr>
                                      <p:to>
                                        <p:strVal val="visible"/>
                                      </p:to>
                                    </p:set>
                                    <p:animEffect transition="in" filter="slide(fromBottom)">
                                      <p:cBhvr>
                                        <p:cTn id="46" dur="500"/>
                                        <p:tgtEl>
                                          <p:spTgt spid="176"/>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61"/>
                                        </p:tgtEl>
                                        <p:attrNameLst>
                                          <p:attrName>style.visibility</p:attrName>
                                        </p:attrNameLst>
                                      </p:cBhvr>
                                      <p:to>
                                        <p:strVal val="visible"/>
                                      </p:to>
                                    </p:set>
                                    <p:animEffect transition="in" filter="wipe(left)">
                                      <p:cBhvr>
                                        <p:cTn id="49" dur="500"/>
                                        <p:tgtEl>
                                          <p:spTgt spid="161"/>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180"/>
                                        </p:tgtEl>
                                        <p:attrNameLst>
                                          <p:attrName>style.visibility</p:attrName>
                                        </p:attrNameLst>
                                      </p:cBhvr>
                                      <p:to>
                                        <p:strVal val="visible"/>
                                      </p:to>
                                    </p:set>
                                    <p:anim calcmode="lin" valueType="num">
                                      <p:cBhvr>
                                        <p:cTn id="52" dur="500" fill="hold"/>
                                        <p:tgtEl>
                                          <p:spTgt spid="180"/>
                                        </p:tgtEl>
                                        <p:attrNameLst>
                                          <p:attrName>ppt_w</p:attrName>
                                        </p:attrNameLst>
                                      </p:cBhvr>
                                      <p:tavLst>
                                        <p:tav tm="0">
                                          <p:val>
                                            <p:fltVal val="0"/>
                                          </p:val>
                                        </p:tav>
                                        <p:tav tm="100000">
                                          <p:val>
                                            <p:strVal val="#ppt_w"/>
                                          </p:val>
                                        </p:tav>
                                      </p:tavLst>
                                    </p:anim>
                                    <p:anim calcmode="lin" valueType="num">
                                      <p:cBhvr>
                                        <p:cTn id="53" dur="500" fill="hold"/>
                                        <p:tgtEl>
                                          <p:spTgt spid="180"/>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165"/>
                                        </p:tgtEl>
                                        <p:attrNameLst>
                                          <p:attrName>style.visibility</p:attrName>
                                        </p:attrNameLst>
                                      </p:cBhvr>
                                      <p:to>
                                        <p:strVal val="visible"/>
                                      </p:to>
                                    </p:set>
                                    <p:anim calcmode="lin" valueType="num">
                                      <p:cBhvr>
                                        <p:cTn id="56" dur="500" fill="hold"/>
                                        <p:tgtEl>
                                          <p:spTgt spid="165"/>
                                        </p:tgtEl>
                                        <p:attrNameLst>
                                          <p:attrName>ppt_w</p:attrName>
                                        </p:attrNameLst>
                                      </p:cBhvr>
                                      <p:tavLst>
                                        <p:tav tm="0">
                                          <p:val>
                                            <p:fltVal val="0"/>
                                          </p:val>
                                        </p:tav>
                                        <p:tav tm="100000">
                                          <p:val>
                                            <p:strVal val="#ppt_w"/>
                                          </p:val>
                                        </p:tav>
                                      </p:tavLst>
                                    </p:anim>
                                    <p:anim calcmode="lin" valueType="num">
                                      <p:cBhvr>
                                        <p:cTn id="57" dur="500" fill="hold"/>
                                        <p:tgtEl>
                                          <p:spTgt spid="165"/>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173"/>
                                        </p:tgtEl>
                                        <p:attrNameLst>
                                          <p:attrName>style.visibility</p:attrName>
                                        </p:attrNameLst>
                                      </p:cBhvr>
                                      <p:to>
                                        <p:strVal val="visible"/>
                                      </p:to>
                                    </p:set>
                                    <p:anim calcmode="lin" valueType="num">
                                      <p:cBhvr>
                                        <p:cTn id="60" dur="500" fill="hold"/>
                                        <p:tgtEl>
                                          <p:spTgt spid="173"/>
                                        </p:tgtEl>
                                        <p:attrNameLst>
                                          <p:attrName>ppt_w</p:attrName>
                                        </p:attrNameLst>
                                      </p:cBhvr>
                                      <p:tavLst>
                                        <p:tav tm="0">
                                          <p:val>
                                            <p:fltVal val="0"/>
                                          </p:val>
                                        </p:tav>
                                        <p:tav tm="100000">
                                          <p:val>
                                            <p:strVal val="#ppt_w"/>
                                          </p:val>
                                        </p:tav>
                                      </p:tavLst>
                                    </p:anim>
                                    <p:anim calcmode="lin" valueType="num">
                                      <p:cBhvr>
                                        <p:cTn id="61" dur="500" fill="hold"/>
                                        <p:tgtEl>
                                          <p:spTgt spid="173"/>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169"/>
                                        </p:tgtEl>
                                        <p:attrNameLst>
                                          <p:attrName>style.visibility</p:attrName>
                                        </p:attrNameLst>
                                      </p:cBhvr>
                                      <p:to>
                                        <p:strVal val="visible"/>
                                      </p:to>
                                    </p:set>
                                    <p:animEffect transition="in" filter="slide(fromTop)">
                                      <p:cBhvr>
                                        <p:cTn id="64" dur="500"/>
                                        <p:tgtEl>
                                          <p:spTgt spid="169"/>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177"/>
                                        </p:tgtEl>
                                        <p:attrNameLst>
                                          <p:attrName>style.visibility</p:attrName>
                                        </p:attrNameLst>
                                      </p:cBhvr>
                                      <p:to>
                                        <p:strVal val="visible"/>
                                      </p:to>
                                    </p:set>
                                    <p:animEffect transition="in" filter="slide(fromTop)">
                                      <p:cBhvr>
                                        <p:cTn id="67" dur="500"/>
                                        <p:tgtEl>
                                          <p:spTgt spid="17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162"/>
                                        </p:tgtEl>
                                        <p:attrNameLst>
                                          <p:attrName>style.visibility</p:attrName>
                                        </p:attrNameLst>
                                      </p:cBhvr>
                                      <p:to>
                                        <p:strVal val="visible"/>
                                      </p:to>
                                    </p:set>
                                    <p:animEffect transition="in" filter="wipe(left)">
                                      <p:cBhvr>
                                        <p:cTn id="70" dur="500"/>
                                        <p:tgtEl>
                                          <p:spTgt spid="162"/>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182"/>
                                        </p:tgtEl>
                                        <p:attrNameLst>
                                          <p:attrName>style.visibility</p:attrName>
                                        </p:attrNameLst>
                                      </p:cBhvr>
                                      <p:to>
                                        <p:strVal val="visible"/>
                                      </p:to>
                                    </p:set>
                                    <p:anim calcmode="lin" valueType="num">
                                      <p:cBhvr>
                                        <p:cTn id="73" dur="500" fill="hold"/>
                                        <p:tgtEl>
                                          <p:spTgt spid="182"/>
                                        </p:tgtEl>
                                        <p:attrNameLst>
                                          <p:attrName>ppt_w</p:attrName>
                                        </p:attrNameLst>
                                      </p:cBhvr>
                                      <p:tavLst>
                                        <p:tav tm="0">
                                          <p:val>
                                            <p:fltVal val="0"/>
                                          </p:val>
                                        </p:tav>
                                        <p:tav tm="100000">
                                          <p:val>
                                            <p:strVal val="#ppt_w"/>
                                          </p:val>
                                        </p:tav>
                                      </p:tavLst>
                                    </p:anim>
                                    <p:anim calcmode="lin" valueType="num">
                                      <p:cBhvr>
                                        <p:cTn id="74" dur="500" fill="hold"/>
                                        <p:tgtEl>
                                          <p:spTgt spid="182"/>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166"/>
                                        </p:tgtEl>
                                        <p:attrNameLst>
                                          <p:attrName>style.visibility</p:attrName>
                                        </p:attrNameLst>
                                      </p:cBhvr>
                                      <p:to>
                                        <p:strVal val="visible"/>
                                      </p:to>
                                    </p:set>
                                    <p:anim calcmode="lin" valueType="num">
                                      <p:cBhvr>
                                        <p:cTn id="77" dur="500" fill="hold"/>
                                        <p:tgtEl>
                                          <p:spTgt spid="166"/>
                                        </p:tgtEl>
                                        <p:attrNameLst>
                                          <p:attrName>ppt_w</p:attrName>
                                        </p:attrNameLst>
                                      </p:cBhvr>
                                      <p:tavLst>
                                        <p:tav tm="0">
                                          <p:val>
                                            <p:fltVal val="0"/>
                                          </p:val>
                                        </p:tav>
                                        <p:tav tm="100000">
                                          <p:val>
                                            <p:strVal val="#ppt_w"/>
                                          </p:val>
                                        </p:tav>
                                      </p:tavLst>
                                    </p:anim>
                                    <p:anim calcmode="lin" valueType="num">
                                      <p:cBhvr>
                                        <p:cTn id="78" dur="500" fill="hold"/>
                                        <p:tgtEl>
                                          <p:spTgt spid="166"/>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174"/>
                                        </p:tgtEl>
                                        <p:attrNameLst>
                                          <p:attrName>style.visibility</p:attrName>
                                        </p:attrNameLst>
                                      </p:cBhvr>
                                      <p:to>
                                        <p:strVal val="visible"/>
                                      </p:to>
                                    </p:set>
                                    <p:anim calcmode="lin" valueType="num">
                                      <p:cBhvr>
                                        <p:cTn id="81" dur="500" fill="hold"/>
                                        <p:tgtEl>
                                          <p:spTgt spid="174"/>
                                        </p:tgtEl>
                                        <p:attrNameLst>
                                          <p:attrName>ppt_w</p:attrName>
                                        </p:attrNameLst>
                                      </p:cBhvr>
                                      <p:tavLst>
                                        <p:tav tm="0">
                                          <p:val>
                                            <p:fltVal val="0"/>
                                          </p:val>
                                        </p:tav>
                                        <p:tav tm="100000">
                                          <p:val>
                                            <p:strVal val="#ppt_w"/>
                                          </p:val>
                                        </p:tav>
                                      </p:tavLst>
                                    </p:anim>
                                    <p:anim calcmode="lin" valueType="num">
                                      <p:cBhvr>
                                        <p:cTn id="82" dur="500" fill="hold"/>
                                        <p:tgtEl>
                                          <p:spTgt spid="174"/>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170"/>
                                        </p:tgtEl>
                                        <p:attrNameLst>
                                          <p:attrName>style.visibility</p:attrName>
                                        </p:attrNameLst>
                                      </p:cBhvr>
                                      <p:to>
                                        <p:strVal val="visible"/>
                                      </p:to>
                                    </p:set>
                                    <p:animEffect transition="in" filter="slide(fromBottom)">
                                      <p:cBhvr>
                                        <p:cTn id="85" dur="500"/>
                                        <p:tgtEl>
                                          <p:spTgt spid="170"/>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178"/>
                                        </p:tgtEl>
                                        <p:attrNameLst>
                                          <p:attrName>style.visibility</p:attrName>
                                        </p:attrNameLst>
                                      </p:cBhvr>
                                      <p:to>
                                        <p:strVal val="visible"/>
                                      </p:to>
                                    </p:set>
                                    <p:animEffect transition="in" filter="slide(fromBottom)">
                                      <p:cBhvr>
                                        <p:cTn id="88"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1" grpId="0" animBg="1"/>
      <p:bldP spid="162" grpId="0" animBg="1"/>
      <p:bldP spid="163" grpId="0" animBg="1" autoUpdateAnimBg="0"/>
      <p:bldP spid="164" grpId="0" animBg="1"/>
      <p:bldP spid="165" grpId="0" animBg="1"/>
      <p:bldP spid="166" grpId="0" animBg="1"/>
      <p:bldP spid="167" grpId="0" animBg="1"/>
      <p:bldP spid="168" grpId="0" animBg="1"/>
      <p:bldP spid="169" grpId="0" animBg="1"/>
      <p:bldP spid="170" grpId="0" animBg="1"/>
      <p:bldP spid="171" grpId="0" autoUpdateAnimBg="0"/>
      <p:bldP spid="172" grpId="0" autoUpdateAnimBg="0"/>
      <p:bldP spid="173" grpId="0" autoUpdateAnimBg="0"/>
      <p:bldP spid="174" grpId="0" autoUpdateAnimBg="0"/>
      <p:bldP spid="175" grpId="0" autoUpdateAnimBg="0"/>
      <p:bldP spid="176" grpId="0" autoUpdateAnimBg="0"/>
      <p:bldP spid="177" grpId="0" autoUpdateAnimBg="0"/>
      <p:bldP spid="178" grpId="0" autoUpdateAnimBg="0"/>
      <p:bldP spid="179" grpId="0" animBg="1"/>
      <p:bldP spid="180" grpId="0" animBg="1"/>
      <p:bldP spid="181" grpId="0" animBg="1"/>
      <p:bldP spid="18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10532431</TotalTime>
  <Words>5014</Words>
  <Application>Microsoft Office PowerPoint</Application>
  <PresentationFormat>全屏显示(16:9)</PresentationFormat>
  <Paragraphs>642</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695</dc:title>
  <dc:creator>Administrator</dc:creator>
  <cp:lastModifiedBy>Administrator</cp:lastModifiedBy>
  <cp:revision>395</cp:revision>
  <dcterms:created xsi:type="dcterms:W3CDTF">2010-02-22T07:41:47Z</dcterms:created>
  <dcterms:modified xsi:type="dcterms:W3CDTF">2015-10-29T17:55:52Z</dcterms:modified>
</cp:coreProperties>
</file>