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Lst>
  <p:sldSz cx="12190413" cy="6858000"/>
  <p:notesSz cx="6858000" cy="9144000"/>
  <p:embeddedFontLst>
    <p:embeddedFont>
      <p:font typeface="华文细黑" pitchFamily="2" charset="-122"/>
      <p:regular r:id="rId30"/>
    </p:embeddedFont>
    <p:embeddedFont>
      <p:font typeface="华文黑体" pitchFamily="2" charset="-122"/>
      <p:regular r:id="rId31"/>
    </p:embeddedFont>
    <p:embeddedFont>
      <p:font typeface="Calibri" pitchFamily="34" charset="0"/>
      <p:regular r:id="rId32"/>
      <p:bold r:id="rId33"/>
      <p:italic r:id="rId34"/>
      <p:boldItalic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7FF"/>
    <a:srgbClr val="000000"/>
    <a:srgbClr val="FD77F3"/>
    <a:srgbClr val="5A61EC"/>
    <a:srgbClr val="2A4DFE"/>
    <a:srgbClr val="B00071"/>
    <a:srgbClr val="FF09A7"/>
    <a:srgbClr val="E60094"/>
    <a:srgbClr val="5874FE"/>
    <a:srgbClr val="151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varScale="1">
        <p:scale>
          <a:sx n="68" d="100"/>
          <a:sy n="68" d="100"/>
        </p:scale>
        <p:origin x="-384"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2014/5/20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2014/5/20</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gif"/><Relationship Id="rId19" Type="http://schemas.openxmlformats.org/officeDocument/2006/relationships/image" Target="../media/image21.gif"/><Relationship Id="rId4" Type="http://schemas.openxmlformats.org/officeDocument/2006/relationships/image" Target="../media/image6.png"/><Relationship Id="rId9" Type="http://schemas.openxmlformats.org/officeDocument/2006/relationships/image" Target="../media/image11.gif"/><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适用于工作计划</a:t>
            </a:r>
            <a:r>
              <a:rPr lang="en-US" altLang="zh-CN" smtClean="0">
                <a:solidFill>
                  <a:schemeClr val="bg1"/>
                </a:solidFill>
                <a:latin typeface="华文黑体" pitchFamily="2" charset="-122"/>
                <a:ea typeface="华文黑体" pitchFamily="2" charset="-122"/>
                <a:cs typeface="华文黑体" pitchFamily="2" charset="-122"/>
              </a:rPr>
              <a:t> / </a:t>
            </a:r>
            <a:r>
              <a:rPr lang="zh-CN" altLang="en-US" smtClean="0">
                <a:solidFill>
                  <a:schemeClr val="bg1"/>
                </a:solidFill>
                <a:latin typeface="华文黑体" pitchFamily="2" charset="-122"/>
                <a:ea typeface="华文黑体" pitchFamily="2" charset="-122"/>
                <a:cs typeface="华文黑体" pitchFamily="2" charset="-122"/>
              </a:rPr>
              <a:t>工作总结</a:t>
            </a:r>
            <a:r>
              <a:rPr lang="en-US" altLang="zh-CN" smtClean="0">
                <a:solidFill>
                  <a:schemeClr val="bg1"/>
                </a:solidFill>
                <a:latin typeface="华文黑体" pitchFamily="2" charset="-122"/>
                <a:ea typeface="华文黑体" pitchFamily="2" charset="-122"/>
                <a:cs typeface="华文黑体" pitchFamily="2" charset="-122"/>
              </a:rPr>
              <a:t> / </a:t>
            </a:r>
            <a:r>
              <a:rPr lang="zh-CN" altLang="en-US" smtClean="0">
                <a:solidFill>
                  <a:schemeClr val="bg1"/>
                </a:solidFill>
                <a:latin typeface="华文黑体" pitchFamily="2" charset="-122"/>
                <a:ea typeface="华文黑体" pitchFamily="2" charset="-122"/>
                <a:cs typeface="华文黑体" pitchFamily="2" charset="-122"/>
              </a:rPr>
              <a:t>季度报告等演示</a:t>
            </a:r>
            <a:endParaRPr lang="zh-CN" altLang="en-US">
              <a:solidFill>
                <a:schemeClr val="bg1"/>
              </a:solidFill>
              <a:latin typeface="华文黑体" pitchFamily="2" charset="-122"/>
              <a:ea typeface="华文黑体" pitchFamily="2" charset="-122"/>
              <a:cs typeface="华文黑体" pitchFamily="2" charset="-122"/>
            </a:endParaRPr>
          </a:p>
        </p:txBody>
      </p:sp>
      <p:grpSp>
        <p:nvGrpSpPr>
          <p:cNvPr id="6" name="组合 5"/>
          <p:cNvGrpSpPr/>
          <p:nvPr/>
        </p:nvGrpSpPr>
        <p:grpSpPr>
          <a:xfrm>
            <a:off x="2936252" y="1865633"/>
            <a:ext cx="6317908" cy="1200329"/>
            <a:chOff x="2936252" y="1865633"/>
            <a:chExt cx="6317908" cy="1200329"/>
          </a:xfrm>
        </p:grpSpPr>
        <p:sp>
          <p:nvSpPr>
            <p:cNvPr id="3" name="圆角矩形 2"/>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1588" y="1865633"/>
              <a:ext cx="5827236" cy="1200329"/>
            </a:xfrm>
            <a:prstGeom prst="rect">
              <a:avLst/>
            </a:prstGeom>
            <a:noFill/>
          </p:spPr>
          <p:txBody>
            <a:bodyPr wrap="none" rtlCol="0">
              <a:spAutoFit/>
            </a:bodyPr>
            <a:lstStyle/>
            <a:p>
              <a:pPr algn="ctr"/>
              <a:r>
                <a:rPr lang="en-US" altLang="zh-CN" sz="720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POWERPOINT</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
        <p:nvSpPr>
          <p:cNvPr id="13" name="矩形 12"/>
          <p:cNvSpPr/>
          <p:nvPr/>
        </p:nvSpPr>
        <p:spPr>
          <a:xfrm>
            <a:off x="2009546" y="4090267"/>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a:p>
            <a:endParaRPr lang="zh-CN" altLang="en-US">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3079" name="Picture 7" descr="D:\360data\重要数据\桌面\世界品牌LOGO\car\for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6">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7">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631974"/>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1" name="矩形 10"/>
          <p:cNvSpPr/>
          <p:nvPr/>
        </p:nvSpPr>
        <p:spPr>
          <a:xfrm>
            <a:off x="1702718" y="3295354"/>
            <a:ext cx="4104456" cy="536737"/>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13" name="矩形 12"/>
          <p:cNvSpPr/>
          <p:nvPr/>
        </p:nvSpPr>
        <p:spPr>
          <a:xfrm>
            <a:off x="1702718" y="3904100"/>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16" name="矩形 15"/>
          <p:cNvSpPr/>
          <p:nvPr/>
        </p:nvSpPr>
        <p:spPr>
          <a:xfrm>
            <a:off x="1702718" y="5075892"/>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354576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3</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endParaRPr lang="zh-CN" altLang="en-US" sz="2800">
              <a:gradFill>
                <a:gsLst>
                  <a:gs pos="0">
                    <a:srgbClr val="2A4DFE"/>
                  </a:gs>
                  <a:gs pos="57000">
                    <a:srgbClr val="4F92FF"/>
                  </a:gs>
                  <a:gs pos="70000">
                    <a:srgbClr val="44028C"/>
                  </a:gs>
                  <a:gs pos="100000">
                    <a:srgbClr val="FF09A7"/>
                  </a:gs>
                  <a:gs pos="83000">
                    <a:srgbClr val="B00071"/>
                  </a:gs>
                </a:gsLst>
                <a:lin ang="5400000" scaled="0"/>
              </a:gradFill>
            </a:endParaRP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矩形 3"/>
          <p:cNvSpPr/>
          <p:nvPr/>
        </p:nvSpPr>
        <p:spPr>
          <a:xfrm>
            <a:off x="1540121" y="3356992"/>
            <a:ext cx="6931349" cy="16201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rgbClr val="FF781D"/>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a:t>
            </a:r>
            <a:r>
              <a:rPr lang="zh-CN" altLang="en-US" sz="1400" smtClean="0">
                <a:solidFill>
                  <a:schemeClr val="bg1"/>
                </a:solidFill>
                <a:latin typeface="华文细黑" pitchFamily="2" charset="-122"/>
                <a:ea typeface="华文细黑" pitchFamily="2" charset="-122"/>
                <a:cs typeface="华文黑体" pitchFamily="2" charset="-122"/>
              </a:rPr>
              <a:t>单击</a:t>
            </a:r>
            <a:endParaRPr lang="en-US" altLang="zh-CN" sz="1400" smtClean="0">
              <a:solidFill>
                <a:schemeClr val="bg1"/>
              </a:solidFill>
              <a:latin typeface="华文细黑" pitchFamily="2" charset="-122"/>
              <a:ea typeface="华文细黑" pitchFamily="2" charset="-122"/>
              <a:cs typeface="华文黑体" pitchFamily="2" charset="-122"/>
            </a:endParaRPr>
          </a:p>
          <a:p>
            <a:endParaRPr lang="en-US" altLang="zh-CN" sz="800" smtClean="0">
              <a:solidFill>
                <a:schemeClr val="bg1"/>
              </a:solidFill>
              <a:latin typeface="华文细黑" pitchFamily="2" charset="-122"/>
              <a:ea typeface="华文细黑" pitchFamily="2" charset="-122"/>
              <a:cs typeface="华文黑体" pitchFamily="2" charset="-122"/>
            </a:endParaRPr>
          </a:p>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4475026" y="1283522"/>
            <a:ext cx="3240360" cy="3240360"/>
          </a:xfrm>
          <a:prstGeom prst="ellips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a:t>
            </a:r>
            <a:r>
              <a:rPr lang="zh-CN" altLang="en-US" sz="1400">
                <a:solidFill>
                  <a:schemeClr val="bg1"/>
                </a:solidFill>
                <a:latin typeface="华文细黑" pitchFamily="2" charset="-122"/>
                <a:ea typeface="华文细黑" pitchFamily="2" charset="-122"/>
                <a:cs typeface="华文黑体" pitchFamily="2" charset="-122"/>
              </a:rPr>
              <a:t>单击单击添加文本单击添加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endParaRPr lang="zh-CN" altLang="en-US" sz="2800">
              <a:gradFill>
                <a:gsLst>
                  <a:gs pos="0">
                    <a:srgbClr val="2A4DFE"/>
                  </a:gs>
                  <a:gs pos="57000">
                    <a:srgbClr val="4F92FF"/>
                  </a:gs>
                  <a:gs pos="70000">
                    <a:srgbClr val="44028C"/>
                  </a:gs>
                  <a:gs pos="100000">
                    <a:srgbClr val="FF09A7"/>
                  </a:gs>
                  <a:gs pos="83000">
                    <a:srgbClr val="B00071"/>
                  </a:gs>
                </a:gsLst>
                <a:lin ang="5400000" scaled="0"/>
              </a:gradFill>
            </a:endParaRPr>
          </a:p>
        </p:txBody>
      </p:sp>
      <p:sp>
        <p:nvSpPr>
          <p:cNvPr id="15" name="TextBox 1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1</a:t>
            </a:r>
            <a:endParaRPr lang="zh-CN" altLang="en-US" sz="3600">
              <a:solidFill>
                <a:srgbClr val="47A7FF"/>
              </a:solidFill>
              <a:latin typeface="HelveticaNeueLT Pro 35 Th" pitchFamily="34" charset="0"/>
            </a:endParaRPr>
          </a:p>
        </p:txBody>
      </p:sp>
      <p:sp>
        <p:nvSpPr>
          <p:cNvPr id="47" name="矩形 46"/>
          <p:cNvSpPr/>
          <p:nvPr/>
        </p:nvSpPr>
        <p:spPr>
          <a:xfrm>
            <a:off x="3621305" y="1844824"/>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439623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4</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endParaRPr lang="zh-CN" altLang="en-US" sz="2800">
              <a:gradFill>
                <a:gsLst>
                  <a:gs pos="0">
                    <a:srgbClr val="2A4DFE"/>
                  </a:gs>
                  <a:gs pos="57000">
                    <a:srgbClr val="4F92FF"/>
                  </a:gs>
                  <a:gs pos="70000">
                    <a:srgbClr val="44028C"/>
                  </a:gs>
                  <a:gs pos="100000">
                    <a:srgbClr val="FF09A7"/>
                  </a:gs>
                  <a:gs pos="83000">
                    <a:srgbClr val="B00071"/>
                  </a:gs>
                </a:gsLst>
                <a:lin ang="5400000" scaled="0"/>
              </a:gradFill>
            </a:endParaRP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F781D"/>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F781D"/>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F781D"/>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F781D"/>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7" name="矩形 136"/>
          <p:cNvSpPr/>
          <p:nvPr/>
        </p:nvSpPr>
        <p:spPr>
          <a:xfrm>
            <a:off x="6725668" y="3333528"/>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8" name="矩形 137"/>
          <p:cNvSpPr/>
          <p:nvPr/>
        </p:nvSpPr>
        <p:spPr>
          <a:xfrm>
            <a:off x="6725668" y="399896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9" name="矩形 138"/>
          <p:cNvSpPr/>
          <p:nvPr/>
        </p:nvSpPr>
        <p:spPr>
          <a:xfrm>
            <a:off x="5964314" y="532893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9" name="矩形 8"/>
          <p:cNvSpPr/>
          <p:nvPr/>
        </p:nvSpPr>
        <p:spPr>
          <a:xfrm>
            <a:off x="1702717" y="1916832"/>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399989"/>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2" name="矩形 41"/>
          <p:cNvSpPr/>
          <p:nvPr/>
        </p:nvSpPr>
        <p:spPr>
          <a:xfrm>
            <a:off x="1702718" y="3342522"/>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3" name="矩形 42"/>
          <p:cNvSpPr/>
          <p:nvPr/>
        </p:nvSpPr>
        <p:spPr>
          <a:xfrm>
            <a:off x="1702717" y="3890147"/>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4" name="矩形 43"/>
          <p:cNvSpPr/>
          <p:nvPr/>
        </p:nvSpPr>
        <p:spPr>
          <a:xfrm>
            <a:off x="1702718" y="4373304"/>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5" name="矩形 44"/>
          <p:cNvSpPr/>
          <p:nvPr/>
        </p:nvSpPr>
        <p:spPr>
          <a:xfrm>
            <a:off x="1702717" y="4924258"/>
            <a:ext cx="3877985" cy="397660"/>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5236232"/>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5</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endParaRPr lang="zh-CN" altLang="en-US" sz="2800">
              <a:gradFill>
                <a:gsLst>
                  <a:gs pos="0">
                    <a:srgbClr val="2A4DFE"/>
                  </a:gs>
                  <a:gs pos="57000">
                    <a:srgbClr val="4F92FF"/>
                  </a:gs>
                  <a:gs pos="70000">
                    <a:srgbClr val="44028C"/>
                  </a:gs>
                  <a:gs pos="100000">
                    <a:srgbClr val="FF09A7"/>
                  </a:gs>
                  <a:gs pos="83000">
                    <a:srgbClr val="B00071"/>
                  </a:gs>
                </a:gsLst>
                <a:lin ang="5400000" scaled="0"/>
              </a:gradFill>
            </a:endParaRP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单击添加</a:t>
            </a:r>
            <a:r>
              <a:rPr lang="zh-CN" altLang="en-US" smtClean="0">
                <a:solidFill>
                  <a:schemeClr val="bg1"/>
                </a:solidFill>
                <a:latin typeface="华文黑体" pitchFamily="2" charset="-122"/>
                <a:ea typeface="华文黑体" pitchFamily="2" charset="-122"/>
                <a:cs typeface="华文黑体" pitchFamily="2" charset="-122"/>
              </a:rPr>
              <a:t>文本</a:t>
            </a:r>
            <a:r>
              <a:rPr lang="zh-CN" altLang="en-US">
                <a:solidFill>
                  <a:schemeClr val="bg1"/>
                </a:solidFill>
                <a:latin typeface="华文黑体" pitchFamily="2" charset="-122"/>
                <a:ea typeface="华文黑体" pitchFamily="2" charset="-122"/>
                <a:cs typeface="华文黑体" pitchFamily="2" charset="-122"/>
              </a:rPr>
              <a:t>单击添加</a:t>
            </a:r>
            <a:r>
              <a:rPr lang="zh-CN" altLang="en-US" smtClean="0">
                <a:solidFill>
                  <a:schemeClr val="bg1"/>
                </a:solidFill>
                <a:latin typeface="华文黑体" pitchFamily="2" charset="-122"/>
                <a:ea typeface="华文黑体" pitchFamily="2" charset="-122"/>
                <a:cs typeface="华文黑体" pitchFamily="2" charset="-122"/>
              </a:rPr>
              <a:t>文本单击</a:t>
            </a:r>
            <a:r>
              <a:rPr lang="zh-CN" altLang="en-US">
                <a:solidFill>
                  <a:schemeClr val="bg1"/>
                </a:solidFill>
                <a:latin typeface="华文黑体" pitchFamily="2" charset="-122"/>
                <a:ea typeface="华文黑体" pitchFamily="2" charset="-122"/>
                <a:cs typeface="华文黑体" pitchFamily="2" charset="-122"/>
              </a:rPr>
              <a:t>添加</a:t>
            </a:r>
            <a:r>
              <a:rPr lang="zh-CN" altLang="en-US" smtClean="0">
                <a:solidFill>
                  <a:schemeClr val="bg1"/>
                </a:solidFill>
                <a:latin typeface="华文黑体" pitchFamily="2" charset="-122"/>
                <a:ea typeface="华文黑体" pitchFamily="2" charset="-122"/>
                <a:cs typeface="华文黑体" pitchFamily="2" charset="-122"/>
              </a:rPr>
              <a:t>文本</a:t>
            </a:r>
            <a:endParaRPr lang="zh-CN" altLang="en-US">
              <a:solidFill>
                <a:schemeClr val="bg1"/>
              </a:solidFill>
              <a:latin typeface="华文黑体" pitchFamily="2" charset="-122"/>
              <a:ea typeface="华文黑体" pitchFamily="2" charset="-122"/>
              <a:cs typeface="华文黑体" pitchFamily="2" charset="-122"/>
            </a:endParaRPr>
          </a:p>
        </p:txBody>
      </p:sp>
      <p:grpSp>
        <p:nvGrpSpPr>
          <p:cNvPr id="2" name="组合 1"/>
          <p:cNvGrpSpPr/>
          <p:nvPr/>
        </p:nvGrpSpPr>
        <p:grpSpPr>
          <a:xfrm>
            <a:off x="2865294" y="2348880"/>
            <a:ext cx="6317908" cy="1200329"/>
            <a:chOff x="2936252" y="1865633"/>
            <a:chExt cx="6317908" cy="1200329"/>
          </a:xfrm>
        </p:grpSpPr>
        <p:sp>
          <p:nvSpPr>
            <p:cNvPr id="11" name="圆角矩形 10"/>
            <p:cNvSpPr/>
            <p:nvPr/>
          </p:nvSpPr>
          <p:spPr>
            <a:xfrm>
              <a:off x="2936252" y="1865633"/>
              <a:ext cx="6317908" cy="1200329"/>
            </a:xfrm>
            <a:prstGeom prst="roundRect">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44807" y="1865633"/>
              <a:ext cx="4100803" cy="1200329"/>
            </a:xfrm>
            <a:prstGeom prst="rect">
              <a:avLst/>
            </a:prstGeom>
            <a:noFill/>
          </p:spPr>
          <p:txBody>
            <a:bodyPr wrap="none" rtlCol="0">
              <a:spAutoFit/>
            </a:bodyPr>
            <a:lstStyle/>
            <a:p>
              <a:pPr algn="ctr"/>
              <a:r>
                <a:rPr lang="en-US" altLang="zh-CN" sz="720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THANKS !</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Tree>
    <p:extLst>
      <p:ext uri="{BB962C8B-B14F-4D97-AF65-F5344CB8AC3E}">
        <p14:creationId xmlns:p14="http://schemas.microsoft.com/office/powerpoint/2010/main" val="457664430"/>
      </p:ext>
    </p:extLst>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51" name="矩形 50"/>
          <p:cNvSpPr/>
          <p:nvPr/>
        </p:nvSpPr>
        <p:spPr>
          <a:xfrm>
            <a:off x="9263558" y="1916832"/>
            <a:ext cx="1800200" cy="180020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2010</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2011</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2012</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2013</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2014</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F781D"/>
                </a:solidFill>
                <a:latin typeface="HelveticaNeueLT Pro 35 Th" pitchFamily="34" charset="0"/>
              </a:rPr>
              <a:t>75%</a:t>
            </a:r>
            <a:endParaRPr lang="zh-CN" altLang="en-US" sz="3600">
              <a:solidFill>
                <a:srgbClr val="FF781D"/>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rgbClr val="FF7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141014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1026" name="Picture 2" descr="D:\360data\重要数据\桌面\168831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a:t>
            </a:r>
            <a:endParaRPr lang="en-US" altLang="zh-CN" smtClean="0">
              <a:solidFill>
                <a:schemeClr val="bg1"/>
              </a:solidFill>
              <a:latin typeface="华文细黑" pitchFamily="2" charset="-122"/>
              <a:ea typeface="华文细黑"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931761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文本单击添加文本单击添加文本</a:t>
            </a:r>
          </a:p>
        </p:txBody>
      </p:sp>
      <p:pic>
        <p:nvPicPr>
          <p:cNvPr id="2050" name="Picture 2" descr="D:\360data\重要数据\桌面\1688497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1091930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数量</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时间</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smtClean="0">
                <a:latin typeface="华文细黑" pitchFamily="2" charset="-122"/>
                <a:ea typeface="华文细黑" pitchFamily="2" charset="-122"/>
              </a:rPr>
              <a:t>单击添加文本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文本单击</a:t>
            </a:r>
            <a:r>
              <a:rPr lang="zh-CN" altLang="en-US" sz="1600">
                <a:latin typeface="华文细黑" pitchFamily="2" charset="-122"/>
                <a:ea typeface="华文细黑" pitchFamily="2" charset="-122"/>
              </a:rPr>
              <a:t>添加</a:t>
            </a:r>
            <a:r>
              <a:rPr lang="zh-CN" altLang="en-US" sz="1600" smtClean="0">
                <a:latin typeface="华文细黑" pitchFamily="2" charset="-122"/>
                <a:ea typeface="华文细黑" pitchFamily="2" charset="-122"/>
              </a:rPr>
              <a:t>文本</a:t>
            </a:r>
            <a:endParaRPr lang="zh-CN" altLang="en-US" sz="1600">
              <a:latin typeface="华文细黑" pitchFamily="2" charset="-122"/>
              <a:ea typeface="华文细黑" pitchFamily="2" charset="-122"/>
            </a:endParaRP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endParaRPr lang="zh-CN" altLang="en-US" sz="2800"/>
          </a:p>
        </p:txBody>
      </p:sp>
    </p:spTree>
    <p:extLst>
      <p:ext uri="{BB962C8B-B14F-4D97-AF65-F5344CB8AC3E}">
        <p14:creationId xmlns:p14="http://schemas.microsoft.com/office/powerpoint/2010/main" val="3646212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25" name="矩形 24"/>
          <p:cNvSpPr/>
          <p:nvPr/>
        </p:nvSpPr>
        <p:spPr>
          <a:xfrm>
            <a:off x="3621305" y="2695295"/>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2</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endParaRPr lang="zh-CN" altLang="en-US" sz="2800">
              <a:gradFill>
                <a:gsLst>
                  <a:gs pos="0">
                    <a:srgbClr val="2A4DFE"/>
                  </a:gs>
                  <a:gs pos="57000">
                    <a:srgbClr val="4F92FF"/>
                  </a:gs>
                  <a:gs pos="70000">
                    <a:srgbClr val="44028C"/>
                  </a:gs>
                  <a:gs pos="100000">
                    <a:srgbClr val="FF09A7"/>
                  </a:gs>
                  <a:gs pos="83000">
                    <a:srgbClr val="B00071"/>
                  </a:gs>
                </a:gsLst>
                <a:lin ang="5400000" scaled="0"/>
              </a:gradFill>
            </a:endParaRPr>
          </a:p>
        </p:txBody>
      </p:sp>
      <p:sp>
        <p:nvSpPr>
          <p:cNvPr id="35" name="TextBox 3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825</TotalTime>
  <Words>1392</Words>
  <Application>Microsoft Office PowerPoint</Application>
  <PresentationFormat>自定义</PresentationFormat>
  <Paragraphs>346</Paragraphs>
  <Slides>27</Slides>
  <Notes>27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Arial</vt:lpstr>
      <vt:lpstr>宋体</vt:lpstr>
      <vt:lpstr>华文细黑</vt:lpstr>
      <vt:lpstr>华文黑体</vt:lpstr>
      <vt:lpstr>Calibri</vt:lpstr>
      <vt:lpstr>Wingdings</vt:lpstr>
      <vt:lpstr>HelveticaNeueLT Pro 35 Th</vt:lpstr>
      <vt:lpstr>Gill Sans MT Pro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Nicangel</cp:lastModifiedBy>
  <cp:revision>61</cp:revision>
  <dcterms:created xsi:type="dcterms:W3CDTF">2014-05-13T11:59:11Z</dcterms:created>
  <dcterms:modified xsi:type="dcterms:W3CDTF">2014-05-20T07:56:51Z</dcterms:modified>
</cp:coreProperties>
</file>