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5"/>
  </p:notesMasterIdLst>
  <p:sldIdLst>
    <p:sldId id="283" r:id="rId2"/>
    <p:sldId id="258" r:id="rId3"/>
    <p:sldId id="259" r:id="rId4"/>
    <p:sldId id="263" r:id="rId5"/>
    <p:sldId id="264" r:id="rId6"/>
    <p:sldId id="265" r:id="rId7"/>
    <p:sldId id="266" r:id="rId8"/>
    <p:sldId id="267" r:id="rId9"/>
    <p:sldId id="268" r:id="rId10"/>
    <p:sldId id="260" r:id="rId11"/>
    <p:sldId id="269" r:id="rId12"/>
    <p:sldId id="275" r:id="rId13"/>
    <p:sldId id="270" r:id="rId14"/>
    <p:sldId id="276" r:id="rId15"/>
    <p:sldId id="271" r:id="rId16"/>
    <p:sldId id="277" r:id="rId17"/>
    <p:sldId id="261" r:id="rId18"/>
    <p:sldId id="273" r:id="rId19"/>
    <p:sldId id="280" r:id="rId20"/>
    <p:sldId id="262" r:id="rId21"/>
    <p:sldId id="274" r:id="rId22"/>
    <p:sldId id="279" r:id="rId23"/>
    <p:sldId id="282" r:id="rId24"/>
  </p:sldIdLst>
  <p:sldSz cx="9144000" cy="5143500" type="screen16x9"/>
  <p:notesSz cx="6858000" cy="9144000"/>
  <p:custDataLst>
    <p:tags r:id="rId2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BAD7B"/>
    <a:srgbClr val="00C878"/>
    <a:srgbClr val="F6BE00"/>
    <a:srgbClr val="55A064"/>
    <a:srgbClr val="0A6446"/>
    <a:srgbClr val="098F66"/>
    <a:srgbClr val="00EAB7"/>
    <a:srgbClr val="FFFFFF"/>
    <a:srgbClr val="FFC878"/>
    <a:srgbClr val="0DC98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150" autoAdjust="0"/>
    <p:restoredTop sz="94660"/>
  </p:normalViewPr>
  <p:slideViewPr>
    <p:cSldViewPr>
      <p:cViewPr>
        <p:scale>
          <a:sx n="124" d="100"/>
          <a:sy n="124" d="100"/>
        </p:scale>
        <p:origin x="-792" y="-42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81B18BB-639C-42BE-B0DE-21E803C82813}" type="datetimeFigureOut">
              <a:rPr lang="zh-CN" altLang="en-US" smtClean="0"/>
              <a:t>2015/11/24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43B1B66-F3EE-4F0D-95E9-FE23E9477CC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26455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3B1B66-F3EE-4F0D-95E9-FE23E9477CC4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195261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3B1B66-F3EE-4F0D-95E9-FE23E9477CC4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832792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3B1B66-F3EE-4F0D-95E9-FE23E9477CC4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852457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3B1B66-F3EE-4F0D-95E9-FE23E9477CC4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730459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3B1B66-F3EE-4F0D-95E9-FE23E9477CC4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383813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3B1B66-F3EE-4F0D-95E9-FE23E9477CC4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315540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3B1B66-F3EE-4F0D-95E9-FE23E9477CC4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616309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3B1B66-F3EE-4F0D-95E9-FE23E9477CC4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873106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3B1B66-F3EE-4F0D-95E9-FE23E9477CC4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88812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3B1B66-F3EE-4F0D-95E9-FE23E9477CC4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35854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3B1B66-F3EE-4F0D-95E9-FE23E9477CC4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587320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3B1B66-F3EE-4F0D-95E9-FE23E9477CC4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807561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3B1B66-F3EE-4F0D-95E9-FE23E9477CC4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867795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3B1B66-F3EE-4F0D-95E9-FE23E9477CC4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236584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3B1B66-F3EE-4F0D-95E9-FE23E9477CC4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659384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3B1B66-F3EE-4F0D-95E9-FE23E9477CC4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375236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3B1B66-F3EE-4F0D-95E9-FE23E9477CC4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858336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3B1B66-F3EE-4F0D-95E9-FE23E9477CC4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126032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3B1B66-F3EE-4F0D-95E9-FE23E9477CC4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112345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3B1B66-F3EE-4F0D-95E9-FE23E9477CC4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79807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3B1B66-F3EE-4F0D-95E9-FE23E9477CC4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060334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3B1B66-F3EE-4F0D-95E9-FE23E9477CC4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235027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pattFill prst="ltVert">
          <a:fgClr>
            <a:schemeClr val="accent2"/>
          </a:fgClr>
          <a:bgClr>
            <a:schemeClr val="accent2">
              <a:lumMod val="75000"/>
            </a:schemeClr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bg>
      <p:bgPr>
        <a:pattFill prst="ltVert">
          <a:fgClr>
            <a:schemeClr val="bg1"/>
          </a:fgClr>
          <a:bgClr>
            <a:schemeClr val="bg1">
              <a:lumMod val="95000"/>
            </a:schemeClr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4358721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bg>
      <p:bgPr>
        <a:pattFill prst="ltVert">
          <a:fgClr>
            <a:schemeClr val="accent2">
              <a:lumMod val="75000"/>
            </a:schemeClr>
          </a:fgClr>
          <a:bgClr>
            <a:schemeClr val="accent2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357487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ltVert">
          <a:fgClr>
            <a:schemeClr val="bg1">
              <a:lumMod val="95000"/>
            </a:schemeClr>
          </a:fgClr>
          <a:bgClr>
            <a:schemeClr val="bg1">
              <a:lumMod val="85000"/>
            </a:schemeClr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3.wav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Relationship Id="rId5" Type="http://schemas.microsoft.com/office/2007/relationships/hdphoto" Target="../media/hdphoto12.wdp"/><Relationship Id="rId4" Type="http://schemas.openxmlformats.org/officeDocument/2006/relationships/image" Target="../media/image26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audio" Target="../media/audio5.wav"/><Relationship Id="rId3" Type="http://schemas.openxmlformats.org/officeDocument/2006/relationships/audio" Target="../media/audio5.wav"/><Relationship Id="rId7" Type="http://schemas.openxmlformats.org/officeDocument/2006/relationships/image" Target="../media/image30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jpg"/><Relationship Id="rId5" Type="http://schemas.openxmlformats.org/officeDocument/2006/relationships/image" Target="../media/image28.jpg"/><Relationship Id="rId4" Type="http://schemas.openxmlformats.org/officeDocument/2006/relationships/image" Target="../media/image27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audio" Target="../media/audio6.wav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audio" Target="../media/audio6.wav"/><Relationship Id="rId7" Type="http://schemas.openxmlformats.org/officeDocument/2006/relationships/image" Target="../media/image33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jpg"/><Relationship Id="rId5" Type="http://schemas.openxmlformats.org/officeDocument/2006/relationships/image" Target="../media/image31.jpg"/><Relationship Id="rId4" Type="http://schemas.openxmlformats.org/officeDocument/2006/relationships/audio" Target="../media/audio1.wav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audio" Target="../media/audio6.wav"/><Relationship Id="rId7" Type="http://schemas.openxmlformats.org/officeDocument/2006/relationships/image" Target="../media/image37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.jpg"/><Relationship Id="rId5" Type="http://schemas.openxmlformats.org/officeDocument/2006/relationships/image" Target="../media/image35.jpg"/><Relationship Id="rId4" Type="http://schemas.openxmlformats.org/officeDocument/2006/relationships/image" Target="../media/image34.jp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audio" Target="../media/audio7.wav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6" Type="http://schemas.openxmlformats.org/officeDocument/2006/relationships/audio" Target="../media/audio8.wav"/><Relationship Id="rId5" Type="http://schemas.openxmlformats.org/officeDocument/2006/relationships/audio" Target="../media/audio7.wav"/><Relationship Id="rId4" Type="http://schemas.openxmlformats.org/officeDocument/2006/relationships/audio" Target="../media/audio8.wav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audio" Target="../media/audio7.wav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Relationship Id="rId5" Type="http://schemas.microsoft.com/office/2007/relationships/hdphoto" Target="../media/hdphoto13.wdp"/><Relationship Id="rId4" Type="http://schemas.openxmlformats.org/officeDocument/2006/relationships/image" Target="../media/image38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png"/><Relationship Id="rId13" Type="http://schemas.openxmlformats.org/officeDocument/2006/relationships/image" Target="../media/image48.png"/><Relationship Id="rId18" Type="http://schemas.openxmlformats.org/officeDocument/2006/relationships/image" Target="../media/image53.png"/><Relationship Id="rId3" Type="http://schemas.openxmlformats.org/officeDocument/2006/relationships/audio" Target="../media/audio6.wav"/><Relationship Id="rId21" Type="http://schemas.openxmlformats.org/officeDocument/2006/relationships/image" Target="../media/image56.png"/><Relationship Id="rId7" Type="http://schemas.openxmlformats.org/officeDocument/2006/relationships/image" Target="../media/image42.png"/><Relationship Id="rId12" Type="http://schemas.openxmlformats.org/officeDocument/2006/relationships/image" Target="../media/image47.png"/><Relationship Id="rId17" Type="http://schemas.openxmlformats.org/officeDocument/2006/relationships/image" Target="../media/image52.png"/><Relationship Id="rId2" Type="http://schemas.openxmlformats.org/officeDocument/2006/relationships/notesSlide" Target="../notesSlides/notesSlide18.xml"/><Relationship Id="rId16" Type="http://schemas.openxmlformats.org/officeDocument/2006/relationships/image" Target="../media/image51.png"/><Relationship Id="rId20" Type="http://schemas.openxmlformats.org/officeDocument/2006/relationships/image" Target="../media/image5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1.png"/><Relationship Id="rId11" Type="http://schemas.openxmlformats.org/officeDocument/2006/relationships/image" Target="../media/image46.png"/><Relationship Id="rId24" Type="http://schemas.openxmlformats.org/officeDocument/2006/relationships/image" Target="../media/image59.png"/><Relationship Id="rId5" Type="http://schemas.openxmlformats.org/officeDocument/2006/relationships/image" Target="../media/image40.png"/><Relationship Id="rId15" Type="http://schemas.openxmlformats.org/officeDocument/2006/relationships/image" Target="../media/image50.png"/><Relationship Id="rId23" Type="http://schemas.openxmlformats.org/officeDocument/2006/relationships/image" Target="../media/image58.png"/><Relationship Id="rId10" Type="http://schemas.openxmlformats.org/officeDocument/2006/relationships/image" Target="../media/image45.png"/><Relationship Id="rId19" Type="http://schemas.openxmlformats.org/officeDocument/2006/relationships/image" Target="../media/image54.png"/><Relationship Id="rId4" Type="http://schemas.openxmlformats.org/officeDocument/2006/relationships/image" Target="../media/image39.png"/><Relationship Id="rId9" Type="http://schemas.openxmlformats.org/officeDocument/2006/relationships/image" Target="../media/image44.png"/><Relationship Id="rId14" Type="http://schemas.openxmlformats.org/officeDocument/2006/relationships/image" Target="../media/image49.png"/><Relationship Id="rId22" Type="http://schemas.openxmlformats.org/officeDocument/2006/relationships/image" Target="../media/image57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1.png"/><Relationship Id="rId13" Type="http://schemas.microsoft.com/office/2007/relationships/hdphoto" Target="../media/hdphoto17.wdp"/><Relationship Id="rId3" Type="http://schemas.openxmlformats.org/officeDocument/2006/relationships/audio" Target="../media/audio6.wav"/><Relationship Id="rId7" Type="http://schemas.microsoft.com/office/2007/relationships/hdphoto" Target="../media/hdphoto14.wdp"/><Relationship Id="rId12" Type="http://schemas.openxmlformats.org/officeDocument/2006/relationships/image" Target="../media/image63.png"/><Relationship Id="rId17" Type="http://schemas.microsoft.com/office/2007/relationships/hdphoto" Target="../media/hdphoto19.wdp"/><Relationship Id="rId2" Type="http://schemas.openxmlformats.org/officeDocument/2006/relationships/notesSlide" Target="../notesSlides/notesSlide19.xml"/><Relationship Id="rId16" Type="http://schemas.openxmlformats.org/officeDocument/2006/relationships/image" Target="../media/image6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0.png"/><Relationship Id="rId11" Type="http://schemas.microsoft.com/office/2007/relationships/hdphoto" Target="../media/hdphoto16.wdp"/><Relationship Id="rId5" Type="http://schemas.microsoft.com/office/2007/relationships/hdphoto" Target="../media/hdphoto13.wdp"/><Relationship Id="rId15" Type="http://schemas.microsoft.com/office/2007/relationships/hdphoto" Target="../media/hdphoto18.wdp"/><Relationship Id="rId10" Type="http://schemas.openxmlformats.org/officeDocument/2006/relationships/image" Target="../media/image62.png"/><Relationship Id="rId4" Type="http://schemas.openxmlformats.org/officeDocument/2006/relationships/image" Target="../media/image38.png"/><Relationship Id="rId9" Type="http://schemas.microsoft.com/office/2007/relationships/hdphoto" Target="../media/hdphoto15.wdp"/><Relationship Id="rId14" Type="http://schemas.openxmlformats.org/officeDocument/2006/relationships/image" Target="../media/image64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13" Type="http://schemas.microsoft.com/office/2007/relationships/hdphoto" Target="../media/hdphoto4.wdp"/><Relationship Id="rId3" Type="http://schemas.openxmlformats.org/officeDocument/2006/relationships/slideLayout" Target="../slideLayouts/slideLayout2.xml"/><Relationship Id="rId7" Type="http://schemas.microsoft.com/office/2007/relationships/hdphoto" Target="../media/hdphoto1.wdp"/><Relationship Id="rId12" Type="http://schemas.openxmlformats.org/officeDocument/2006/relationships/image" Target="../media/image5.png"/><Relationship Id="rId2" Type="http://schemas.microsoft.com/office/2007/relationships/media" Target="../media/media2.wav"/><Relationship Id="rId1" Type="http://schemas.openxmlformats.org/officeDocument/2006/relationships/audio" Target="NULL" TargetMode="External"/><Relationship Id="rId6" Type="http://schemas.openxmlformats.org/officeDocument/2006/relationships/image" Target="../media/image2.png"/><Relationship Id="rId11" Type="http://schemas.microsoft.com/office/2007/relationships/hdphoto" Target="../media/hdphoto3.wdp"/><Relationship Id="rId5" Type="http://schemas.openxmlformats.org/officeDocument/2006/relationships/audio" Target="../media/audio1.wav"/><Relationship Id="rId10" Type="http://schemas.openxmlformats.org/officeDocument/2006/relationships/image" Target="../media/image4.png"/><Relationship Id="rId4" Type="http://schemas.openxmlformats.org/officeDocument/2006/relationships/notesSlide" Target="../notesSlides/notesSlide2.xml"/><Relationship Id="rId9" Type="http://schemas.microsoft.com/office/2007/relationships/hdphoto" Target="../media/hdphoto2.wdp"/><Relationship Id="rId1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audio" Target="../media/audio3.wav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Relationship Id="rId5" Type="http://schemas.microsoft.com/office/2007/relationships/hdphoto" Target="../media/hdphoto20.wdp"/><Relationship Id="rId4" Type="http://schemas.openxmlformats.org/officeDocument/2006/relationships/image" Target="../media/image6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7" Type="http://schemas.openxmlformats.org/officeDocument/2006/relationships/audio" Target="../media/audio8.wav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6" Type="http://schemas.openxmlformats.org/officeDocument/2006/relationships/audio" Target="../media/audio1.wav"/><Relationship Id="rId5" Type="http://schemas.openxmlformats.org/officeDocument/2006/relationships/image" Target="../media/image67.png"/><Relationship Id="rId4" Type="http://schemas.openxmlformats.org/officeDocument/2006/relationships/audio" Target="../media/audio8.wav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Relationship Id="rId4" Type="http://schemas.microsoft.com/office/2007/relationships/hdphoto" Target="../media/hdphoto21.wdp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http://hi.ooopic.com/cocomen/zhuanji/35860/" TargetMode="External"/><Relationship Id="rId2" Type="http://schemas.openxmlformats.org/officeDocument/2006/relationships/hyperlink" Target="http://www.ppt20.com/u/246273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4" Type="http://schemas.microsoft.com/office/2007/relationships/hdphoto" Target="../media/hdphoto5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audio" Target="../media/audio1.wav"/><Relationship Id="rId7" Type="http://schemas.microsoft.com/office/2007/relationships/hdphoto" Target="../media/hdphoto7.wdp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11" Type="http://schemas.microsoft.com/office/2007/relationships/hdphoto" Target="../media/hdphoto9.wdp"/><Relationship Id="rId5" Type="http://schemas.microsoft.com/office/2007/relationships/hdphoto" Target="../media/hdphoto6.wdp"/><Relationship Id="rId10" Type="http://schemas.openxmlformats.org/officeDocument/2006/relationships/image" Target="../media/image13.png"/><Relationship Id="rId4" Type="http://schemas.openxmlformats.org/officeDocument/2006/relationships/image" Target="../media/image10.png"/><Relationship Id="rId9" Type="http://schemas.microsoft.com/office/2007/relationships/hdphoto" Target="../media/hdphoto8.wd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7" Type="http://schemas.microsoft.com/office/2007/relationships/hdphoto" Target="../media/hdphoto11.wdp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microsoft.com/office/2007/relationships/hdphoto" Target="../media/hdphoto10.wdp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jpg"/><Relationship Id="rId3" Type="http://schemas.openxmlformats.org/officeDocument/2006/relationships/audio" Target="../media/audio1.wav"/><Relationship Id="rId7" Type="http://schemas.openxmlformats.org/officeDocument/2006/relationships/image" Target="../media/image19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jpg"/><Relationship Id="rId5" Type="http://schemas.openxmlformats.org/officeDocument/2006/relationships/image" Target="../media/image17.jpg"/><Relationship Id="rId10" Type="http://schemas.openxmlformats.org/officeDocument/2006/relationships/audio" Target="../media/audio2.wav"/><Relationship Id="rId4" Type="http://schemas.openxmlformats.org/officeDocument/2006/relationships/audio" Target="../media/audio2.wav"/><Relationship Id="rId9" Type="http://schemas.openxmlformats.org/officeDocument/2006/relationships/audio" Target="../media/audio1.wav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jpeg"/><Relationship Id="rId3" Type="http://schemas.openxmlformats.org/officeDocument/2006/relationships/audio" Target="../media/audio1.wav"/><Relationship Id="rId7" Type="http://schemas.openxmlformats.org/officeDocument/2006/relationships/image" Target="../media/image24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image" Target="../media/image21.jpeg"/><Relationship Id="rId9" Type="http://schemas.openxmlformats.org/officeDocument/2006/relationships/audio" Target="../media/audio1.wav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146950" y="2747704"/>
            <a:ext cx="480131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0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上海</a:t>
            </a:r>
            <a:r>
              <a:rPr lang="zh-CN" altLang="en-US" sz="4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市</a:t>
            </a:r>
            <a:r>
              <a:rPr lang="zh-CN" altLang="en-US" sz="40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某某有限公司</a:t>
            </a:r>
            <a:endParaRPr lang="zh-CN" altLang="en-US" sz="40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144016" y="3539792"/>
            <a:ext cx="280717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企业简介</a:t>
            </a:r>
            <a:r>
              <a:rPr lang="en-US" altLang="zh-CN" sz="2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2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产品介绍</a:t>
            </a:r>
            <a:r>
              <a:rPr lang="en-US" altLang="zh-CN" sz="2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4" name="winxp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9756576" y="-884634"/>
            <a:ext cx="609600" cy="609600"/>
          </a:xfrm>
          <a:prstGeom prst="rect">
            <a:avLst/>
          </a:prstGeom>
        </p:spPr>
      </p:pic>
      <p:grpSp>
        <p:nvGrpSpPr>
          <p:cNvPr id="15" name="组合 14"/>
          <p:cNvGrpSpPr/>
          <p:nvPr/>
        </p:nvGrpSpPr>
        <p:grpSpPr>
          <a:xfrm>
            <a:off x="3851920" y="987574"/>
            <a:ext cx="1429852" cy="1429852"/>
            <a:chOff x="1232831" y="1748812"/>
            <a:chExt cx="1645876" cy="1645876"/>
          </a:xfrm>
        </p:grpSpPr>
        <p:sp>
          <p:nvSpPr>
            <p:cNvPr id="2" name="圆角矩形 1"/>
            <p:cNvSpPr/>
            <p:nvPr/>
          </p:nvSpPr>
          <p:spPr>
            <a:xfrm>
              <a:off x="1232831" y="1748812"/>
              <a:ext cx="1645876" cy="1645876"/>
            </a:xfrm>
            <a:prstGeom prst="roundRect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1303628" y="2080468"/>
              <a:ext cx="1516523" cy="88568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4400" dirty="0" smtClean="0">
                  <a:solidFill>
                    <a:schemeClr val="bg1"/>
                  </a:solidFill>
                  <a:latin typeface="Impact" panose="020B0806030902050204" pitchFamily="34" charset="0"/>
                  <a:ea typeface="微软雅黑" pitchFamily="34" charset="-122"/>
                </a:rPr>
                <a:t>LOGO</a:t>
              </a:r>
              <a:endParaRPr lang="zh-CN" altLang="en-US" sz="4400" dirty="0">
                <a:solidFill>
                  <a:schemeClr val="bg1"/>
                </a:solidFill>
                <a:latin typeface="Impact" panose="020B0806030902050204" pitchFamily="34" charset="0"/>
                <a:ea typeface="微软雅黑" pitchFamily="34" charset="-122"/>
              </a:endParaRPr>
            </a:p>
          </p:txBody>
        </p:sp>
      </p:grpSp>
      <p:cxnSp>
        <p:nvCxnSpPr>
          <p:cNvPr id="8" name="直接箭头连接符 7"/>
          <p:cNvCxnSpPr/>
          <p:nvPr/>
        </p:nvCxnSpPr>
        <p:spPr>
          <a:xfrm>
            <a:off x="3296627" y="2614141"/>
            <a:ext cx="4083685" cy="0"/>
          </a:xfrm>
          <a:prstGeom prst="straightConnector1">
            <a:avLst/>
          </a:prstGeom>
          <a:ln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161126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017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2" presetClass="entr" presetSubtype="1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17"/>
                            </p:stCondLst>
                            <p:childTnLst>
                              <p:par>
                                <p:cTn id="25" presetID="12" presetClass="exit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6" dur="7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27" dur="7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2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0" dur="7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up)">
                                      <p:cBhvr>
                                        <p:cTn id="31" dur="7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4" dur="7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0 L 0.27517 0 " pathEditMode="relative" rAng="0" ptsTypes="AA">
                                      <p:cBhvr>
                                        <p:cTn id="37" dur="1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75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517"/>
                            </p:stCondLst>
                            <p:childTnLst>
                              <p:par>
                                <p:cTn id="39" presetID="2" presetClass="exit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0" dur="7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7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4" dur="7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6" dur="700" fill="hold"/>
                                        <p:tgtEl>
                                          <p:spTgt spid="15"/>
                                        </p:tgtEl>
                                      </p:cBhvr>
                                      <p:by x="25000" y="2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4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</p:childTnLst>
        </p:cTn>
      </p:par>
    </p:tnLst>
    <p:bldLst>
      <p:bldP spid="3" grpId="0"/>
      <p:bldP spid="3" grpId="1"/>
      <p:bldP spid="7" grpId="0"/>
      <p:bldP spid="7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TextBox 52"/>
          <p:cNvSpPr txBox="1"/>
          <p:nvPr/>
        </p:nvSpPr>
        <p:spPr>
          <a:xfrm>
            <a:off x="2195736" y="2130410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4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产品展示</a:t>
            </a:r>
            <a:endParaRPr lang="zh-CN" altLang="en-US" sz="4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675861" y="2706474"/>
            <a:ext cx="486915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PRODUCT DISPLAY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735546" y="3282538"/>
            <a:ext cx="25565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LOGO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上海市某某公司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4432246" y="1285163"/>
            <a:ext cx="1377444" cy="1377444"/>
            <a:chOff x="4432246" y="1285163"/>
            <a:chExt cx="1377444" cy="1377444"/>
          </a:xfrm>
        </p:grpSpPr>
        <p:sp>
          <p:nvSpPr>
            <p:cNvPr id="36" name="椭圆 35"/>
            <p:cNvSpPr/>
            <p:nvPr/>
          </p:nvSpPr>
          <p:spPr>
            <a:xfrm>
              <a:off x="4432246" y="1285163"/>
              <a:ext cx="1377444" cy="1377444"/>
            </a:xfrm>
            <a:prstGeom prst="ellipse">
              <a:avLst/>
            </a:prstGeom>
            <a:noFill/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pic>
          <p:nvPicPr>
            <p:cNvPr id="4098" name="Picture 2" descr="F:\1-原创素材\4_ks02\PPT\PPT-0_小图标\026.pn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71999" y="1391898"/>
              <a:ext cx="1050653" cy="117985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1512376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扑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" grpId="0"/>
      <p:bldP spid="2" grpId="0"/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67544" y="353229"/>
            <a:ext cx="2379177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000" dirty="0" smtClean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A</a:t>
            </a:r>
            <a:r>
              <a:rPr lang="zh-CN" altLang="en-US" sz="3000" dirty="0" smtClean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类产品展示</a:t>
            </a:r>
            <a:endParaRPr lang="zh-CN" altLang="en-US" sz="1400" dirty="0">
              <a:solidFill>
                <a:schemeClr val="accent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Rectangle 2"/>
          <p:cNvSpPr>
            <a:spLocks noChangeArrowheads="1"/>
          </p:cNvSpPr>
          <p:nvPr/>
        </p:nvSpPr>
        <p:spPr bwMode="gray">
          <a:xfrm>
            <a:off x="5585346" y="1288306"/>
            <a:ext cx="2659062" cy="1555750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 w="19050" cap="flat" cmpd="sng" algn="ctr">
            <a:solidFill>
              <a:schemeClr val="accent2"/>
            </a:solidFill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26" name="Rectangle 3"/>
          <p:cNvSpPr>
            <a:spLocks noChangeArrowheads="1"/>
          </p:cNvSpPr>
          <p:nvPr/>
        </p:nvSpPr>
        <p:spPr bwMode="gray">
          <a:xfrm>
            <a:off x="2703264" y="1288306"/>
            <a:ext cx="2659062" cy="1555750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 w="19050" cap="flat" cmpd="sng" algn="ctr">
            <a:solidFill>
              <a:schemeClr val="accent2"/>
            </a:solidFill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27" name="Rectangle 6"/>
          <p:cNvSpPr>
            <a:spLocks noChangeArrowheads="1"/>
          </p:cNvSpPr>
          <p:nvPr/>
        </p:nvSpPr>
        <p:spPr bwMode="gray">
          <a:xfrm>
            <a:off x="5585346" y="3080594"/>
            <a:ext cx="2659062" cy="1555750"/>
          </a:xfrm>
          <a:prstGeom prst="rect">
            <a:avLst/>
          </a:prstGeom>
          <a:blipFill>
            <a:blip r:embed="rId6"/>
            <a:stretch>
              <a:fillRect/>
            </a:stretch>
          </a:blipFill>
          <a:ln w="19050" cap="flat" cmpd="sng" algn="ctr">
            <a:solidFill>
              <a:schemeClr val="accent2"/>
            </a:solidFill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i="0" u="none" strike="noStrike" kern="0" cap="none" spc="0" normalizeH="0" baseline="0" noProof="0" dirty="0">
              <a:ln>
                <a:noFill/>
              </a:ln>
              <a:solidFill>
                <a:srgbClr val="4D4D4D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28" name="Rectangle 7"/>
          <p:cNvSpPr>
            <a:spLocks noChangeArrowheads="1"/>
          </p:cNvSpPr>
          <p:nvPr/>
        </p:nvSpPr>
        <p:spPr bwMode="gray">
          <a:xfrm>
            <a:off x="2703264" y="3080594"/>
            <a:ext cx="2659062" cy="1555750"/>
          </a:xfrm>
          <a:prstGeom prst="rect">
            <a:avLst/>
          </a:prstGeom>
          <a:blipFill>
            <a:blip r:embed="rId7"/>
            <a:stretch>
              <a:fillRect/>
            </a:stretch>
          </a:blipFill>
          <a:ln w="19050" cap="flat" cmpd="sng" algn="ctr">
            <a:solidFill>
              <a:schemeClr val="accent2"/>
            </a:solidFill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i="0" u="none" strike="noStrike" kern="0" cap="none" spc="0" normalizeH="0" baseline="0" noProof="0" dirty="0">
              <a:ln>
                <a:noFill/>
              </a:ln>
              <a:solidFill>
                <a:srgbClr val="4D4D4D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30" name="AutoShape 11"/>
          <p:cNvSpPr>
            <a:spLocks noChangeArrowheads="1"/>
          </p:cNvSpPr>
          <p:nvPr/>
        </p:nvSpPr>
        <p:spPr bwMode="gray">
          <a:xfrm>
            <a:off x="804614" y="1757945"/>
            <a:ext cx="1827212" cy="616471"/>
          </a:xfrm>
          <a:prstGeom prst="homePlate">
            <a:avLst>
              <a:gd name="adj" fmla="val 26172"/>
            </a:avLst>
          </a:prstGeom>
          <a:solidFill>
            <a:schemeClr val="accent2"/>
          </a:solidFill>
          <a:ln w="3175" cap="flat" cmpd="sng" algn="ctr">
            <a:noFill/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A</a:t>
            </a:r>
            <a:r>
              <a:rPr kumimoji="0" lang="zh-CN" altLang="en-US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类产品</a:t>
            </a:r>
            <a:r>
              <a:rPr kumimoji="0" lang="en-US" altLang="zh-CN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1-2</a:t>
            </a:r>
            <a:endParaRPr kumimoji="0" lang="en-US" altLang="zh-CN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31" name="AutoShape 11"/>
          <p:cNvSpPr>
            <a:spLocks noChangeArrowheads="1"/>
          </p:cNvSpPr>
          <p:nvPr/>
        </p:nvSpPr>
        <p:spPr bwMode="gray">
          <a:xfrm>
            <a:off x="804614" y="3550233"/>
            <a:ext cx="1827212" cy="616471"/>
          </a:xfrm>
          <a:prstGeom prst="homePlate">
            <a:avLst>
              <a:gd name="adj" fmla="val 26172"/>
            </a:avLst>
          </a:prstGeom>
          <a:solidFill>
            <a:schemeClr val="accent2"/>
          </a:solidFill>
          <a:ln w="3175" cap="flat" cmpd="sng" algn="ctr">
            <a:noFill/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A</a:t>
            </a:r>
            <a:r>
              <a:rPr kumimoji="0" lang="zh-CN" altLang="en-US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类产品</a:t>
            </a:r>
            <a:r>
              <a:rPr kumimoji="0" lang="en-US" altLang="zh-CN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3-4</a:t>
            </a:r>
            <a:endParaRPr kumimoji="0" lang="en-US" altLang="zh-CN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8892480" y="1288306"/>
            <a:ext cx="251520" cy="385519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1166310"/>
      </p:ext>
    </p:extLst>
  </p:cSld>
  <p:clrMapOvr>
    <a:masterClrMapping/>
  </p:clrMapOvr>
  <p:transition spd="slow" advClick="0" advTm="0">
    <p:push dir="u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8" presetClass="entr" presetSubtype="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7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" presetClass="entr" presetSubtype="8" fill="hold" grpId="0" nodeType="withEffect" p14:presetBounceEnd="46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6000">
                                          <p:cBhvr additive="base">
                                            <p:cTn id="10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6000">
                                          <p:cBhvr additive="base">
                                            <p:cTn id="11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8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3" name="嘀2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  <p:par>
                                    <p:cTn id="12" presetID="2" presetClass="entr" presetSubtype="2" fill="hold" grpId="0" nodeType="withEffect" p14:presetBounceEnd="46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6000">
                                          <p:cBhvr additive="base">
                                            <p:cTn id="14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6000">
                                          <p:cBhvr additive="base">
                                            <p:cTn id="15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2" fill="hold" grpId="0" nodeType="withEffect" p14:presetBounceEnd="46000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6000">
                                          <p:cBhvr additive="base">
                                            <p:cTn id="18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6000">
                                          <p:cBhvr additive="base">
                                            <p:cTn id="19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8" fill="hold" grpId="0" nodeType="withEffect" p14:presetBounceEnd="46000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6000">
                                          <p:cBhvr additive="base">
                                            <p:cTn id="22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6000">
                                          <p:cBhvr additive="base">
                                            <p:cTn id="23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20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3" name="嘀2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  <p:par>
                                    <p:cTn id="24" presetID="2" presetClass="entr" presetSubtype="2" fill="hold" grpId="0" nodeType="withEffect" p14:presetBounceEnd="46000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6000">
                                          <p:cBhvr additive="base">
                                            <p:cTn id="26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6000">
                                          <p:cBhvr additive="base">
                                            <p:cTn id="27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2" fill="hold" grpId="0" nodeType="withEffect" p14:presetBounceEnd="46000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6000">
                                          <p:cBhvr additive="base">
                                            <p:cTn id="30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6000">
                                          <p:cBhvr additive="base">
                                            <p:cTn id="31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10" presetClass="entr" presetSubtype="0" fill="hold" grpId="0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/>
          <p:bldP spid="25" grpId="0" animBg="1"/>
          <p:bldP spid="26" grpId="0" animBg="1"/>
          <p:bldP spid="27" grpId="0" animBg="1"/>
          <p:bldP spid="28" grpId="0" animBg="1"/>
          <p:bldP spid="30" grpId="0" animBg="1"/>
          <p:bldP spid="31" grpId="0" animBg="1"/>
          <p:bldP spid="4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8" presetClass="entr" presetSubtype="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7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8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8" name="嘀2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  <p:par>
                                    <p:cTn id="12" presetID="2" presetClass="entr" presetSubtype="2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2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8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20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8" name="嘀2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  <p:par>
                                    <p:cTn id="24" presetID="2" presetClass="entr" presetSubtype="2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2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10" presetClass="entr" presetSubtype="0" fill="hold" grpId="0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/>
          <p:bldP spid="25" grpId="0" animBg="1"/>
          <p:bldP spid="26" grpId="0" animBg="1"/>
          <p:bldP spid="27" grpId="0" animBg="1"/>
          <p:bldP spid="28" grpId="0" animBg="1"/>
          <p:bldP spid="30" grpId="0" animBg="1"/>
          <p:bldP spid="31" grpId="0" animBg="1"/>
          <p:bldP spid="4" grpId="0" animBg="1"/>
        </p:bldLst>
      </p:timing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67544" y="353229"/>
            <a:ext cx="2379177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000" dirty="0" smtClean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A</a:t>
            </a:r>
            <a:r>
              <a:rPr lang="zh-CN" altLang="en-US" sz="3000" dirty="0" smtClean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类产品数据</a:t>
            </a:r>
            <a:endParaRPr lang="zh-CN" altLang="en-US" sz="1400" dirty="0">
              <a:solidFill>
                <a:schemeClr val="accent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947742" y="2067694"/>
            <a:ext cx="2664296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sz="1800" dirty="0" smtClean="0">
                <a:solidFill>
                  <a:schemeClr val="accent2"/>
                </a:solidFill>
              </a:rPr>
              <a:t>点击此处添加标题</a:t>
            </a:r>
            <a:endParaRPr lang="en-US" altLang="zh-CN" sz="1800" dirty="0" smtClean="0">
              <a:solidFill>
                <a:schemeClr val="accent2"/>
              </a:solidFill>
            </a:endParaRPr>
          </a:p>
          <a:p>
            <a:r>
              <a:rPr lang="zh-CN" altLang="en-US" dirty="0" smtClean="0">
                <a:solidFill>
                  <a:srgbClr val="394C53"/>
                </a:solidFill>
              </a:rPr>
              <a:t>点击此处添加</a:t>
            </a:r>
            <a:r>
              <a:rPr lang="zh-CN" altLang="en-US" dirty="0">
                <a:solidFill>
                  <a:srgbClr val="394C53"/>
                </a:solidFill>
              </a:rPr>
              <a:t>文字点击此处添加文字</a:t>
            </a:r>
          </a:p>
          <a:p>
            <a:r>
              <a:rPr lang="zh-CN" altLang="en-US" dirty="0">
                <a:solidFill>
                  <a:srgbClr val="394C53"/>
                </a:solidFill>
              </a:rPr>
              <a:t>点击此处添加文</a:t>
            </a:r>
            <a:r>
              <a:rPr lang="zh-CN" altLang="en-US" dirty="0" smtClean="0">
                <a:solidFill>
                  <a:srgbClr val="394C53"/>
                </a:solidFill>
              </a:rPr>
              <a:t>字点</a:t>
            </a:r>
            <a:r>
              <a:rPr lang="zh-CN" altLang="en-US" dirty="0">
                <a:solidFill>
                  <a:srgbClr val="394C53"/>
                </a:solidFill>
              </a:rPr>
              <a:t>击此处添加文字</a:t>
            </a:r>
          </a:p>
          <a:p>
            <a:r>
              <a:rPr lang="zh-CN" altLang="en-US" dirty="0">
                <a:solidFill>
                  <a:srgbClr val="394C53"/>
                </a:solidFill>
              </a:rPr>
              <a:t>点击此处添加文</a:t>
            </a:r>
            <a:r>
              <a:rPr lang="zh-CN" altLang="en-US" dirty="0" smtClean="0">
                <a:solidFill>
                  <a:srgbClr val="394C53"/>
                </a:solidFill>
              </a:rPr>
              <a:t>字点</a:t>
            </a:r>
            <a:r>
              <a:rPr lang="zh-CN" altLang="en-US" dirty="0">
                <a:solidFill>
                  <a:srgbClr val="394C53"/>
                </a:solidFill>
              </a:rPr>
              <a:t>击此处添加文字</a:t>
            </a:r>
          </a:p>
          <a:p>
            <a:r>
              <a:rPr lang="zh-CN" altLang="en-US" dirty="0">
                <a:solidFill>
                  <a:srgbClr val="394C53"/>
                </a:solidFill>
              </a:rPr>
              <a:t>点击此处添加文</a:t>
            </a:r>
            <a:r>
              <a:rPr lang="zh-CN" altLang="en-US" dirty="0" smtClean="0">
                <a:solidFill>
                  <a:srgbClr val="394C53"/>
                </a:solidFill>
              </a:rPr>
              <a:t>字点</a:t>
            </a:r>
            <a:r>
              <a:rPr lang="zh-CN" altLang="en-US" dirty="0">
                <a:solidFill>
                  <a:srgbClr val="394C53"/>
                </a:solidFill>
              </a:rPr>
              <a:t>击此处添加文字</a:t>
            </a:r>
          </a:p>
          <a:p>
            <a:r>
              <a:rPr lang="zh-CN" altLang="en-US" dirty="0">
                <a:solidFill>
                  <a:srgbClr val="394C53"/>
                </a:solidFill>
              </a:rPr>
              <a:t>点击此处添加文字</a:t>
            </a:r>
          </a:p>
          <a:p>
            <a:endParaRPr lang="zh-CN" altLang="en-US" dirty="0">
              <a:solidFill>
                <a:srgbClr val="394C53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459315" y="2067694"/>
            <a:ext cx="144016" cy="2016224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394C53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868621" y="2355726"/>
            <a:ext cx="144016" cy="172819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394C53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384048" y="2859782"/>
            <a:ext cx="144016" cy="122413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394C53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904808" y="1923678"/>
            <a:ext cx="144016" cy="216024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394C53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109461" y="2355726"/>
            <a:ext cx="144016" cy="172819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394C53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853924" y="2715766"/>
            <a:ext cx="144016" cy="136815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394C53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4663968" y="2499742"/>
            <a:ext cx="144016" cy="158417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394C53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5179395" y="2283718"/>
            <a:ext cx="144016" cy="180020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394C53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5588701" y="2643758"/>
            <a:ext cx="144016" cy="144016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394C53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6314114" y="2787774"/>
            <a:ext cx="144016" cy="1296144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394C53"/>
              </a:solidFill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6649271" y="2499742"/>
            <a:ext cx="144016" cy="1584176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394C53"/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7058577" y="2355726"/>
            <a:ext cx="144016" cy="172819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394C53"/>
              </a:solidFill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7812360" y="1707654"/>
            <a:ext cx="144016" cy="2376264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394C53"/>
              </a:solidFill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7403054" y="2067694"/>
            <a:ext cx="144016" cy="2016224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394C53"/>
              </a:solidFill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7607707" y="2571750"/>
            <a:ext cx="144016" cy="151216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394C53"/>
              </a:solidFill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3902093" y="1635646"/>
            <a:ext cx="282450" cy="2542689"/>
            <a:chOff x="3830085" y="1923678"/>
            <a:chExt cx="282450" cy="2542689"/>
          </a:xfrm>
        </p:grpSpPr>
        <p:cxnSp>
          <p:nvCxnSpPr>
            <p:cNvPr id="32" name="直接箭头连接符 31"/>
            <p:cNvCxnSpPr/>
            <p:nvPr/>
          </p:nvCxnSpPr>
          <p:spPr>
            <a:xfrm flipV="1">
              <a:off x="4067944" y="1923678"/>
              <a:ext cx="0" cy="2448272"/>
            </a:xfrm>
            <a:prstGeom prst="straightConnector1">
              <a:avLst/>
            </a:prstGeom>
            <a:ln w="12700">
              <a:solidFill>
                <a:srgbClr val="394C53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3" name="TextBox 32"/>
            <p:cNvSpPr txBox="1"/>
            <p:nvPr/>
          </p:nvSpPr>
          <p:spPr>
            <a:xfrm>
              <a:off x="3830085" y="2173432"/>
              <a:ext cx="282450" cy="229293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300" dirty="0" smtClean="0">
                  <a:solidFill>
                    <a:srgbClr val="394C53"/>
                  </a:solidFill>
                  <a:latin typeface="微软雅黑" pitchFamily="34" charset="-122"/>
                  <a:ea typeface="微软雅黑" pitchFamily="34" charset="-122"/>
                </a:rPr>
                <a:t>6</a:t>
              </a:r>
            </a:p>
            <a:p>
              <a:endParaRPr lang="en-US" altLang="zh-CN" sz="1300" dirty="0">
                <a:solidFill>
                  <a:srgbClr val="394C53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r>
                <a:rPr lang="en-US" altLang="zh-CN" sz="1300" dirty="0" smtClean="0">
                  <a:solidFill>
                    <a:srgbClr val="394C53"/>
                  </a:solidFill>
                  <a:latin typeface="微软雅黑" pitchFamily="34" charset="-122"/>
                  <a:ea typeface="微软雅黑" pitchFamily="34" charset="-122"/>
                </a:rPr>
                <a:t>5</a:t>
              </a:r>
            </a:p>
            <a:p>
              <a:endParaRPr lang="en-US" altLang="zh-CN" sz="1300" dirty="0">
                <a:solidFill>
                  <a:srgbClr val="394C53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r>
                <a:rPr lang="en-US" altLang="zh-CN" sz="1300" dirty="0" smtClean="0">
                  <a:solidFill>
                    <a:srgbClr val="394C53"/>
                  </a:solidFill>
                  <a:latin typeface="微软雅黑" pitchFamily="34" charset="-122"/>
                  <a:ea typeface="微软雅黑" pitchFamily="34" charset="-122"/>
                </a:rPr>
                <a:t>4</a:t>
              </a:r>
            </a:p>
            <a:p>
              <a:endParaRPr lang="en-US" altLang="zh-CN" sz="1300" dirty="0">
                <a:solidFill>
                  <a:srgbClr val="394C53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r>
                <a:rPr lang="en-US" altLang="zh-CN" sz="1300" dirty="0" smtClean="0">
                  <a:solidFill>
                    <a:srgbClr val="394C53"/>
                  </a:solidFill>
                  <a:latin typeface="微软雅黑" pitchFamily="34" charset="-122"/>
                  <a:ea typeface="微软雅黑" pitchFamily="34" charset="-122"/>
                </a:rPr>
                <a:t>3</a:t>
              </a:r>
            </a:p>
            <a:p>
              <a:endParaRPr lang="en-US" altLang="zh-CN" sz="1300" dirty="0">
                <a:solidFill>
                  <a:srgbClr val="394C53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r>
                <a:rPr lang="en-US" altLang="zh-CN" sz="1300" dirty="0" smtClean="0">
                  <a:solidFill>
                    <a:srgbClr val="394C53"/>
                  </a:solidFill>
                  <a:latin typeface="微软雅黑" pitchFamily="34" charset="-122"/>
                  <a:ea typeface="微软雅黑" pitchFamily="34" charset="-122"/>
                </a:rPr>
                <a:t>2</a:t>
              </a:r>
            </a:p>
            <a:p>
              <a:endParaRPr lang="en-US" altLang="zh-CN" sz="1300" dirty="0">
                <a:solidFill>
                  <a:srgbClr val="394C53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r>
                <a:rPr lang="en-US" altLang="zh-CN" sz="1300" dirty="0" smtClean="0">
                  <a:solidFill>
                    <a:srgbClr val="394C53"/>
                  </a:solidFill>
                  <a:latin typeface="微软雅黑" pitchFamily="34" charset="-122"/>
                  <a:ea typeface="微软雅黑" pitchFamily="34" charset="-122"/>
                </a:rPr>
                <a:t>1</a:t>
              </a:r>
              <a:endParaRPr lang="zh-CN" altLang="en-US" sz="1300" dirty="0" smtClean="0">
                <a:solidFill>
                  <a:srgbClr val="394C53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4139952" y="4083918"/>
            <a:ext cx="4320480" cy="261610"/>
            <a:chOff x="4067944" y="4371950"/>
            <a:chExt cx="4320480" cy="261610"/>
          </a:xfrm>
        </p:grpSpPr>
        <p:cxnSp>
          <p:nvCxnSpPr>
            <p:cNvPr id="35" name="直接箭头连接符 34"/>
            <p:cNvCxnSpPr/>
            <p:nvPr/>
          </p:nvCxnSpPr>
          <p:spPr>
            <a:xfrm>
              <a:off x="4067944" y="4371950"/>
              <a:ext cx="4320480" cy="0"/>
            </a:xfrm>
            <a:prstGeom prst="straightConnector1">
              <a:avLst/>
            </a:prstGeom>
            <a:ln w="12700">
              <a:solidFill>
                <a:srgbClr val="394C53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6" name="TextBox 35"/>
            <p:cNvSpPr txBox="1"/>
            <p:nvPr/>
          </p:nvSpPr>
          <p:spPr>
            <a:xfrm>
              <a:off x="4393082" y="4371950"/>
              <a:ext cx="3554178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100" dirty="0">
                  <a:solidFill>
                    <a:srgbClr val="394C53"/>
                  </a:solidFill>
                  <a:latin typeface="微软雅黑" pitchFamily="34" charset="-122"/>
                  <a:ea typeface="微软雅黑" pitchFamily="34" charset="-122"/>
                </a:rPr>
                <a:t>类别</a:t>
              </a:r>
              <a:r>
                <a:rPr lang="en-US" altLang="zh-CN" sz="1100" dirty="0" smtClean="0">
                  <a:solidFill>
                    <a:srgbClr val="394C53"/>
                  </a:solidFill>
                  <a:latin typeface="微软雅黑" pitchFamily="34" charset="-122"/>
                  <a:ea typeface="微软雅黑" pitchFamily="34" charset="-122"/>
                </a:rPr>
                <a:t>1        </a:t>
              </a:r>
              <a:r>
                <a:rPr lang="zh-CN" altLang="en-US" sz="1100" dirty="0" smtClean="0">
                  <a:solidFill>
                    <a:srgbClr val="394C53"/>
                  </a:solidFill>
                  <a:latin typeface="微软雅黑" pitchFamily="34" charset="-122"/>
                  <a:ea typeface="微软雅黑" pitchFamily="34" charset="-122"/>
                </a:rPr>
                <a:t>类</a:t>
              </a:r>
              <a:r>
                <a:rPr lang="zh-CN" altLang="en-US" sz="1100" dirty="0">
                  <a:solidFill>
                    <a:srgbClr val="394C53"/>
                  </a:solidFill>
                  <a:latin typeface="微软雅黑" pitchFamily="34" charset="-122"/>
                  <a:ea typeface="微软雅黑" pitchFamily="34" charset="-122"/>
                </a:rPr>
                <a:t>别</a:t>
              </a:r>
              <a:r>
                <a:rPr lang="en-US" altLang="zh-CN" sz="1100" dirty="0" smtClean="0">
                  <a:solidFill>
                    <a:srgbClr val="394C53"/>
                  </a:solidFill>
                  <a:latin typeface="微软雅黑" pitchFamily="34" charset="-122"/>
                  <a:ea typeface="微软雅黑" pitchFamily="34" charset="-122"/>
                </a:rPr>
                <a:t>2         </a:t>
              </a:r>
              <a:r>
                <a:rPr lang="zh-CN" altLang="en-US" sz="1100" dirty="0" smtClean="0">
                  <a:solidFill>
                    <a:srgbClr val="394C53"/>
                  </a:solidFill>
                  <a:latin typeface="微软雅黑" pitchFamily="34" charset="-122"/>
                  <a:ea typeface="微软雅黑" pitchFamily="34" charset="-122"/>
                </a:rPr>
                <a:t>类</a:t>
              </a:r>
              <a:r>
                <a:rPr lang="zh-CN" altLang="en-US" sz="1100" dirty="0">
                  <a:solidFill>
                    <a:srgbClr val="394C53"/>
                  </a:solidFill>
                  <a:latin typeface="微软雅黑" pitchFamily="34" charset="-122"/>
                  <a:ea typeface="微软雅黑" pitchFamily="34" charset="-122"/>
                </a:rPr>
                <a:t>别</a:t>
              </a:r>
              <a:r>
                <a:rPr lang="en-US" altLang="zh-CN" sz="1100" dirty="0" smtClean="0">
                  <a:solidFill>
                    <a:srgbClr val="394C53"/>
                  </a:solidFill>
                  <a:latin typeface="微软雅黑" pitchFamily="34" charset="-122"/>
                  <a:ea typeface="微软雅黑" pitchFamily="34" charset="-122"/>
                </a:rPr>
                <a:t>3         </a:t>
              </a:r>
              <a:r>
                <a:rPr lang="zh-CN" altLang="en-US" sz="1100" dirty="0" smtClean="0">
                  <a:solidFill>
                    <a:srgbClr val="394C53"/>
                  </a:solidFill>
                  <a:latin typeface="微软雅黑" pitchFamily="34" charset="-122"/>
                  <a:ea typeface="微软雅黑" pitchFamily="34" charset="-122"/>
                </a:rPr>
                <a:t>类</a:t>
              </a:r>
              <a:r>
                <a:rPr lang="zh-CN" altLang="en-US" sz="1100" dirty="0">
                  <a:solidFill>
                    <a:srgbClr val="394C53"/>
                  </a:solidFill>
                  <a:latin typeface="微软雅黑" pitchFamily="34" charset="-122"/>
                  <a:ea typeface="微软雅黑" pitchFamily="34" charset="-122"/>
                </a:rPr>
                <a:t>别</a:t>
              </a:r>
              <a:r>
                <a:rPr lang="en-US" altLang="zh-CN" sz="1100" dirty="0" smtClean="0">
                  <a:solidFill>
                    <a:srgbClr val="394C53"/>
                  </a:solidFill>
                  <a:latin typeface="微软雅黑" pitchFamily="34" charset="-122"/>
                  <a:ea typeface="微软雅黑" pitchFamily="34" charset="-122"/>
                </a:rPr>
                <a:t>4          </a:t>
              </a:r>
              <a:r>
                <a:rPr lang="zh-CN" altLang="en-US" sz="1100" dirty="0" smtClean="0">
                  <a:solidFill>
                    <a:srgbClr val="394C53"/>
                  </a:solidFill>
                  <a:latin typeface="微软雅黑" pitchFamily="34" charset="-122"/>
                  <a:ea typeface="微软雅黑" pitchFamily="34" charset="-122"/>
                </a:rPr>
                <a:t>类</a:t>
              </a:r>
              <a:r>
                <a:rPr lang="zh-CN" altLang="en-US" sz="1100" dirty="0">
                  <a:solidFill>
                    <a:srgbClr val="394C53"/>
                  </a:solidFill>
                  <a:latin typeface="微软雅黑" pitchFamily="34" charset="-122"/>
                  <a:ea typeface="微软雅黑" pitchFamily="34" charset="-122"/>
                </a:rPr>
                <a:t>别</a:t>
              </a:r>
              <a:r>
                <a:rPr lang="en-US" altLang="zh-CN" sz="1100" dirty="0">
                  <a:solidFill>
                    <a:srgbClr val="394C53"/>
                  </a:solidFill>
                  <a:latin typeface="微软雅黑" pitchFamily="34" charset="-122"/>
                  <a:ea typeface="微软雅黑" pitchFamily="34" charset="-122"/>
                </a:rPr>
                <a:t>5 </a:t>
              </a:r>
              <a:endParaRPr lang="zh-CN" altLang="en-US" sz="1100" dirty="0" smtClean="0">
                <a:solidFill>
                  <a:srgbClr val="394C53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38" name="矩形 37"/>
          <p:cNvSpPr/>
          <p:nvPr/>
        </p:nvSpPr>
        <p:spPr>
          <a:xfrm>
            <a:off x="0" y="1288306"/>
            <a:ext cx="539552" cy="385519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3107175"/>
      </p:ext>
    </p:extLst>
  </p:cSld>
  <p:clrMapOvr>
    <a:masterClrMapping/>
  </p:clrMapOvr>
  <p:transition spd="slow" advClick="0" advTm="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3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4" fill="hold" grpId="0" nodeType="withEffect">
                                  <p:stCondLst>
                                    <p:cond delay="29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4" fill="hold" grpId="0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4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4" fill="hold" grpId="0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4" fill="hold" grpId="0" nodeType="withEffect">
                                  <p:stCondLst>
                                    <p:cond delay="41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4" fill="hold" grpId="0" nodeType="withEffect">
                                  <p:stCondLst>
                                    <p:cond delay="44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4" fill="hold" grpId="0" nodeType="withEffect">
                                  <p:stCondLst>
                                    <p:cond delay="47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6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翻书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9" grpId="0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67544" y="353229"/>
            <a:ext cx="2350323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000" dirty="0" smtClean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B</a:t>
            </a:r>
            <a:r>
              <a:rPr lang="zh-CN" altLang="en-US" sz="3000" dirty="0" smtClean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类产品展示</a:t>
            </a:r>
            <a:endParaRPr lang="zh-CN" altLang="en-US" sz="1400" dirty="0">
              <a:solidFill>
                <a:schemeClr val="accent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475084" y="2639365"/>
            <a:ext cx="2725663" cy="158417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B</a:t>
            </a:r>
            <a:r>
              <a:rPr lang="zh-CN" altLang="en-US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类产品</a:t>
            </a:r>
            <a:r>
              <a:rPr lang="en-US" altLang="zh-CN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4</a:t>
            </a:r>
            <a:r>
              <a:rPr lang="zh-CN" altLang="en-US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的标题</a:t>
            </a:r>
            <a:endParaRPr lang="en-US" altLang="zh-CN" sz="2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此处添加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B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类产品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4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的文字说明</a:t>
            </a:r>
            <a:endParaRPr lang="en-US" altLang="zh-CN" sz="12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此处添加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B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类产品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4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的文字说明</a:t>
            </a:r>
            <a:endParaRPr lang="zh-CN" altLang="en-US" sz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3191222" y="2639365"/>
            <a:ext cx="2725663" cy="1584176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5907360" y="2641859"/>
            <a:ext cx="2725663" cy="158417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B</a:t>
            </a:r>
            <a:r>
              <a:rPr lang="zh-CN" altLang="en-US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类产品</a:t>
            </a:r>
            <a:r>
              <a:rPr lang="en-US" altLang="zh-CN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6</a:t>
            </a:r>
            <a:r>
              <a:rPr lang="zh-CN" altLang="en-US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的</a:t>
            </a:r>
            <a:r>
              <a:rPr lang="zh-CN" altLang="en-US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endParaRPr lang="en-US" altLang="zh-CN" sz="2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此处添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加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B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类产品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6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的</a:t>
            </a:r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文字说明</a:t>
            </a:r>
            <a:endParaRPr lang="en-US" altLang="zh-CN" sz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此处添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加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B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类产品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6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的</a:t>
            </a:r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文字说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明</a:t>
            </a:r>
            <a:endParaRPr lang="zh-CN" altLang="en-US" dirty="0"/>
          </a:p>
        </p:txBody>
      </p:sp>
      <p:sp>
        <p:nvSpPr>
          <p:cNvPr id="24" name="矩形 23"/>
          <p:cNvSpPr/>
          <p:nvPr/>
        </p:nvSpPr>
        <p:spPr>
          <a:xfrm>
            <a:off x="475084" y="1062446"/>
            <a:ext cx="2725663" cy="1584176"/>
          </a:xfrm>
          <a:prstGeom prst="rect">
            <a:avLst/>
          </a:prstGeom>
          <a:blipFill>
            <a:blip r:embed="rId6"/>
            <a:stretch>
              <a:fillRect/>
            </a:stretch>
          </a:blip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3191222" y="1062446"/>
            <a:ext cx="2725663" cy="1584176"/>
          </a:xfrm>
          <a:prstGeom prst="rect">
            <a:avLst/>
          </a:prstGeom>
          <a:solidFill>
            <a:srgbClr val="F6BE00"/>
          </a:soli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B</a:t>
            </a:r>
            <a:r>
              <a:rPr lang="zh-CN" altLang="en-US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类产品</a:t>
            </a:r>
            <a:r>
              <a:rPr lang="en-US" altLang="zh-CN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5</a:t>
            </a:r>
            <a:r>
              <a:rPr lang="zh-CN" altLang="en-US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的</a:t>
            </a:r>
            <a:r>
              <a:rPr lang="zh-CN" altLang="en-US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endParaRPr lang="en-US" altLang="zh-CN" sz="2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此处添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加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B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类产品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5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的</a:t>
            </a:r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文字说明</a:t>
            </a:r>
            <a:endParaRPr lang="en-US" altLang="zh-CN" sz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此处添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加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B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类产品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5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的</a:t>
            </a:r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文字说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明</a:t>
            </a:r>
            <a:endParaRPr lang="zh-CN" altLang="en-US" dirty="0"/>
          </a:p>
        </p:txBody>
      </p:sp>
      <p:sp>
        <p:nvSpPr>
          <p:cNvPr id="26" name="矩形 25"/>
          <p:cNvSpPr/>
          <p:nvPr/>
        </p:nvSpPr>
        <p:spPr>
          <a:xfrm>
            <a:off x="5907360" y="1062446"/>
            <a:ext cx="2725663" cy="1584176"/>
          </a:xfrm>
          <a:prstGeom prst="rect">
            <a:avLst/>
          </a:prstGeom>
          <a:blipFill>
            <a:blip r:embed="rId7"/>
            <a:stretch>
              <a:fillRect/>
            </a:stretch>
          </a:blip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6953317"/>
      </p:ext>
    </p:extLst>
  </p:cSld>
  <p:clrMapOvr>
    <a:masterClrMapping/>
  </p:clrMapOvr>
  <p:transition spd="slow" advClick="0" advTm="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翻书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dou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500"/>
                            </p:stCondLst>
                            <p:childTnLst>
                              <p:par>
                                <p:cTn id="2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500"/>
                            </p:stCondLst>
                            <p:childTnLst>
                              <p:par>
                                <p:cTn id="2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500"/>
                            </p:stCondLst>
                            <p:childTnLst>
                              <p:par>
                                <p:cTn id="2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67544" y="353229"/>
            <a:ext cx="2379177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000" dirty="0" smtClean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B</a:t>
            </a:r>
            <a:r>
              <a:rPr lang="zh-CN" altLang="en-US" sz="3000" dirty="0" smtClean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类产品数据</a:t>
            </a:r>
            <a:endParaRPr lang="zh-CN" altLang="en-US" sz="1400" dirty="0">
              <a:solidFill>
                <a:schemeClr val="accent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623190" y="2190959"/>
            <a:ext cx="3983620" cy="2101290"/>
            <a:chOff x="623190" y="2190959"/>
            <a:chExt cx="3983620" cy="2101290"/>
          </a:xfrm>
        </p:grpSpPr>
        <p:sp>
          <p:nvSpPr>
            <p:cNvPr id="37" name="矩形 36"/>
            <p:cNvSpPr/>
            <p:nvPr/>
          </p:nvSpPr>
          <p:spPr>
            <a:xfrm rot="18976953">
              <a:off x="623190" y="3860201"/>
              <a:ext cx="3590386" cy="432048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zh-CN" sz="3000" dirty="0" smtClean="0">
                  <a:latin typeface="微软雅黑" pitchFamily="34" charset="-122"/>
                  <a:ea typeface="微软雅黑" pitchFamily="34" charset="-122"/>
                </a:rPr>
                <a:t>01</a:t>
              </a:r>
              <a:endParaRPr lang="zh-CN" altLang="en-US" sz="3000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" name="TextBox 3"/>
            <p:cNvSpPr txBox="1"/>
            <p:nvPr/>
          </p:nvSpPr>
          <p:spPr>
            <a:xfrm rot="19059860">
              <a:off x="3590185" y="2190959"/>
              <a:ext cx="1016625" cy="5539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000" b="1" dirty="0" smtClean="0">
                  <a:solidFill>
                    <a:schemeClr val="accent2">
                      <a:lumMod val="7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60%</a:t>
              </a:r>
              <a:endParaRPr lang="zh-CN" altLang="en-US" sz="3000" b="1" dirty="0">
                <a:solidFill>
                  <a:schemeClr val="accent2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1336120" y="2324310"/>
            <a:ext cx="3889815" cy="2030288"/>
            <a:chOff x="1336120" y="2324310"/>
            <a:chExt cx="3889815" cy="2030288"/>
          </a:xfrm>
        </p:grpSpPr>
        <p:sp>
          <p:nvSpPr>
            <p:cNvPr id="30" name="矩形 29"/>
            <p:cNvSpPr/>
            <p:nvPr/>
          </p:nvSpPr>
          <p:spPr>
            <a:xfrm rot="18976953">
              <a:off x="1336120" y="3922550"/>
              <a:ext cx="3506280" cy="432048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zh-CN" sz="3000" dirty="0" smtClean="0">
                  <a:latin typeface="微软雅黑" pitchFamily="34" charset="-122"/>
                  <a:ea typeface="微软雅黑" pitchFamily="34" charset="-122"/>
                </a:rPr>
                <a:t>02</a:t>
              </a:r>
              <a:endParaRPr lang="zh-CN" altLang="en-US" sz="3000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0" name="TextBox 39"/>
            <p:cNvSpPr txBox="1"/>
            <p:nvPr/>
          </p:nvSpPr>
          <p:spPr>
            <a:xfrm rot="19059860">
              <a:off x="4209310" y="2324310"/>
              <a:ext cx="1016625" cy="5539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000" b="1" dirty="0" smtClean="0">
                  <a:solidFill>
                    <a:schemeClr val="accent2"/>
                  </a:solidFill>
                  <a:latin typeface="微软雅黑" pitchFamily="34" charset="-122"/>
                  <a:ea typeface="微软雅黑" pitchFamily="34" charset="-122"/>
                </a:rPr>
                <a:t>62%</a:t>
              </a:r>
              <a:endParaRPr lang="zh-CN" altLang="en-US" sz="3000" b="1" dirty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1915354" y="1386456"/>
            <a:ext cx="5029323" cy="2505862"/>
            <a:chOff x="1915354" y="1386456"/>
            <a:chExt cx="5029323" cy="2505862"/>
          </a:xfrm>
        </p:grpSpPr>
        <p:sp>
          <p:nvSpPr>
            <p:cNvPr id="27" name="矩形 26"/>
            <p:cNvSpPr/>
            <p:nvPr/>
          </p:nvSpPr>
          <p:spPr>
            <a:xfrm rot="18976953">
              <a:off x="1915354" y="3460270"/>
              <a:ext cx="4796190" cy="432048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zh-CN" sz="3000" dirty="0" smtClean="0">
                  <a:latin typeface="微软雅黑" pitchFamily="34" charset="-122"/>
                  <a:ea typeface="微软雅黑" pitchFamily="34" charset="-122"/>
                </a:rPr>
                <a:t>03</a:t>
              </a:r>
              <a:endParaRPr lang="zh-CN" altLang="en-US" sz="3000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1" name="TextBox 40"/>
            <p:cNvSpPr txBox="1"/>
            <p:nvPr/>
          </p:nvSpPr>
          <p:spPr>
            <a:xfrm rot="19059860">
              <a:off x="5928052" y="1386456"/>
              <a:ext cx="1016625" cy="5539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000" b="1" dirty="0" smtClean="0">
                  <a:solidFill>
                    <a:schemeClr val="accent4"/>
                  </a:solidFill>
                  <a:latin typeface="微软雅黑" pitchFamily="34" charset="-122"/>
                  <a:ea typeface="微软雅黑" pitchFamily="34" charset="-122"/>
                </a:rPr>
                <a:t>80%</a:t>
              </a:r>
              <a:endParaRPr lang="zh-CN" altLang="en-US" sz="3000" b="1" dirty="0">
                <a:solidFill>
                  <a:schemeClr val="accent4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2494305" y="681607"/>
            <a:ext cx="5964848" cy="2845489"/>
            <a:chOff x="2494305" y="681607"/>
            <a:chExt cx="5964848" cy="2845489"/>
          </a:xfrm>
        </p:grpSpPr>
        <p:sp>
          <p:nvSpPr>
            <p:cNvPr id="26" name="矩形 25"/>
            <p:cNvSpPr/>
            <p:nvPr/>
          </p:nvSpPr>
          <p:spPr>
            <a:xfrm rot="18976953">
              <a:off x="2494305" y="3095048"/>
              <a:ext cx="5899501" cy="432048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zh-CN" sz="3000" dirty="0" smtClean="0">
                  <a:latin typeface="微软雅黑" pitchFamily="34" charset="-122"/>
                  <a:ea typeface="微软雅黑" pitchFamily="34" charset="-122"/>
                </a:rPr>
                <a:t>04</a:t>
              </a:r>
              <a:endParaRPr lang="zh-CN" altLang="en-US" sz="3000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2" name="TextBox 41"/>
            <p:cNvSpPr txBox="1"/>
            <p:nvPr/>
          </p:nvSpPr>
          <p:spPr>
            <a:xfrm rot="19059860">
              <a:off x="7442528" y="681607"/>
              <a:ext cx="1016625" cy="5539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000" b="1" dirty="0" smtClean="0">
                  <a:solidFill>
                    <a:schemeClr val="accent3"/>
                  </a:solidFill>
                  <a:latin typeface="微软雅黑" pitchFamily="34" charset="-122"/>
                  <a:ea typeface="微软雅黑" pitchFamily="34" charset="-122"/>
                </a:rPr>
                <a:t>96%</a:t>
              </a:r>
              <a:endParaRPr lang="zh-CN" altLang="en-US" sz="3000" b="1" dirty="0">
                <a:solidFill>
                  <a:schemeClr val="accent3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3666101" y="2293850"/>
            <a:ext cx="3840878" cy="2039064"/>
            <a:chOff x="3666101" y="2293850"/>
            <a:chExt cx="3840878" cy="2039064"/>
          </a:xfrm>
        </p:grpSpPr>
        <p:sp>
          <p:nvSpPr>
            <p:cNvPr id="28" name="矩形 27"/>
            <p:cNvSpPr/>
            <p:nvPr/>
          </p:nvSpPr>
          <p:spPr>
            <a:xfrm rot="18976953">
              <a:off x="3666101" y="3900866"/>
              <a:ext cx="3443525" cy="432048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zh-CN" sz="3000" dirty="0" smtClean="0">
                  <a:latin typeface="微软雅黑" pitchFamily="34" charset="-122"/>
                  <a:ea typeface="微软雅黑" pitchFamily="34" charset="-122"/>
                </a:rPr>
                <a:t>05</a:t>
              </a:r>
              <a:endParaRPr lang="zh-CN" altLang="en-US" sz="3000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3" name="TextBox 42"/>
            <p:cNvSpPr txBox="1"/>
            <p:nvPr/>
          </p:nvSpPr>
          <p:spPr>
            <a:xfrm rot="19059860">
              <a:off x="6490354" y="2293850"/>
              <a:ext cx="1016625" cy="5539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000" b="1" dirty="0" smtClean="0">
                  <a:solidFill>
                    <a:schemeClr val="accent2">
                      <a:lumMod val="7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69%</a:t>
              </a:r>
              <a:endParaRPr lang="zh-CN" altLang="en-US" sz="3000" b="1" dirty="0">
                <a:solidFill>
                  <a:schemeClr val="accent2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4341804" y="1855337"/>
            <a:ext cx="4409388" cy="2243174"/>
            <a:chOff x="4341804" y="1855337"/>
            <a:chExt cx="4409388" cy="2243174"/>
          </a:xfrm>
        </p:grpSpPr>
        <p:sp>
          <p:nvSpPr>
            <p:cNvPr id="2" name="矩形 1"/>
            <p:cNvSpPr/>
            <p:nvPr/>
          </p:nvSpPr>
          <p:spPr>
            <a:xfrm rot="18976953">
              <a:off x="4341804" y="3666463"/>
              <a:ext cx="4077819" cy="432048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zh-CN" sz="3000" dirty="0" smtClean="0">
                  <a:latin typeface="微软雅黑" pitchFamily="34" charset="-122"/>
                  <a:ea typeface="微软雅黑" pitchFamily="34" charset="-122"/>
                </a:rPr>
                <a:t>06</a:t>
              </a:r>
              <a:endParaRPr lang="zh-CN" altLang="en-US" sz="3000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4" name="TextBox 43"/>
            <p:cNvSpPr txBox="1"/>
            <p:nvPr/>
          </p:nvSpPr>
          <p:spPr>
            <a:xfrm rot="19059860">
              <a:off x="7734567" y="1855337"/>
              <a:ext cx="1016625" cy="5539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000" b="1" dirty="0" smtClean="0">
                  <a:solidFill>
                    <a:schemeClr val="accent2"/>
                  </a:solidFill>
                  <a:latin typeface="微软雅黑" pitchFamily="34" charset="-122"/>
                  <a:ea typeface="微软雅黑" pitchFamily="34" charset="-122"/>
                </a:rPr>
                <a:t>76%</a:t>
              </a:r>
              <a:endParaRPr lang="zh-CN" altLang="en-US" sz="3000" b="1" dirty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5208374" y="2519683"/>
            <a:ext cx="3650320" cy="1930877"/>
            <a:chOff x="5208374" y="2519683"/>
            <a:chExt cx="3650320" cy="1930877"/>
          </a:xfrm>
        </p:grpSpPr>
        <p:sp>
          <p:nvSpPr>
            <p:cNvPr id="38" name="矩形 37"/>
            <p:cNvSpPr/>
            <p:nvPr/>
          </p:nvSpPr>
          <p:spPr>
            <a:xfrm rot="18976953">
              <a:off x="5208374" y="4018512"/>
              <a:ext cx="3169889" cy="432048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zh-CN" sz="3000" dirty="0" smtClean="0">
                  <a:latin typeface="微软雅黑" pitchFamily="34" charset="-122"/>
                  <a:ea typeface="微软雅黑" pitchFamily="34" charset="-122"/>
                </a:rPr>
                <a:t>07</a:t>
              </a:r>
              <a:endParaRPr lang="zh-CN" altLang="en-US" sz="3000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5" name="TextBox 44"/>
            <p:cNvSpPr txBox="1"/>
            <p:nvPr/>
          </p:nvSpPr>
          <p:spPr>
            <a:xfrm rot="19059860">
              <a:off x="7842069" y="2519683"/>
              <a:ext cx="1016625" cy="5539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000" b="1" dirty="0" smtClean="0">
                  <a:solidFill>
                    <a:schemeClr val="accent4"/>
                  </a:solidFill>
                  <a:latin typeface="微软雅黑" pitchFamily="34" charset="-122"/>
                  <a:ea typeface="微软雅黑" pitchFamily="34" charset="-122"/>
                </a:rPr>
                <a:t>72%</a:t>
              </a:r>
              <a:endParaRPr lang="zh-CN" altLang="en-US" sz="3000" b="1" dirty="0">
                <a:solidFill>
                  <a:schemeClr val="accent4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6159511" y="3253141"/>
            <a:ext cx="2657014" cy="1563538"/>
            <a:chOff x="6159511" y="3253141"/>
            <a:chExt cx="2657014" cy="1563538"/>
          </a:xfrm>
        </p:grpSpPr>
        <p:sp>
          <p:nvSpPr>
            <p:cNvPr id="39" name="矩形 38"/>
            <p:cNvSpPr/>
            <p:nvPr/>
          </p:nvSpPr>
          <p:spPr>
            <a:xfrm rot="18976953">
              <a:off x="6159511" y="4384631"/>
              <a:ext cx="2065688" cy="432048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zh-CN" sz="3000" dirty="0">
                  <a:latin typeface="微软雅黑" pitchFamily="34" charset="-122"/>
                  <a:ea typeface="微软雅黑" pitchFamily="34" charset="-122"/>
                </a:rPr>
                <a:t>0</a:t>
              </a:r>
              <a:r>
                <a:rPr lang="en-US" altLang="zh-CN" sz="3000" dirty="0" smtClean="0">
                  <a:latin typeface="微软雅黑" pitchFamily="34" charset="-122"/>
                  <a:ea typeface="微软雅黑" pitchFamily="34" charset="-122"/>
                </a:rPr>
                <a:t>8</a:t>
              </a:r>
              <a:endParaRPr lang="zh-CN" altLang="en-US" sz="3000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6" name="TextBox 45"/>
            <p:cNvSpPr txBox="1"/>
            <p:nvPr/>
          </p:nvSpPr>
          <p:spPr>
            <a:xfrm rot="19059860">
              <a:off x="7799900" y="3253141"/>
              <a:ext cx="1016625" cy="5539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000" b="1" dirty="0" smtClean="0">
                  <a:solidFill>
                    <a:schemeClr val="accent3"/>
                  </a:solidFill>
                  <a:latin typeface="微软雅黑" pitchFamily="34" charset="-122"/>
                  <a:ea typeface="微软雅黑" pitchFamily="34" charset="-122"/>
                </a:rPr>
                <a:t>50%</a:t>
              </a:r>
              <a:endParaRPr lang="zh-CN" altLang="en-US" sz="3000" b="1" dirty="0">
                <a:solidFill>
                  <a:schemeClr val="accent3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51" name="TextBox 50"/>
          <p:cNvSpPr txBox="1"/>
          <p:nvPr/>
        </p:nvSpPr>
        <p:spPr>
          <a:xfrm>
            <a:off x="539552" y="1131590"/>
            <a:ext cx="244827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产品数据文字说明产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品数据文字说</a:t>
            </a: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明产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品数据文字说</a:t>
            </a: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明产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品数据文字说</a:t>
            </a: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明产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品数据文字说</a:t>
            </a: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明产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品数据文字说</a:t>
            </a: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明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产品数据文字说明产品数据文字说明产品数</a:t>
            </a: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据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39073283"/>
      </p:ext>
    </p:extLst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ou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500"/>
                            </p:stCondLst>
                            <p:childTnLst>
                              <p:par>
                                <p:cTn id="3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000"/>
                            </p:stCondLst>
                            <p:childTnLst>
                              <p:par>
                                <p:cTn id="3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500"/>
                            </p:stCondLst>
                            <p:childTnLst>
                              <p:par>
                                <p:cTn id="4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67544" y="353229"/>
            <a:ext cx="2366353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000" dirty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C</a:t>
            </a:r>
            <a:r>
              <a:rPr lang="zh-CN" altLang="en-US" sz="3000" dirty="0" smtClean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类产品展示</a:t>
            </a:r>
            <a:endParaRPr lang="zh-CN" altLang="en-US" sz="1400" dirty="0">
              <a:solidFill>
                <a:schemeClr val="accent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平行四边形 20"/>
          <p:cNvSpPr/>
          <p:nvPr/>
        </p:nvSpPr>
        <p:spPr>
          <a:xfrm>
            <a:off x="467544" y="1447056"/>
            <a:ext cx="1845099" cy="2420838"/>
          </a:xfrm>
          <a:prstGeom prst="parallelogram">
            <a:avLst/>
          </a:prstGeom>
          <a:blipFill>
            <a:blip r:embed="rId4"/>
            <a:stretch>
              <a:fillRect/>
            </a:stretch>
          </a:blipFill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2" name="平行四边形 21"/>
          <p:cNvSpPr/>
          <p:nvPr/>
        </p:nvSpPr>
        <p:spPr>
          <a:xfrm>
            <a:off x="2069892" y="1447056"/>
            <a:ext cx="1845099" cy="2420838"/>
          </a:xfrm>
          <a:prstGeom prst="parallelogram">
            <a:avLst/>
          </a:prstGeom>
          <a:blipFill>
            <a:blip r:embed="rId5"/>
            <a:stretch>
              <a:fillRect/>
            </a:stretch>
          </a:blipFill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3" name="平行四边形 22"/>
          <p:cNvSpPr/>
          <p:nvPr/>
        </p:nvSpPr>
        <p:spPr>
          <a:xfrm>
            <a:off x="3729055" y="1447056"/>
            <a:ext cx="1845099" cy="2420838"/>
          </a:xfrm>
          <a:prstGeom prst="parallelogram">
            <a:avLst/>
          </a:prstGeom>
          <a:blipFill>
            <a:blip r:embed="rId6"/>
            <a:stretch>
              <a:fillRect/>
            </a:stretch>
          </a:blipFill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4" name="平行四边形 23"/>
          <p:cNvSpPr/>
          <p:nvPr/>
        </p:nvSpPr>
        <p:spPr>
          <a:xfrm>
            <a:off x="5388218" y="1447056"/>
            <a:ext cx="1845099" cy="2420838"/>
          </a:xfrm>
          <a:prstGeom prst="parallelogram">
            <a:avLst/>
          </a:prstGeom>
          <a:blipFill>
            <a:blip r:embed="rId7"/>
            <a:stretch>
              <a:fillRect/>
            </a:stretch>
          </a:blipFill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5" name="TextBox 24"/>
          <p:cNvSpPr txBox="1"/>
          <p:nvPr/>
        </p:nvSpPr>
        <p:spPr>
          <a:xfrm>
            <a:off x="467544" y="3939902"/>
            <a:ext cx="1368152" cy="615553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C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类产品</a:t>
            </a:r>
            <a:r>
              <a:rPr lang="en-US" altLang="zh-CN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</a:t>
            </a:r>
          </a:p>
          <a:p>
            <a:pPr algn="ctr"/>
            <a:r>
              <a:rPr lang="zh-CN" altLang="en-US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</a:t>
            </a:r>
            <a:r>
              <a:rPr lang="zh-CN" altLang="en-US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击此</a:t>
            </a:r>
            <a:r>
              <a:rPr lang="zh-CN" altLang="en-US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处添加说明</a:t>
            </a:r>
            <a:endParaRPr lang="en-US" altLang="zh-CN" sz="10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</a:t>
            </a:r>
            <a:r>
              <a:rPr lang="zh-CN" altLang="en-US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击此处添</a:t>
            </a:r>
            <a:r>
              <a:rPr lang="zh-CN" altLang="en-US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加说明</a:t>
            </a:r>
            <a:endParaRPr lang="en-US" altLang="zh-CN" sz="10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" name="平行四边形 25"/>
          <p:cNvSpPr/>
          <p:nvPr/>
        </p:nvSpPr>
        <p:spPr>
          <a:xfrm>
            <a:off x="7047381" y="1447056"/>
            <a:ext cx="1845099" cy="2420838"/>
          </a:xfrm>
          <a:prstGeom prst="parallelogram">
            <a:avLst/>
          </a:prstGeom>
          <a:blipFill>
            <a:blip r:embed="rId4"/>
            <a:stretch>
              <a:fillRect/>
            </a:stretch>
          </a:blipFill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7" name="TextBox 26"/>
          <p:cNvSpPr txBox="1"/>
          <p:nvPr/>
        </p:nvSpPr>
        <p:spPr>
          <a:xfrm>
            <a:off x="2069892" y="3939902"/>
            <a:ext cx="1368152" cy="615553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C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类产品</a:t>
            </a:r>
            <a:r>
              <a:rPr lang="en-US" altLang="zh-CN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</a:t>
            </a:r>
          </a:p>
          <a:p>
            <a:pPr algn="ctr"/>
            <a:r>
              <a:rPr lang="zh-CN" altLang="en-US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</a:t>
            </a:r>
            <a:r>
              <a:rPr lang="zh-CN" altLang="en-US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击此</a:t>
            </a:r>
            <a:r>
              <a:rPr lang="zh-CN" altLang="en-US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处添加说明</a:t>
            </a:r>
            <a:endParaRPr lang="en-US" altLang="zh-CN" sz="10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</a:t>
            </a:r>
            <a:r>
              <a:rPr lang="zh-CN" altLang="en-US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击此处添</a:t>
            </a:r>
            <a:r>
              <a:rPr lang="zh-CN" altLang="en-US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加说明</a:t>
            </a:r>
            <a:endParaRPr lang="en-US" altLang="zh-CN" sz="10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3734460" y="3941326"/>
            <a:ext cx="1368152" cy="615553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C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类产品</a:t>
            </a:r>
            <a:r>
              <a:rPr lang="en-US" altLang="zh-CN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3</a:t>
            </a:r>
          </a:p>
          <a:p>
            <a:pPr algn="ctr"/>
            <a:r>
              <a:rPr lang="zh-CN" altLang="en-US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</a:t>
            </a:r>
            <a:r>
              <a:rPr lang="zh-CN" altLang="en-US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击此</a:t>
            </a:r>
            <a:r>
              <a:rPr lang="zh-CN" altLang="en-US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处添加说明</a:t>
            </a:r>
            <a:endParaRPr lang="en-US" altLang="zh-CN" sz="10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</a:t>
            </a:r>
            <a:r>
              <a:rPr lang="zh-CN" altLang="en-US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击此处添</a:t>
            </a:r>
            <a:r>
              <a:rPr lang="zh-CN" altLang="en-US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加说明</a:t>
            </a:r>
            <a:endParaRPr lang="en-US" altLang="zh-CN" sz="10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5388218" y="3941326"/>
            <a:ext cx="1368152" cy="615553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C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类产品</a:t>
            </a:r>
            <a:r>
              <a:rPr lang="en-US" altLang="zh-CN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4</a:t>
            </a:r>
          </a:p>
          <a:p>
            <a:pPr algn="ctr"/>
            <a:r>
              <a:rPr lang="zh-CN" altLang="en-US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</a:t>
            </a:r>
            <a:r>
              <a:rPr lang="zh-CN" altLang="en-US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击此</a:t>
            </a:r>
            <a:r>
              <a:rPr lang="zh-CN" altLang="en-US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处添加说明</a:t>
            </a:r>
            <a:endParaRPr lang="en-US" altLang="zh-CN" sz="10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</a:t>
            </a:r>
            <a:r>
              <a:rPr lang="zh-CN" altLang="en-US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击此处添</a:t>
            </a:r>
            <a:r>
              <a:rPr lang="zh-CN" altLang="en-US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加说明</a:t>
            </a:r>
            <a:endParaRPr lang="en-US" altLang="zh-CN" sz="10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7052786" y="3944174"/>
            <a:ext cx="1368152" cy="615553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C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类产品</a:t>
            </a:r>
            <a:r>
              <a:rPr lang="en-US" altLang="zh-CN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5</a:t>
            </a:r>
          </a:p>
          <a:p>
            <a:pPr algn="ctr"/>
            <a:r>
              <a:rPr lang="zh-CN" altLang="en-US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</a:t>
            </a:r>
            <a:r>
              <a:rPr lang="zh-CN" altLang="en-US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击此</a:t>
            </a:r>
            <a:r>
              <a:rPr lang="zh-CN" altLang="en-US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处添加说明</a:t>
            </a:r>
            <a:endParaRPr lang="en-US" altLang="zh-CN" sz="10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</a:t>
            </a:r>
            <a:r>
              <a:rPr lang="zh-CN" altLang="en-US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击此处添</a:t>
            </a:r>
            <a:r>
              <a:rPr lang="zh-CN" altLang="en-US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加说明</a:t>
            </a:r>
            <a:endParaRPr lang="en-US" altLang="zh-CN" sz="10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5" name="直角三角形 34"/>
          <p:cNvSpPr/>
          <p:nvPr/>
        </p:nvSpPr>
        <p:spPr>
          <a:xfrm rot="2700000">
            <a:off x="8216273" y="-927728"/>
            <a:ext cx="1855455" cy="1855455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6317791"/>
      </p:ext>
    </p:extLst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7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7" presetClass="entr" presetSubtype="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7" presetClass="entr" presetSubtype="0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翻书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67544" y="353229"/>
            <a:ext cx="2366353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000" dirty="0" smtClean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C</a:t>
            </a:r>
            <a:r>
              <a:rPr lang="zh-CN" altLang="en-US" sz="3000" dirty="0" smtClean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类产品数据</a:t>
            </a:r>
            <a:endParaRPr lang="zh-CN" altLang="en-US" sz="1400" dirty="0">
              <a:solidFill>
                <a:schemeClr val="accent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5154642" y="1599361"/>
            <a:ext cx="2441694" cy="5403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200" dirty="0" smtClean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点击此处添加标题</a:t>
            </a:r>
            <a:endParaRPr lang="zh-CN" altLang="en-US" sz="2200" dirty="0">
              <a:solidFill>
                <a:schemeClr val="accent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1" name="椭圆 30"/>
          <p:cNvSpPr/>
          <p:nvPr/>
        </p:nvSpPr>
        <p:spPr>
          <a:xfrm>
            <a:off x="1560272" y="1503218"/>
            <a:ext cx="2664296" cy="2664296"/>
          </a:xfrm>
          <a:prstGeom prst="ellipse">
            <a:avLst/>
          </a:prstGeom>
          <a:noFill/>
          <a:ln w="9525">
            <a:solidFill>
              <a:srgbClr val="394C53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弧形 31"/>
          <p:cNvSpPr/>
          <p:nvPr/>
        </p:nvSpPr>
        <p:spPr>
          <a:xfrm flipH="1" flipV="1">
            <a:off x="1722420" y="1665366"/>
            <a:ext cx="2340000" cy="2340000"/>
          </a:xfrm>
          <a:prstGeom prst="arc">
            <a:avLst/>
          </a:prstGeom>
          <a:ln w="1270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TextBox 32"/>
          <p:cNvSpPr txBox="1"/>
          <p:nvPr/>
        </p:nvSpPr>
        <p:spPr>
          <a:xfrm>
            <a:off x="1818689" y="2511330"/>
            <a:ext cx="2100254" cy="9771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>
                <a:solidFill>
                  <a:srgbClr val="0BAD7B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dirty="0" smtClean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点击此处添加标题</a:t>
            </a:r>
            <a:endParaRPr lang="en-US" altLang="zh-CN" dirty="0" smtClean="0">
              <a:solidFill>
                <a:schemeClr val="accent2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sz="1100" dirty="0" smtClean="0">
                <a:solidFill>
                  <a:srgbClr val="394C53"/>
                </a:solidFill>
                <a:latin typeface="微软雅黑" pitchFamily="34" charset="-122"/>
                <a:ea typeface="微软雅黑" pitchFamily="34" charset="-122"/>
              </a:rPr>
              <a:t>点</a:t>
            </a:r>
            <a:r>
              <a:rPr lang="zh-CN" altLang="en-US" sz="1100" dirty="0">
                <a:solidFill>
                  <a:srgbClr val="394C53"/>
                </a:solidFill>
                <a:latin typeface="微软雅黑" pitchFamily="34" charset="-122"/>
                <a:ea typeface="微软雅黑" pitchFamily="34" charset="-122"/>
              </a:rPr>
              <a:t>击此处添加文字内容说明</a:t>
            </a:r>
            <a:endParaRPr lang="en-US" altLang="zh-CN" sz="1100" dirty="0">
              <a:solidFill>
                <a:srgbClr val="394C53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000" dirty="0">
                <a:solidFill>
                  <a:srgbClr val="394C53"/>
                </a:solidFill>
                <a:latin typeface="微软雅黑" pitchFamily="34" charset="-122"/>
                <a:ea typeface="微软雅黑" pitchFamily="34" charset="-122"/>
              </a:rPr>
              <a:t>点击此处添加文字内容说明</a:t>
            </a:r>
            <a:endParaRPr lang="en-US" altLang="zh-CN" sz="1000" dirty="0">
              <a:solidFill>
                <a:srgbClr val="394C53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900" dirty="0">
                <a:solidFill>
                  <a:srgbClr val="394C53"/>
                </a:solidFill>
                <a:latin typeface="微软雅黑" pitchFamily="34" charset="-122"/>
                <a:ea typeface="微软雅黑" pitchFamily="34" charset="-122"/>
              </a:rPr>
              <a:t>点击此处添加文字内容说</a:t>
            </a:r>
            <a:r>
              <a:rPr lang="zh-CN" altLang="en-US" sz="900" dirty="0" smtClean="0">
                <a:solidFill>
                  <a:srgbClr val="394C53"/>
                </a:solidFill>
                <a:latin typeface="微软雅黑" pitchFamily="34" charset="-122"/>
                <a:ea typeface="微软雅黑" pitchFamily="34" charset="-122"/>
              </a:rPr>
              <a:t>明</a:t>
            </a:r>
            <a:endParaRPr lang="zh-CN" altLang="en-US" sz="900" dirty="0">
              <a:solidFill>
                <a:srgbClr val="394C53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2455453" y="1589919"/>
            <a:ext cx="873936" cy="873741"/>
            <a:chOff x="5825710" y="2332989"/>
            <a:chExt cx="1663687" cy="1663315"/>
          </a:xfrm>
        </p:grpSpPr>
        <p:sp>
          <p:nvSpPr>
            <p:cNvPr id="35" name="Freeform 6"/>
            <p:cNvSpPr>
              <a:spLocks/>
            </p:cNvSpPr>
            <p:nvPr/>
          </p:nvSpPr>
          <p:spPr bwMode="auto">
            <a:xfrm>
              <a:off x="5825710" y="2332989"/>
              <a:ext cx="1663687" cy="1663315"/>
            </a:xfrm>
            <a:custGeom>
              <a:avLst/>
              <a:gdLst>
                <a:gd name="T0" fmla="*/ 441 w 637"/>
                <a:gd name="T1" fmla="*/ 550 h 638"/>
                <a:gd name="T2" fmla="*/ 420 w 637"/>
                <a:gd name="T3" fmla="*/ 560 h 638"/>
                <a:gd name="T4" fmla="*/ 397 w 637"/>
                <a:gd name="T5" fmla="*/ 568 h 638"/>
                <a:gd name="T6" fmla="*/ 362 w 637"/>
                <a:gd name="T7" fmla="*/ 636 h 638"/>
                <a:gd name="T8" fmla="*/ 312 w 637"/>
                <a:gd name="T9" fmla="*/ 579 h 638"/>
                <a:gd name="T10" fmla="*/ 288 w 637"/>
                <a:gd name="T11" fmla="*/ 577 h 638"/>
                <a:gd name="T12" fmla="*/ 264 w 637"/>
                <a:gd name="T13" fmla="*/ 573 h 638"/>
                <a:gd name="T14" fmla="*/ 209 w 637"/>
                <a:gd name="T15" fmla="*/ 619 h 638"/>
                <a:gd name="T16" fmla="*/ 181 w 637"/>
                <a:gd name="T17" fmla="*/ 608 h 638"/>
                <a:gd name="T18" fmla="*/ 174 w 637"/>
                <a:gd name="T19" fmla="*/ 533 h 638"/>
                <a:gd name="T20" fmla="*/ 155 w 637"/>
                <a:gd name="T21" fmla="*/ 519 h 638"/>
                <a:gd name="T22" fmla="*/ 79 w 637"/>
                <a:gd name="T23" fmla="*/ 531 h 638"/>
                <a:gd name="T24" fmla="*/ 56 w 637"/>
                <a:gd name="T25" fmla="*/ 502 h 638"/>
                <a:gd name="T26" fmla="*/ 89 w 637"/>
                <a:gd name="T27" fmla="*/ 432 h 638"/>
                <a:gd name="T28" fmla="*/ 78 w 637"/>
                <a:gd name="T29" fmla="*/ 410 h 638"/>
                <a:gd name="T30" fmla="*/ 6 w 637"/>
                <a:gd name="T31" fmla="*/ 383 h 638"/>
                <a:gd name="T32" fmla="*/ 0 w 637"/>
                <a:gd name="T33" fmla="*/ 346 h 638"/>
                <a:gd name="T34" fmla="*/ 64 w 637"/>
                <a:gd name="T35" fmla="*/ 301 h 638"/>
                <a:gd name="T36" fmla="*/ 67 w 637"/>
                <a:gd name="T37" fmla="*/ 276 h 638"/>
                <a:gd name="T38" fmla="*/ 17 w 637"/>
                <a:gd name="T39" fmla="*/ 215 h 638"/>
                <a:gd name="T40" fmla="*/ 30 w 637"/>
                <a:gd name="T41" fmla="*/ 182 h 638"/>
                <a:gd name="T42" fmla="*/ 109 w 637"/>
                <a:gd name="T43" fmla="*/ 175 h 638"/>
                <a:gd name="T44" fmla="*/ 124 w 637"/>
                <a:gd name="T45" fmla="*/ 155 h 638"/>
                <a:gd name="T46" fmla="*/ 111 w 637"/>
                <a:gd name="T47" fmla="*/ 76 h 638"/>
                <a:gd name="T48" fmla="*/ 138 w 637"/>
                <a:gd name="T49" fmla="*/ 55 h 638"/>
                <a:gd name="T50" fmla="*/ 211 w 637"/>
                <a:gd name="T51" fmla="*/ 88 h 638"/>
                <a:gd name="T52" fmla="*/ 234 w 637"/>
                <a:gd name="T53" fmla="*/ 79 h 638"/>
                <a:gd name="T54" fmla="*/ 261 w 637"/>
                <a:gd name="T55" fmla="*/ 4 h 638"/>
                <a:gd name="T56" fmla="*/ 279 w 637"/>
                <a:gd name="T57" fmla="*/ 1 h 638"/>
                <a:gd name="T58" fmla="*/ 330 w 637"/>
                <a:gd name="T59" fmla="*/ 64 h 638"/>
                <a:gd name="T60" fmla="*/ 355 w 637"/>
                <a:gd name="T61" fmla="*/ 66 h 638"/>
                <a:gd name="T62" fmla="*/ 379 w 637"/>
                <a:gd name="T63" fmla="*/ 70 h 638"/>
                <a:gd name="T64" fmla="*/ 436 w 637"/>
                <a:gd name="T65" fmla="*/ 21 h 638"/>
                <a:gd name="T66" fmla="*/ 461 w 637"/>
                <a:gd name="T67" fmla="*/ 32 h 638"/>
                <a:gd name="T68" fmla="*/ 468 w 637"/>
                <a:gd name="T69" fmla="*/ 110 h 638"/>
                <a:gd name="T70" fmla="*/ 488 w 637"/>
                <a:gd name="T71" fmla="*/ 125 h 638"/>
                <a:gd name="T72" fmla="*/ 562 w 637"/>
                <a:gd name="T73" fmla="*/ 112 h 638"/>
                <a:gd name="T74" fmla="*/ 579 w 637"/>
                <a:gd name="T75" fmla="*/ 136 h 638"/>
                <a:gd name="T76" fmla="*/ 548 w 637"/>
                <a:gd name="T77" fmla="*/ 201 h 638"/>
                <a:gd name="T78" fmla="*/ 554 w 637"/>
                <a:gd name="T79" fmla="*/ 213 h 638"/>
                <a:gd name="T80" fmla="*/ 563 w 637"/>
                <a:gd name="T81" fmla="*/ 235 h 638"/>
                <a:gd name="T82" fmla="*/ 632 w 637"/>
                <a:gd name="T83" fmla="*/ 261 h 638"/>
                <a:gd name="T84" fmla="*/ 637 w 637"/>
                <a:gd name="T85" fmla="*/ 301 h 638"/>
                <a:gd name="T86" fmla="*/ 577 w 637"/>
                <a:gd name="T87" fmla="*/ 344 h 638"/>
                <a:gd name="T88" fmla="*/ 574 w 637"/>
                <a:gd name="T89" fmla="*/ 367 h 638"/>
                <a:gd name="T90" fmla="*/ 620 w 637"/>
                <a:gd name="T91" fmla="*/ 424 h 638"/>
                <a:gd name="T92" fmla="*/ 604 w 637"/>
                <a:gd name="T93" fmla="*/ 462 h 638"/>
                <a:gd name="T94" fmla="*/ 532 w 637"/>
                <a:gd name="T95" fmla="*/ 469 h 638"/>
                <a:gd name="T96" fmla="*/ 518 w 637"/>
                <a:gd name="T97" fmla="*/ 488 h 638"/>
                <a:gd name="T98" fmla="*/ 529 w 637"/>
                <a:gd name="T99" fmla="*/ 559 h 638"/>
                <a:gd name="T100" fmla="*/ 505 w 637"/>
                <a:gd name="T101" fmla="*/ 579 h 6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37" h="638">
                  <a:moveTo>
                    <a:pt x="496" y="585"/>
                  </a:moveTo>
                  <a:lnTo>
                    <a:pt x="441" y="550"/>
                  </a:lnTo>
                  <a:lnTo>
                    <a:pt x="431" y="555"/>
                  </a:lnTo>
                  <a:lnTo>
                    <a:pt x="420" y="560"/>
                  </a:lnTo>
                  <a:lnTo>
                    <a:pt x="409" y="564"/>
                  </a:lnTo>
                  <a:lnTo>
                    <a:pt x="397" y="568"/>
                  </a:lnTo>
                  <a:lnTo>
                    <a:pt x="382" y="633"/>
                  </a:lnTo>
                  <a:lnTo>
                    <a:pt x="362" y="636"/>
                  </a:lnTo>
                  <a:lnTo>
                    <a:pt x="342" y="638"/>
                  </a:lnTo>
                  <a:lnTo>
                    <a:pt x="312" y="579"/>
                  </a:lnTo>
                  <a:lnTo>
                    <a:pt x="300" y="579"/>
                  </a:lnTo>
                  <a:lnTo>
                    <a:pt x="288" y="577"/>
                  </a:lnTo>
                  <a:lnTo>
                    <a:pt x="275" y="576"/>
                  </a:lnTo>
                  <a:lnTo>
                    <a:pt x="264" y="573"/>
                  </a:lnTo>
                  <a:lnTo>
                    <a:pt x="219" y="622"/>
                  </a:lnTo>
                  <a:lnTo>
                    <a:pt x="209" y="619"/>
                  </a:lnTo>
                  <a:lnTo>
                    <a:pt x="200" y="616"/>
                  </a:lnTo>
                  <a:lnTo>
                    <a:pt x="181" y="608"/>
                  </a:lnTo>
                  <a:lnTo>
                    <a:pt x="184" y="540"/>
                  </a:lnTo>
                  <a:lnTo>
                    <a:pt x="174" y="533"/>
                  </a:lnTo>
                  <a:lnTo>
                    <a:pt x="164" y="526"/>
                  </a:lnTo>
                  <a:lnTo>
                    <a:pt x="155" y="519"/>
                  </a:lnTo>
                  <a:lnTo>
                    <a:pt x="146" y="511"/>
                  </a:lnTo>
                  <a:lnTo>
                    <a:pt x="79" y="531"/>
                  </a:lnTo>
                  <a:lnTo>
                    <a:pt x="67" y="517"/>
                  </a:lnTo>
                  <a:lnTo>
                    <a:pt x="56" y="502"/>
                  </a:lnTo>
                  <a:lnTo>
                    <a:pt x="94" y="443"/>
                  </a:lnTo>
                  <a:lnTo>
                    <a:pt x="89" y="432"/>
                  </a:lnTo>
                  <a:lnTo>
                    <a:pt x="83" y="421"/>
                  </a:lnTo>
                  <a:lnTo>
                    <a:pt x="78" y="410"/>
                  </a:lnTo>
                  <a:lnTo>
                    <a:pt x="74" y="398"/>
                  </a:lnTo>
                  <a:lnTo>
                    <a:pt x="6" y="383"/>
                  </a:lnTo>
                  <a:lnTo>
                    <a:pt x="3" y="364"/>
                  </a:lnTo>
                  <a:lnTo>
                    <a:pt x="0" y="346"/>
                  </a:lnTo>
                  <a:lnTo>
                    <a:pt x="63" y="314"/>
                  </a:lnTo>
                  <a:lnTo>
                    <a:pt x="64" y="301"/>
                  </a:lnTo>
                  <a:lnTo>
                    <a:pt x="65" y="288"/>
                  </a:lnTo>
                  <a:lnTo>
                    <a:pt x="67" y="276"/>
                  </a:lnTo>
                  <a:lnTo>
                    <a:pt x="69" y="264"/>
                  </a:lnTo>
                  <a:lnTo>
                    <a:pt x="17" y="215"/>
                  </a:lnTo>
                  <a:lnTo>
                    <a:pt x="23" y="198"/>
                  </a:lnTo>
                  <a:lnTo>
                    <a:pt x="30" y="182"/>
                  </a:lnTo>
                  <a:lnTo>
                    <a:pt x="102" y="185"/>
                  </a:lnTo>
                  <a:lnTo>
                    <a:pt x="109" y="175"/>
                  </a:lnTo>
                  <a:lnTo>
                    <a:pt x="117" y="165"/>
                  </a:lnTo>
                  <a:lnTo>
                    <a:pt x="124" y="155"/>
                  </a:lnTo>
                  <a:lnTo>
                    <a:pt x="133" y="146"/>
                  </a:lnTo>
                  <a:lnTo>
                    <a:pt x="111" y="76"/>
                  </a:lnTo>
                  <a:lnTo>
                    <a:pt x="124" y="65"/>
                  </a:lnTo>
                  <a:lnTo>
                    <a:pt x="138" y="55"/>
                  </a:lnTo>
                  <a:lnTo>
                    <a:pt x="200" y="94"/>
                  </a:lnTo>
                  <a:lnTo>
                    <a:pt x="211" y="88"/>
                  </a:lnTo>
                  <a:lnTo>
                    <a:pt x="222" y="83"/>
                  </a:lnTo>
                  <a:lnTo>
                    <a:pt x="234" y="79"/>
                  </a:lnTo>
                  <a:lnTo>
                    <a:pt x="246" y="75"/>
                  </a:lnTo>
                  <a:lnTo>
                    <a:pt x="261" y="4"/>
                  </a:lnTo>
                  <a:lnTo>
                    <a:pt x="270" y="3"/>
                  </a:lnTo>
                  <a:lnTo>
                    <a:pt x="279" y="1"/>
                  </a:lnTo>
                  <a:lnTo>
                    <a:pt x="297" y="0"/>
                  </a:lnTo>
                  <a:lnTo>
                    <a:pt x="330" y="64"/>
                  </a:lnTo>
                  <a:lnTo>
                    <a:pt x="343" y="65"/>
                  </a:lnTo>
                  <a:lnTo>
                    <a:pt x="355" y="66"/>
                  </a:lnTo>
                  <a:lnTo>
                    <a:pt x="367" y="68"/>
                  </a:lnTo>
                  <a:lnTo>
                    <a:pt x="379" y="70"/>
                  </a:lnTo>
                  <a:lnTo>
                    <a:pt x="427" y="18"/>
                  </a:lnTo>
                  <a:lnTo>
                    <a:pt x="436" y="21"/>
                  </a:lnTo>
                  <a:lnTo>
                    <a:pt x="444" y="25"/>
                  </a:lnTo>
                  <a:lnTo>
                    <a:pt x="461" y="32"/>
                  </a:lnTo>
                  <a:lnTo>
                    <a:pt x="458" y="103"/>
                  </a:lnTo>
                  <a:lnTo>
                    <a:pt x="468" y="110"/>
                  </a:lnTo>
                  <a:lnTo>
                    <a:pt x="478" y="117"/>
                  </a:lnTo>
                  <a:lnTo>
                    <a:pt x="488" y="125"/>
                  </a:lnTo>
                  <a:lnTo>
                    <a:pt x="497" y="134"/>
                  </a:lnTo>
                  <a:lnTo>
                    <a:pt x="562" y="112"/>
                  </a:lnTo>
                  <a:lnTo>
                    <a:pt x="574" y="128"/>
                  </a:lnTo>
                  <a:lnTo>
                    <a:pt x="579" y="136"/>
                  </a:lnTo>
                  <a:lnTo>
                    <a:pt x="586" y="144"/>
                  </a:lnTo>
                  <a:lnTo>
                    <a:pt x="548" y="201"/>
                  </a:lnTo>
                  <a:lnTo>
                    <a:pt x="551" y="206"/>
                  </a:lnTo>
                  <a:lnTo>
                    <a:pt x="554" y="213"/>
                  </a:lnTo>
                  <a:lnTo>
                    <a:pt x="559" y="224"/>
                  </a:lnTo>
                  <a:lnTo>
                    <a:pt x="563" y="235"/>
                  </a:lnTo>
                  <a:lnTo>
                    <a:pt x="567" y="247"/>
                  </a:lnTo>
                  <a:lnTo>
                    <a:pt x="632" y="261"/>
                  </a:lnTo>
                  <a:lnTo>
                    <a:pt x="635" y="280"/>
                  </a:lnTo>
                  <a:lnTo>
                    <a:pt x="637" y="301"/>
                  </a:lnTo>
                  <a:lnTo>
                    <a:pt x="578" y="332"/>
                  </a:lnTo>
                  <a:lnTo>
                    <a:pt x="577" y="344"/>
                  </a:lnTo>
                  <a:lnTo>
                    <a:pt x="576" y="356"/>
                  </a:lnTo>
                  <a:lnTo>
                    <a:pt x="574" y="367"/>
                  </a:lnTo>
                  <a:lnTo>
                    <a:pt x="571" y="380"/>
                  </a:lnTo>
                  <a:lnTo>
                    <a:pt x="620" y="424"/>
                  </a:lnTo>
                  <a:lnTo>
                    <a:pt x="613" y="443"/>
                  </a:lnTo>
                  <a:lnTo>
                    <a:pt x="604" y="462"/>
                  </a:lnTo>
                  <a:lnTo>
                    <a:pt x="539" y="458"/>
                  </a:lnTo>
                  <a:lnTo>
                    <a:pt x="532" y="469"/>
                  </a:lnTo>
                  <a:lnTo>
                    <a:pt x="525" y="479"/>
                  </a:lnTo>
                  <a:lnTo>
                    <a:pt x="518" y="488"/>
                  </a:lnTo>
                  <a:lnTo>
                    <a:pt x="510" y="497"/>
                  </a:lnTo>
                  <a:lnTo>
                    <a:pt x="529" y="559"/>
                  </a:lnTo>
                  <a:lnTo>
                    <a:pt x="513" y="573"/>
                  </a:lnTo>
                  <a:lnTo>
                    <a:pt x="505" y="579"/>
                  </a:lnTo>
                  <a:lnTo>
                    <a:pt x="496" y="585"/>
                  </a:lnTo>
                  <a:close/>
                </a:path>
              </a:pathLst>
            </a:custGeom>
            <a:solidFill>
              <a:schemeClr val="accent2"/>
            </a:solidFill>
            <a:ln w="3175" cap="flat" cmpd="sng" algn="ctr">
              <a:noFill/>
              <a:prstDash val="solid"/>
            </a:ln>
            <a:effectLst/>
            <a:extLst/>
          </p:spPr>
          <p:txBody>
            <a:bodyPr lIns="0" rIns="0" anchor="ctr"/>
            <a:lstStyle/>
            <a:p>
              <a:pPr marL="0" marR="0" lvl="0" indent="0" algn="ctr" defTabSz="914400" eaLnBrk="1" fontAlgn="base" latinLnBrk="0" hangingPunct="1">
                <a:lnSpc>
                  <a:spcPct val="120000"/>
                </a:lnSpc>
                <a:spcBef>
                  <a:spcPts val="60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Impact" pitchFamily="34" charset="0"/>
                <a:ea typeface="微软雅黑" pitchFamily="34" charset="-122"/>
                <a:cs typeface="+mn-cs"/>
              </a:endParaRPr>
            </a:p>
          </p:txBody>
        </p:sp>
        <p:sp>
          <p:nvSpPr>
            <p:cNvPr id="36" name="Oval 7"/>
            <p:cNvSpPr>
              <a:spLocks noChangeArrowheads="1"/>
            </p:cNvSpPr>
            <p:nvPr/>
          </p:nvSpPr>
          <p:spPr bwMode="auto">
            <a:xfrm>
              <a:off x="6155761" y="2665950"/>
              <a:ext cx="1003589" cy="997392"/>
            </a:xfrm>
            <a:prstGeom prst="ellipse">
              <a:avLst/>
            </a:prstGeom>
            <a:solidFill>
              <a:schemeClr val="bg1"/>
            </a:solidFill>
            <a:ln w="22225">
              <a:noFill/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768184" y="3573159"/>
            <a:ext cx="1296144" cy="666363"/>
            <a:chOff x="251520" y="3705587"/>
            <a:chExt cx="1296144" cy="666363"/>
          </a:xfrm>
        </p:grpSpPr>
        <p:cxnSp>
          <p:nvCxnSpPr>
            <p:cNvPr id="53" name="直接连接符 52"/>
            <p:cNvCxnSpPr/>
            <p:nvPr/>
          </p:nvCxnSpPr>
          <p:spPr>
            <a:xfrm flipH="1">
              <a:off x="1043608" y="3705587"/>
              <a:ext cx="504056" cy="666363"/>
            </a:xfrm>
            <a:prstGeom prst="line">
              <a:avLst/>
            </a:prstGeom>
            <a:ln w="127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/>
            <p:cNvCxnSpPr/>
            <p:nvPr/>
          </p:nvCxnSpPr>
          <p:spPr>
            <a:xfrm flipH="1">
              <a:off x="251520" y="4371950"/>
              <a:ext cx="792088" cy="0"/>
            </a:xfrm>
            <a:prstGeom prst="line">
              <a:avLst/>
            </a:prstGeom>
            <a:ln w="127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5" name="TextBox 54"/>
          <p:cNvSpPr txBox="1"/>
          <p:nvPr/>
        </p:nvSpPr>
        <p:spPr>
          <a:xfrm>
            <a:off x="696176" y="3931745"/>
            <a:ext cx="91563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提升</a:t>
            </a:r>
            <a:r>
              <a:rPr lang="en-US" altLang="zh-CN" sz="1400" dirty="0" smtClean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25%</a:t>
            </a:r>
            <a:endParaRPr lang="zh-CN" altLang="en-US" sz="1400" dirty="0" smtClean="0">
              <a:solidFill>
                <a:schemeClr val="accent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5135456" y="2207642"/>
            <a:ext cx="3108952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>
                <a:solidFill>
                  <a:srgbClr val="394C53"/>
                </a:solidFill>
              </a:rPr>
              <a:t>此处添加文字说</a:t>
            </a:r>
            <a:r>
              <a:rPr lang="zh-CN" altLang="en-US" dirty="0" smtClean="0">
                <a:solidFill>
                  <a:srgbClr val="394C53"/>
                </a:solidFill>
              </a:rPr>
              <a:t>明</a:t>
            </a:r>
            <a:r>
              <a:rPr lang="zh-CN" altLang="en-US" dirty="0">
                <a:solidFill>
                  <a:srgbClr val="394C53"/>
                </a:solidFill>
              </a:rPr>
              <a:t>此处添加文字说</a:t>
            </a:r>
            <a:r>
              <a:rPr lang="zh-CN" altLang="en-US" dirty="0" smtClean="0">
                <a:solidFill>
                  <a:srgbClr val="394C53"/>
                </a:solidFill>
              </a:rPr>
              <a:t>明</a:t>
            </a:r>
            <a:endParaRPr lang="en-US" altLang="zh-CN" dirty="0" smtClean="0">
              <a:solidFill>
                <a:srgbClr val="394C53"/>
              </a:solidFill>
            </a:endParaRPr>
          </a:p>
          <a:p>
            <a:r>
              <a:rPr lang="zh-CN" altLang="en-US" dirty="0" smtClean="0">
                <a:solidFill>
                  <a:srgbClr val="394C53"/>
                </a:solidFill>
              </a:rPr>
              <a:t>此</a:t>
            </a:r>
            <a:r>
              <a:rPr lang="zh-CN" altLang="en-US" dirty="0">
                <a:solidFill>
                  <a:srgbClr val="394C53"/>
                </a:solidFill>
              </a:rPr>
              <a:t>处添加文字说</a:t>
            </a:r>
            <a:r>
              <a:rPr lang="zh-CN" altLang="en-US" dirty="0" smtClean="0">
                <a:solidFill>
                  <a:srgbClr val="394C53"/>
                </a:solidFill>
              </a:rPr>
              <a:t>明此</a:t>
            </a:r>
            <a:r>
              <a:rPr lang="zh-CN" altLang="en-US" dirty="0">
                <a:solidFill>
                  <a:srgbClr val="394C53"/>
                </a:solidFill>
              </a:rPr>
              <a:t>处添加文字说明</a:t>
            </a:r>
          </a:p>
          <a:p>
            <a:r>
              <a:rPr lang="zh-CN" altLang="en-US" dirty="0">
                <a:solidFill>
                  <a:srgbClr val="394C53"/>
                </a:solidFill>
              </a:rPr>
              <a:t>此处添加文字说</a:t>
            </a:r>
            <a:r>
              <a:rPr lang="zh-CN" altLang="en-US" dirty="0" smtClean="0">
                <a:solidFill>
                  <a:srgbClr val="394C53"/>
                </a:solidFill>
              </a:rPr>
              <a:t>明此</a:t>
            </a:r>
            <a:r>
              <a:rPr lang="zh-CN" altLang="en-US" dirty="0">
                <a:solidFill>
                  <a:srgbClr val="394C53"/>
                </a:solidFill>
              </a:rPr>
              <a:t>处添加文字说明</a:t>
            </a:r>
          </a:p>
          <a:p>
            <a:r>
              <a:rPr lang="zh-CN" altLang="en-US" dirty="0">
                <a:solidFill>
                  <a:srgbClr val="394C53"/>
                </a:solidFill>
              </a:rPr>
              <a:t>此处添加文字说</a:t>
            </a:r>
            <a:r>
              <a:rPr lang="zh-CN" altLang="en-US" dirty="0" smtClean="0">
                <a:solidFill>
                  <a:srgbClr val="394C53"/>
                </a:solidFill>
              </a:rPr>
              <a:t>明此</a:t>
            </a:r>
            <a:r>
              <a:rPr lang="zh-CN" altLang="en-US" dirty="0">
                <a:solidFill>
                  <a:srgbClr val="394C53"/>
                </a:solidFill>
              </a:rPr>
              <a:t>处添加文字说明</a:t>
            </a:r>
          </a:p>
          <a:p>
            <a:r>
              <a:rPr lang="zh-CN" altLang="en-US" dirty="0">
                <a:solidFill>
                  <a:srgbClr val="394C53"/>
                </a:solidFill>
              </a:rPr>
              <a:t>此处添加文字说</a:t>
            </a:r>
            <a:r>
              <a:rPr lang="zh-CN" altLang="en-US" dirty="0" smtClean="0">
                <a:solidFill>
                  <a:srgbClr val="394C53"/>
                </a:solidFill>
              </a:rPr>
              <a:t>明此</a:t>
            </a:r>
            <a:r>
              <a:rPr lang="zh-CN" altLang="en-US" dirty="0">
                <a:solidFill>
                  <a:srgbClr val="394C53"/>
                </a:solidFill>
              </a:rPr>
              <a:t>处添加文字说明</a:t>
            </a:r>
          </a:p>
          <a:p>
            <a:r>
              <a:rPr lang="zh-CN" altLang="en-US" dirty="0">
                <a:solidFill>
                  <a:srgbClr val="394C53"/>
                </a:solidFill>
              </a:rPr>
              <a:t>此处添加文字说明</a:t>
            </a:r>
          </a:p>
          <a:p>
            <a:endParaRPr lang="zh-CN" altLang="en-US" dirty="0">
              <a:solidFill>
                <a:srgbClr val="394C53"/>
              </a:solidFill>
            </a:endParaRPr>
          </a:p>
        </p:txBody>
      </p:sp>
      <p:sp>
        <p:nvSpPr>
          <p:cNvPr id="58" name="直角三角形 57"/>
          <p:cNvSpPr/>
          <p:nvPr/>
        </p:nvSpPr>
        <p:spPr>
          <a:xfrm rot="2700000">
            <a:off x="8216273" y="4215772"/>
            <a:ext cx="1855455" cy="1855455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3914774"/>
      </p:ext>
    </p:extLst>
  </p:cSld>
  <p:clrMapOvr>
    <a:masterClrMapping/>
  </p:clrMapOvr>
  <p:transition spd="slow" advClick="0" advTm="0">
    <p:push dir="d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8" presetClass="emph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9" dur="8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0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18" presetClass="entr" presetSubtype="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15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22" presetClass="entr" presetSubtype="1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8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22" presetClass="entr" presetSubtype="2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1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22" presetClass="entr" presetSubtype="8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4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2" fill="hold" grpId="0" nodeType="withEffect" p14:presetBounceEnd="46000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6000">
                                          <p:cBhvr additive="base">
                                            <p:cTn id="27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6000">
                                          <p:cBhvr additive="base">
                                            <p:cTn id="28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25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3" name="扑2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  <p:par>
                                    <p:cTn id="29" presetID="22" presetClass="entr" presetSubtype="1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1" dur="30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18" presetClass="entr" presetSubtype="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34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32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4" name="翻书2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/>
          <p:bldP spid="29" grpId="0"/>
          <p:bldP spid="31" grpId="0" animBg="1"/>
          <p:bldP spid="32" grpId="0" animBg="1"/>
          <p:bldP spid="33" grpId="0"/>
          <p:bldP spid="55" grpId="0"/>
          <p:bldP spid="56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8" presetClass="emph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9" dur="8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0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18" presetClass="entr" presetSubtype="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15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22" presetClass="entr" presetSubtype="1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8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22" presetClass="entr" presetSubtype="2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1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22" presetClass="entr" presetSubtype="8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4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2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25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5" name="扑2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  <p:par>
                                    <p:cTn id="29" presetID="22" presetClass="entr" presetSubtype="1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1" dur="30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18" presetClass="entr" presetSubtype="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34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32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6" name="翻书2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/>
          <p:bldP spid="29" grpId="0"/>
          <p:bldP spid="31" grpId="0" animBg="1"/>
          <p:bldP spid="32" grpId="0" animBg="1"/>
          <p:bldP spid="33" grpId="0"/>
          <p:bldP spid="55" grpId="0"/>
          <p:bldP spid="56" grpId="0"/>
        </p:bldLst>
      </p:timing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TextBox 52"/>
          <p:cNvSpPr txBox="1"/>
          <p:nvPr/>
        </p:nvSpPr>
        <p:spPr>
          <a:xfrm>
            <a:off x="2195736" y="2130410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4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合作客户</a:t>
            </a:r>
            <a:endParaRPr lang="zh-CN" altLang="en-US" sz="4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455561" y="2706474"/>
            <a:ext cx="330975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CUSTOMERS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735546" y="3282538"/>
            <a:ext cx="25565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LOGO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上海市某某公司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4432246" y="1285163"/>
            <a:ext cx="1377444" cy="1377444"/>
            <a:chOff x="4432246" y="1285163"/>
            <a:chExt cx="1377444" cy="1377444"/>
          </a:xfrm>
        </p:grpSpPr>
        <p:sp>
          <p:nvSpPr>
            <p:cNvPr id="36" name="椭圆 35"/>
            <p:cNvSpPr/>
            <p:nvPr/>
          </p:nvSpPr>
          <p:spPr>
            <a:xfrm>
              <a:off x="4432246" y="1285163"/>
              <a:ext cx="1377444" cy="1377444"/>
            </a:xfrm>
            <a:prstGeom prst="ellipse">
              <a:avLst/>
            </a:prstGeom>
            <a:noFill/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pic>
          <p:nvPicPr>
            <p:cNvPr id="5122" name="Picture 2" descr="F:\1-原创素材\4_ks02\PPT\PPT-0_小图标\055.pn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13878" y="1575423"/>
              <a:ext cx="940789" cy="79692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5025428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扑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3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" grpId="0"/>
      <p:bldP spid="2" grpId="0"/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5" name="矩形 324"/>
          <p:cNvSpPr/>
          <p:nvPr/>
        </p:nvSpPr>
        <p:spPr>
          <a:xfrm flipV="1">
            <a:off x="0" y="1347614"/>
            <a:ext cx="9144000" cy="379588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467544" y="353229"/>
            <a:ext cx="2872592" cy="553998"/>
            <a:chOff x="467544" y="353229"/>
            <a:chExt cx="2872592" cy="553998"/>
          </a:xfrm>
        </p:grpSpPr>
        <p:sp>
          <p:nvSpPr>
            <p:cNvPr id="3" name="TextBox 2"/>
            <p:cNvSpPr txBox="1"/>
            <p:nvPr/>
          </p:nvSpPr>
          <p:spPr>
            <a:xfrm>
              <a:off x="467544" y="353229"/>
              <a:ext cx="1723549" cy="5539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000" dirty="0" smtClean="0">
                  <a:solidFill>
                    <a:schemeClr val="accent2"/>
                  </a:solidFill>
                  <a:latin typeface="微软雅黑" pitchFamily="34" charset="-122"/>
                  <a:ea typeface="微软雅黑" pitchFamily="34" charset="-122"/>
                </a:rPr>
                <a:t>合作客户</a:t>
              </a:r>
              <a:endParaRPr lang="zh-CN" altLang="en-US" sz="1400" dirty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2061260" y="368618"/>
              <a:ext cx="1278876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endParaRPr lang="en-US" altLang="zh-CN" sz="1400" dirty="0" smtClean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r>
                <a:rPr lang="en-US" altLang="zh-CN" sz="1400" dirty="0" smtClean="0">
                  <a:solidFill>
                    <a:schemeClr val="accent2"/>
                  </a:solidFill>
                  <a:latin typeface="微软雅黑" pitchFamily="34" charset="-122"/>
                  <a:ea typeface="微软雅黑" pitchFamily="34" charset="-122"/>
                </a:rPr>
                <a:t>CUSTOMERS</a:t>
              </a:r>
              <a:endParaRPr lang="en-US" altLang="zh-CN" sz="1400" dirty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395536" y="1851670"/>
            <a:ext cx="35322567" cy="2583424"/>
            <a:chOff x="498822" y="1706599"/>
            <a:chExt cx="40014621" cy="2952328"/>
          </a:xfrm>
        </p:grpSpPr>
        <p:grpSp>
          <p:nvGrpSpPr>
            <p:cNvPr id="60" name="组合 59"/>
            <p:cNvGrpSpPr/>
            <p:nvPr/>
          </p:nvGrpSpPr>
          <p:grpSpPr>
            <a:xfrm>
              <a:off x="498822" y="1706599"/>
              <a:ext cx="13186915" cy="2952328"/>
              <a:chOff x="498822" y="1707654"/>
              <a:chExt cx="13186915" cy="2952328"/>
            </a:xfrm>
          </p:grpSpPr>
          <p:sp>
            <p:nvSpPr>
              <p:cNvPr id="153" name="矩形 152"/>
              <p:cNvSpPr/>
              <p:nvPr/>
            </p:nvSpPr>
            <p:spPr>
              <a:xfrm>
                <a:off x="498823" y="1707654"/>
                <a:ext cx="1696913" cy="792088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4" name="矩形 153"/>
              <p:cNvSpPr/>
              <p:nvPr/>
            </p:nvSpPr>
            <p:spPr>
              <a:xfrm>
                <a:off x="2413823" y="1707654"/>
                <a:ext cx="1696913" cy="792088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5" name="矩形 154"/>
              <p:cNvSpPr/>
              <p:nvPr/>
            </p:nvSpPr>
            <p:spPr>
              <a:xfrm>
                <a:off x="4328823" y="1707654"/>
                <a:ext cx="1696913" cy="792088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6" name="矩形 155"/>
              <p:cNvSpPr/>
              <p:nvPr/>
            </p:nvSpPr>
            <p:spPr>
              <a:xfrm>
                <a:off x="6243823" y="1707654"/>
                <a:ext cx="1696913" cy="792088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7" name="矩形 156"/>
              <p:cNvSpPr/>
              <p:nvPr/>
            </p:nvSpPr>
            <p:spPr>
              <a:xfrm>
                <a:off x="8158823" y="1707654"/>
                <a:ext cx="1696913" cy="792088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8" name="矩形 157"/>
              <p:cNvSpPr/>
              <p:nvPr/>
            </p:nvSpPr>
            <p:spPr>
              <a:xfrm>
                <a:off x="10073823" y="1707654"/>
                <a:ext cx="1696913" cy="792088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9" name="矩形 158"/>
              <p:cNvSpPr/>
              <p:nvPr/>
            </p:nvSpPr>
            <p:spPr>
              <a:xfrm>
                <a:off x="11988824" y="1707654"/>
                <a:ext cx="1696913" cy="792088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0" name="矩形 159"/>
              <p:cNvSpPr/>
              <p:nvPr/>
            </p:nvSpPr>
            <p:spPr>
              <a:xfrm>
                <a:off x="498823" y="2787774"/>
                <a:ext cx="1696913" cy="792088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1" name="矩形 160"/>
              <p:cNvSpPr/>
              <p:nvPr/>
            </p:nvSpPr>
            <p:spPr>
              <a:xfrm>
                <a:off x="2413823" y="2787774"/>
                <a:ext cx="1696913" cy="792088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2" name="矩形 161"/>
              <p:cNvSpPr/>
              <p:nvPr/>
            </p:nvSpPr>
            <p:spPr>
              <a:xfrm>
                <a:off x="4328823" y="2787774"/>
                <a:ext cx="1696913" cy="792088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3" name="矩形 162"/>
              <p:cNvSpPr/>
              <p:nvPr/>
            </p:nvSpPr>
            <p:spPr>
              <a:xfrm>
                <a:off x="6243823" y="2787774"/>
                <a:ext cx="1696913" cy="792088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4" name="矩形 163"/>
              <p:cNvSpPr/>
              <p:nvPr/>
            </p:nvSpPr>
            <p:spPr>
              <a:xfrm>
                <a:off x="8158823" y="2787774"/>
                <a:ext cx="1696913" cy="792088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5" name="矩形 164"/>
              <p:cNvSpPr/>
              <p:nvPr/>
            </p:nvSpPr>
            <p:spPr>
              <a:xfrm>
                <a:off x="10073823" y="2787774"/>
                <a:ext cx="1696913" cy="792088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6" name="矩形 165"/>
              <p:cNvSpPr/>
              <p:nvPr/>
            </p:nvSpPr>
            <p:spPr>
              <a:xfrm>
                <a:off x="11988824" y="2787774"/>
                <a:ext cx="1696913" cy="792088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7" name="矩形 166"/>
              <p:cNvSpPr/>
              <p:nvPr/>
            </p:nvSpPr>
            <p:spPr>
              <a:xfrm>
                <a:off x="498822" y="3867894"/>
                <a:ext cx="1696913" cy="792088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8" name="矩形 167"/>
              <p:cNvSpPr/>
              <p:nvPr/>
            </p:nvSpPr>
            <p:spPr>
              <a:xfrm>
                <a:off x="2413822" y="3867894"/>
                <a:ext cx="1696913" cy="792088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9" name="矩形 168"/>
              <p:cNvSpPr/>
              <p:nvPr/>
            </p:nvSpPr>
            <p:spPr>
              <a:xfrm>
                <a:off x="4328822" y="3867894"/>
                <a:ext cx="1696913" cy="792088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0" name="矩形 169"/>
              <p:cNvSpPr/>
              <p:nvPr/>
            </p:nvSpPr>
            <p:spPr>
              <a:xfrm>
                <a:off x="6243822" y="3867894"/>
                <a:ext cx="1696913" cy="792088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1" name="矩形 170"/>
              <p:cNvSpPr/>
              <p:nvPr/>
            </p:nvSpPr>
            <p:spPr>
              <a:xfrm>
                <a:off x="8158822" y="3867894"/>
                <a:ext cx="1696913" cy="792088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2" name="矩形 171"/>
              <p:cNvSpPr/>
              <p:nvPr/>
            </p:nvSpPr>
            <p:spPr>
              <a:xfrm>
                <a:off x="10073822" y="3867894"/>
                <a:ext cx="1696913" cy="792088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3" name="矩形 172"/>
              <p:cNvSpPr/>
              <p:nvPr/>
            </p:nvSpPr>
            <p:spPr>
              <a:xfrm>
                <a:off x="11988823" y="3867894"/>
                <a:ext cx="1696913" cy="792088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174" name="Picture 2"/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441108" y="2918648"/>
                <a:ext cx="1642340" cy="530339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75" name="Picture 3"/>
              <p:cNvPicPr>
                <a:picLocks noChangeAspect="1"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83568" y="2897470"/>
                <a:ext cx="1224136" cy="57269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76" name="Picture 4"/>
              <p:cNvPicPr>
                <a:picLocks noChangeAspect="1" noChangeArrowheads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491388" y="1764607"/>
                <a:ext cx="1512168" cy="65779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77" name="Picture 5"/>
              <p:cNvPicPr>
                <a:picLocks noChangeAspect="1" noChangeArrowheads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18615" y="1783940"/>
                <a:ext cx="1457325" cy="61912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78" name="Picture 6"/>
              <p:cNvPicPr>
                <a:picLocks noChangeAspect="1" noChangeArrowheads="1"/>
              </p:cNvPicPr>
              <p:nvPr/>
            </p:nvPicPr>
            <p:blipFill>
              <a:blip r:embed="rId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83568" y="3981621"/>
                <a:ext cx="1295337" cy="56463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79" name="Picture 7"/>
              <p:cNvPicPr>
                <a:picLocks noChangeAspect="1" noChangeArrowheads="1"/>
              </p:cNvPicPr>
              <p:nvPr/>
            </p:nvPicPr>
            <p:blipFill>
              <a:blip r:embed="rId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483852" y="3981621"/>
                <a:ext cx="1454701" cy="52758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80" name="Picture 8"/>
              <p:cNvPicPr>
                <a:picLocks noChangeAspect="1" noChangeArrowheads="1"/>
              </p:cNvPicPr>
              <p:nvPr/>
            </p:nvPicPr>
            <p:blipFill>
              <a:blip r:embed="rId1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371613" y="4007330"/>
                <a:ext cx="1611330" cy="57121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81" name="Picture 9"/>
              <p:cNvPicPr>
                <a:picLocks noChangeAspect="1" noChangeArrowheads="1"/>
              </p:cNvPicPr>
              <p:nvPr/>
            </p:nvPicPr>
            <p:blipFill>
              <a:blip r:embed="rId1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355976" y="2918649"/>
                <a:ext cx="1635632" cy="66121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82" name="Picture 10"/>
              <p:cNvPicPr>
                <a:picLocks noChangeAspect="1" noChangeArrowheads="1"/>
              </p:cNvPicPr>
              <p:nvPr/>
            </p:nvPicPr>
            <p:blipFill>
              <a:blip r:embed="rId1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473704" y="1783940"/>
                <a:ext cx="1400175" cy="67627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83" name="Picture 11"/>
              <p:cNvPicPr>
                <a:picLocks noChangeAspect="1" noChangeArrowheads="1"/>
              </p:cNvPicPr>
              <p:nvPr/>
            </p:nvPicPr>
            <p:blipFill>
              <a:blip r:embed="rId1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270130" y="1779662"/>
                <a:ext cx="1614238" cy="623489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84" name="Picture 12"/>
              <p:cNvPicPr>
                <a:picLocks noChangeAspect="1" noChangeArrowheads="1"/>
              </p:cNvPicPr>
              <p:nvPr/>
            </p:nvPicPr>
            <p:blipFill>
              <a:blip r:embed="rId1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383969" y="2811105"/>
                <a:ext cx="1428391" cy="76849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85" name="Picture 13"/>
              <p:cNvPicPr>
                <a:picLocks noChangeAspect="1" noChangeArrowheads="1"/>
              </p:cNvPicPr>
              <p:nvPr/>
            </p:nvPicPr>
            <p:blipFill>
              <a:blip r:embed="rId1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419781" y="4028944"/>
                <a:ext cx="1392579" cy="48702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86" name="Picture 14"/>
              <p:cNvPicPr>
                <a:picLocks noChangeAspect="1" noChangeArrowheads="1"/>
              </p:cNvPicPr>
              <p:nvPr/>
            </p:nvPicPr>
            <p:blipFill>
              <a:blip r:embed="rId1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8331736" y="1801366"/>
                <a:ext cx="1290350" cy="64116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87" name="Picture 15"/>
              <p:cNvPicPr>
                <a:picLocks noChangeAspect="1" noChangeArrowheads="1"/>
              </p:cNvPicPr>
              <p:nvPr/>
            </p:nvPicPr>
            <p:blipFill>
              <a:blip r:embed="rId1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8229600" y="2960133"/>
                <a:ext cx="1580748" cy="505839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88" name="Picture 16"/>
              <p:cNvPicPr>
                <a:picLocks noChangeAspect="1" noChangeArrowheads="1"/>
              </p:cNvPicPr>
              <p:nvPr/>
            </p:nvPicPr>
            <p:blipFill>
              <a:blip r:embed="rId1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8350374" y="3912080"/>
                <a:ext cx="1355601" cy="72469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89" name="Picture 17"/>
              <p:cNvPicPr>
                <a:picLocks noChangeAspect="1" noChangeArrowheads="1"/>
              </p:cNvPicPr>
              <p:nvPr/>
            </p:nvPicPr>
            <p:blipFill>
              <a:blip r:embed="rId1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0271800" y="3978358"/>
                <a:ext cx="1300956" cy="52387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90" name="Picture 18"/>
              <p:cNvPicPr>
                <a:picLocks noChangeAspect="1" noChangeArrowheads="1"/>
              </p:cNvPicPr>
              <p:nvPr/>
            </p:nvPicPr>
            <p:blipFill>
              <a:blip r:embed="rId2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2153905" y="3963713"/>
                <a:ext cx="1366748" cy="56368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91" name="Picture 19"/>
              <p:cNvPicPr>
                <a:picLocks noChangeAspect="1" noChangeArrowheads="1"/>
              </p:cNvPicPr>
              <p:nvPr/>
            </p:nvPicPr>
            <p:blipFill>
              <a:blip r:embed="rId2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0073824" y="2922539"/>
                <a:ext cx="1696912" cy="57188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92" name="Picture 20"/>
              <p:cNvPicPr>
                <a:picLocks noChangeAspect="1" noChangeArrowheads="1"/>
              </p:cNvPicPr>
              <p:nvPr/>
            </p:nvPicPr>
            <p:blipFill>
              <a:blip r:embed="rId2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0106297" y="1779662"/>
                <a:ext cx="1594495" cy="55889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93" name="Picture 21"/>
              <p:cNvPicPr>
                <a:picLocks noChangeAspect="1" noChangeArrowheads="1"/>
              </p:cNvPicPr>
              <p:nvPr/>
            </p:nvPicPr>
            <p:blipFill>
              <a:blip r:embed="rId2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2094335" y="1825434"/>
                <a:ext cx="1556702" cy="60344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94" name="Picture 22"/>
              <p:cNvPicPr>
                <a:picLocks noChangeAspect="1" noChangeArrowheads="1"/>
              </p:cNvPicPr>
              <p:nvPr/>
            </p:nvPicPr>
            <p:blipFill>
              <a:blip r:embed="rId2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2153904" y="2957473"/>
                <a:ext cx="1435119" cy="47837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  <p:grpSp>
          <p:nvGrpSpPr>
            <p:cNvPr id="61" name="组合 60"/>
            <p:cNvGrpSpPr/>
            <p:nvPr/>
          </p:nvGrpSpPr>
          <p:grpSpPr>
            <a:xfrm>
              <a:off x="13912675" y="1706599"/>
              <a:ext cx="13186915" cy="2952328"/>
              <a:chOff x="498822" y="1707654"/>
              <a:chExt cx="13186915" cy="2952328"/>
            </a:xfrm>
          </p:grpSpPr>
          <p:sp>
            <p:nvSpPr>
              <p:cNvPr id="111" name="矩形 110"/>
              <p:cNvSpPr/>
              <p:nvPr/>
            </p:nvSpPr>
            <p:spPr>
              <a:xfrm>
                <a:off x="498823" y="1707654"/>
                <a:ext cx="1696913" cy="792088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2" name="矩形 111"/>
              <p:cNvSpPr/>
              <p:nvPr/>
            </p:nvSpPr>
            <p:spPr>
              <a:xfrm>
                <a:off x="2413823" y="1707654"/>
                <a:ext cx="1696913" cy="792088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3" name="矩形 112"/>
              <p:cNvSpPr/>
              <p:nvPr/>
            </p:nvSpPr>
            <p:spPr>
              <a:xfrm>
                <a:off x="4328823" y="1707654"/>
                <a:ext cx="1696913" cy="792088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4" name="矩形 113"/>
              <p:cNvSpPr/>
              <p:nvPr/>
            </p:nvSpPr>
            <p:spPr>
              <a:xfrm>
                <a:off x="6243823" y="1707654"/>
                <a:ext cx="1696913" cy="792088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5" name="矩形 114"/>
              <p:cNvSpPr/>
              <p:nvPr/>
            </p:nvSpPr>
            <p:spPr>
              <a:xfrm>
                <a:off x="8158823" y="1707654"/>
                <a:ext cx="1696913" cy="792088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6" name="矩形 115"/>
              <p:cNvSpPr/>
              <p:nvPr/>
            </p:nvSpPr>
            <p:spPr>
              <a:xfrm>
                <a:off x="10073823" y="1707654"/>
                <a:ext cx="1696913" cy="792088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7" name="矩形 116"/>
              <p:cNvSpPr/>
              <p:nvPr/>
            </p:nvSpPr>
            <p:spPr>
              <a:xfrm>
                <a:off x="11988824" y="1707654"/>
                <a:ext cx="1696913" cy="792088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8" name="矩形 117"/>
              <p:cNvSpPr/>
              <p:nvPr/>
            </p:nvSpPr>
            <p:spPr>
              <a:xfrm>
                <a:off x="498823" y="2787774"/>
                <a:ext cx="1696913" cy="792088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9" name="矩形 118"/>
              <p:cNvSpPr/>
              <p:nvPr/>
            </p:nvSpPr>
            <p:spPr>
              <a:xfrm>
                <a:off x="2413823" y="2787774"/>
                <a:ext cx="1696913" cy="792088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0" name="矩形 119"/>
              <p:cNvSpPr/>
              <p:nvPr/>
            </p:nvSpPr>
            <p:spPr>
              <a:xfrm>
                <a:off x="4328823" y="2787774"/>
                <a:ext cx="1696913" cy="792088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1" name="矩形 120"/>
              <p:cNvSpPr/>
              <p:nvPr/>
            </p:nvSpPr>
            <p:spPr>
              <a:xfrm>
                <a:off x="6243823" y="2787774"/>
                <a:ext cx="1696913" cy="792088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2" name="矩形 121"/>
              <p:cNvSpPr/>
              <p:nvPr/>
            </p:nvSpPr>
            <p:spPr>
              <a:xfrm>
                <a:off x="8158823" y="2787774"/>
                <a:ext cx="1696913" cy="792088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3" name="矩形 122"/>
              <p:cNvSpPr/>
              <p:nvPr/>
            </p:nvSpPr>
            <p:spPr>
              <a:xfrm>
                <a:off x="10073823" y="2787774"/>
                <a:ext cx="1696913" cy="792088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4" name="矩形 123"/>
              <p:cNvSpPr/>
              <p:nvPr/>
            </p:nvSpPr>
            <p:spPr>
              <a:xfrm>
                <a:off x="11988824" y="2787774"/>
                <a:ext cx="1696913" cy="792088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5" name="矩形 124"/>
              <p:cNvSpPr/>
              <p:nvPr/>
            </p:nvSpPr>
            <p:spPr>
              <a:xfrm>
                <a:off x="498822" y="3867894"/>
                <a:ext cx="1696913" cy="792088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6" name="矩形 125"/>
              <p:cNvSpPr/>
              <p:nvPr/>
            </p:nvSpPr>
            <p:spPr>
              <a:xfrm>
                <a:off x="2413822" y="3867894"/>
                <a:ext cx="1696913" cy="792088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7" name="矩形 126"/>
              <p:cNvSpPr/>
              <p:nvPr/>
            </p:nvSpPr>
            <p:spPr>
              <a:xfrm>
                <a:off x="4328822" y="3867894"/>
                <a:ext cx="1696913" cy="792088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8" name="矩形 127"/>
              <p:cNvSpPr/>
              <p:nvPr/>
            </p:nvSpPr>
            <p:spPr>
              <a:xfrm>
                <a:off x="6243822" y="3867894"/>
                <a:ext cx="1696913" cy="792088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9" name="矩形 128"/>
              <p:cNvSpPr/>
              <p:nvPr/>
            </p:nvSpPr>
            <p:spPr>
              <a:xfrm>
                <a:off x="8158822" y="3867894"/>
                <a:ext cx="1696913" cy="792088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0" name="矩形 129"/>
              <p:cNvSpPr/>
              <p:nvPr/>
            </p:nvSpPr>
            <p:spPr>
              <a:xfrm>
                <a:off x="10073822" y="3867894"/>
                <a:ext cx="1696913" cy="792088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1" name="矩形 130"/>
              <p:cNvSpPr/>
              <p:nvPr/>
            </p:nvSpPr>
            <p:spPr>
              <a:xfrm>
                <a:off x="11988823" y="3867894"/>
                <a:ext cx="1696913" cy="792088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132" name="Picture 2"/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441108" y="2918648"/>
                <a:ext cx="1642340" cy="530339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33" name="Picture 3"/>
              <p:cNvPicPr>
                <a:picLocks noChangeAspect="1"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83568" y="2897470"/>
                <a:ext cx="1224136" cy="57269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34" name="Picture 4"/>
              <p:cNvPicPr>
                <a:picLocks noChangeAspect="1" noChangeArrowheads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491388" y="1764607"/>
                <a:ext cx="1512168" cy="65779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35" name="Picture 5"/>
              <p:cNvPicPr>
                <a:picLocks noChangeAspect="1" noChangeArrowheads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18615" y="1783940"/>
                <a:ext cx="1457325" cy="61912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36" name="Picture 6"/>
              <p:cNvPicPr>
                <a:picLocks noChangeAspect="1" noChangeArrowheads="1"/>
              </p:cNvPicPr>
              <p:nvPr/>
            </p:nvPicPr>
            <p:blipFill>
              <a:blip r:embed="rId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83568" y="3981621"/>
                <a:ext cx="1295337" cy="56463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37" name="Picture 7"/>
              <p:cNvPicPr>
                <a:picLocks noChangeAspect="1" noChangeArrowheads="1"/>
              </p:cNvPicPr>
              <p:nvPr/>
            </p:nvPicPr>
            <p:blipFill>
              <a:blip r:embed="rId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483852" y="3981621"/>
                <a:ext cx="1454701" cy="52758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38" name="Picture 8"/>
              <p:cNvPicPr>
                <a:picLocks noChangeAspect="1" noChangeArrowheads="1"/>
              </p:cNvPicPr>
              <p:nvPr/>
            </p:nvPicPr>
            <p:blipFill>
              <a:blip r:embed="rId1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371613" y="4007330"/>
                <a:ext cx="1611330" cy="57121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39" name="Picture 9"/>
              <p:cNvPicPr>
                <a:picLocks noChangeAspect="1" noChangeArrowheads="1"/>
              </p:cNvPicPr>
              <p:nvPr/>
            </p:nvPicPr>
            <p:blipFill>
              <a:blip r:embed="rId1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355976" y="2918649"/>
                <a:ext cx="1635632" cy="66121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40" name="Picture 10"/>
              <p:cNvPicPr>
                <a:picLocks noChangeAspect="1" noChangeArrowheads="1"/>
              </p:cNvPicPr>
              <p:nvPr/>
            </p:nvPicPr>
            <p:blipFill>
              <a:blip r:embed="rId1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473704" y="1783940"/>
                <a:ext cx="1400175" cy="67627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41" name="Picture 11"/>
              <p:cNvPicPr>
                <a:picLocks noChangeAspect="1" noChangeArrowheads="1"/>
              </p:cNvPicPr>
              <p:nvPr/>
            </p:nvPicPr>
            <p:blipFill>
              <a:blip r:embed="rId1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270130" y="1779662"/>
                <a:ext cx="1614238" cy="623489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42" name="Picture 12"/>
              <p:cNvPicPr>
                <a:picLocks noChangeAspect="1" noChangeArrowheads="1"/>
              </p:cNvPicPr>
              <p:nvPr/>
            </p:nvPicPr>
            <p:blipFill>
              <a:blip r:embed="rId1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383969" y="2811105"/>
                <a:ext cx="1428391" cy="76849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43" name="Picture 13"/>
              <p:cNvPicPr>
                <a:picLocks noChangeAspect="1" noChangeArrowheads="1"/>
              </p:cNvPicPr>
              <p:nvPr/>
            </p:nvPicPr>
            <p:blipFill>
              <a:blip r:embed="rId1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419781" y="4028944"/>
                <a:ext cx="1392579" cy="48702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44" name="Picture 14"/>
              <p:cNvPicPr>
                <a:picLocks noChangeAspect="1" noChangeArrowheads="1"/>
              </p:cNvPicPr>
              <p:nvPr/>
            </p:nvPicPr>
            <p:blipFill>
              <a:blip r:embed="rId1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8331736" y="1801366"/>
                <a:ext cx="1290350" cy="64116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45" name="Picture 15"/>
              <p:cNvPicPr>
                <a:picLocks noChangeAspect="1" noChangeArrowheads="1"/>
              </p:cNvPicPr>
              <p:nvPr/>
            </p:nvPicPr>
            <p:blipFill>
              <a:blip r:embed="rId1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8229600" y="2960133"/>
                <a:ext cx="1580748" cy="505839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46" name="Picture 16"/>
              <p:cNvPicPr>
                <a:picLocks noChangeAspect="1" noChangeArrowheads="1"/>
              </p:cNvPicPr>
              <p:nvPr/>
            </p:nvPicPr>
            <p:blipFill>
              <a:blip r:embed="rId1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8350374" y="3912080"/>
                <a:ext cx="1355601" cy="72469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47" name="Picture 17"/>
              <p:cNvPicPr>
                <a:picLocks noChangeAspect="1" noChangeArrowheads="1"/>
              </p:cNvPicPr>
              <p:nvPr/>
            </p:nvPicPr>
            <p:blipFill>
              <a:blip r:embed="rId1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0271800" y="3978358"/>
                <a:ext cx="1300956" cy="52387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48" name="Picture 18"/>
              <p:cNvPicPr>
                <a:picLocks noChangeAspect="1" noChangeArrowheads="1"/>
              </p:cNvPicPr>
              <p:nvPr/>
            </p:nvPicPr>
            <p:blipFill>
              <a:blip r:embed="rId2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2153905" y="3963713"/>
                <a:ext cx="1366748" cy="56368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49" name="Picture 19"/>
              <p:cNvPicPr>
                <a:picLocks noChangeAspect="1" noChangeArrowheads="1"/>
              </p:cNvPicPr>
              <p:nvPr/>
            </p:nvPicPr>
            <p:blipFill>
              <a:blip r:embed="rId2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0073824" y="2922539"/>
                <a:ext cx="1696912" cy="57188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50" name="Picture 20"/>
              <p:cNvPicPr>
                <a:picLocks noChangeAspect="1" noChangeArrowheads="1"/>
              </p:cNvPicPr>
              <p:nvPr/>
            </p:nvPicPr>
            <p:blipFill>
              <a:blip r:embed="rId2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0106297" y="1779662"/>
                <a:ext cx="1594495" cy="55889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51" name="Picture 21"/>
              <p:cNvPicPr>
                <a:picLocks noChangeAspect="1" noChangeArrowheads="1"/>
              </p:cNvPicPr>
              <p:nvPr/>
            </p:nvPicPr>
            <p:blipFill>
              <a:blip r:embed="rId2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2094335" y="1825434"/>
                <a:ext cx="1556702" cy="60344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52" name="Picture 22"/>
              <p:cNvPicPr>
                <a:picLocks noChangeAspect="1" noChangeArrowheads="1"/>
              </p:cNvPicPr>
              <p:nvPr/>
            </p:nvPicPr>
            <p:blipFill>
              <a:blip r:embed="rId2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2153904" y="2957473"/>
                <a:ext cx="1435119" cy="47837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  <p:grpSp>
          <p:nvGrpSpPr>
            <p:cNvPr id="62" name="组合 61"/>
            <p:cNvGrpSpPr/>
            <p:nvPr/>
          </p:nvGrpSpPr>
          <p:grpSpPr>
            <a:xfrm>
              <a:off x="27326528" y="1706599"/>
              <a:ext cx="13186915" cy="2952328"/>
              <a:chOff x="498822" y="1707654"/>
              <a:chExt cx="13186915" cy="2952328"/>
            </a:xfrm>
          </p:grpSpPr>
          <p:sp>
            <p:nvSpPr>
              <p:cNvPr id="69" name="矩形 68"/>
              <p:cNvSpPr/>
              <p:nvPr/>
            </p:nvSpPr>
            <p:spPr>
              <a:xfrm>
                <a:off x="498823" y="1707654"/>
                <a:ext cx="1696913" cy="792088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0" name="矩形 69"/>
              <p:cNvSpPr/>
              <p:nvPr/>
            </p:nvSpPr>
            <p:spPr>
              <a:xfrm>
                <a:off x="2413823" y="1707654"/>
                <a:ext cx="1696913" cy="792088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1" name="矩形 70"/>
              <p:cNvSpPr/>
              <p:nvPr/>
            </p:nvSpPr>
            <p:spPr>
              <a:xfrm>
                <a:off x="4328823" y="1707654"/>
                <a:ext cx="1696913" cy="792088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2" name="矩形 71"/>
              <p:cNvSpPr/>
              <p:nvPr/>
            </p:nvSpPr>
            <p:spPr>
              <a:xfrm>
                <a:off x="6243823" y="1707654"/>
                <a:ext cx="1696913" cy="792088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3" name="矩形 72"/>
              <p:cNvSpPr/>
              <p:nvPr/>
            </p:nvSpPr>
            <p:spPr>
              <a:xfrm>
                <a:off x="8158823" y="1707654"/>
                <a:ext cx="1696913" cy="792088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4" name="矩形 73"/>
              <p:cNvSpPr/>
              <p:nvPr/>
            </p:nvSpPr>
            <p:spPr>
              <a:xfrm>
                <a:off x="10073823" y="1707654"/>
                <a:ext cx="1696913" cy="792088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5" name="矩形 74"/>
              <p:cNvSpPr/>
              <p:nvPr/>
            </p:nvSpPr>
            <p:spPr>
              <a:xfrm>
                <a:off x="11988824" y="1707654"/>
                <a:ext cx="1696913" cy="792088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6" name="矩形 75"/>
              <p:cNvSpPr/>
              <p:nvPr/>
            </p:nvSpPr>
            <p:spPr>
              <a:xfrm>
                <a:off x="498823" y="2787774"/>
                <a:ext cx="1696913" cy="792088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7" name="矩形 76"/>
              <p:cNvSpPr/>
              <p:nvPr/>
            </p:nvSpPr>
            <p:spPr>
              <a:xfrm>
                <a:off x="2413823" y="2787774"/>
                <a:ext cx="1696913" cy="792088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8" name="矩形 77"/>
              <p:cNvSpPr/>
              <p:nvPr/>
            </p:nvSpPr>
            <p:spPr>
              <a:xfrm>
                <a:off x="4328823" y="2787774"/>
                <a:ext cx="1696913" cy="792088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9" name="矩形 78"/>
              <p:cNvSpPr/>
              <p:nvPr/>
            </p:nvSpPr>
            <p:spPr>
              <a:xfrm>
                <a:off x="6243823" y="2787774"/>
                <a:ext cx="1696913" cy="792088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0" name="矩形 79"/>
              <p:cNvSpPr/>
              <p:nvPr/>
            </p:nvSpPr>
            <p:spPr>
              <a:xfrm>
                <a:off x="8158823" y="2787774"/>
                <a:ext cx="1696913" cy="792088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1" name="矩形 80"/>
              <p:cNvSpPr/>
              <p:nvPr/>
            </p:nvSpPr>
            <p:spPr>
              <a:xfrm>
                <a:off x="10073823" y="2787774"/>
                <a:ext cx="1696913" cy="792088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2" name="矩形 81"/>
              <p:cNvSpPr/>
              <p:nvPr/>
            </p:nvSpPr>
            <p:spPr>
              <a:xfrm>
                <a:off x="11988824" y="2787774"/>
                <a:ext cx="1696913" cy="792088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3" name="矩形 82"/>
              <p:cNvSpPr/>
              <p:nvPr/>
            </p:nvSpPr>
            <p:spPr>
              <a:xfrm>
                <a:off x="498822" y="3867894"/>
                <a:ext cx="1696913" cy="792088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4" name="矩形 83"/>
              <p:cNvSpPr/>
              <p:nvPr/>
            </p:nvSpPr>
            <p:spPr>
              <a:xfrm>
                <a:off x="2413822" y="3867894"/>
                <a:ext cx="1696913" cy="792088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5" name="矩形 84"/>
              <p:cNvSpPr/>
              <p:nvPr/>
            </p:nvSpPr>
            <p:spPr>
              <a:xfrm>
                <a:off x="4328822" y="3867894"/>
                <a:ext cx="1696913" cy="792088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6" name="矩形 85"/>
              <p:cNvSpPr/>
              <p:nvPr/>
            </p:nvSpPr>
            <p:spPr>
              <a:xfrm>
                <a:off x="6243822" y="3867894"/>
                <a:ext cx="1696913" cy="792088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7" name="矩形 86"/>
              <p:cNvSpPr/>
              <p:nvPr/>
            </p:nvSpPr>
            <p:spPr>
              <a:xfrm>
                <a:off x="8158822" y="3867894"/>
                <a:ext cx="1696913" cy="792088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8" name="矩形 87"/>
              <p:cNvSpPr/>
              <p:nvPr/>
            </p:nvSpPr>
            <p:spPr>
              <a:xfrm>
                <a:off x="10073822" y="3867894"/>
                <a:ext cx="1696913" cy="792088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9" name="矩形 88"/>
              <p:cNvSpPr/>
              <p:nvPr/>
            </p:nvSpPr>
            <p:spPr>
              <a:xfrm>
                <a:off x="11988823" y="3867894"/>
                <a:ext cx="1696913" cy="792088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90" name="Picture 2"/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441108" y="2918648"/>
                <a:ext cx="1642340" cy="530339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91" name="Picture 3"/>
              <p:cNvPicPr>
                <a:picLocks noChangeAspect="1"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83568" y="2897470"/>
                <a:ext cx="1224136" cy="57269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92" name="Picture 4"/>
              <p:cNvPicPr>
                <a:picLocks noChangeAspect="1" noChangeArrowheads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491388" y="1764607"/>
                <a:ext cx="1512168" cy="65779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93" name="Picture 5"/>
              <p:cNvPicPr>
                <a:picLocks noChangeAspect="1" noChangeArrowheads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18615" y="1783940"/>
                <a:ext cx="1457325" cy="61912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94" name="Picture 6"/>
              <p:cNvPicPr>
                <a:picLocks noChangeAspect="1" noChangeArrowheads="1"/>
              </p:cNvPicPr>
              <p:nvPr/>
            </p:nvPicPr>
            <p:blipFill>
              <a:blip r:embed="rId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83568" y="3981621"/>
                <a:ext cx="1295337" cy="56463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95" name="Picture 7"/>
              <p:cNvPicPr>
                <a:picLocks noChangeAspect="1" noChangeArrowheads="1"/>
              </p:cNvPicPr>
              <p:nvPr/>
            </p:nvPicPr>
            <p:blipFill>
              <a:blip r:embed="rId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483852" y="3981621"/>
                <a:ext cx="1454701" cy="52758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96" name="Picture 8"/>
              <p:cNvPicPr>
                <a:picLocks noChangeAspect="1" noChangeArrowheads="1"/>
              </p:cNvPicPr>
              <p:nvPr/>
            </p:nvPicPr>
            <p:blipFill>
              <a:blip r:embed="rId1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371613" y="4007330"/>
                <a:ext cx="1611330" cy="57121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97" name="Picture 9"/>
              <p:cNvPicPr>
                <a:picLocks noChangeAspect="1" noChangeArrowheads="1"/>
              </p:cNvPicPr>
              <p:nvPr/>
            </p:nvPicPr>
            <p:blipFill>
              <a:blip r:embed="rId1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355976" y="2918649"/>
                <a:ext cx="1635632" cy="66121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98" name="Picture 10"/>
              <p:cNvPicPr>
                <a:picLocks noChangeAspect="1" noChangeArrowheads="1"/>
              </p:cNvPicPr>
              <p:nvPr/>
            </p:nvPicPr>
            <p:blipFill>
              <a:blip r:embed="rId1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473704" y="1783940"/>
                <a:ext cx="1400175" cy="67627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99" name="Picture 11"/>
              <p:cNvPicPr>
                <a:picLocks noChangeAspect="1" noChangeArrowheads="1"/>
              </p:cNvPicPr>
              <p:nvPr/>
            </p:nvPicPr>
            <p:blipFill>
              <a:blip r:embed="rId1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270130" y="1779662"/>
                <a:ext cx="1614238" cy="623489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00" name="Picture 12"/>
              <p:cNvPicPr>
                <a:picLocks noChangeAspect="1" noChangeArrowheads="1"/>
              </p:cNvPicPr>
              <p:nvPr/>
            </p:nvPicPr>
            <p:blipFill>
              <a:blip r:embed="rId1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383969" y="2811105"/>
                <a:ext cx="1428391" cy="76849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01" name="Picture 13"/>
              <p:cNvPicPr>
                <a:picLocks noChangeAspect="1" noChangeArrowheads="1"/>
              </p:cNvPicPr>
              <p:nvPr/>
            </p:nvPicPr>
            <p:blipFill>
              <a:blip r:embed="rId1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419781" y="4028944"/>
                <a:ext cx="1392579" cy="48702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02" name="Picture 14"/>
              <p:cNvPicPr>
                <a:picLocks noChangeAspect="1" noChangeArrowheads="1"/>
              </p:cNvPicPr>
              <p:nvPr/>
            </p:nvPicPr>
            <p:blipFill>
              <a:blip r:embed="rId1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8331736" y="1801366"/>
                <a:ext cx="1290350" cy="64116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03" name="Picture 15"/>
              <p:cNvPicPr>
                <a:picLocks noChangeAspect="1" noChangeArrowheads="1"/>
              </p:cNvPicPr>
              <p:nvPr/>
            </p:nvPicPr>
            <p:blipFill>
              <a:blip r:embed="rId1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8229600" y="2960133"/>
                <a:ext cx="1580748" cy="505839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04" name="Picture 16"/>
              <p:cNvPicPr>
                <a:picLocks noChangeAspect="1" noChangeArrowheads="1"/>
              </p:cNvPicPr>
              <p:nvPr/>
            </p:nvPicPr>
            <p:blipFill>
              <a:blip r:embed="rId1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8350374" y="3912080"/>
                <a:ext cx="1355601" cy="72469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05" name="Picture 17"/>
              <p:cNvPicPr>
                <a:picLocks noChangeAspect="1" noChangeArrowheads="1"/>
              </p:cNvPicPr>
              <p:nvPr/>
            </p:nvPicPr>
            <p:blipFill>
              <a:blip r:embed="rId1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0271800" y="3978358"/>
                <a:ext cx="1300956" cy="52387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06" name="Picture 18"/>
              <p:cNvPicPr>
                <a:picLocks noChangeAspect="1" noChangeArrowheads="1"/>
              </p:cNvPicPr>
              <p:nvPr/>
            </p:nvPicPr>
            <p:blipFill>
              <a:blip r:embed="rId2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2153905" y="3963713"/>
                <a:ext cx="1366748" cy="56368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07" name="Picture 19"/>
              <p:cNvPicPr>
                <a:picLocks noChangeAspect="1" noChangeArrowheads="1"/>
              </p:cNvPicPr>
              <p:nvPr/>
            </p:nvPicPr>
            <p:blipFill>
              <a:blip r:embed="rId2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0073824" y="2922539"/>
                <a:ext cx="1696912" cy="57188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08" name="Picture 20"/>
              <p:cNvPicPr>
                <a:picLocks noChangeAspect="1" noChangeArrowheads="1"/>
              </p:cNvPicPr>
              <p:nvPr/>
            </p:nvPicPr>
            <p:blipFill>
              <a:blip r:embed="rId2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0106297" y="1779662"/>
                <a:ext cx="1594495" cy="55889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09" name="Picture 21"/>
              <p:cNvPicPr>
                <a:picLocks noChangeAspect="1" noChangeArrowheads="1"/>
              </p:cNvPicPr>
              <p:nvPr/>
            </p:nvPicPr>
            <p:blipFill>
              <a:blip r:embed="rId2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2094335" y="1825434"/>
                <a:ext cx="1556702" cy="60344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10" name="Picture 22"/>
              <p:cNvPicPr>
                <a:picLocks noChangeAspect="1" noChangeArrowheads="1"/>
              </p:cNvPicPr>
              <p:nvPr/>
            </p:nvPicPr>
            <p:blipFill>
              <a:blip r:embed="rId2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2153904" y="2957473"/>
                <a:ext cx="1435119" cy="47837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</p:grpSp>
    </p:spTree>
    <p:extLst>
      <p:ext uri="{BB962C8B-B14F-4D97-AF65-F5344CB8AC3E}">
        <p14:creationId xmlns:p14="http://schemas.microsoft.com/office/powerpoint/2010/main" val="38287964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0">
        <p14:reveal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翻书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2" presetClass="path" presetSubtype="0" accel="20000" decel="2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2.77778E-6 3.95062E-6 L -2.98819 0.02098 " pathEditMode="relative" rAng="0" ptsTypes="AA">
                                      <p:cBhvr>
                                        <p:cTn id="12" dur="19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9410" y="104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9144000" cy="8918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467544" y="353229"/>
            <a:ext cx="2872592" cy="553998"/>
            <a:chOff x="467544" y="353229"/>
            <a:chExt cx="2872592" cy="553998"/>
          </a:xfrm>
        </p:grpSpPr>
        <p:sp>
          <p:nvSpPr>
            <p:cNvPr id="3" name="TextBox 2"/>
            <p:cNvSpPr txBox="1"/>
            <p:nvPr/>
          </p:nvSpPr>
          <p:spPr>
            <a:xfrm>
              <a:off x="467544" y="353229"/>
              <a:ext cx="1723549" cy="5539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0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客户分析</a:t>
              </a:r>
              <a:endPara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2061260" y="368618"/>
              <a:ext cx="1278876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endParaRPr lang="en-US" altLang="zh-CN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r>
                <a:rPr lang="en-US" altLang="zh-CN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CUSTOMERS</a:t>
              </a:r>
              <a:endPara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pic>
        <p:nvPicPr>
          <p:cNvPr id="40" name="Picture 2" descr="F:\1-原创素材\4_ks02\PPT\PPT-0_小图标\055.png"/>
          <p:cNvPicPr>
            <a:picLocks noChangeAspect="1" noChangeArrowheads="1"/>
          </p:cNvPicPr>
          <p:nvPr/>
        </p:nvPicPr>
        <p:blipFill>
          <a:blip r:embed="rId4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3219" y="2571750"/>
            <a:ext cx="940789" cy="7969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1" name="TextBox 40"/>
          <p:cNvSpPr txBox="1"/>
          <p:nvPr/>
        </p:nvSpPr>
        <p:spPr>
          <a:xfrm>
            <a:off x="4698464" y="965756"/>
            <a:ext cx="1415772" cy="6924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5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合作客户</a:t>
            </a:r>
            <a:r>
              <a:rPr lang="en-US" altLang="zh-CN" sz="15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</a:t>
            </a:r>
          </a:p>
          <a:p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输入合作客户介绍</a:t>
            </a:r>
            <a:endParaRPr lang="en-US" altLang="zh-CN" sz="12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输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入合作客户介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绍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5962208" y="2135293"/>
            <a:ext cx="1415772" cy="6924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5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合作客户</a:t>
            </a:r>
            <a:r>
              <a:rPr lang="en-US" altLang="zh-CN" sz="15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2</a:t>
            </a:r>
          </a:p>
          <a:p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输入合作客户介绍</a:t>
            </a:r>
            <a:endParaRPr lang="en-US" altLang="zh-CN" sz="12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输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入合作客户介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绍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5940152" y="3348839"/>
            <a:ext cx="1415772" cy="6924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5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合作客户</a:t>
            </a:r>
            <a:r>
              <a:rPr lang="en-US" altLang="zh-CN" sz="15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3</a:t>
            </a:r>
          </a:p>
          <a:p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输入合作客户介绍</a:t>
            </a:r>
            <a:endParaRPr lang="en-US" altLang="zh-CN" sz="12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输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入合作客户介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绍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1043608" y="3320239"/>
            <a:ext cx="1415772" cy="6924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5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合作客户</a:t>
            </a:r>
            <a:r>
              <a:rPr lang="en-US" altLang="zh-CN" sz="15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5</a:t>
            </a:r>
          </a:p>
          <a:p>
            <a:pPr algn="r"/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输入合作客户介绍</a:t>
            </a:r>
            <a:endParaRPr lang="en-US" altLang="zh-CN" sz="12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algn="r"/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输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入合作客户介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绍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1043608" y="2135293"/>
            <a:ext cx="1415772" cy="6924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5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合作客户</a:t>
            </a:r>
            <a:r>
              <a:rPr lang="en-US" altLang="zh-CN" sz="15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6</a:t>
            </a:r>
          </a:p>
          <a:p>
            <a:pPr algn="r"/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输入合作客户介绍</a:t>
            </a:r>
            <a:endParaRPr lang="en-US" altLang="zh-CN" sz="12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algn="r"/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输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入合作客户介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绍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2220124" y="4371950"/>
            <a:ext cx="1415772" cy="6924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5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合作客户</a:t>
            </a:r>
            <a:r>
              <a:rPr lang="en-US" altLang="zh-CN" sz="15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4</a:t>
            </a:r>
          </a:p>
          <a:p>
            <a:pPr algn="r"/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输入合作客户介绍</a:t>
            </a:r>
            <a:endParaRPr lang="en-US" altLang="zh-CN" sz="12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algn="r"/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输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入合作客户介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绍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3563888" y="1312005"/>
            <a:ext cx="1294246" cy="1115729"/>
            <a:chOff x="3563888" y="1312005"/>
            <a:chExt cx="1294246" cy="1115729"/>
          </a:xfrm>
        </p:grpSpPr>
        <p:sp>
          <p:nvSpPr>
            <p:cNvPr id="4" name="六边形 3"/>
            <p:cNvSpPr/>
            <p:nvPr/>
          </p:nvSpPr>
          <p:spPr>
            <a:xfrm>
              <a:off x="3563888" y="1312005"/>
              <a:ext cx="1294246" cy="1115729"/>
            </a:xfrm>
            <a:prstGeom prst="hexagon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pic>
          <p:nvPicPr>
            <p:cNvPr id="11266" name="Picture 2" descr="F:\1-原创素材\4_ks02\PPT\PPT-0_小图标\002.png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rightnessContrast brigh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81292" y="1605473"/>
              <a:ext cx="674121" cy="53112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2" name="组合 11"/>
          <p:cNvGrpSpPr/>
          <p:nvPr/>
        </p:nvGrpSpPr>
        <p:grpSpPr>
          <a:xfrm>
            <a:off x="2445284" y="3112204"/>
            <a:ext cx="1294246" cy="1115729"/>
            <a:chOff x="2445284" y="3112204"/>
            <a:chExt cx="1294246" cy="1115729"/>
          </a:xfrm>
        </p:grpSpPr>
        <p:sp>
          <p:nvSpPr>
            <p:cNvPr id="38" name="六边形 37"/>
            <p:cNvSpPr/>
            <p:nvPr/>
          </p:nvSpPr>
          <p:spPr>
            <a:xfrm>
              <a:off x="2445284" y="3112204"/>
              <a:ext cx="1294246" cy="1115729"/>
            </a:xfrm>
            <a:prstGeom prst="hexagon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pic>
          <p:nvPicPr>
            <p:cNvPr id="11267" name="Picture 3" descr="F:\1-原创素材\4_ks02\PPT\PPT-0_小图标\003.png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rightnessContrast brigh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57182" y="3384316"/>
              <a:ext cx="482954" cy="62154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3" name="组合 12"/>
          <p:cNvGrpSpPr/>
          <p:nvPr/>
        </p:nvGrpSpPr>
        <p:grpSpPr>
          <a:xfrm>
            <a:off x="2445284" y="1923677"/>
            <a:ext cx="1294246" cy="1115729"/>
            <a:chOff x="2445284" y="1923677"/>
            <a:chExt cx="1294246" cy="1115729"/>
          </a:xfrm>
        </p:grpSpPr>
        <p:sp>
          <p:nvSpPr>
            <p:cNvPr id="39" name="六边形 38"/>
            <p:cNvSpPr/>
            <p:nvPr/>
          </p:nvSpPr>
          <p:spPr>
            <a:xfrm>
              <a:off x="2445284" y="1923677"/>
              <a:ext cx="1294246" cy="1115729"/>
            </a:xfrm>
            <a:prstGeom prst="hexagon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pic>
          <p:nvPicPr>
            <p:cNvPr id="11268" name="Picture 4" descr="F:\1-原创素材\4_ks02\PPT\PPT-0_小图标\004.png"/>
            <p:cNvPicPr>
              <a:picLocks noChangeAspect="1" noChangeArrowheads="1"/>
            </p:cNvPicPr>
            <p:nvPr/>
          </p:nvPicPr>
          <p:blipFill>
            <a:blip r:embed="rId10" cstate="print">
              <a:extLst>
                <a:ext uri="{BEBA8EAE-BF5A-486C-A8C5-ECC9F3942E4B}">
                  <a14:imgProps xmlns:a14="http://schemas.microsoft.com/office/drawing/2010/main">
                    <a14:imgLayer r:embed="rId11">
                      <a14:imgEffect>
                        <a14:brightnessContrast brigh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33724" y="2159665"/>
              <a:ext cx="641535" cy="56161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9" name="组合 8"/>
          <p:cNvGrpSpPr/>
          <p:nvPr/>
        </p:nvGrpSpPr>
        <p:grpSpPr>
          <a:xfrm>
            <a:off x="4644008" y="3112205"/>
            <a:ext cx="1294246" cy="1115729"/>
            <a:chOff x="4644008" y="3112205"/>
            <a:chExt cx="1294246" cy="1115729"/>
          </a:xfrm>
        </p:grpSpPr>
        <p:sp>
          <p:nvSpPr>
            <p:cNvPr id="32" name="六边形 31"/>
            <p:cNvSpPr/>
            <p:nvPr/>
          </p:nvSpPr>
          <p:spPr>
            <a:xfrm>
              <a:off x="4644008" y="3112205"/>
              <a:ext cx="1294246" cy="1115729"/>
            </a:xfrm>
            <a:prstGeom prst="hexagon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pic>
          <p:nvPicPr>
            <p:cNvPr id="11269" name="Picture 5" descr="F:\1-原创素材\4_ks02\PPT\PPT-0_小图标\007.png"/>
            <p:cNvPicPr>
              <a:picLocks noChangeAspect="1" noChangeArrowheads="1"/>
            </p:cNvPicPr>
            <p:nvPr/>
          </p:nvPicPr>
          <p:blipFill>
            <a:blip r:embed="rId12" cstate="print">
              <a:extLst>
                <a:ext uri="{BEBA8EAE-BF5A-486C-A8C5-ECC9F3942E4B}">
                  <a14:imgProps xmlns:a14="http://schemas.microsoft.com/office/drawing/2010/main">
                    <a14:imgLayer r:embed="rId13">
                      <a14:imgEffect>
                        <a14:brightnessContrast brigh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06641" y="3411792"/>
              <a:ext cx="647219" cy="56658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0" name="组合 9"/>
          <p:cNvGrpSpPr/>
          <p:nvPr/>
        </p:nvGrpSpPr>
        <p:grpSpPr>
          <a:xfrm>
            <a:off x="3539066" y="3682620"/>
            <a:ext cx="1294246" cy="1115729"/>
            <a:chOff x="3539066" y="3682620"/>
            <a:chExt cx="1294246" cy="1115729"/>
          </a:xfrm>
        </p:grpSpPr>
        <p:sp>
          <p:nvSpPr>
            <p:cNvPr id="33" name="六边形 32"/>
            <p:cNvSpPr/>
            <p:nvPr/>
          </p:nvSpPr>
          <p:spPr>
            <a:xfrm>
              <a:off x="3539066" y="3682620"/>
              <a:ext cx="1294246" cy="1115729"/>
            </a:xfrm>
            <a:prstGeom prst="hexagon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pic>
          <p:nvPicPr>
            <p:cNvPr id="11270" name="Picture 6" descr="F:\1-原创素材\4_ks02\PPT\PPT-0_小图标\008.png"/>
            <p:cNvPicPr>
              <a:picLocks noChangeAspect="1" noChangeArrowheads="1"/>
            </p:cNvPicPr>
            <p:nvPr/>
          </p:nvPicPr>
          <p:blipFill>
            <a:blip r:embed="rId14" cstate="print">
              <a:extLst>
                <a:ext uri="{BEBA8EAE-BF5A-486C-A8C5-ECC9F3942E4B}">
                  <a14:imgProps xmlns:a14="http://schemas.microsoft.com/office/drawing/2010/main">
                    <a14:imgLayer r:embed="rId15">
                      <a14:imgEffect>
                        <a14:brightnessContrast brigh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55064" y="3890476"/>
              <a:ext cx="662249" cy="64664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8" name="组合 7"/>
          <p:cNvGrpSpPr/>
          <p:nvPr/>
        </p:nvGrpSpPr>
        <p:grpSpPr>
          <a:xfrm>
            <a:off x="4644008" y="1923678"/>
            <a:ext cx="1294246" cy="1115729"/>
            <a:chOff x="4644008" y="1923678"/>
            <a:chExt cx="1294246" cy="1115729"/>
          </a:xfrm>
        </p:grpSpPr>
        <p:sp>
          <p:nvSpPr>
            <p:cNvPr id="31" name="六边形 30"/>
            <p:cNvSpPr/>
            <p:nvPr/>
          </p:nvSpPr>
          <p:spPr>
            <a:xfrm>
              <a:off x="4644008" y="1923678"/>
              <a:ext cx="1294246" cy="1115729"/>
            </a:xfrm>
            <a:prstGeom prst="hexagon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pic>
          <p:nvPicPr>
            <p:cNvPr id="11271" name="Picture 7" descr="F:\1-原创素材\4_ks02\PPT\PPT-0_小图标\010.png"/>
            <p:cNvPicPr>
              <a:picLocks noChangeAspect="1" noChangeArrowheads="1"/>
            </p:cNvPicPr>
            <p:nvPr/>
          </p:nvPicPr>
          <p:blipFill>
            <a:blip r:embed="rId16" cstate="print">
              <a:extLst>
                <a:ext uri="{BEBA8EAE-BF5A-486C-A8C5-ECC9F3942E4B}">
                  <a14:imgProps xmlns:a14="http://schemas.microsoft.com/office/drawing/2010/main">
                    <a14:imgLayer r:embed="rId17">
                      <a14:imgEffect>
                        <a14:brightnessContrast brigh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58839" y="2155335"/>
              <a:ext cx="588383" cy="60895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170357075"/>
      </p:ext>
    </p:extLst>
  </p:cSld>
  <p:clrMapOvr>
    <a:masterClrMapping/>
  </p:clrMapOvr>
  <p:transition spd="slow" advClick="0" advTm="0">
    <p:push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翻书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5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5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0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5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7000"/>
                            </p:stCondLst>
                            <p:childTnLst>
                              <p:par>
                                <p:cTn id="5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/>
      <p:bldP spid="42" grpId="0"/>
      <p:bldP spid="43" grpId="0"/>
      <p:bldP spid="55" grpId="0"/>
      <p:bldP spid="56" grpId="0"/>
      <p:bldP spid="5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圆角矩形 11"/>
          <p:cNvSpPr/>
          <p:nvPr/>
        </p:nvSpPr>
        <p:spPr>
          <a:xfrm>
            <a:off x="1835696" y="1599642"/>
            <a:ext cx="5616624" cy="468052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dirty="0">
              <a:solidFill>
                <a:srgbClr val="098F6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905966" y="627534"/>
            <a:ext cx="3188052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000" dirty="0" smtClean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目录</a:t>
            </a:r>
            <a:r>
              <a:rPr lang="en-US" altLang="zh-CN" sz="3000" dirty="0" smtClean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/CONTENTS</a:t>
            </a:r>
            <a:endParaRPr lang="zh-CN" altLang="en-US" sz="3000" dirty="0">
              <a:solidFill>
                <a:schemeClr val="accent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586092" y="1658677"/>
            <a:ext cx="217078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关于我们  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ABOUT US</a:t>
            </a:r>
            <a:endParaRPr lang="zh-CN" altLang="en-US" sz="16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1835696" y="2319722"/>
            <a:ext cx="5616624" cy="468052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dirty="0">
              <a:solidFill>
                <a:srgbClr val="098F6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586092" y="2378757"/>
            <a:ext cx="300293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产品展示  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PRODUCT DISPLAY</a:t>
            </a:r>
            <a:endParaRPr lang="zh-CN" altLang="en-US" sz="16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圆角矩形 16"/>
          <p:cNvSpPr/>
          <p:nvPr/>
        </p:nvSpPr>
        <p:spPr>
          <a:xfrm>
            <a:off x="1835696" y="3039802"/>
            <a:ext cx="5616624" cy="468052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dirty="0">
              <a:solidFill>
                <a:srgbClr val="098F6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586092" y="3098837"/>
            <a:ext cx="217046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合作客户  </a:t>
            </a:r>
            <a:r>
              <a:rPr lang="en-US" altLang="zh-CN" sz="1600" dirty="0" smtClean="0">
                <a:solidFill>
                  <a:schemeClr val="bg1"/>
                </a:solidFill>
              </a:rPr>
              <a:t>CUSTOMERS</a:t>
            </a:r>
            <a:endParaRPr lang="zh-CN" altLang="en-US" sz="16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圆角矩形 18"/>
          <p:cNvSpPr/>
          <p:nvPr/>
        </p:nvSpPr>
        <p:spPr>
          <a:xfrm>
            <a:off x="1835696" y="3759882"/>
            <a:ext cx="5616624" cy="468052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dirty="0">
              <a:solidFill>
                <a:srgbClr val="098F6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2586092" y="3818917"/>
            <a:ext cx="218617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联系我们  </a:t>
            </a:r>
            <a:r>
              <a:rPr lang="en-US" altLang="zh-CN" sz="1600" dirty="0" smtClean="0">
                <a:solidFill>
                  <a:schemeClr val="bg1"/>
                </a:solidFill>
              </a:rPr>
              <a:t>CONTACT US</a:t>
            </a:r>
            <a:endParaRPr lang="zh-CN" altLang="en-US" sz="16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2186444" y="3089162"/>
            <a:ext cx="369332" cy="369332"/>
            <a:chOff x="2186444" y="3089162"/>
            <a:chExt cx="369332" cy="369332"/>
          </a:xfrm>
        </p:grpSpPr>
        <p:sp>
          <p:nvSpPr>
            <p:cNvPr id="25" name="椭圆 24"/>
            <p:cNvSpPr/>
            <p:nvPr/>
          </p:nvSpPr>
          <p:spPr>
            <a:xfrm>
              <a:off x="2186444" y="3089162"/>
              <a:ext cx="369332" cy="369332"/>
            </a:xfrm>
            <a:prstGeom prst="ellipse">
              <a:avLst/>
            </a:pr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pic>
          <p:nvPicPr>
            <p:cNvPr id="3074" name="Picture 2" descr="F:\1-原创素材\4_ks02\PPT\PPT-0_小图标\055.png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rightnessContrast brigh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33057" y="3139201"/>
              <a:ext cx="276809" cy="23447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8" name="组合 7"/>
          <p:cNvGrpSpPr/>
          <p:nvPr/>
        </p:nvGrpSpPr>
        <p:grpSpPr>
          <a:xfrm>
            <a:off x="2186444" y="2369082"/>
            <a:ext cx="369332" cy="369332"/>
            <a:chOff x="2186444" y="2369082"/>
            <a:chExt cx="369332" cy="369332"/>
          </a:xfrm>
        </p:grpSpPr>
        <p:sp>
          <p:nvSpPr>
            <p:cNvPr id="22" name="椭圆 21"/>
            <p:cNvSpPr/>
            <p:nvPr/>
          </p:nvSpPr>
          <p:spPr>
            <a:xfrm>
              <a:off x="2186444" y="2369082"/>
              <a:ext cx="369332" cy="369332"/>
            </a:xfrm>
            <a:prstGeom prst="ellipse">
              <a:avLst/>
            </a:pr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pic>
          <p:nvPicPr>
            <p:cNvPr id="3075" name="Picture 3" descr="F:\1-原创素材\4_ks02\PPT\PPT-0_小图标\026.png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rightnessContrast brigh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26002" y="2406976"/>
              <a:ext cx="277514" cy="31164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0" name="组合 9"/>
          <p:cNvGrpSpPr/>
          <p:nvPr/>
        </p:nvGrpSpPr>
        <p:grpSpPr>
          <a:xfrm>
            <a:off x="2186444" y="3814049"/>
            <a:ext cx="369332" cy="369332"/>
            <a:chOff x="2186444" y="3814049"/>
            <a:chExt cx="369332" cy="369332"/>
          </a:xfrm>
        </p:grpSpPr>
        <p:sp>
          <p:nvSpPr>
            <p:cNvPr id="26" name="椭圆 25"/>
            <p:cNvSpPr/>
            <p:nvPr/>
          </p:nvSpPr>
          <p:spPr>
            <a:xfrm>
              <a:off x="2186444" y="3814049"/>
              <a:ext cx="369332" cy="369332"/>
            </a:xfrm>
            <a:prstGeom prst="ellipse">
              <a:avLst/>
            </a:pr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pic>
          <p:nvPicPr>
            <p:cNvPr id="3076" name="Picture 4" descr="F:\1-原创素材\4_ks02\PPT\PPT-0_小图标\023.png"/>
            <p:cNvPicPr>
              <a:picLocks noChangeAspect="1" noChangeArrowheads="1"/>
            </p:cNvPicPr>
            <p:nvPr/>
          </p:nvPicPr>
          <p:blipFill rotWithShape="1">
            <a:blip r:embed="rId10" cstate="print">
              <a:extLst>
                <a:ext uri="{BEBA8EAE-BF5A-486C-A8C5-ECC9F3942E4B}">
                  <a14:imgProps xmlns:a14="http://schemas.microsoft.com/office/drawing/2010/main">
                    <a14:imgLayer r:embed="rId11">
                      <a14:imgEffect>
                        <a14:brightnessContrast brigh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3381" t="14145" r="24896" b="11581"/>
            <a:stretch/>
          </p:blipFill>
          <p:spPr bwMode="auto">
            <a:xfrm>
              <a:off x="2272335" y="3867576"/>
              <a:ext cx="207688" cy="29577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7" name="组合 6"/>
          <p:cNvGrpSpPr/>
          <p:nvPr/>
        </p:nvGrpSpPr>
        <p:grpSpPr>
          <a:xfrm>
            <a:off x="2186444" y="1658677"/>
            <a:ext cx="369332" cy="369332"/>
            <a:chOff x="2186444" y="1658677"/>
            <a:chExt cx="369332" cy="369332"/>
          </a:xfrm>
        </p:grpSpPr>
        <p:sp>
          <p:nvSpPr>
            <p:cNvPr id="6" name="椭圆 5"/>
            <p:cNvSpPr/>
            <p:nvPr/>
          </p:nvSpPr>
          <p:spPr>
            <a:xfrm>
              <a:off x="2186444" y="1658677"/>
              <a:ext cx="369332" cy="369332"/>
            </a:xfrm>
            <a:prstGeom prst="ellipse">
              <a:avLst/>
            </a:pr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pic>
          <p:nvPicPr>
            <p:cNvPr id="3077" name="Picture 5" descr="F:\1-原创素材\4_ks02\PPT\PPT-0_小图标\021.png"/>
            <p:cNvPicPr>
              <a:picLocks noChangeAspect="1" noChangeArrowheads="1"/>
            </p:cNvPicPr>
            <p:nvPr/>
          </p:nvPicPr>
          <p:blipFill>
            <a:blip r:embed="rId12" cstate="print">
              <a:extLst>
                <a:ext uri="{BEBA8EAE-BF5A-486C-A8C5-ECC9F3942E4B}">
                  <a14:imgProps xmlns:a14="http://schemas.microsoft.com/office/drawing/2010/main">
                    <a14:imgLayer r:embed="rId13">
                      <a14:imgEffect>
                        <a14:brightnessContrast brigh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33057" y="1714667"/>
              <a:ext cx="270459" cy="23313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33" name="背景音乐11_小清新《美好未来》.wav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4931.3807"/>
                </p14:media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9773344" y="-921221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5283194"/>
      </p:ext>
    </p:extLst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dou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2" presetID="16" presetClass="entr" presetSubtype="37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6" presetClass="entr" presetSubtype="37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6" presetClass="entr" presetSubtype="37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6" presetClass="entr" presetSubtype="37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8" fill="hold" grpId="0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6" presetClass="emph" presetSubtype="0" fill="hold" grpId="1" nodeType="withEffect">
                                  <p:stCondLst>
                                    <p:cond delay="4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8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9" presetID="26" presetClass="emph" presetSubtype="0" fill="hold" grpId="1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1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2" presetID="26" presetClass="emph" presetSubtype="0" fill="hold" grpId="1" nodeType="withEffect">
                                  <p:stCondLst>
                                    <p:cond delay="5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5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4" dur="25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5" presetID="26" presetClass="emph" presetSubtype="0" fill="hold" grpId="1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7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68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3"/>
                </p:tgtEl>
              </p:cMediaNode>
            </p:audio>
          </p:childTnLst>
        </p:cTn>
      </p:par>
    </p:tnLst>
    <p:bldLst>
      <p:bldP spid="12" grpId="0" animBg="1"/>
      <p:bldP spid="12" grpId="1" animBg="1"/>
      <p:bldP spid="3" grpId="0"/>
      <p:bldP spid="5" grpId="0"/>
      <p:bldP spid="15" grpId="0" animBg="1"/>
      <p:bldP spid="15" grpId="1" animBg="1"/>
      <p:bldP spid="16" grpId="0"/>
      <p:bldP spid="17" grpId="0" animBg="1"/>
      <p:bldP spid="17" grpId="1" animBg="1"/>
      <p:bldP spid="18" grpId="0"/>
      <p:bldP spid="19" grpId="0" animBg="1"/>
      <p:bldP spid="19" grpId="1" animBg="1"/>
      <p:bldP spid="20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TextBox 52"/>
          <p:cNvSpPr txBox="1"/>
          <p:nvPr/>
        </p:nvSpPr>
        <p:spPr>
          <a:xfrm>
            <a:off x="2195736" y="2130410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4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联系我们</a:t>
            </a:r>
            <a:endParaRPr lang="zh-CN" altLang="en-US" sz="4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395833" y="2706474"/>
            <a:ext cx="342920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CONTACT US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735546" y="3282538"/>
            <a:ext cx="25565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LOGO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上海市某某公司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4432246" y="1285163"/>
            <a:ext cx="1377444" cy="1377444"/>
            <a:chOff x="4432246" y="1285163"/>
            <a:chExt cx="1377444" cy="1377444"/>
          </a:xfrm>
        </p:grpSpPr>
        <p:sp>
          <p:nvSpPr>
            <p:cNvPr id="36" name="椭圆 35"/>
            <p:cNvSpPr/>
            <p:nvPr/>
          </p:nvSpPr>
          <p:spPr>
            <a:xfrm>
              <a:off x="4432246" y="1285163"/>
              <a:ext cx="1377444" cy="1377444"/>
            </a:xfrm>
            <a:prstGeom prst="ellipse">
              <a:avLst/>
            </a:prstGeom>
            <a:noFill/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pic>
          <p:nvPicPr>
            <p:cNvPr id="6146" name="Picture 2" descr="F:\1-原创素材\4_ks02\PPT\PPT-0_小图标\023.png"/>
            <p:cNvPicPr>
              <a:picLocks noChangeAspect="1" noChangeArrowheads="1"/>
            </p:cNvPicPr>
            <p:nvPr/>
          </p:nvPicPr>
          <p:blipFill rotWithShape="1"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3380" t="14425" r="25181" b="12440"/>
            <a:stretch/>
          </p:blipFill>
          <p:spPr bwMode="auto">
            <a:xfrm>
              <a:off x="4739259" y="1468374"/>
              <a:ext cx="780480" cy="110053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6453388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扑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" grpId="0"/>
      <p:bldP spid="2" grpId="0"/>
      <p:bldP spid="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467544" y="353229"/>
            <a:ext cx="2914462" cy="553998"/>
            <a:chOff x="467544" y="353229"/>
            <a:chExt cx="2914462" cy="553998"/>
          </a:xfrm>
        </p:grpSpPr>
        <p:sp>
          <p:nvSpPr>
            <p:cNvPr id="3" name="TextBox 2"/>
            <p:cNvSpPr txBox="1"/>
            <p:nvPr/>
          </p:nvSpPr>
          <p:spPr>
            <a:xfrm>
              <a:off x="467544" y="353229"/>
              <a:ext cx="1723549" cy="5539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000" dirty="0" smtClean="0">
                  <a:solidFill>
                    <a:schemeClr val="accent2"/>
                  </a:solidFill>
                  <a:latin typeface="微软雅黑" pitchFamily="34" charset="-122"/>
                  <a:ea typeface="微软雅黑" pitchFamily="34" charset="-122"/>
                </a:rPr>
                <a:t>联系我们</a:t>
              </a:r>
              <a:endParaRPr lang="zh-CN" altLang="en-US" sz="1400" dirty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2061260" y="368618"/>
              <a:ext cx="1320746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endParaRPr lang="en-US" altLang="zh-CN" sz="1400" dirty="0" smtClean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r>
                <a:rPr lang="en-US" altLang="zh-CN" sz="1400" dirty="0" smtClean="0">
                  <a:solidFill>
                    <a:schemeClr val="accent2"/>
                  </a:solidFill>
                  <a:latin typeface="微软雅黑" pitchFamily="34" charset="-122"/>
                  <a:ea typeface="微软雅黑" pitchFamily="34" charset="-122"/>
                </a:rPr>
                <a:t>CONTACT </a:t>
              </a:r>
              <a:r>
                <a:rPr lang="en-US" altLang="zh-CN" sz="1400" dirty="0">
                  <a:solidFill>
                    <a:schemeClr val="accent2"/>
                  </a:solidFill>
                  <a:latin typeface="微软雅黑" pitchFamily="34" charset="-122"/>
                  <a:ea typeface="微软雅黑" pitchFamily="34" charset="-122"/>
                </a:rPr>
                <a:t>US</a:t>
              </a:r>
            </a:p>
          </p:txBody>
        </p:sp>
      </p:grpSp>
      <p:pic>
        <p:nvPicPr>
          <p:cNvPr id="24" name="Picture 2" descr="C:\Users\Administrator\Desktop\1659269118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1625154"/>
            <a:ext cx="2386756" cy="23867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5" name="TextBox 24"/>
          <p:cNvSpPr txBox="1"/>
          <p:nvPr/>
        </p:nvSpPr>
        <p:spPr>
          <a:xfrm>
            <a:off x="4078435" y="1518920"/>
            <a:ext cx="4320480" cy="2492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 smtClean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上海市某某有限公司</a:t>
            </a:r>
            <a:endParaRPr lang="en-US" altLang="zh-CN" sz="2400" dirty="0" smtClean="0">
              <a:solidFill>
                <a:schemeClr val="accent2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地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址</a:t>
            </a:r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en-US" altLang="zh-CN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XXX</a:t>
            </a:r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市</a:t>
            </a:r>
            <a:r>
              <a:rPr lang="en-US" altLang="zh-CN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XXX</a:t>
            </a:r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镇</a:t>
            </a:r>
            <a:r>
              <a:rPr lang="en-US" altLang="zh-CN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XX</a:t>
            </a:r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路</a:t>
            </a:r>
            <a:r>
              <a:rPr lang="en-US" altLang="zh-CN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XX</a:t>
            </a:r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号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/>
            </a:r>
            <a:b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</a:b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电话：</a:t>
            </a:r>
            <a:r>
              <a:rPr lang="en-US" altLang="zh-CN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0512-XXXXXXXX</a:t>
            </a: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/>
            </a:r>
            <a:b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</a:b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手机：</a:t>
            </a:r>
            <a:r>
              <a:rPr lang="en-US" altLang="zh-CN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135XXXXXXXX</a:t>
            </a: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/>
            </a:r>
            <a:b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</a:b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传真：</a:t>
            </a:r>
            <a:r>
              <a:rPr lang="en-US" altLang="zh-CN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0512-XXXXXXXX</a:t>
            </a: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/>
            </a:r>
            <a:b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</a:b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邮箱</a:t>
            </a:r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en-US" altLang="zh-CN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XXXXXXXXXX@qq.com</a:t>
            </a:r>
            <a:endParaRPr lang="zh-CN" altLang="en-US" sz="16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753208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0">
        <p14:reveal/>
      </p:transition>
    </mc:Choice>
    <mc:Fallback xmlns="">
      <p:transition spd="slow" advClick="0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 p14:presetBounceEnd="48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7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8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5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3" name="dou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  <p:par>
                                    <p:cTn id="9" presetID="2" presetClass="entr" presetSubtype="2" fill="hold" grpId="0" nodeType="withEffect" p14:presetBounceEnd="48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11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12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18" presetClass="entr" presetSubtype="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15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13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4" name="翻书2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5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5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6" name="dou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  <p:par>
                                    <p:cTn id="9" presetID="2" presetClass="entr" presetSubtype="2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18" presetClass="entr" presetSubtype="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15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13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7" name="翻书2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5" grpId="0"/>
        </p:bldLst>
      </p:timing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F:\1-原创素材\4_ks02\PPT\PPT-0_小图标\119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92196" y="1761926"/>
            <a:ext cx="542840" cy="6968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132475" y="3435846"/>
            <a:ext cx="287598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Thank You</a:t>
            </a:r>
            <a:endParaRPr lang="zh-CN" altLang="en-US" sz="4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913874" y="4013071"/>
            <a:ext cx="1313180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谢谢观看</a:t>
            </a:r>
            <a:endParaRPr lang="zh-CN" altLang="en-US" sz="2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4491608" y="913820"/>
            <a:ext cx="144016" cy="14401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4491608" y="3146068"/>
            <a:ext cx="144016" cy="14401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 rot="5400000">
            <a:off x="5616116" y="2038328"/>
            <a:ext cx="144016" cy="14401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 rot="5400000">
            <a:off x="3383868" y="2038328"/>
            <a:ext cx="144016" cy="14401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 rot="2700000">
            <a:off x="5283283" y="1242313"/>
            <a:ext cx="144016" cy="14401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 rot="2700000">
            <a:off x="3704845" y="2820751"/>
            <a:ext cx="144016" cy="14401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 rot="8100000">
            <a:off x="5283283" y="2832607"/>
            <a:ext cx="144016" cy="14401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 rot="8100000">
            <a:off x="3704845" y="1254169"/>
            <a:ext cx="144016" cy="14401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椭圆 50"/>
          <p:cNvSpPr/>
          <p:nvPr/>
        </p:nvSpPr>
        <p:spPr>
          <a:xfrm rot="1320000">
            <a:off x="4911733" y="992225"/>
            <a:ext cx="144016" cy="14401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椭圆 51"/>
          <p:cNvSpPr/>
          <p:nvPr/>
        </p:nvSpPr>
        <p:spPr>
          <a:xfrm rot="1320000">
            <a:off x="4075519" y="3061929"/>
            <a:ext cx="144016" cy="14401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椭圆 48"/>
          <p:cNvSpPr/>
          <p:nvPr/>
        </p:nvSpPr>
        <p:spPr>
          <a:xfrm rot="6720000">
            <a:off x="5533111" y="2456099"/>
            <a:ext cx="144016" cy="14401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椭圆 49"/>
          <p:cNvSpPr/>
          <p:nvPr/>
        </p:nvSpPr>
        <p:spPr>
          <a:xfrm rot="6720000">
            <a:off x="3463407" y="1619885"/>
            <a:ext cx="144016" cy="14401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椭圆 44"/>
          <p:cNvSpPr/>
          <p:nvPr/>
        </p:nvSpPr>
        <p:spPr>
          <a:xfrm rot="4020000">
            <a:off x="5522706" y="1593364"/>
            <a:ext cx="144016" cy="14401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椭圆 45"/>
          <p:cNvSpPr/>
          <p:nvPr/>
        </p:nvSpPr>
        <p:spPr>
          <a:xfrm rot="4020000">
            <a:off x="3467910" y="2465572"/>
            <a:ext cx="144016" cy="14401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椭圆 42"/>
          <p:cNvSpPr/>
          <p:nvPr/>
        </p:nvSpPr>
        <p:spPr>
          <a:xfrm rot="9420000">
            <a:off x="4926970" y="3067860"/>
            <a:ext cx="144016" cy="14401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椭圆 43"/>
          <p:cNvSpPr/>
          <p:nvPr/>
        </p:nvSpPr>
        <p:spPr>
          <a:xfrm rot="9420000">
            <a:off x="4054762" y="1013064"/>
            <a:ext cx="144016" cy="14401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85800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" dur="2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8" presetClass="emph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Rot by="21600000">
                                      <p:cBhvr>
                                        <p:cTn id="59" dur="2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0" presetID="16" presetClass="entr" presetSubtype="37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6" presetClass="entr" presetSubtype="37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  <p:bldP spid="5" grpId="0" animBg="1"/>
      <p:bldP spid="9" grpId="0" animBg="1"/>
      <p:bldP spid="12" grpId="0" animBg="1"/>
      <p:bldP spid="13" grpId="0" animBg="1"/>
      <p:bldP spid="20" grpId="0" animBg="1"/>
      <p:bldP spid="21" grpId="0" animBg="1"/>
      <p:bldP spid="18" grpId="0" animBg="1"/>
      <p:bldP spid="19" grpId="0" animBg="1"/>
      <p:bldP spid="51" grpId="0" animBg="1"/>
      <p:bldP spid="52" grpId="0" animBg="1"/>
      <p:bldP spid="49" grpId="0" animBg="1"/>
      <p:bldP spid="50" grpId="0" animBg="1"/>
      <p:bldP spid="45" grpId="0" animBg="1"/>
      <p:bldP spid="46" grpId="0" animBg="1"/>
      <p:bldP spid="43" grpId="0" animBg="1"/>
      <p:bldP spid="4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146"/>
          <p:cNvSpPr txBox="1">
            <a:spLocks noChangeArrowheads="1"/>
          </p:cNvSpPr>
          <p:nvPr/>
        </p:nvSpPr>
        <p:spPr bwMode="auto">
          <a:xfrm>
            <a:off x="2587926" y="3483978"/>
            <a:ext cx="3942951" cy="7615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68571" tIns="34285" rIns="68571" bIns="34285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5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itchFamily="34" charset="-122"/>
                <a:cs typeface="Arial" panose="020B0604020202020204" pitchFamily="34" charset="0"/>
              </a:rPr>
              <a:t>如果您需要修改或定制</a:t>
            </a:r>
            <a:r>
              <a:rPr lang="en-US" altLang="zh-CN" sz="15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itchFamily="34" charset="-122"/>
                <a:cs typeface="Arial" panose="020B0604020202020204" pitchFamily="34" charset="0"/>
              </a:rPr>
              <a:t>PPT  </a:t>
            </a:r>
            <a:r>
              <a:rPr lang="zh-CN" altLang="en-US" sz="15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itchFamily="34" charset="-122"/>
                <a:cs typeface="Arial" panose="020B0604020202020204" pitchFamily="34" charset="0"/>
              </a:rPr>
              <a:t>可联系设计师</a:t>
            </a:r>
            <a:endParaRPr lang="en-US" altLang="zh-CN" sz="15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itchFamily="34" charset="-122"/>
              <a:cs typeface="Arial" panose="020B0604020202020204" pitchFamily="34" charset="0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5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itchFamily="34" charset="-122"/>
                <a:cs typeface="Arial" panose="020B0604020202020204" pitchFamily="34" charset="0"/>
              </a:rPr>
              <a:t>李小胖     </a:t>
            </a:r>
            <a:r>
              <a:rPr lang="en-US" altLang="zh-CN" sz="15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itchFamily="34" charset="-122"/>
                <a:cs typeface="Arial" panose="020B0604020202020204" pitchFamily="34" charset="0"/>
              </a:rPr>
              <a:t>QQ</a:t>
            </a:r>
            <a:r>
              <a:rPr lang="zh-CN" altLang="en-US" sz="15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itchFamily="34" charset="-122"/>
                <a:cs typeface="Arial" panose="020B0604020202020204" pitchFamily="34" charset="0"/>
              </a:rPr>
              <a:t>：</a:t>
            </a:r>
            <a:r>
              <a:rPr lang="en-US" altLang="zh-CN" sz="15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itchFamily="34" charset="-122"/>
                <a:cs typeface="Arial" panose="020B0604020202020204" pitchFamily="34" charset="0"/>
              </a:rPr>
              <a:t>344739901</a:t>
            </a:r>
            <a:endParaRPr lang="en-US" sz="15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itchFamily="34" charset="-122"/>
              <a:cs typeface="Arial" panose="020B0604020202020204" pitchFamily="34" charset="0"/>
            </a:endParaRPr>
          </a:p>
        </p:txBody>
      </p:sp>
      <p:sp>
        <p:nvSpPr>
          <p:cNvPr id="7" name="TextBox 146">
            <a:hlinkClick r:id="rId2"/>
          </p:cNvPr>
          <p:cNvSpPr txBox="1">
            <a:spLocks noChangeArrowheads="1"/>
          </p:cNvSpPr>
          <p:nvPr/>
        </p:nvSpPr>
        <p:spPr bwMode="auto">
          <a:xfrm>
            <a:off x="2771800" y="2916956"/>
            <a:ext cx="3528730" cy="300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68571" tIns="34285" rIns="68571" bIns="34285">
            <a:spAutoFit/>
          </a:bodyPr>
          <a:lstStyle/>
          <a:p>
            <a:pPr algn="ctr"/>
            <a:r>
              <a:rPr lang="en-US" altLang="zh-CN" sz="1500" u="sng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微软雅黑" pitchFamily="34" charset="-122"/>
                <a:cs typeface="Arial" panose="020B0604020202020204" pitchFamily="34" charset="0"/>
              </a:rPr>
              <a:t>http://www.ppt20.com/u/246273</a:t>
            </a:r>
            <a:endParaRPr lang="en-US" sz="1500" u="sng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ea typeface="微软雅黑" pitchFamily="34" charset="-122"/>
              <a:cs typeface="Arial" panose="020B0604020202020204" pitchFamily="34" charset="0"/>
            </a:endParaRPr>
          </a:p>
        </p:txBody>
      </p:sp>
      <p:pic>
        <p:nvPicPr>
          <p:cNvPr id="8" name="Picture 2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871518" y="843958"/>
            <a:ext cx="1375768" cy="13752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146"/>
          <p:cNvSpPr txBox="1">
            <a:spLocks noChangeArrowheads="1"/>
          </p:cNvSpPr>
          <p:nvPr/>
        </p:nvSpPr>
        <p:spPr bwMode="auto">
          <a:xfrm>
            <a:off x="2828068" y="2595698"/>
            <a:ext cx="3462669" cy="300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68571" tIns="34285" rIns="68571" bIns="34285">
            <a:spAutoFit/>
          </a:bodyPr>
          <a:lstStyle/>
          <a:p>
            <a:pPr algn="ctr"/>
            <a:r>
              <a:rPr lang="zh-CN" altLang="en-US" sz="15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itchFamily="34" charset="-122"/>
                <a:cs typeface="Arial" panose="020B0604020202020204" pitchFamily="34" charset="0"/>
              </a:rPr>
              <a:t>更多</a:t>
            </a:r>
            <a:r>
              <a:rPr lang="en-US" altLang="zh-CN" sz="15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itchFamily="34" charset="-122"/>
                <a:cs typeface="Arial" panose="020B0604020202020204" pitchFamily="34" charset="0"/>
              </a:rPr>
              <a:t>PPT</a:t>
            </a:r>
            <a:r>
              <a:rPr lang="zh-CN" altLang="en-US" sz="15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itchFamily="34" charset="-122"/>
                <a:cs typeface="Arial" panose="020B0604020202020204" pitchFamily="34" charset="0"/>
              </a:rPr>
              <a:t>下载请打开下面的链接</a:t>
            </a:r>
            <a:endParaRPr lang="en-US" sz="15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itchFamily="34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322535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组合 34"/>
          <p:cNvGrpSpPr/>
          <p:nvPr/>
        </p:nvGrpSpPr>
        <p:grpSpPr>
          <a:xfrm>
            <a:off x="4432246" y="1285163"/>
            <a:ext cx="1377444" cy="1377444"/>
            <a:chOff x="2186444" y="1658677"/>
            <a:chExt cx="369332" cy="369332"/>
          </a:xfrm>
        </p:grpSpPr>
        <p:sp>
          <p:nvSpPr>
            <p:cNvPr id="36" name="椭圆 35"/>
            <p:cNvSpPr/>
            <p:nvPr/>
          </p:nvSpPr>
          <p:spPr>
            <a:xfrm>
              <a:off x="2186444" y="1658677"/>
              <a:ext cx="369332" cy="369332"/>
            </a:xfrm>
            <a:prstGeom prst="ellipse">
              <a:avLst/>
            </a:prstGeom>
            <a:noFill/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pic>
          <p:nvPicPr>
            <p:cNvPr id="37" name="Picture 5" descr="F:\1-原创素材\4_ks02\PPT\PPT-0_小图标\021.pn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33057" y="1714667"/>
              <a:ext cx="270459" cy="23313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53" name="TextBox 52"/>
          <p:cNvSpPr txBox="1"/>
          <p:nvPr/>
        </p:nvSpPr>
        <p:spPr>
          <a:xfrm>
            <a:off x="2195736" y="2130410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4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关于我们</a:t>
            </a:r>
            <a:endParaRPr lang="zh-CN" altLang="en-US" sz="4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270523" y="2706474"/>
            <a:ext cx="279435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ABOUT US</a:t>
            </a:r>
            <a:endParaRPr lang="zh-CN" altLang="en-US" sz="4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915816" y="3282538"/>
            <a:ext cx="25565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LOGO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上海市某某公司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498037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" grpId="0"/>
      <p:bldP spid="2" grpId="0"/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>
            <a:off x="467544" y="353229"/>
            <a:ext cx="3179086" cy="553998"/>
            <a:chOff x="467544" y="353229"/>
            <a:chExt cx="3179086" cy="553998"/>
          </a:xfrm>
        </p:grpSpPr>
        <p:sp>
          <p:nvSpPr>
            <p:cNvPr id="3" name="TextBox 2"/>
            <p:cNvSpPr txBox="1"/>
            <p:nvPr/>
          </p:nvSpPr>
          <p:spPr>
            <a:xfrm>
              <a:off x="467544" y="353229"/>
              <a:ext cx="1723549" cy="5539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000" dirty="0" smtClean="0">
                  <a:solidFill>
                    <a:schemeClr val="accent2"/>
                  </a:solidFill>
                  <a:latin typeface="微软雅黑" pitchFamily="34" charset="-122"/>
                  <a:ea typeface="微软雅黑" pitchFamily="34" charset="-122"/>
                </a:rPr>
                <a:t>公司简介</a:t>
              </a:r>
              <a:endParaRPr lang="zh-CN" altLang="en-US" sz="1400" dirty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2061260" y="368618"/>
              <a:ext cx="1585370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dirty="0">
                  <a:solidFill>
                    <a:schemeClr val="accent2"/>
                  </a:solidFill>
                  <a:latin typeface="微软雅黑" pitchFamily="34" charset="-122"/>
                  <a:ea typeface="微软雅黑" pitchFamily="34" charset="-122"/>
                </a:rPr>
                <a:t>COMPANY </a:t>
              </a:r>
              <a:endParaRPr lang="en-US" altLang="zh-CN" sz="1400" dirty="0" smtClean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r>
                <a:rPr lang="en-US" altLang="zh-CN" sz="1400" dirty="0" smtClean="0">
                  <a:solidFill>
                    <a:schemeClr val="accent2"/>
                  </a:solidFill>
                  <a:latin typeface="微软雅黑" pitchFamily="34" charset="-122"/>
                  <a:ea typeface="微软雅黑" pitchFamily="34" charset="-122"/>
                </a:rPr>
                <a:t>INTRODUCTION</a:t>
              </a:r>
              <a:endParaRPr lang="zh-CN" altLang="en-US" sz="1400" dirty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4" name="梯形 3"/>
          <p:cNvSpPr/>
          <p:nvPr/>
        </p:nvSpPr>
        <p:spPr>
          <a:xfrm rot="16200000">
            <a:off x="1831514" y="-1572384"/>
            <a:ext cx="5472608" cy="9152364"/>
          </a:xfrm>
          <a:prstGeom prst="trapezoid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28" name="Picture 3" descr="I:\f\PPT库\剪影人物\167.png"/>
          <p:cNvPicPr>
            <a:picLocks noChangeAspect="1" noChangeArrowheads="1"/>
          </p:cNvPicPr>
          <p:nvPr/>
        </p:nvPicPr>
        <p:blipFill>
          <a:blip r:embed="rId4" cstate="email">
            <a:duotone>
              <a:schemeClr val="accent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764116" y="1889927"/>
            <a:ext cx="830072" cy="2249073"/>
          </a:xfrm>
          <a:prstGeom prst="rect">
            <a:avLst/>
          </a:prstGeom>
          <a:noFill/>
          <a:effectLst>
            <a:reflection blurRad="6350" stA="52000" endA="300" endPos="35000" dir="5400000" sy="-100000" algn="bl" rotWithShape="0"/>
          </a:effectLst>
        </p:spPr>
      </p:pic>
      <p:pic>
        <p:nvPicPr>
          <p:cNvPr id="29" name="Picture 4" descr="I:\f\PPT库\剪影人物\191.pn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1651033" y="1320107"/>
            <a:ext cx="1080120" cy="3226301"/>
          </a:xfrm>
          <a:prstGeom prst="rect">
            <a:avLst/>
          </a:prstGeom>
          <a:noFill/>
          <a:effectLst>
            <a:reflection blurRad="6350" stA="52000" endA="300" endPos="35000" dir="5400000" sy="-100000" algn="bl" rotWithShape="0"/>
          </a:effectLst>
        </p:spPr>
      </p:pic>
      <p:sp>
        <p:nvSpPr>
          <p:cNvPr id="11" name="TextBox 10"/>
          <p:cNvSpPr txBox="1"/>
          <p:nvPr/>
        </p:nvSpPr>
        <p:spPr>
          <a:xfrm>
            <a:off x="3419872" y="1635646"/>
            <a:ext cx="525658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　　上海某某有</a:t>
            </a:r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限公司是一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家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XXXXX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专</a:t>
            </a:r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业生产商。公司地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处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XXXX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经</a:t>
            </a:r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济开发区，公司集研发、生产和销售为一体，另具备海内外半导体专业人士提供技 术支持。公司与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20XX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度通过</a:t>
            </a:r>
            <a:r>
              <a:rPr lang="en-US" altLang="zh-CN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ISO-9001-2008 </a:t>
            </a:r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质量体系认证。公司以“观念持续改变、自我不断创新、品质持续提高、效率不断提升”的经营理念，坚持以客户为导向，追求持续经营，满足客户需求。</a:t>
            </a:r>
            <a:b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</a:br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/>
            </a:r>
            <a:b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</a:br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　　产品主要适用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于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XXXX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封</a:t>
            </a:r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装测试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XXXX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光</a:t>
            </a:r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电和太阳能光电等行业。承接各种铝合、金型材的模具、挤压成型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XX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数</a:t>
            </a:r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控精密加工和表面研磨等业务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en-US" sz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52076073"/>
      </p:ext>
    </p:extLst>
  </p:cSld>
  <p:clrMapOvr>
    <a:masterClrMapping/>
  </p:clrMapOvr>
  <p:transition spd="slow" advClick="0" advTm="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ou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2" presetClass="entr" presetSubtype="1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1" name="直接箭头连接符 20"/>
          <p:cNvCxnSpPr/>
          <p:nvPr/>
        </p:nvCxnSpPr>
        <p:spPr>
          <a:xfrm>
            <a:off x="4860032" y="3233569"/>
            <a:ext cx="1224136" cy="504056"/>
          </a:xfrm>
          <a:prstGeom prst="straightConnector1">
            <a:avLst/>
          </a:prstGeom>
          <a:ln w="9525">
            <a:solidFill>
              <a:srgbClr val="0A6446"/>
            </a:solidFill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箭头连接符 25"/>
          <p:cNvCxnSpPr/>
          <p:nvPr/>
        </p:nvCxnSpPr>
        <p:spPr>
          <a:xfrm flipV="1">
            <a:off x="4860032" y="1937425"/>
            <a:ext cx="1224136" cy="504056"/>
          </a:xfrm>
          <a:prstGeom prst="straightConnector1">
            <a:avLst/>
          </a:prstGeom>
          <a:ln w="9525">
            <a:solidFill>
              <a:srgbClr val="0A6446"/>
            </a:solidFill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箭头连接符 29"/>
          <p:cNvCxnSpPr/>
          <p:nvPr/>
        </p:nvCxnSpPr>
        <p:spPr>
          <a:xfrm flipH="1" flipV="1">
            <a:off x="2689547" y="2009433"/>
            <a:ext cx="1234381" cy="432048"/>
          </a:xfrm>
          <a:prstGeom prst="straightConnector1">
            <a:avLst/>
          </a:prstGeom>
          <a:ln w="9525">
            <a:solidFill>
              <a:srgbClr val="0A6446"/>
            </a:solidFill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箭头连接符 31"/>
          <p:cNvCxnSpPr/>
          <p:nvPr/>
        </p:nvCxnSpPr>
        <p:spPr>
          <a:xfrm flipH="1">
            <a:off x="2689547" y="3233569"/>
            <a:ext cx="1234381" cy="504056"/>
          </a:xfrm>
          <a:prstGeom prst="straightConnector1">
            <a:avLst/>
          </a:prstGeom>
          <a:ln w="9525">
            <a:solidFill>
              <a:srgbClr val="0A6446"/>
            </a:solidFill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4" name="组合 33"/>
          <p:cNvGrpSpPr/>
          <p:nvPr/>
        </p:nvGrpSpPr>
        <p:grpSpPr>
          <a:xfrm>
            <a:off x="467544" y="353229"/>
            <a:ext cx="3179086" cy="553998"/>
            <a:chOff x="467544" y="353229"/>
            <a:chExt cx="3179086" cy="553998"/>
          </a:xfrm>
        </p:grpSpPr>
        <p:sp>
          <p:nvSpPr>
            <p:cNvPr id="3" name="TextBox 2"/>
            <p:cNvSpPr txBox="1"/>
            <p:nvPr/>
          </p:nvSpPr>
          <p:spPr>
            <a:xfrm>
              <a:off x="467544" y="353229"/>
              <a:ext cx="1723549" cy="5539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000" dirty="0" smtClean="0">
                  <a:solidFill>
                    <a:schemeClr val="accent2"/>
                  </a:solidFill>
                  <a:latin typeface="微软雅黑" pitchFamily="34" charset="-122"/>
                  <a:ea typeface="微软雅黑" pitchFamily="34" charset="-122"/>
                </a:rPr>
                <a:t>业务介绍</a:t>
              </a:r>
              <a:endParaRPr lang="zh-CN" altLang="en-US" sz="1400" dirty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2061260" y="368618"/>
              <a:ext cx="1585370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dirty="0" smtClean="0">
                  <a:solidFill>
                    <a:schemeClr val="accent2"/>
                  </a:solidFill>
                  <a:latin typeface="微软雅黑" pitchFamily="34" charset="-122"/>
                  <a:ea typeface="微软雅黑" pitchFamily="34" charset="-122"/>
                </a:rPr>
                <a:t>BUSINESS </a:t>
              </a:r>
            </a:p>
            <a:p>
              <a:r>
                <a:rPr lang="en-US" altLang="zh-CN" sz="1400" dirty="0" smtClean="0">
                  <a:solidFill>
                    <a:schemeClr val="accent2"/>
                  </a:solidFill>
                  <a:latin typeface="微软雅黑" pitchFamily="34" charset="-122"/>
                  <a:ea typeface="微软雅黑" pitchFamily="34" charset="-122"/>
                </a:rPr>
                <a:t>INTRODUCTION</a:t>
              </a:r>
              <a:endParaRPr lang="zh-CN" altLang="en-US" sz="1400" dirty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4" name="梯形 3"/>
          <p:cNvSpPr/>
          <p:nvPr/>
        </p:nvSpPr>
        <p:spPr>
          <a:xfrm rot="16200000">
            <a:off x="1831514" y="-6720358"/>
            <a:ext cx="5472608" cy="9152364"/>
          </a:xfrm>
          <a:prstGeom prst="trapezoid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" name="弧形 6"/>
          <p:cNvSpPr/>
          <p:nvPr/>
        </p:nvSpPr>
        <p:spPr>
          <a:xfrm>
            <a:off x="3795152" y="2210216"/>
            <a:ext cx="1224136" cy="1224136"/>
          </a:xfrm>
          <a:prstGeom prst="arc">
            <a:avLst/>
          </a:prstGeom>
          <a:ln w="2540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弧形 11"/>
          <p:cNvSpPr/>
          <p:nvPr/>
        </p:nvSpPr>
        <p:spPr>
          <a:xfrm rot="16200000">
            <a:off x="3764672" y="2210216"/>
            <a:ext cx="1224136" cy="1224136"/>
          </a:xfrm>
          <a:prstGeom prst="arc">
            <a:avLst/>
          </a:prstGeom>
          <a:ln w="25400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弧形 12"/>
          <p:cNvSpPr/>
          <p:nvPr/>
        </p:nvSpPr>
        <p:spPr>
          <a:xfrm rot="10800000">
            <a:off x="3764672" y="2240696"/>
            <a:ext cx="1224136" cy="1224136"/>
          </a:xfrm>
          <a:prstGeom prst="arc">
            <a:avLst/>
          </a:prstGeom>
          <a:ln w="2540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弧形 13"/>
          <p:cNvSpPr/>
          <p:nvPr/>
        </p:nvSpPr>
        <p:spPr>
          <a:xfrm rot="5400000">
            <a:off x="3795152" y="2240696"/>
            <a:ext cx="1224136" cy="1224136"/>
          </a:xfrm>
          <a:prstGeom prst="arc">
            <a:avLst/>
          </a:prstGeom>
          <a:ln w="2540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2" name="组合 41"/>
          <p:cNvGrpSpPr/>
          <p:nvPr/>
        </p:nvGrpSpPr>
        <p:grpSpPr>
          <a:xfrm>
            <a:off x="1618533" y="1491630"/>
            <a:ext cx="1338828" cy="1418044"/>
            <a:chOff x="1618533" y="1491630"/>
            <a:chExt cx="1338828" cy="1418044"/>
          </a:xfrm>
        </p:grpSpPr>
        <p:grpSp>
          <p:nvGrpSpPr>
            <p:cNvPr id="35" name="组合 34"/>
            <p:cNvGrpSpPr/>
            <p:nvPr/>
          </p:nvGrpSpPr>
          <p:grpSpPr>
            <a:xfrm>
              <a:off x="1907704" y="1491630"/>
              <a:ext cx="781843" cy="781843"/>
              <a:chOff x="1907704" y="1491630"/>
              <a:chExt cx="781843" cy="781843"/>
            </a:xfrm>
          </p:grpSpPr>
          <p:sp>
            <p:nvSpPr>
              <p:cNvPr id="16" name="椭圆 15"/>
              <p:cNvSpPr/>
              <p:nvPr/>
            </p:nvSpPr>
            <p:spPr>
              <a:xfrm>
                <a:off x="1907704" y="1491630"/>
                <a:ext cx="781843" cy="781843"/>
              </a:xfrm>
              <a:prstGeom prst="ellips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pic>
            <p:nvPicPr>
              <p:cNvPr id="7170" name="Picture 2" descr="F:\1-原创素材\4_ks02\PPT\PPT-0_小图标\042.png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brightnessContrast bright="10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133655" y="1611293"/>
                <a:ext cx="308585" cy="536743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33" name="TextBox 32"/>
            <p:cNvSpPr txBox="1"/>
            <p:nvPr/>
          </p:nvSpPr>
          <p:spPr>
            <a:xfrm>
              <a:off x="1618533" y="2324899"/>
              <a:ext cx="1338828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400" b="1" dirty="0" smtClean="0">
                  <a:solidFill>
                    <a:schemeClr val="accent2">
                      <a:lumMod val="7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业务介绍</a:t>
              </a:r>
              <a:r>
                <a:rPr lang="en-US" altLang="zh-CN" sz="1400" b="1" dirty="0" smtClean="0">
                  <a:solidFill>
                    <a:schemeClr val="accent2">
                      <a:lumMod val="7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1</a:t>
              </a:r>
            </a:p>
            <a:p>
              <a:pPr algn="ctr"/>
              <a:r>
                <a:rPr lang="zh-CN" altLang="en-US" sz="900" dirty="0">
                  <a:solidFill>
                    <a:schemeClr val="accent2">
                      <a:lumMod val="7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输入业务介绍文字说</a:t>
              </a:r>
              <a:r>
                <a:rPr lang="zh-CN" altLang="en-US" sz="900" dirty="0" smtClean="0">
                  <a:solidFill>
                    <a:schemeClr val="accent2">
                      <a:lumMod val="7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明</a:t>
              </a:r>
              <a:endParaRPr lang="en-US" altLang="zh-CN" sz="900" dirty="0" smtClean="0">
                <a:solidFill>
                  <a:schemeClr val="accent2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/>
              <a:r>
                <a:rPr lang="zh-CN" altLang="en-US" sz="900" dirty="0" smtClean="0">
                  <a:solidFill>
                    <a:schemeClr val="accent2">
                      <a:lumMod val="7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输</a:t>
              </a:r>
              <a:r>
                <a:rPr lang="zh-CN" altLang="en-US" sz="900" dirty="0">
                  <a:solidFill>
                    <a:schemeClr val="accent2">
                      <a:lumMod val="7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入业务介绍文字说</a:t>
              </a:r>
              <a:r>
                <a:rPr lang="zh-CN" altLang="en-US" sz="900" dirty="0" smtClean="0">
                  <a:solidFill>
                    <a:schemeClr val="accent2">
                      <a:lumMod val="7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明</a:t>
              </a:r>
              <a:endParaRPr lang="zh-CN" altLang="en-US" sz="900" dirty="0">
                <a:solidFill>
                  <a:schemeClr val="accent2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1618533" y="3449592"/>
            <a:ext cx="1338828" cy="1384148"/>
            <a:chOff x="1618533" y="3449592"/>
            <a:chExt cx="1338828" cy="1384148"/>
          </a:xfrm>
        </p:grpSpPr>
        <p:grpSp>
          <p:nvGrpSpPr>
            <p:cNvPr id="36" name="组合 35"/>
            <p:cNvGrpSpPr/>
            <p:nvPr/>
          </p:nvGrpSpPr>
          <p:grpSpPr>
            <a:xfrm>
              <a:off x="1907704" y="3449592"/>
              <a:ext cx="781843" cy="781843"/>
              <a:chOff x="1907704" y="3449592"/>
              <a:chExt cx="781843" cy="781843"/>
            </a:xfrm>
          </p:grpSpPr>
          <p:sp>
            <p:nvSpPr>
              <p:cNvPr id="22" name="椭圆 21"/>
              <p:cNvSpPr/>
              <p:nvPr/>
            </p:nvSpPr>
            <p:spPr>
              <a:xfrm>
                <a:off x="1907704" y="3449592"/>
                <a:ext cx="781843" cy="781843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pic>
            <p:nvPicPr>
              <p:cNvPr id="7171" name="Picture 3" descr="F:\1-原创素材\4_ks02\PPT\PPT-0_小图标\043.png"/>
              <p:cNvPicPr>
                <a:picLocks noChangeAspect="1" noChangeArrowheads="1"/>
              </p:cNvPicPr>
              <p:nvPr/>
            </p:nvPicPr>
            <p:blipFill>
              <a:blip r:embed="rId6" cstate="print">
                <a:extLst>
                  <a:ext uri="{BEBA8EAE-BF5A-486C-A8C5-ECC9F3942E4B}">
                    <a14:imgProps xmlns:a14="http://schemas.microsoft.com/office/drawing/2010/main">
                      <a14:imgLayer r:embed="rId7">
                        <a14:imgEffect>
                          <a14:brightnessContrast bright="10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037038" y="3612789"/>
                <a:ext cx="516066" cy="41386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38" name="TextBox 37"/>
            <p:cNvSpPr txBox="1"/>
            <p:nvPr/>
          </p:nvSpPr>
          <p:spPr>
            <a:xfrm>
              <a:off x="1618533" y="4248965"/>
              <a:ext cx="1338828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400" b="1" dirty="0" smtClean="0">
                  <a:solidFill>
                    <a:schemeClr val="accent3"/>
                  </a:solidFill>
                  <a:latin typeface="微软雅黑" pitchFamily="34" charset="-122"/>
                  <a:ea typeface="微软雅黑" pitchFamily="34" charset="-122"/>
                </a:rPr>
                <a:t>业务介绍</a:t>
              </a:r>
              <a:r>
                <a:rPr lang="en-US" altLang="zh-CN" sz="1400" b="1" dirty="0" smtClean="0">
                  <a:solidFill>
                    <a:schemeClr val="accent3"/>
                  </a:solidFill>
                  <a:latin typeface="微软雅黑" pitchFamily="34" charset="-122"/>
                  <a:ea typeface="微软雅黑" pitchFamily="34" charset="-122"/>
                </a:rPr>
                <a:t>2</a:t>
              </a:r>
            </a:p>
            <a:p>
              <a:pPr algn="ctr"/>
              <a:r>
                <a:rPr lang="zh-CN" altLang="en-US" sz="900" dirty="0">
                  <a:solidFill>
                    <a:schemeClr val="accent3"/>
                  </a:solidFill>
                  <a:latin typeface="微软雅黑" pitchFamily="34" charset="-122"/>
                  <a:ea typeface="微软雅黑" pitchFamily="34" charset="-122"/>
                </a:rPr>
                <a:t>输入业务介绍文字说</a:t>
              </a:r>
              <a:r>
                <a:rPr lang="zh-CN" altLang="en-US" sz="900" dirty="0" smtClean="0">
                  <a:solidFill>
                    <a:schemeClr val="accent3"/>
                  </a:solidFill>
                  <a:latin typeface="微软雅黑" pitchFamily="34" charset="-122"/>
                  <a:ea typeface="微软雅黑" pitchFamily="34" charset="-122"/>
                </a:rPr>
                <a:t>明</a:t>
              </a:r>
              <a:endParaRPr lang="en-US" altLang="zh-CN" sz="900" dirty="0" smtClean="0">
                <a:solidFill>
                  <a:schemeClr val="accent3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/>
              <a:r>
                <a:rPr lang="zh-CN" altLang="en-US" sz="900" dirty="0" smtClean="0">
                  <a:solidFill>
                    <a:schemeClr val="accent3"/>
                  </a:solidFill>
                  <a:latin typeface="微软雅黑" pitchFamily="34" charset="-122"/>
                  <a:ea typeface="微软雅黑" pitchFamily="34" charset="-122"/>
                </a:rPr>
                <a:t>输</a:t>
              </a:r>
              <a:r>
                <a:rPr lang="zh-CN" altLang="en-US" sz="900" dirty="0">
                  <a:solidFill>
                    <a:schemeClr val="accent3"/>
                  </a:solidFill>
                  <a:latin typeface="微软雅黑" pitchFamily="34" charset="-122"/>
                  <a:ea typeface="微软雅黑" pitchFamily="34" charset="-122"/>
                </a:rPr>
                <a:t>入业务介绍文字说</a:t>
              </a:r>
              <a:r>
                <a:rPr lang="zh-CN" altLang="en-US" sz="900" dirty="0" smtClean="0">
                  <a:solidFill>
                    <a:schemeClr val="accent3"/>
                  </a:solidFill>
                  <a:latin typeface="微软雅黑" pitchFamily="34" charset="-122"/>
                  <a:ea typeface="微软雅黑" pitchFamily="34" charset="-122"/>
                </a:rPr>
                <a:t>明</a:t>
              </a:r>
              <a:endParaRPr lang="zh-CN" altLang="en-US" sz="900" dirty="0">
                <a:solidFill>
                  <a:schemeClr val="accent3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5877683" y="1500012"/>
            <a:ext cx="1338828" cy="1407396"/>
            <a:chOff x="5877683" y="1500012"/>
            <a:chExt cx="1338828" cy="1407396"/>
          </a:xfrm>
        </p:grpSpPr>
        <p:grpSp>
          <p:nvGrpSpPr>
            <p:cNvPr id="37" name="组合 36"/>
            <p:cNvGrpSpPr/>
            <p:nvPr/>
          </p:nvGrpSpPr>
          <p:grpSpPr>
            <a:xfrm>
              <a:off x="6156176" y="1500012"/>
              <a:ext cx="781843" cy="781843"/>
              <a:chOff x="6156176" y="1500012"/>
              <a:chExt cx="781843" cy="781843"/>
            </a:xfrm>
          </p:grpSpPr>
          <p:sp>
            <p:nvSpPr>
              <p:cNvPr id="23" name="椭圆 22"/>
              <p:cNvSpPr/>
              <p:nvPr/>
            </p:nvSpPr>
            <p:spPr>
              <a:xfrm>
                <a:off x="6156176" y="1500012"/>
                <a:ext cx="781843" cy="781843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pic>
            <p:nvPicPr>
              <p:cNvPr id="7173" name="Picture 5" descr="F:\1-原创素材\4_ks02\PPT\PPT-0_小图标\064.png"/>
              <p:cNvPicPr>
                <a:picLocks noChangeAspect="1" noChangeArrowheads="1"/>
              </p:cNvPicPr>
              <p:nvPr/>
            </p:nvPicPr>
            <p:blipFill>
              <a:blip r:embed="rId8" cstate="print">
                <a:extLst>
                  <a:ext uri="{BEBA8EAE-BF5A-486C-A8C5-ECC9F3942E4B}">
                    <a14:imgProps xmlns:a14="http://schemas.microsoft.com/office/drawing/2010/main">
                      <a14:imgLayer r:embed="rId9">
                        <a14:imgEffect>
                          <a14:brightnessContrast bright="10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315434" y="1705026"/>
                <a:ext cx="464832" cy="35774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39" name="TextBox 38"/>
            <p:cNvSpPr txBox="1"/>
            <p:nvPr/>
          </p:nvSpPr>
          <p:spPr>
            <a:xfrm>
              <a:off x="5877683" y="2322633"/>
              <a:ext cx="1338828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400" b="1" dirty="0" smtClean="0">
                  <a:solidFill>
                    <a:schemeClr val="accent4"/>
                  </a:solidFill>
                  <a:latin typeface="微软雅黑" pitchFamily="34" charset="-122"/>
                  <a:ea typeface="微软雅黑" pitchFamily="34" charset="-122"/>
                </a:rPr>
                <a:t>业务介绍</a:t>
              </a:r>
              <a:r>
                <a:rPr lang="en-US" altLang="zh-CN" sz="1400" b="1" dirty="0" smtClean="0">
                  <a:solidFill>
                    <a:schemeClr val="accent4"/>
                  </a:solidFill>
                  <a:latin typeface="微软雅黑" pitchFamily="34" charset="-122"/>
                  <a:ea typeface="微软雅黑" pitchFamily="34" charset="-122"/>
                </a:rPr>
                <a:t>4</a:t>
              </a:r>
            </a:p>
            <a:p>
              <a:pPr algn="ctr"/>
              <a:r>
                <a:rPr lang="zh-CN" altLang="en-US" sz="900" dirty="0">
                  <a:solidFill>
                    <a:schemeClr val="accent4"/>
                  </a:solidFill>
                  <a:latin typeface="微软雅黑" pitchFamily="34" charset="-122"/>
                  <a:ea typeface="微软雅黑" pitchFamily="34" charset="-122"/>
                </a:rPr>
                <a:t>输入业务介绍文字说</a:t>
              </a:r>
              <a:r>
                <a:rPr lang="zh-CN" altLang="en-US" sz="900" dirty="0" smtClean="0">
                  <a:solidFill>
                    <a:schemeClr val="accent4"/>
                  </a:solidFill>
                  <a:latin typeface="微软雅黑" pitchFamily="34" charset="-122"/>
                  <a:ea typeface="微软雅黑" pitchFamily="34" charset="-122"/>
                </a:rPr>
                <a:t>明</a:t>
              </a:r>
              <a:endParaRPr lang="en-US" altLang="zh-CN" sz="900" dirty="0" smtClean="0">
                <a:solidFill>
                  <a:schemeClr val="accent4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/>
              <a:r>
                <a:rPr lang="zh-CN" altLang="en-US" sz="900" dirty="0" smtClean="0">
                  <a:solidFill>
                    <a:schemeClr val="accent4"/>
                  </a:solidFill>
                  <a:latin typeface="微软雅黑" pitchFamily="34" charset="-122"/>
                  <a:ea typeface="微软雅黑" pitchFamily="34" charset="-122"/>
                </a:rPr>
                <a:t>输</a:t>
              </a:r>
              <a:r>
                <a:rPr lang="zh-CN" altLang="en-US" sz="900" dirty="0">
                  <a:solidFill>
                    <a:schemeClr val="accent4"/>
                  </a:solidFill>
                  <a:latin typeface="微软雅黑" pitchFamily="34" charset="-122"/>
                  <a:ea typeface="微软雅黑" pitchFamily="34" charset="-122"/>
                </a:rPr>
                <a:t>入业务介绍文字说</a:t>
              </a:r>
              <a:r>
                <a:rPr lang="zh-CN" altLang="en-US" sz="900" dirty="0" smtClean="0">
                  <a:solidFill>
                    <a:schemeClr val="accent4"/>
                  </a:solidFill>
                  <a:latin typeface="微软雅黑" pitchFamily="34" charset="-122"/>
                  <a:ea typeface="微软雅黑" pitchFamily="34" charset="-122"/>
                </a:rPr>
                <a:t>明</a:t>
              </a:r>
              <a:endParaRPr lang="zh-CN" altLang="en-US" sz="900" dirty="0">
                <a:solidFill>
                  <a:schemeClr val="accent4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5885674" y="3457974"/>
            <a:ext cx="1338828" cy="1375766"/>
            <a:chOff x="5885674" y="3457974"/>
            <a:chExt cx="1338828" cy="1375766"/>
          </a:xfrm>
        </p:grpSpPr>
        <p:grpSp>
          <p:nvGrpSpPr>
            <p:cNvPr id="41" name="组合 40"/>
            <p:cNvGrpSpPr/>
            <p:nvPr/>
          </p:nvGrpSpPr>
          <p:grpSpPr>
            <a:xfrm>
              <a:off x="6156176" y="3457974"/>
              <a:ext cx="781843" cy="781843"/>
              <a:chOff x="6156176" y="3457974"/>
              <a:chExt cx="781843" cy="781843"/>
            </a:xfrm>
          </p:grpSpPr>
          <p:sp>
            <p:nvSpPr>
              <p:cNvPr id="24" name="椭圆 23"/>
              <p:cNvSpPr/>
              <p:nvPr/>
            </p:nvSpPr>
            <p:spPr>
              <a:xfrm>
                <a:off x="6156176" y="3457974"/>
                <a:ext cx="781843" cy="781843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pic>
            <p:nvPicPr>
              <p:cNvPr id="7172" name="Picture 4" descr="F:\1-原创素材\4_ks02\PPT\PPT-0_小图标\048.png"/>
              <p:cNvPicPr>
                <a:picLocks noChangeAspect="1" noChangeArrowheads="1"/>
              </p:cNvPicPr>
              <p:nvPr/>
            </p:nvPicPr>
            <p:blipFill>
              <a:blip r:embed="rId10" cstate="print">
                <a:extLst>
                  <a:ext uri="{BEBA8EAE-BF5A-486C-A8C5-ECC9F3942E4B}">
                    <a14:imgProps xmlns:a14="http://schemas.microsoft.com/office/drawing/2010/main">
                      <a14:imgLayer r:embed="rId11">
                        <a14:imgEffect>
                          <a14:brightnessContrast bright="10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300193" y="3648608"/>
                <a:ext cx="504055" cy="37804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40" name="TextBox 39"/>
            <p:cNvSpPr txBox="1"/>
            <p:nvPr/>
          </p:nvSpPr>
          <p:spPr>
            <a:xfrm>
              <a:off x="5885674" y="4248965"/>
              <a:ext cx="1338828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400" b="1" dirty="0" smtClean="0">
                  <a:solidFill>
                    <a:schemeClr val="accent2"/>
                  </a:solidFill>
                  <a:latin typeface="微软雅黑" pitchFamily="34" charset="-122"/>
                  <a:ea typeface="微软雅黑" pitchFamily="34" charset="-122"/>
                </a:rPr>
                <a:t>业务介绍</a:t>
              </a:r>
              <a:r>
                <a:rPr lang="en-US" altLang="zh-CN" sz="1400" b="1" dirty="0" smtClean="0">
                  <a:solidFill>
                    <a:schemeClr val="accent2"/>
                  </a:solidFill>
                  <a:latin typeface="微软雅黑" pitchFamily="34" charset="-122"/>
                  <a:ea typeface="微软雅黑" pitchFamily="34" charset="-122"/>
                </a:rPr>
                <a:t>3</a:t>
              </a:r>
            </a:p>
            <a:p>
              <a:pPr algn="ctr"/>
              <a:r>
                <a:rPr lang="zh-CN" altLang="en-US" sz="900" dirty="0">
                  <a:solidFill>
                    <a:schemeClr val="accent2"/>
                  </a:solidFill>
                  <a:latin typeface="微软雅黑" pitchFamily="34" charset="-122"/>
                  <a:ea typeface="微软雅黑" pitchFamily="34" charset="-122"/>
                </a:rPr>
                <a:t>输入业务介绍文字说</a:t>
              </a:r>
              <a:r>
                <a:rPr lang="zh-CN" altLang="en-US" sz="900" dirty="0" smtClean="0">
                  <a:solidFill>
                    <a:schemeClr val="accent2"/>
                  </a:solidFill>
                  <a:latin typeface="微软雅黑" pitchFamily="34" charset="-122"/>
                  <a:ea typeface="微软雅黑" pitchFamily="34" charset="-122"/>
                </a:rPr>
                <a:t>明</a:t>
              </a:r>
              <a:endParaRPr lang="en-US" altLang="zh-CN" sz="900" dirty="0" smtClean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/>
              <a:r>
                <a:rPr lang="zh-CN" altLang="en-US" sz="900" dirty="0" smtClean="0">
                  <a:solidFill>
                    <a:schemeClr val="accent2"/>
                  </a:solidFill>
                  <a:latin typeface="微软雅黑" pitchFamily="34" charset="-122"/>
                  <a:ea typeface="微软雅黑" pitchFamily="34" charset="-122"/>
                </a:rPr>
                <a:t>输</a:t>
              </a:r>
              <a:r>
                <a:rPr lang="zh-CN" altLang="en-US" sz="900" dirty="0">
                  <a:solidFill>
                    <a:schemeClr val="accent2"/>
                  </a:solidFill>
                  <a:latin typeface="微软雅黑" pitchFamily="34" charset="-122"/>
                  <a:ea typeface="微软雅黑" pitchFamily="34" charset="-122"/>
                </a:rPr>
                <a:t>入业务介绍文字说</a:t>
              </a:r>
              <a:r>
                <a:rPr lang="zh-CN" altLang="en-US" sz="900" dirty="0" smtClean="0">
                  <a:solidFill>
                    <a:schemeClr val="accent2"/>
                  </a:solidFill>
                  <a:latin typeface="微软雅黑" pitchFamily="34" charset="-122"/>
                  <a:ea typeface="微软雅黑" pitchFamily="34" charset="-122"/>
                </a:rPr>
                <a:t>明</a:t>
              </a:r>
              <a:endParaRPr lang="zh-CN" altLang="en-US" sz="900" dirty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68253737"/>
      </p:ext>
    </p:extLst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ou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000"/>
                            </p:stCondLst>
                            <p:childTnLst>
                              <p:par>
                                <p:cTn id="3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500"/>
                            </p:stCondLst>
                            <p:childTnLst>
                              <p:par>
                                <p:cTn id="3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500"/>
                            </p:stCondLst>
                            <p:childTnLst>
                              <p:par>
                                <p:cTn id="4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000"/>
                            </p:stCondLst>
                            <p:childTnLst>
                              <p:par>
                                <p:cTn id="4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7000"/>
                            </p:stCondLst>
                            <p:childTnLst>
                              <p:par>
                                <p:cTn id="5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7500"/>
                            </p:stCondLst>
                            <p:childTnLst>
                              <p:par>
                                <p:cTn id="5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2" grpId="0" animBg="1"/>
      <p:bldP spid="13" grpId="0" animBg="1"/>
      <p:bldP spid="1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组合 30"/>
          <p:cNvGrpSpPr/>
          <p:nvPr/>
        </p:nvGrpSpPr>
        <p:grpSpPr>
          <a:xfrm>
            <a:off x="467544" y="353229"/>
            <a:ext cx="3151899" cy="553998"/>
            <a:chOff x="467544" y="353229"/>
            <a:chExt cx="3151899" cy="553998"/>
          </a:xfrm>
        </p:grpSpPr>
        <p:sp>
          <p:nvSpPr>
            <p:cNvPr id="3" name="TextBox 2"/>
            <p:cNvSpPr txBox="1"/>
            <p:nvPr/>
          </p:nvSpPr>
          <p:spPr>
            <a:xfrm>
              <a:off x="467544" y="353229"/>
              <a:ext cx="1723549" cy="5539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000" dirty="0" smtClean="0">
                  <a:solidFill>
                    <a:schemeClr val="accent2"/>
                  </a:solidFill>
                  <a:latin typeface="微软雅黑" pitchFamily="34" charset="-122"/>
                  <a:ea typeface="微软雅黑" pitchFamily="34" charset="-122"/>
                </a:rPr>
                <a:t>发展历程</a:t>
              </a:r>
              <a:endParaRPr lang="zh-CN" altLang="en-US" sz="1400" dirty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2061260" y="368618"/>
              <a:ext cx="1558183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dirty="0" smtClean="0">
                  <a:solidFill>
                    <a:schemeClr val="accent2"/>
                  </a:solidFill>
                  <a:latin typeface="微软雅黑" pitchFamily="34" charset="-122"/>
                  <a:ea typeface="微软雅黑" pitchFamily="34" charset="-122"/>
                </a:rPr>
                <a:t>DEVELOPMENT </a:t>
              </a:r>
            </a:p>
            <a:p>
              <a:r>
                <a:rPr lang="en-US" altLang="zh-CN" sz="1400" dirty="0" smtClean="0">
                  <a:solidFill>
                    <a:schemeClr val="accent2"/>
                  </a:solidFill>
                  <a:latin typeface="微软雅黑" pitchFamily="34" charset="-122"/>
                  <a:ea typeface="微软雅黑" pitchFamily="34" charset="-122"/>
                </a:rPr>
                <a:t>PROCESS</a:t>
              </a:r>
              <a:endParaRPr lang="zh-CN" altLang="en-US" sz="1400" dirty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cxnSp>
        <p:nvCxnSpPr>
          <p:cNvPr id="11" name="直接连接符 10"/>
          <p:cNvCxnSpPr/>
          <p:nvPr/>
        </p:nvCxnSpPr>
        <p:spPr>
          <a:xfrm>
            <a:off x="0" y="2215829"/>
            <a:ext cx="7236296" cy="0"/>
          </a:xfrm>
          <a:prstGeom prst="line">
            <a:avLst/>
          </a:prstGeom>
          <a:ln w="762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168" name="组合 7167"/>
          <p:cNvGrpSpPr/>
          <p:nvPr/>
        </p:nvGrpSpPr>
        <p:grpSpPr>
          <a:xfrm>
            <a:off x="6799485" y="2211214"/>
            <a:ext cx="864096" cy="868711"/>
            <a:chOff x="6799485" y="2211214"/>
            <a:chExt cx="864096" cy="868711"/>
          </a:xfrm>
        </p:grpSpPr>
        <p:sp>
          <p:nvSpPr>
            <p:cNvPr id="15" name="弧形 14"/>
            <p:cNvSpPr/>
            <p:nvPr/>
          </p:nvSpPr>
          <p:spPr>
            <a:xfrm>
              <a:off x="6799485" y="2215829"/>
              <a:ext cx="864096" cy="864096"/>
            </a:xfrm>
            <a:prstGeom prst="arc">
              <a:avLst/>
            </a:prstGeom>
            <a:ln w="762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弧形 33"/>
            <p:cNvSpPr/>
            <p:nvPr/>
          </p:nvSpPr>
          <p:spPr>
            <a:xfrm rot="5400000">
              <a:off x="6799485" y="2211214"/>
              <a:ext cx="864096" cy="864096"/>
            </a:xfrm>
            <a:prstGeom prst="arc">
              <a:avLst/>
            </a:prstGeom>
            <a:ln w="762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35" name="直接连接符 34"/>
          <p:cNvCxnSpPr/>
          <p:nvPr/>
        </p:nvCxnSpPr>
        <p:spPr>
          <a:xfrm>
            <a:off x="1331640" y="3075310"/>
            <a:ext cx="5904656" cy="0"/>
          </a:xfrm>
          <a:prstGeom prst="line">
            <a:avLst/>
          </a:prstGeom>
          <a:ln w="762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169" name="组合 7168"/>
          <p:cNvGrpSpPr/>
          <p:nvPr/>
        </p:nvGrpSpPr>
        <p:grpSpPr>
          <a:xfrm>
            <a:off x="899642" y="3068015"/>
            <a:ext cx="864096" cy="871886"/>
            <a:chOff x="899642" y="3068015"/>
            <a:chExt cx="864096" cy="871886"/>
          </a:xfrm>
        </p:grpSpPr>
        <p:sp>
          <p:nvSpPr>
            <p:cNvPr id="36" name="弧形 35"/>
            <p:cNvSpPr/>
            <p:nvPr/>
          </p:nvSpPr>
          <p:spPr>
            <a:xfrm rot="10800000">
              <a:off x="899642" y="3068015"/>
              <a:ext cx="864096" cy="864096"/>
            </a:xfrm>
            <a:prstGeom prst="arc">
              <a:avLst/>
            </a:prstGeom>
            <a:ln w="762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弧形 36"/>
            <p:cNvSpPr/>
            <p:nvPr/>
          </p:nvSpPr>
          <p:spPr>
            <a:xfrm rot="16200000">
              <a:off x="899642" y="3075805"/>
              <a:ext cx="864096" cy="864096"/>
            </a:xfrm>
            <a:prstGeom prst="arc">
              <a:avLst/>
            </a:prstGeom>
            <a:ln w="762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20" name="直接箭头连接符 19"/>
          <p:cNvCxnSpPr/>
          <p:nvPr/>
        </p:nvCxnSpPr>
        <p:spPr>
          <a:xfrm>
            <a:off x="1326927" y="3932111"/>
            <a:ext cx="7272758" cy="0"/>
          </a:xfrm>
          <a:prstGeom prst="straightConnector1">
            <a:avLst/>
          </a:prstGeom>
          <a:ln w="76200">
            <a:solidFill>
              <a:schemeClr val="accent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174" name="组合 7173"/>
          <p:cNvGrpSpPr/>
          <p:nvPr/>
        </p:nvGrpSpPr>
        <p:grpSpPr>
          <a:xfrm>
            <a:off x="880284" y="1160384"/>
            <a:ext cx="902811" cy="1052086"/>
            <a:chOff x="880284" y="1160384"/>
            <a:chExt cx="902811" cy="1052086"/>
          </a:xfrm>
        </p:grpSpPr>
        <p:pic>
          <p:nvPicPr>
            <p:cNvPr id="8195" name="Picture 3" descr="F:\1-原创素材\4_ks02\PPT\PPT-0_小图标\005.png"/>
            <p:cNvPicPr>
              <a:picLocks noChangeAspect="1" noChangeArrowheads="1"/>
            </p:cNvPicPr>
            <p:nvPr/>
          </p:nvPicPr>
          <p:blipFill>
            <a:blip r:embed="rId4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colorTemperature colorTemp="11500"/>
                      </a14:imgEffect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15616" y="1775639"/>
              <a:ext cx="368945" cy="43683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4" name="TextBox 43"/>
            <p:cNvSpPr txBox="1"/>
            <p:nvPr/>
          </p:nvSpPr>
          <p:spPr>
            <a:xfrm>
              <a:off x="880284" y="1160384"/>
              <a:ext cx="902811" cy="61555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2000" b="1" dirty="0" smtClean="0">
                  <a:solidFill>
                    <a:schemeClr val="accent2"/>
                  </a:solidFill>
                  <a:latin typeface="微软雅黑" pitchFamily="34" charset="-122"/>
                  <a:ea typeface="微软雅黑" pitchFamily="34" charset="-122"/>
                </a:rPr>
                <a:t>2006</a:t>
              </a:r>
            </a:p>
            <a:p>
              <a:pPr algn="ctr"/>
              <a:r>
                <a:rPr lang="zh-CN" altLang="en-US" sz="700" dirty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输</a:t>
              </a:r>
              <a:r>
                <a:rPr lang="zh-CN" altLang="en-US" sz="700" dirty="0" smtClean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入发展历程文字</a:t>
              </a:r>
              <a:endParaRPr lang="en-US" altLang="zh-CN" sz="700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/>
              <a:r>
                <a:rPr lang="zh-CN" altLang="en-US" sz="700" dirty="0" smtClean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输</a:t>
              </a:r>
              <a:r>
                <a:rPr lang="zh-CN" altLang="en-US" sz="700" dirty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入发展历程文</a:t>
              </a:r>
              <a:r>
                <a:rPr lang="zh-CN" altLang="en-US" sz="700" dirty="0" smtClean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字</a:t>
              </a:r>
              <a:endParaRPr lang="en-US" altLang="zh-CN" sz="700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7175" name="组合 7174"/>
          <p:cNvGrpSpPr/>
          <p:nvPr/>
        </p:nvGrpSpPr>
        <p:grpSpPr>
          <a:xfrm>
            <a:off x="2627784" y="1160384"/>
            <a:ext cx="902811" cy="1052086"/>
            <a:chOff x="2627784" y="1160384"/>
            <a:chExt cx="902811" cy="1052086"/>
          </a:xfrm>
        </p:grpSpPr>
        <p:pic>
          <p:nvPicPr>
            <p:cNvPr id="45" name="Picture 3" descr="F:\1-原创素材\4_ks02\PPT\PPT-0_小图标\005.png"/>
            <p:cNvPicPr>
              <a:picLocks noChangeAspect="1" noChangeArrowheads="1"/>
            </p:cNvPicPr>
            <p:nvPr/>
          </p:nvPicPr>
          <p:blipFill>
            <a:blip r:embed="rId6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colorTemperature colorTemp="11500"/>
                      </a14:imgEffect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63116" y="1775639"/>
              <a:ext cx="368945" cy="43683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6" name="TextBox 45"/>
            <p:cNvSpPr txBox="1"/>
            <p:nvPr/>
          </p:nvSpPr>
          <p:spPr>
            <a:xfrm>
              <a:off x="2627784" y="1160384"/>
              <a:ext cx="902811" cy="61555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2000" b="1" dirty="0" smtClean="0">
                  <a:solidFill>
                    <a:schemeClr val="accent2"/>
                  </a:solidFill>
                  <a:latin typeface="微软雅黑" pitchFamily="34" charset="-122"/>
                  <a:ea typeface="微软雅黑" pitchFamily="34" charset="-122"/>
                </a:rPr>
                <a:t>2007</a:t>
              </a:r>
            </a:p>
            <a:p>
              <a:pPr algn="ctr"/>
              <a:r>
                <a:rPr lang="zh-CN" altLang="en-US" sz="700" dirty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输</a:t>
              </a:r>
              <a:r>
                <a:rPr lang="zh-CN" altLang="en-US" sz="700" dirty="0" smtClean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入发展历程文字</a:t>
              </a:r>
              <a:endParaRPr lang="en-US" altLang="zh-CN" sz="700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/>
              <a:r>
                <a:rPr lang="zh-CN" altLang="en-US" sz="700" dirty="0" smtClean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输</a:t>
              </a:r>
              <a:r>
                <a:rPr lang="zh-CN" altLang="en-US" sz="700" dirty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入发展历程文</a:t>
              </a:r>
              <a:r>
                <a:rPr lang="zh-CN" altLang="en-US" sz="700" dirty="0" smtClean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字</a:t>
              </a:r>
              <a:endParaRPr lang="en-US" altLang="zh-CN" sz="700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7176" name="组合 7175"/>
          <p:cNvGrpSpPr/>
          <p:nvPr/>
        </p:nvGrpSpPr>
        <p:grpSpPr>
          <a:xfrm>
            <a:off x="4427984" y="1160384"/>
            <a:ext cx="902811" cy="1052086"/>
            <a:chOff x="4427984" y="1160384"/>
            <a:chExt cx="902811" cy="1052086"/>
          </a:xfrm>
        </p:grpSpPr>
        <p:pic>
          <p:nvPicPr>
            <p:cNvPr id="47" name="Picture 3" descr="F:\1-原创素材\4_ks02\PPT\PPT-0_小图标\005.png"/>
            <p:cNvPicPr>
              <a:picLocks noChangeAspect="1" noChangeArrowheads="1"/>
            </p:cNvPicPr>
            <p:nvPr/>
          </p:nvPicPr>
          <p:blipFill>
            <a:blip r:embed="rId6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colorTemperature colorTemp="11500"/>
                      </a14:imgEffect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63315" y="1775639"/>
              <a:ext cx="368945" cy="43683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8" name="TextBox 47"/>
            <p:cNvSpPr txBox="1"/>
            <p:nvPr/>
          </p:nvSpPr>
          <p:spPr>
            <a:xfrm>
              <a:off x="4427984" y="1160384"/>
              <a:ext cx="902811" cy="61555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2000" b="1" dirty="0" smtClean="0">
                  <a:solidFill>
                    <a:schemeClr val="accent2"/>
                  </a:solidFill>
                  <a:latin typeface="微软雅黑" pitchFamily="34" charset="-122"/>
                  <a:ea typeface="微软雅黑" pitchFamily="34" charset="-122"/>
                </a:rPr>
                <a:t>2008</a:t>
              </a:r>
            </a:p>
            <a:p>
              <a:pPr algn="ctr"/>
              <a:r>
                <a:rPr lang="zh-CN" altLang="en-US" sz="700" dirty="0" smtClean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输入发展历程文字</a:t>
              </a:r>
              <a:endParaRPr lang="en-US" altLang="zh-CN" sz="700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/>
              <a:r>
                <a:rPr lang="zh-CN" altLang="en-US" sz="700" dirty="0" smtClean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输</a:t>
              </a:r>
              <a:r>
                <a:rPr lang="zh-CN" altLang="en-US" sz="700" dirty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入发展历程文</a:t>
              </a:r>
              <a:r>
                <a:rPr lang="zh-CN" altLang="en-US" sz="700" dirty="0" smtClean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字</a:t>
              </a:r>
              <a:endParaRPr lang="en-US" altLang="zh-CN" sz="700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7177" name="组合 7176"/>
          <p:cNvGrpSpPr/>
          <p:nvPr/>
        </p:nvGrpSpPr>
        <p:grpSpPr>
          <a:xfrm>
            <a:off x="6156176" y="1154560"/>
            <a:ext cx="902811" cy="1052086"/>
            <a:chOff x="6156176" y="1154560"/>
            <a:chExt cx="902811" cy="1052086"/>
          </a:xfrm>
        </p:grpSpPr>
        <p:pic>
          <p:nvPicPr>
            <p:cNvPr id="49" name="Picture 3" descr="F:\1-原创素材\4_ks02\PPT\PPT-0_小图标\005.png"/>
            <p:cNvPicPr>
              <a:picLocks noChangeAspect="1" noChangeArrowheads="1"/>
            </p:cNvPicPr>
            <p:nvPr/>
          </p:nvPicPr>
          <p:blipFill>
            <a:blip r:embed="rId6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colorTemperature colorTemp="11500"/>
                      </a14:imgEffect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91507" y="1769815"/>
              <a:ext cx="368945" cy="43683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0" name="TextBox 49"/>
            <p:cNvSpPr txBox="1"/>
            <p:nvPr/>
          </p:nvSpPr>
          <p:spPr>
            <a:xfrm>
              <a:off x="6156176" y="1154560"/>
              <a:ext cx="902811" cy="61555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2000" b="1" dirty="0" smtClean="0">
                  <a:solidFill>
                    <a:schemeClr val="accent2"/>
                  </a:solidFill>
                  <a:latin typeface="微软雅黑" pitchFamily="34" charset="-122"/>
                  <a:ea typeface="微软雅黑" pitchFamily="34" charset="-122"/>
                </a:rPr>
                <a:t>2009</a:t>
              </a:r>
            </a:p>
            <a:p>
              <a:pPr algn="ctr"/>
              <a:r>
                <a:rPr lang="zh-CN" altLang="en-US" sz="700" dirty="0" smtClean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输入发展历程文字</a:t>
              </a:r>
              <a:endParaRPr lang="en-US" altLang="zh-CN" sz="700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/>
              <a:r>
                <a:rPr lang="zh-CN" altLang="en-US" sz="700" dirty="0" smtClean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输</a:t>
              </a:r>
              <a:r>
                <a:rPr lang="zh-CN" altLang="en-US" sz="700" dirty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入发展历程文</a:t>
              </a:r>
              <a:r>
                <a:rPr lang="zh-CN" altLang="en-US" sz="700" dirty="0" smtClean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字</a:t>
              </a:r>
              <a:endParaRPr lang="en-US" altLang="zh-CN" sz="700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pic>
        <p:nvPicPr>
          <p:cNvPr id="51" name="Picture 3" descr="F:\1-原创素材\4_ks02\PPT\PPT-0_小图标\005.png"/>
          <p:cNvPicPr>
            <a:picLocks noChangeAspect="1" noChangeArrowheads="1"/>
          </p:cNvPicPr>
          <p:nvPr/>
        </p:nvPicPr>
        <p:blipFill>
          <a:blip r:embed="rId6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colorTemperature colorTemp="115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00860" y="2631184"/>
            <a:ext cx="368945" cy="4368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2" name="TextBox 51"/>
          <p:cNvSpPr txBox="1"/>
          <p:nvPr/>
        </p:nvSpPr>
        <p:spPr>
          <a:xfrm>
            <a:off x="2517061" y="3113790"/>
            <a:ext cx="902811" cy="6155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" b="1" dirty="0" smtClean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2011</a:t>
            </a:r>
          </a:p>
          <a:p>
            <a:pPr algn="ctr"/>
            <a:r>
              <a:rPr lang="zh-CN" altLang="en-US" sz="7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输</a:t>
            </a:r>
            <a:r>
              <a:rPr lang="zh-CN" altLang="en-US" sz="700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入发展历程文字</a:t>
            </a:r>
            <a:endParaRPr lang="en-US" altLang="zh-CN" sz="700" dirty="0" smtClean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sz="700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输</a:t>
            </a:r>
            <a:r>
              <a:rPr lang="zh-CN" altLang="en-US" sz="7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入发展历程文</a:t>
            </a:r>
            <a:r>
              <a:rPr lang="zh-CN" altLang="en-US" sz="700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字</a:t>
            </a:r>
            <a:endParaRPr lang="en-US" altLang="zh-CN" sz="700" dirty="0" smtClean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53" name="Picture 3" descr="F:\1-原创素材\4_ks02\PPT\PPT-0_小图标\005.png"/>
          <p:cNvPicPr>
            <a:picLocks noChangeAspect="1" noChangeArrowheads="1"/>
          </p:cNvPicPr>
          <p:nvPr/>
        </p:nvPicPr>
        <p:blipFill>
          <a:blip r:embed="rId6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colorTemperature colorTemp="115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48291" y="2631184"/>
            <a:ext cx="368945" cy="4368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4" name="TextBox 53"/>
          <p:cNvSpPr txBox="1"/>
          <p:nvPr/>
        </p:nvSpPr>
        <p:spPr>
          <a:xfrm>
            <a:off x="5181357" y="3120720"/>
            <a:ext cx="902811" cy="6155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" b="1" dirty="0" smtClean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2010</a:t>
            </a:r>
          </a:p>
          <a:p>
            <a:pPr algn="ctr"/>
            <a:r>
              <a:rPr lang="zh-CN" altLang="en-US" sz="7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输</a:t>
            </a:r>
            <a:r>
              <a:rPr lang="zh-CN" altLang="en-US" sz="700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入发展历程文字</a:t>
            </a:r>
            <a:endParaRPr lang="en-US" altLang="zh-CN" sz="700" dirty="0" smtClean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sz="700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输</a:t>
            </a:r>
            <a:r>
              <a:rPr lang="zh-CN" altLang="en-US" sz="7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入发展历程文</a:t>
            </a:r>
            <a:r>
              <a:rPr lang="zh-CN" altLang="en-US" sz="700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字</a:t>
            </a:r>
            <a:endParaRPr lang="en-US" altLang="zh-CN" sz="700" dirty="0" smtClean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63" name="Picture 3" descr="F:\1-原创素材\4_ks02\PPT\PPT-0_小图标\005.png"/>
          <p:cNvPicPr>
            <a:picLocks noChangeAspect="1" noChangeArrowheads="1"/>
          </p:cNvPicPr>
          <p:nvPr/>
        </p:nvPicPr>
        <p:blipFill>
          <a:blip r:embed="rId6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colorTemperature colorTemp="115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2790" y="3495280"/>
            <a:ext cx="368945" cy="4368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4" name="TextBox 63"/>
          <p:cNvSpPr txBox="1"/>
          <p:nvPr/>
        </p:nvSpPr>
        <p:spPr>
          <a:xfrm>
            <a:off x="1288991" y="3977886"/>
            <a:ext cx="902811" cy="6155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" b="1" dirty="0" smtClean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2012</a:t>
            </a:r>
          </a:p>
          <a:p>
            <a:pPr algn="ctr"/>
            <a:r>
              <a:rPr lang="zh-CN" altLang="en-US" sz="7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输</a:t>
            </a:r>
            <a:r>
              <a:rPr lang="zh-CN" altLang="en-US" sz="700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入发展历程文字</a:t>
            </a:r>
            <a:endParaRPr lang="en-US" altLang="zh-CN" sz="700" dirty="0" smtClean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sz="700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输</a:t>
            </a:r>
            <a:r>
              <a:rPr lang="zh-CN" altLang="en-US" sz="7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入发展历程文</a:t>
            </a:r>
            <a:r>
              <a:rPr lang="zh-CN" altLang="en-US" sz="700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字</a:t>
            </a:r>
            <a:endParaRPr lang="en-US" altLang="zh-CN" sz="700" dirty="0" smtClean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65" name="Picture 3" descr="F:\1-原创素材\4_ks02\PPT\PPT-0_小图标\005.png"/>
          <p:cNvPicPr>
            <a:picLocks noChangeAspect="1" noChangeArrowheads="1"/>
          </p:cNvPicPr>
          <p:nvPr/>
        </p:nvPicPr>
        <p:blipFill>
          <a:blip r:embed="rId6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colorTemperature colorTemp="115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24996" y="3487660"/>
            <a:ext cx="368945" cy="4368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6" name="TextBox 65"/>
          <p:cNvSpPr txBox="1"/>
          <p:nvPr/>
        </p:nvSpPr>
        <p:spPr>
          <a:xfrm>
            <a:off x="3741197" y="3970266"/>
            <a:ext cx="902811" cy="6155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" b="1" dirty="0" smtClean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2013</a:t>
            </a:r>
          </a:p>
          <a:p>
            <a:pPr algn="ctr"/>
            <a:r>
              <a:rPr lang="zh-CN" altLang="en-US" sz="7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输</a:t>
            </a:r>
            <a:r>
              <a:rPr lang="zh-CN" altLang="en-US" sz="700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入发展历程文字</a:t>
            </a:r>
            <a:endParaRPr lang="en-US" altLang="zh-CN" sz="700" dirty="0" smtClean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sz="700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输</a:t>
            </a:r>
            <a:r>
              <a:rPr lang="zh-CN" altLang="en-US" sz="7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入发展历程文</a:t>
            </a:r>
            <a:r>
              <a:rPr lang="zh-CN" altLang="en-US" sz="700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字</a:t>
            </a:r>
            <a:endParaRPr lang="en-US" altLang="zh-CN" sz="700" dirty="0" smtClean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67" name="Picture 3" descr="F:\1-原创素材\4_ks02\PPT\PPT-0_小图标\005.png"/>
          <p:cNvPicPr>
            <a:picLocks noChangeAspect="1" noChangeArrowheads="1"/>
          </p:cNvPicPr>
          <p:nvPr/>
        </p:nvPicPr>
        <p:blipFill>
          <a:blip r:embed="rId6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colorTemperature colorTemp="115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3308" y="3487660"/>
            <a:ext cx="368945" cy="4368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8" name="TextBox 67"/>
          <p:cNvSpPr txBox="1"/>
          <p:nvPr/>
        </p:nvSpPr>
        <p:spPr>
          <a:xfrm>
            <a:off x="6549509" y="3970266"/>
            <a:ext cx="902811" cy="6155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" b="1" dirty="0" smtClean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2014</a:t>
            </a:r>
          </a:p>
          <a:p>
            <a:pPr algn="ctr"/>
            <a:r>
              <a:rPr lang="zh-CN" altLang="en-US" sz="7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输</a:t>
            </a:r>
            <a:r>
              <a:rPr lang="zh-CN" altLang="en-US" sz="700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入发展历程文字</a:t>
            </a:r>
            <a:endParaRPr lang="en-US" altLang="zh-CN" sz="700" dirty="0" smtClean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sz="700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输</a:t>
            </a:r>
            <a:r>
              <a:rPr lang="zh-CN" altLang="en-US" sz="7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入发展历程文</a:t>
            </a:r>
            <a:r>
              <a:rPr lang="zh-CN" altLang="en-US" sz="700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字</a:t>
            </a:r>
            <a:endParaRPr lang="en-US" altLang="zh-CN" sz="700" dirty="0" smtClean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直角三角形 28"/>
          <p:cNvSpPr/>
          <p:nvPr/>
        </p:nvSpPr>
        <p:spPr>
          <a:xfrm rot="2700000">
            <a:off x="8216273" y="-927728"/>
            <a:ext cx="1855455" cy="1855455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61327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0">
        <p14:reveal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ou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7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1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7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71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1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1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7" presetClass="entr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71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1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1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7" presetClass="entr" presetSubtype="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1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1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1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2" presetClass="entr" presetSubtype="1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7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2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6" dur="5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grpId="0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nodeType="withEffect">
                                  <p:stCondLst>
                                    <p:cond delay="9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grpId="0" nodeType="withEffect">
                                  <p:stCondLst>
                                    <p:cond delay="90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2" presetClass="entr" presetSubtype="1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7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8" fill="hold" nodeType="withEffect">
                                  <p:stCondLst>
                                    <p:cond delay="105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53" presetClass="entr" presetSubtype="16" fill="hold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42" presetClass="entr" presetSubtype="0" fill="hold" grpId="0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53" presetClass="entr" presetSubtype="16" fill="hold" nodeType="withEffect">
                                  <p:stCondLst>
                                    <p:cond delay="125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42" presetClass="entr" presetSubtype="0" fill="hold" grpId="0" nodeType="withEffect">
                                  <p:stCondLst>
                                    <p:cond delay="125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53" presetClass="entr" presetSubtype="16" fill="hold" nodeType="withEffect">
                                  <p:stCondLst>
                                    <p:cond delay="140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42" presetClass="entr" presetSubtype="0" fill="hold" grpId="0" nodeType="withEffect">
                                  <p:stCondLst>
                                    <p:cond delay="140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/>
      <p:bldP spid="54" grpId="0"/>
      <p:bldP spid="64" grpId="0"/>
      <p:bldP spid="66" grpId="0"/>
      <p:bldP spid="6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467544" y="353229"/>
            <a:ext cx="2879645" cy="553998"/>
            <a:chOff x="467544" y="353229"/>
            <a:chExt cx="2879645" cy="553998"/>
          </a:xfrm>
        </p:grpSpPr>
        <p:sp>
          <p:nvSpPr>
            <p:cNvPr id="3" name="TextBox 2"/>
            <p:cNvSpPr txBox="1"/>
            <p:nvPr/>
          </p:nvSpPr>
          <p:spPr>
            <a:xfrm>
              <a:off x="467544" y="353229"/>
              <a:ext cx="1723549" cy="5539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000" dirty="0" smtClean="0">
                  <a:solidFill>
                    <a:schemeClr val="accent2"/>
                  </a:solidFill>
                  <a:latin typeface="微软雅黑" pitchFamily="34" charset="-122"/>
                  <a:ea typeface="微软雅黑" pitchFamily="34" charset="-122"/>
                </a:rPr>
                <a:t>企业文化</a:t>
              </a:r>
              <a:endParaRPr lang="zh-CN" altLang="en-US" sz="1400" dirty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2061260" y="368618"/>
              <a:ext cx="1285929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dirty="0" smtClean="0">
                  <a:solidFill>
                    <a:schemeClr val="accent2"/>
                  </a:solidFill>
                  <a:latin typeface="微软雅黑" pitchFamily="34" charset="-122"/>
                  <a:ea typeface="微软雅黑" pitchFamily="34" charset="-122"/>
                </a:rPr>
                <a:t>ENTERPRISE </a:t>
              </a:r>
            </a:p>
            <a:p>
              <a:r>
                <a:rPr lang="en-US" altLang="zh-CN" sz="1400" dirty="0" smtClean="0">
                  <a:solidFill>
                    <a:schemeClr val="accent2"/>
                  </a:solidFill>
                  <a:latin typeface="微软雅黑" pitchFamily="34" charset="-122"/>
                  <a:ea typeface="微软雅黑" pitchFamily="34" charset="-122"/>
                </a:rPr>
                <a:t>CULTURE</a:t>
              </a:r>
              <a:endParaRPr lang="zh-CN" altLang="en-US" sz="1400" dirty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29" name="直角三角形 28"/>
          <p:cNvSpPr/>
          <p:nvPr/>
        </p:nvSpPr>
        <p:spPr>
          <a:xfrm rot="2700000">
            <a:off x="8216274" y="4215772"/>
            <a:ext cx="1855455" cy="1855455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044"/>
          <a:stretch/>
        </p:blipFill>
        <p:spPr bwMode="auto">
          <a:xfrm>
            <a:off x="585688" y="1347614"/>
            <a:ext cx="4850407" cy="31242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矩形 4"/>
          <p:cNvSpPr/>
          <p:nvPr/>
        </p:nvSpPr>
        <p:spPr>
          <a:xfrm>
            <a:off x="585687" y="1964299"/>
            <a:ext cx="970081" cy="626896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9" name="矩形 38"/>
          <p:cNvSpPr/>
          <p:nvPr/>
        </p:nvSpPr>
        <p:spPr>
          <a:xfrm>
            <a:off x="1555768" y="1964299"/>
            <a:ext cx="970081" cy="626896"/>
          </a:xfrm>
          <a:prstGeom prst="rect">
            <a:avLst/>
          </a:prstGeom>
          <a:solidFill>
            <a:srgbClr val="FFFFFF">
              <a:alpha val="49020"/>
            </a:srgb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0" name="矩形 39"/>
          <p:cNvSpPr/>
          <p:nvPr/>
        </p:nvSpPr>
        <p:spPr>
          <a:xfrm>
            <a:off x="2525850" y="1964299"/>
            <a:ext cx="970081" cy="626896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2" name="矩形 41"/>
          <p:cNvSpPr/>
          <p:nvPr/>
        </p:nvSpPr>
        <p:spPr>
          <a:xfrm>
            <a:off x="4466013" y="1964299"/>
            <a:ext cx="970081" cy="626896"/>
          </a:xfrm>
          <a:prstGeom prst="rect">
            <a:avLst/>
          </a:prstGeom>
          <a:solidFill>
            <a:srgbClr val="FFFFFF">
              <a:alpha val="49020"/>
            </a:srgb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5" name="矩形 54"/>
          <p:cNvSpPr/>
          <p:nvPr/>
        </p:nvSpPr>
        <p:spPr>
          <a:xfrm>
            <a:off x="585687" y="2591195"/>
            <a:ext cx="970081" cy="626896"/>
          </a:xfrm>
          <a:prstGeom prst="rect">
            <a:avLst/>
          </a:prstGeom>
          <a:solidFill>
            <a:schemeClr val="accent2">
              <a:alpha val="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6" name="矩形 55"/>
          <p:cNvSpPr/>
          <p:nvPr/>
        </p:nvSpPr>
        <p:spPr>
          <a:xfrm>
            <a:off x="1555768" y="2591195"/>
            <a:ext cx="970081" cy="626896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7" name="矩形 56"/>
          <p:cNvSpPr/>
          <p:nvPr/>
        </p:nvSpPr>
        <p:spPr>
          <a:xfrm>
            <a:off x="2525850" y="2591195"/>
            <a:ext cx="970081" cy="626896"/>
          </a:xfrm>
          <a:prstGeom prst="rect">
            <a:avLst/>
          </a:prstGeom>
          <a:solidFill>
            <a:schemeClr val="accent2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8" name="矩形 57"/>
          <p:cNvSpPr/>
          <p:nvPr/>
        </p:nvSpPr>
        <p:spPr>
          <a:xfrm>
            <a:off x="3495931" y="2591195"/>
            <a:ext cx="970081" cy="626896"/>
          </a:xfrm>
          <a:prstGeom prst="rect">
            <a:avLst/>
          </a:prstGeom>
          <a:solidFill>
            <a:schemeClr val="accent2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9" name="矩形 58"/>
          <p:cNvSpPr/>
          <p:nvPr/>
        </p:nvSpPr>
        <p:spPr>
          <a:xfrm>
            <a:off x="4466013" y="2591195"/>
            <a:ext cx="970081" cy="626896"/>
          </a:xfrm>
          <a:prstGeom prst="rect">
            <a:avLst/>
          </a:prstGeom>
          <a:solidFill>
            <a:schemeClr val="accent2">
              <a:alpha val="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1" name="矩形 60"/>
          <p:cNvSpPr/>
          <p:nvPr/>
        </p:nvSpPr>
        <p:spPr>
          <a:xfrm>
            <a:off x="585687" y="3218090"/>
            <a:ext cx="970081" cy="626896"/>
          </a:xfrm>
          <a:prstGeom prst="rect">
            <a:avLst/>
          </a:prstGeom>
          <a:solidFill>
            <a:schemeClr val="accent2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2" name="矩形 61"/>
          <p:cNvSpPr/>
          <p:nvPr/>
        </p:nvSpPr>
        <p:spPr>
          <a:xfrm>
            <a:off x="1555768" y="3218090"/>
            <a:ext cx="970081" cy="626896"/>
          </a:xfrm>
          <a:prstGeom prst="rect">
            <a:avLst/>
          </a:prstGeom>
          <a:solidFill>
            <a:srgbClr val="FFFFFF">
              <a:alpha val="49020"/>
            </a:srgb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9" name="矩形 68"/>
          <p:cNvSpPr/>
          <p:nvPr/>
        </p:nvSpPr>
        <p:spPr>
          <a:xfrm>
            <a:off x="2525850" y="3218090"/>
            <a:ext cx="970081" cy="626896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0" name="矩形 69"/>
          <p:cNvSpPr/>
          <p:nvPr/>
        </p:nvSpPr>
        <p:spPr>
          <a:xfrm>
            <a:off x="3495931" y="3218090"/>
            <a:ext cx="970081" cy="626896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3" name="矩形 72"/>
          <p:cNvSpPr/>
          <p:nvPr/>
        </p:nvSpPr>
        <p:spPr>
          <a:xfrm>
            <a:off x="585687" y="3844986"/>
            <a:ext cx="970081" cy="626896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4" name="矩形 73"/>
          <p:cNvSpPr/>
          <p:nvPr/>
        </p:nvSpPr>
        <p:spPr>
          <a:xfrm>
            <a:off x="1555768" y="3844986"/>
            <a:ext cx="970081" cy="626896"/>
          </a:xfrm>
          <a:prstGeom prst="rect">
            <a:avLst/>
          </a:prstGeom>
          <a:solidFill>
            <a:schemeClr val="accent2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7" name="矩形 76"/>
          <p:cNvSpPr/>
          <p:nvPr/>
        </p:nvSpPr>
        <p:spPr>
          <a:xfrm>
            <a:off x="4466013" y="3844986"/>
            <a:ext cx="970081" cy="626896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9" name="矩形 78"/>
          <p:cNvSpPr/>
          <p:nvPr/>
        </p:nvSpPr>
        <p:spPr>
          <a:xfrm>
            <a:off x="585687" y="1340396"/>
            <a:ext cx="970081" cy="626896"/>
          </a:xfrm>
          <a:prstGeom prst="rect">
            <a:avLst/>
          </a:prstGeom>
          <a:solidFill>
            <a:srgbClr val="FFFFFF">
              <a:alpha val="49020"/>
            </a:srgb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0" name="矩形 79"/>
          <p:cNvSpPr/>
          <p:nvPr/>
        </p:nvSpPr>
        <p:spPr>
          <a:xfrm>
            <a:off x="1555768" y="1340396"/>
            <a:ext cx="970081" cy="626896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1" name="矩形 80"/>
          <p:cNvSpPr/>
          <p:nvPr/>
        </p:nvSpPr>
        <p:spPr>
          <a:xfrm>
            <a:off x="2525850" y="1340396"/>
            <a:ext cx="970081" cy="626896"/>
          </a:xfrm>
          <a:prstGeom prst="rect">
            <a:avLst/>
          </a:prstGeom>
          <a:solidFill>
            <a:schemeClr val="accent2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2" name="矩形 81"/>
          <p:cNvSpPr/>
          <p:nvPr/>
        </p:nvSpPr>
        <p:spPr>
          <a:xfrm>
            <a:off x="3495931" y="1340396"/>
            <a:ext cx="970081" cy="626896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3" name="矩形 82"/>
          <p:cNvSpPr/>
          <p:nvPr/>
        </p:nvSpPr>
        <p:spPr>
          <a:xfrm>
            <a:off x="4466013" y="1340396"/>
            <a:ext cx="970081" cy="626896"/>
          </a:xfrm>
          <a:prstGeom prst="rect">
            <a:avLst/>
          </a:prstGeom>
          <a:solidFill>
            <a:srgbClr val="FFFFFF">
              <a:alpha val="49020"/>
            </a:srgb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" name="TextBox 7"/>
          <p:cNvSpPr txBox="1"/>
          <p:nvPr/>
        </p:nvSpPr>
        <p:spPr>
          <a:xfrm>
            <a:off x="5738936" y="1275606"/>
            <a:ext cx="2793504" cy="30931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企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业领导高瞻远瞩并具有强大的号召力；信息在企业内可以通畅地传递和分享；员工承担自己应该承担的责任；协作的工作团队和团队互助精神；公开诚实的沟 通；时刻准备应变和敢于创新。基于以上对行业趋势的深刻理解，从创立初期就开始关注企业环境的全面创新，营造一种全新的文化氛围</a:t>
            </a: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。</a:t>
            </a:r>
            <a:endParaRPr lang="en-US" altLang="zh-CN" sz="1000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endParaRPr lang="en-US" altLang="zh-CN" sz="10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根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据员工文化的需求，投 入资金配置了图书管、阅览室、乒乓球室、台球室等、电视房、定期举办文娱体育活动。同时，围绕公司的生产工作，定期举办安全生产、业务知识专业培训讲座， 培养和陶冶员工高尚的品德和情操。 </a:t>
            </a:r>
          </a:p>
        </p:txBody>
      </p:sp>
    </p:spTree>
    <p:extLst>
      <p:ext uri="{BB962C8B-B14F-4D97-AF65-F5344CB8AC3E}">
        <p14:creationId xmlns:p14="http://schemas.microsoft.com/office/powerpoint/2010/main" val="3000730079"/>
      </p:ext>
    </p:extLst>
  </p:cSld>
  <p:clrMapOvr>
    <a:masterClrMapping/>
  </p:clrMapOvr>
  <p:transition spd="slow" advClick="0" advTm="0">
    <p:push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2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ou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8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2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9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9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1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9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8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8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" presetClass="emph" presetSubtype="2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Clr clrSpc="rgb" dir="cw">
                                      <p:cBhvr>
                                        <p:cTn id="7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7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" presetClass="emph" presetSubtype="2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Clr clrSpc="rgb" dir="cw">
                                      <p:cBhvr>
                                        <p:cTn id="7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1" presetClass="emph" presetSubtype="2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Clr clrSpc="rgb" dir="cw">
                                      <p:cBhvr>
                                        <p:cTn id="83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4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5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1" presetClass="emph" presetSubtype="2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Clr clrSpc="rgb" dir="cw">
                                      <p:cBhvr>
                                        <p:cTn id="8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9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1" presetClass="emph" presetSubtype="2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Clr clrSpc="rgb" dir="cw">
                                      <p:cBhvr>
                                        <p:cTn id="91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92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3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" presetID="1" presetClass="emph" presetSubtype="2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animClr clrSpc="rgb" dir="cw">
                                      <p:cBhvr>
                                        <p:cTn id="95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96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7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1" presetClass="emph" presetSubtype="2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animClr clrSpc="rgb" dir="cw">
                                      <p:cBhvr>
                                        <p:cTn id="99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00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1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" presetID="1" presetClass="emph" presetSubtype="2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animClr clrSpc="rgb" dir="cw">
                                      <p:cBhvr>
                                        <p:cTn id="103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04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5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" presetID="1" presetClass="emph" presetSubtype="2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animClr clrSpc="rgb" dir="cw">
                                      <p:cBhvr>
                                        <p:cTn id="107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08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9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" presetID="1" presetClass="emph" presetSubtype="2" fill="hold" nodeType="withEffect">
                                  <p:stCondLst>
                                    <p:cond delay="2900"/>
                                  </p:stCondLst>
                                  <p:childTnLst>
                                    <p:animClr clrSpc="rgb" dir="cw">
                                      <p:cBhvr>
                                        <p:cTn id="111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12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13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4" presetID="1" presetClass="emph" presetSubtype="2" fill="hold" nodeType="withEffect">
                                  <p:stCondLst>
                                    <p:cond delay="3100"/>
                                  </p:stCondLst>
                                  <p:childTnLst>
                                    <p:animClr clrSpc="rgb" dir="cw">
                                      <p:cBhvr>
                                        <p:cTn id="115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16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17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1" presetClass="emph" presetSubtype="2" fill="hold" nodeType="withEffect">
                                  <p:stCondLst>
                                    <p:cond delay="3300"/>
                                  </p:stCondLst>
                                  <p:childTnLst>
                                    <p:animClr clrSpc="rgb" dir="cw">
                                      <p:cBhvr>
                                        <p:cTn id="119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20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1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2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4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39" grpId="0" animBg="1"/>
      <p:bldP spid="40" grpId="0" animBg="1"/>
      <p:bldP spid="42" grpId="0" animBg="1"/>
      <p:bldP spid="55" grpId="0" animBg="1"/>
      <p:bldP spid="56" grpId="0" animBg="1"/>
      <p:bldP spid="57" grpId="0" animBg="1"/>
      <p:bldP spid="58" grpId="0" animBg="1"/>
      <p:bldP spid="59" grpId="0" animBg="1"/>
      <p:bldP spid="61" grpId="0" animBg="1"/>
      <p:bldP spid="62" grpId="0" animBg="1"/>
      <p:bldP spid="69" grpId="0" animBg="1"/>
      <p:bldP spid="70" grpId="0" animBg="1"/>
      <p:bldP spid="73" grpId="0" animBg="1"/>
      <p:bldP spid="74" grpId="0" animBg="1"/>
      <p:bldP spid="77" grpId="0" animBg="1"/>
      <p:bldP spid="79" grpId="0" animBg="1"/>
      <p:bldP spid="80" grpId="0" animBg="1"/>
      <p:bldP spid="81" grpId="0" animBg="1"/>
      <p:bldP spid="82" grpId="0" animBg="1"/>
      <p:bldP spid="83" grpId="0" animBg="1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0" y="2931790"/>
            <a:ext cx="9144000" cy="221171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0" name="组合 9"/>
          <p:cNvGrpSpPr/>
          <p:nvPr/>
        </p:nvGrpSpPr>
        <p:grpSpPr>
          <a:xfrm>
            <a:off x="467544" y="353229"/>
            <a:ext cx="2781221" cy="553998"/>
            <a:chOff x="467544" y="353229"/>
            <a:chExt cx="2781221" cy="553998"/>
          </a:xfrm>
        </p:grpSpPr>
        <p:sp>
          <p:nvSpPr>
            <p:cNvPr id="3" name="TextBox 2"/>
            <p:cNvSpPr txBox="1"/>
            <p:nvPr/>
          </p:nvSpPr>
          <p:spPr>
            <a:xfrm>
              <a:off x="467544" y="353229"/>
              <a:ext cx="1723549" cy="5539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000" dirty="0" smtClean="0">
                  <a:solidFill>
                    <a:schemeClr val="accent2"/>
                  </a:solidFill>
                  <a:latin typeface="微软雅黑" pitchFamily="34" charset="-122"/>
                  <a:ea typeface="微软雅黑" pitchFamily="34" charset="-122"/>
                </a:rPr>
                <a:t>团队精英</a:t>
              </a:r>
              <a:endParaRPr lang="zh-CN" altLang="en-US" sz="1400" dirty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2061260" y="368618"/>
              <a:ext cx="1187505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endParaRPr lang="en-US" altLang="zh-CN" sz="1400" dirty="0" smtClean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r>
                <a:rPr lang="en-US" altLang="zh-CN" sz="1400" dirty="0" smtClean="0">
                  <a:solidFill>
                    <a:schemeClr val="accent2"/>
                  </a:solidFill>
                  <a:latin typeface="微软雅黑" pitchFamily="34" charset="-122"/>
                  <a:ea typeface="微软雅黑" pitchFamily="34" charset="-122"/>
                </a:rPr>
                <a:t>ELITE TEAM</a:t>
              </a:r>
              <a:endParaRPr lang="zh-CN" altLang="en-US" sz="1400" dirty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4" name="圆角矩形标注 3"/>
          <p:cNvSpPr/>
          <p:nvPr/>
        </p:nvSpPr>
        <p:spPr>
          <a:xfrm>
            <a:off x="918138" y="1985233"/>
            <a:ext cx="1296144" cy="1372388"/>
          </a:xfrm>
          <a:prstGeom prst="wedgeRoundRectCallout">
            <a:avLst/>
          </a:prstGeom>
          <a:blipFill>
            <a:blip r:embed="rId5"/>
            <a:stretch>
              <a:fillRect/>
            </a:stretch>
          </a:blip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3" name="圆角矩形标注 32"/>
          <p:cNvSpPr/>
          <p:nvPr/>
        </p:nvSpPr>
        <p:spPr>
          <a:xfrm>
            <a:off x="2869156" y="1985233"/>
            <a:ext cx="1296144" cy="1372388"/>
          </a:xfrm>
          <a:prstGeom prst="wedgeRoundRectCallout">
            <a:avLst/>
          </a:prstGeom>
          <a:blipFill>
            <a:blip r:embed="rId6"/>
            <a:stretch>
              <a:fillRect/>
            </a:stretch>
          </a:blip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4" name="圆角矩形标注 33"/>
          <p:cNvSpPr/>
          <p:nvPr/>
        </p:nvSpPr>
        <p:spPr>
          <a:xfrm>
            <a:off x="4817348" y="1985233"/>
            <a:ext cx="1296144" cy="1372388"/>
          </a:xfrm>
          <a:prstGeom prst="wedgeRoundRectCallout">
            <a:avLst/>
          </a:prstGeom>
          <a:blipFill>
            <a:blip r:embed="rId7"/>
            <a:stretch>
              <a:fillRect/>
            </a:stretch>
          </a:blip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5" name="圆角矩形标注 34"/>
          <p:cNvSpPr/>
          <p:nvPr/>
        </p:nvSpPr>
        <p:spPr>
          <a:xfrm>
            <a:off x="6761564" y="1985233"/>
            <a:ext cx="1296144" cy="1372388"/>
          </a:xfrm>
          <a:prstGeom prst="wedgeRoundRectCallout">
            <a:avLst/>
          </a:prstGeom>
          <a:blipFill>
            <a:blip r:embed="rId8"/>
            <a:stretch>
              <a:fillRect/>
            </a:stretch>
          </a:blip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6" name="TextBox 35"/>
          <p:cNvSpPr txBox="1"/>
          <p:nvPr/>
        </p:nvSpPr>
        <p:spPr>
          <a:xfrm>
            <a:off x="827584" y="3612381"/>
            <a:ext cx="1338828" cy="6155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成员姓名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</a:t>
            </a:r>
          </a:p>
          <a:p>
            <a:r>
              <a:rPr lang="zh-CN" altLang="en-US" sz="9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输入团队成员介绍文字</a:t>
            </a:r>
            <a:endParaRPr lang="en-US" altLang="zh-CN" sz="9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9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输入团队成员介绍文字</a:t>
            </a:r>
            <a:endParaRPr lang="en-US" altLang="zh-CN" sz="9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2869156" y="3612381"/>
            <a:ext cx="1338828" cy="6155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成员姓名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</a:t>
            </a:r>
          </a:p>
          <a:p>
            <a:r>
              <a:rPr lang="zh-CN" altLang="en-US" sz="9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输入团队成员介绍文字</a:t>
            </a:r>
            <a:endParaRPr lang="en-US" altLang="zh-CN" sz="9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9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输入团队成员介绍文字</a:t>
            </a:r>
            <a:endParaRPr lang="en-US" altLang="zh-CN" sz="9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4817348" y="3569409"/>
            <a:ext cx="1338828" cy="6155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成员姓名</a:t>
            </a:r>
            <a: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endParaRPr lang="en-US" altLang="zh-CN" sz="16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9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输入团队成员介绍文字</a:t>
            </a:r>
            <a:endParaRPr lang="en-US" altLang="zh-CN" sz="9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9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输入团队成员介绍文字</a:t>
            </a:r>
            <a:endParaRPr lang="en-US" altLang="zh-CN" sz="9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6761564" y="3596367"/>
            <a:ext cx="1338828" cy="6155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成员姓名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4</a:t>
            </a:r>
          </a:p>
          <a:p>
            <a:r>
              <a:rPr lang="zh-CN" altLang="en-US" sz="9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输入团队成员介绍文字</a:t>
            </a:r>
            <a:endParaRPr lang="en-US" altLang="zh-CN" sz="9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9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输入团队成员介绍文字</a:t>
            </a:r>
            <a:endParaRPr lang="en-US" altLang="zh-CN" sz="9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58045270"/>
      </p:ext>
    </p:extLst>
  </p:cSld>
  <p:clrMapOvr>
    <a:masterClrMapping/>
  </p:clrMapOvr>
  <p:transition spd="slow" advClick="0" advTm="0">
    <p:push dir="r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8" presetClass="entr" presetSubtype="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7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5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3" name="dou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  <p:par>
                                    <p:cTn id="8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2" presetClass="entr" presetSubtype="2" fill="hold" grpId="0" nodeType="withEffect" p14:presetBounceEnd="48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13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14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" presetID="2" presetClass="entr" presetSubtype="2" fill="hold" grpId="0" nodeType="withEffect" p14:presetBounceEnd="48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17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18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2" fill="hold" grpId="0" nodeType="withEffect" p14:presetBounceEnd="48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21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22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2" fill="hold" grpId="0" nodeType="withEffect" p14:presetBounceEnd="48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25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26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2" fill="hold" grpId="0" nodeType="withEffect" p14:presetBounceEnd="48000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29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30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2" fill="hold" grpId="0" nodeType="withEffect" p14:presetBounceEnd="48000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33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34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2" fill="hold" grpId="0" nodeType="withEffect" p14:presetBounceEnd="48000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37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38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2" presetClass="entr" presetSubtype="2" fill="hold" grpId="0" nodeType="withEffect" p14:presetBounceEnd="48000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41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42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3" presetID="32" presetClass="emph" presetSubtype="0" fill="hold" grpId="1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44" dur="1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45" dur="200" fill="hold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46" dur="2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47" dur="20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48" dur="200" fill="hold">
                                              <p:stCondLst>
                                                <p:cond delay="80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43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4" name="嘀1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  <p:par>
                                    <p:cTn id="49" presetID="32" presetClass="emph" presetSubtype="0" fill="hold" grpId="1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50" dur="1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51" dur="200" fill="hold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52" dur="2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53" dur="20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54" dur="200" fill="hold">
                                              <p:stCondLst>
                                                <p:cond delay="80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49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4" name="嘀1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  <p:par>
                                    <p:cTn id="55" presetID="32" presetClass="emph" presetSubtype="0" fill="hold" grpId="1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56" dur="1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57" dur="200" fill="hold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58" dur="2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59" dur="20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60" dur="200" fill="hold">
                                              <p:stCondLst>
                                                <p:cond delay="80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55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4" name="嘀1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  <p:par>
                                    <p:cTn id="61" presetID="32" presetClass="emph" presetSubtype="0" fill="hold" grpId="1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62" dur="1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63" dur="200" fill="hold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64" dur="2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65" dur="20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66" dur="200" fill="hold">
                                              <p:stCondLst>
                                                <p:cond delay="80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61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4" name="嘀1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" grpId="0" animBg="1"/>
          <p:bldP spid="4" grpId="0" animBg="1"/>
          <p:bldP spid="4" grpId="1" animBg="1"/>
          <p:bldP spid="33" grpId="0" animBg="1"/>
          <p:bldP spid="33" grpId="1" animBg="1"/>
          <p:bldP spid="34" grpId="0" animBg="1"/>
          <p:bldP spid="34" grpId="1" animBg="1"/>
          <p:bldP spid="35" grpId="0" animBg="1"/>
          <p:bldP spid="35" grpId="1" animBg="1"/>
          <p:bldP spid="36" grpId="0"/>
          <p:bldP spid="37" grpId="0"/>
          <p:bldP spid="38" grpId="0"/>
          <p:bldP spid="43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8" presetClass="entr" presetSubtype="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7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5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9" name="dou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  <p:par>
                                    <p:cTn id="8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2" presetClass="entr" presetSubtype="2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" presetID="2" presetClass="entr" presetSubtype="2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2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2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2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2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2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2" presetClass="entr" presetSubtype="2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2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3" presetID="32" presetClass="emph" presetSubtype="0" fill="hold" grpId="1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44" dur="1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45" dur="200" fill="hold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46" dur="2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47" dur="20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48" dur="200" fill="hold">
                                              <p:stCondLst>
                                                <p:cond delay="80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43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10" name="嘀1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  <p:par>
                                    <p:cTn id="49" presetID="32" presetClass="emph" presetSubtype="0" fill="hold" grpId="1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50" dur="1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51" dur="200" fill="hold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52" dur="2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53" dur="20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54" dur="200" fill="hold">
                                              <p:stCondLst>
                                                <p:cond delay="80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49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10" name="嘀1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  <p:par>
                                    <p:cTn id="55" presetID="32" presetClass="emph" presetSubtype="0" fill="hold" grpId="1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56" dur="1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57" dur="200" fill="hold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58" dur="2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59" dur="20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60" dur="200" fill="hold">
                                              <p:stCondLst>
                                                <p:cond delay="80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55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10" name="嘀1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  <p:par>
                                    <p:cTn id="61" presetID="32" presetClass="emph" presetSubtype="0" fill="hold" grpId="1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62" dur="1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63" dur="200" fill="hold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64" dur="2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65" dur="20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66" dur="200" fill="hold">
                                              <p:stCondLst>
                                                <p:cond delay="80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61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10" name="嘀1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" grpId="0" animBg="1"/>
          <p:bldP spid="4" grpId="0" animBg="1"/>
          <p:bldP spid="4" grpId="1" animBg="1"/>
          <p:bldP spid="33" grpId="0" animBg="1"/>
          <p:bldP spid="33" grpId="1" animBg="1"/>
          <p:bldP spid="34" grpId="0" animBg="1"/>
          <p:bldP spid="34" grpId="1" animBg="1"/>
          <p:bldP spid="35" grpId="0" animBg="1"/>
          <p:bldP spid="35" grpId="1" animBg="1"/>
          <p:bldP spid="36" grpId="0"/>
          <p:bldP spid="37" grpId="0"/>
          <p:bldP spid="38" grpId="0"/>
          <p:bldP spid="43" grpId="0"/>
        </p:bldLst>
      </p:timing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 flipV="1">
            <a:off x="0" y="0"/>
            <a:ext cx="9144000" cy="94488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5" name="组合 14"/>
          <p:cNvGrpSpPr/>
          <p:nvPr/>
        </p:nvGrpSpPr>
        <p:grpSpPr>
          <a:xfrm>
            <a:off x="467544" y="353229"/>
            <a:ext cx="2746660" cy="553998"/>
            <a:chOff x="467544" y="353229"/>
            <a:chExt cx="2746660" cy="553998"/>
          </a:xfrm>
        </p:grpSpPr>
        <p:sp>
          <p:nvSpPr>
            <p:cNvPr id="3" name="TextBox 2"/>
            <p:cNvSpPr txBox="1"/>
            <p:nvPr/>
          </p:nvSpPr>
          <p:spPr>
            <a:xfrm>
              <a:off x="467544" y="353229"/>
              <a:ext cx="1723549" cy="5539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0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企业荣誉</a:t>
              </a:r>
              <a:endPara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2061260" y="368618"/>
              <a:ext cx="1152944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COMPANY </a:t>
              </a:r>
            </a:p>
            <a:p>
              <a:r>
                <a:rPr lang="en-US" altLang="zh-CN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HONOR</a:t>
              </a:r>
              <a:endPara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899592" y="1923678"/>
            <a:ext cx="1296144" cy="2304256"/>
            <a:chOff x="899592" y="1923678"/>
            <a:chExt cx="1296144" cy="2304256"/>
          </a:xfrm>
        </p:grpSpPr>
        <p:pic>
          <p:nvPicPr>
            <p:cNvPr id="10242" name="Picture 2" descr="C:\Users\Administrator\Desktop\5792369_105657091390_2.jpg"/>
            <p:cNvPicPr>
              <a:picLocks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99592" y="1923678"/>
              <a:ext cx="1296144" cy="172819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9" name="矩形 8"/>
            <p:cNvSpPr/>
            <p:nvPr/>
          </p:nvSpPr>
          <p:spPr>
            <a:xfrm>
              <a:off x="899592" y="3685778"/>
              <a:ext cx="1296144" cy="542156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993664" y="3749107"/>
              <a:ext cx="1107996" cy="4154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2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企业荣誉</a:t>
              </a:r>
              <a:r>
                <a:rPr lang="en-US" altLang="zh-CN" sz="12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1</a:t>
              </a:r>
            </a:p>
            <a:p>
              <a:pPr algn="ctr"/>
              <a:r>
                <a:rPr lang="zh-CN" altLang="en-US" sz="9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输入企业荣誉介绍</a:t>
              </a:r>
              <a:endParaRPr lang="en-US" altLang="zh-CN" sz="9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2460611" y="1923678"/>
            <a:ext cx="1296144" cy="2304256"/>
            <a:chOff x="2460611" y="1923678"/>
            <a:chExt cx="1296144" cy="2304256"/>
          </a:xfrm>
        </p:grpSpPr>
        <p:pic>
          <p:nvPicPr>
            <p:cNvPr id="10246" name="Picture 6" descr="C:\Users\Administrator\Desktop\g3_7668732.jpg"/>
            <p:cNvPicPr>
              <a:picLocks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60611" y="1923678"/>
              <a:ext cx="1296144" cy="172819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0" name="矩形 39"/>
            <p:cNvSpPr/>
            <p:nvPr/>
          </p:nvSpPr>
          <p:spPr>
            <a:xfrm>
              <a:off x="2460611" y="3685778"/>
              <a:ext cx="1296144" cy="542156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5" name="TextBox 54"/>
            <p:cNvSpPr txBox="1"/>
            <p:nvPr/>
          </p:nvSpPr>
          <p:spPr>
            <a:xfrm>
              <a:off x="2541371" y="3749107"/>
              <a:ext cx="1107996" cy="4154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2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企业荣誉</a:t>
              </a:r>
              <a:r>
                <a:rPr lang="en-US" altLang="zh-CN" sz="12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1</a:t>
              </a:r>
            </a:p>
            <a:p>
              <a:pPr algn="ctr"/>
              <a:r>
                <a:rPr lang="zh-CN" altLang="en-US" sz="9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输入企业荣誉介绍</a:t>
              </a:r>
              <a:endParaRPr lang="en-US" altLang="zh-CN" sz="9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4021631" y="1923678"/>
            <a:ext cx="1296144" cy="2304256"/>
            <a:chOff x="4021631" y="1923678"/>
            <a:chExt cx="1296144" cy="2304256"/>
          </a:xfrm>
        </p:grpSpPr>
        <p:pic>
          <p:nvPicPr>
            <p:cNvPr id="10245" name="Picture 5" descr="C:\Users\Administrator\Desktop\200712717126166_2.jpg"/>
            <p:cNvPicPr>
              <a:picLocks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21631" y="1923678"/>
              <a:ext cx="1296144" cy="172819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1" name="矩形 40"/>
            <p:cNvSpPr/>
            <p:nvPr/>
          </p:nvSpPr>
          <p:spPr>
            <a:xfrm>
              <a:off x="4021631" y="3685778"/>
              <a:ext cx="1296144" cy="542156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6" name="TextBox 55"/>
            <p:cNvSpPr txBox="1"/>
            <p:nvPr/>
          </p:nvSpPr>
          <p:spPr>
            <a:xfrm>
              <a:off x="4115704" y="3749107"/>
              <a:ext cx="1107996" cy="4154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2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企业荣誉</a:t>
              </a:r>
              <a:r>
                <a:rPr lang="en-US" altLang="zh-CN" sz="12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1</a:t>
              </a:r>
            </a:p>
            <a:p>
              <a:pPr algn="ctr"/>
              <a:r>
                <a:rPr lang="zh-CN" altLang="en-US" sz="9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输入企业荣誉介绍</a:t>
              </a:r>
              <a:endParaRPr lang="en-US" altLang="zh-CN" sz="9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5582650" y="1923678"/>
            <a:ext cx="1296144" cy="2304256"/>
            <a:chOff x="5582650" y="1923678"/>
            <a:chExt cx="1296144" cy="2304256"/>
          </a:xfrm>
        </p:grpSpPr>
        <p:pic>
          <p:nvPicPr>
            <p:cNvPr id="10244" name="Picture 4" descr="C:\Users\Administrator\Desktop\10972570_204303449188_2.jpg"/>
            <p:cNvPicPr>
              <a:picLocks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582650" y="1923678"/>
              <a:ext cx="1296144" cy="172819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2" name="矩形 41"/>
            <p:cNvSpPr/>
            <p:nvPr/>
          </p:nvSpPr>
          <p:spPr>
            <a:xfrm>
              <a:off x="5582650" y="3685778"/>
              <a:ext cx="1296144" cy="542156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7" name="TextBox 56"/>
            <p:cNvSpPr txBox="1"/>
            <p:nvPr/>
          </p:nvSpPr>
          <p:spPr>
            <a:xfrm>
              <a:off x="5676723" y="3749107"/>
              <a:ext cx="1107996" cy="4154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2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企业荣誉</a:t>
              </a:r>
              <a:r>
                <a:rPr lang="en-US" altLang="zh-CN" sz="12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1</a:t>
              </a:r>
            </a:p>
            <a:p>
              <a:pPr algn="ctr"/>
              <a:r>
                <a:rPr lang="zh-CN" altLang="en-US" sz="9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输入企业荣誉介绍</a:t>
              </a:r>
              <a:endParaRPr lang="en-US" altLang="zh-CN" sz="9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7143671" y="1923678"/>
            <a:ext cx="1300316" cy="2304256"/>
            <a:chOff x="7143671" y="1923678"/>
            <a:chExt cx="1300316" cy="2304256"/>
          </a:xfrm>
        </p:grpSpPr>
        <p:pic>
          <p:nvPicPr>
            <p:cNvPr id="10243" name="Picture 3" descr="C:\Users\Administrator\Desktop\884797_114841627193_2.jpg"/>
            <p:cNvPicPr>
              <a:picLocks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43671" y="1923678"/>
              <a:ext cx="1296144" cy="172819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4" name="矩形 53"/>
            <p:cNvSpPr/>
            <p:nvPr/>
          </p:nvSpPr>
          <p:spPr>
            <a:xfrm>
              <a:off x="7147843" y="3685778"/>
              <a:ext cx="1296144" cy="542156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8" name="TextBox 57"/>
            <p:cNvSpPr txBox="1"/>
            <p:nvPr/>
          </p:nvSpPr>
          <p:spPr>
            <a:xfrm>
              <a:off x="7237744" y="3749107"/>
              <a:ext cx="1107996" cy="4154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2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企业荣誉</a:t>
              </a:r>
              <a:r>
                <a:rPr lang="en-US" altLang="zh-CN" sz="12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1</a:t>
              </a:r>
            </a:p>
            <a:p>
              <a:pPr algn="ctr"/>
              <a:r>
                <a:rPr lang="zh-CN" altLang="en-US" sz="9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输入企业荣誉介绍</a:t>
              </a:r>
              <a:endParaRPr lang="en-US" altLang="zh-CN" sz="9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42810603"/>
      </p:ext>
    </p:extLst>
  </p:cSld>
  <p:clrMapOvr>
    <a:masterClrMapping/>
  </p:clrMapOvr>
  <p:transition spd="slow" advClick="0" advTm="0">
    <p:push dir="u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8" presetClass="entr" presetSubtype="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7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5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3" name="dou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  <p:par>
                                    <p:cTn id="8" presetID="2" presetClass="entr" presetSubtype="4" fill="hold" nodeType="withEffect" p14:presetBounceEnd="42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2000">
                                          <p:cBhvr additive="base">
                                            <p:cTn id="10" dur="7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2000">
                                          <p:cBhvr additive="base">
                                            <p:cTn id="11" dur="7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4" fill="hold" nodeType="withEffect" p14:presetBounceEnd="42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2000">
                                          <p:cBhvr additive="base">
                                            <p:cTn id="14" dur="7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2000">
                                          <p:cBhvr additive="base">
                                            <p:cTn id="15" dur="7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4" fill="hold" nodeType="withEffect" p14:presetBounceEnd="42000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2000">
                                          <p:cBhvr additive="base">
                                            <p:cTn id="18" dur="7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2000">
                                          <p:cBhvr additive="base">
                                            <p:cTn id="19" dur="7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4" fill="hold" nodeType="withEffect" p14:presetBounceEnd="42000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2000">
                                          <p:cBhvr additive="base">
                                            <p:cTn id="22" dur="7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2000">
                                          <p:cBhvr additive="base">
                                            <p:cTn id="23" dur="7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4" fill="hold" nodeType="withEffect" p14:presetBounceEnd="42000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2000">
                                          <p:cBhvr additive="base">
                                            <p:cTn id="26" dur="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2000">
                                          <p:cBhvr additive="base">
                                            <p:cTn id="27" dur="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8" presetClass="entr" presetSubtype="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7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5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9" name="dou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  <p:par>
                                    <p:cTn id="8" presetID="2" presetClass="entr" presetSubtype="4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" dur="7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" dur="7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4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7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7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4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7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7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4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7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7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4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</p:tagLst>
</file>

<file path=ppt/theme/theme1.xml><?xml version="1.0" encoding="utf-8"?>
<a:theme xmlns:a="http://schemas.openxmlformats.org/drawingml/2006/main" name="Office 主题">
  <a:themeElements>
    <a:clrScheme name="自定义 113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00B0F0"/>
      </a:accent2>
      <a:accent3>
        <a:srgbClr val="00B0F0"/>
      </a:accent3>
      <a:accent4>
        <a:srgbClr val="FFC000"/>
      </a:accent4>
      <a:accent5>
        <a:srgbClr val="4BACC6"/>
      </a:accent5>
      <a:accent6>
        <a:srgbClr val="F79646"/>
      </a:accent6>
      <a:hlink>
        <a:srgbClr val="366092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098F66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697</TotalTime>
  <Words>939</Words>
  <Application>Microsoft Office PowerPoint</Application>
  <PresentationFormat>全屏显示(16:9)</PresentationFormat>
  <Paragraphs>239</Paragraphs>
  <Slides>23</Slides>
  <Notes>22</Notes>
  <HiddenSlides>1</HiddenSlides>
  <MMClips>2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4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李培俊</cp:lastModifiedBy>
  <cp:revision>105</cp:revision>
  <dcterms:created xsi:type="dcterms:W3CDTF">2014-08-10T04:03:59Z</dcterms:created>
  <dcterms:modified xsi:type="dcterms:W3CDTF">2015-11-24T02:26:45Z</dcterms:modified>
</cp:coreProperties>
</file>