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7" r:id="rId2"/>
    <p:sldId id="259" r:id="rId3"/>
    <p:sldId id="280" r:id="rId4"/>
    <p:sldId id="261" r:id="rId5"/>
    <p:sldId id="264" r:id="rId6"/>
    <p:sldId id="265" r:id="rId7"/>
    <p:sldId id="270" r:id="rId8"/>
    <p:sldId id="275" r:id="rId9"/>
    <p:sldId id="285" r:id="rId10"/>
    <p:sldId id="279" r:id="rId11"/>
    <p:sldId id="266" r:id="rId12"/>
    <p:sldId id="271" r:id="rId13"/>
    <p:sldId id="272" r:id="rId14"/>
    <p:sldId id="274" r:id="rId15"/>
    <p:sldId id="288" r:id="rId16"/>
    <p:sldId id="277" r:id="rId17"/>
    <p:sldId id="278" r:id="rId18"/>
    <p:sldId id="267" r:id="rId19"/>
    <p:sldId id="269" r:id="rId20"/>
    <p:sldId id="273" r:id="rId21"/>
    <p:sldId id="282" r:id="rId22"/>
    <p:sldId id="262" r:id="rId23"/>
    <p:sldId id="286" r:id="rId24"/>
    <p:sldId id="260" r:id="rId25"/>
    <p:sldId id="263" r:id="rId26"/>
    <p:sldId id="268" r:id="rId27"/>
    <p:sldId id="276" r:id="rId28"/>
    <p:sldId id="283" r:id="rId29"/>
    <p:sldId id="284" r:id="rId30"/>
    <p:sldId id="287" r:id="rId31"/>
    <p:sldId id="28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9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EC294-1CAD-4EAD-B734-FE21E2D240CE}" type="datetimeFigureOut">
              <a:rPr lang="zh-CN" altLang="en-US" smtClean="0"/>
              <a:t>2017/5/20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E3FF2-7672-424F-96BF-79BED793B0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250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7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F1328-8422-4FC2-8CB7-67646B12AD7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2017/5/20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DCD34-8252-4593-BF28-60EA3B17267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61583" y="2024111"/>
            <a:ext cx="815207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810932" y="2024110"/>
            <a:ext cx="1665859" cy="2883218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403328" y="4221626"/>
            <a:ext cx="411149" cy="67343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4400000">
            <a:off x="4832731" y="4940561"/>
            <a:ext cx="1369884" cy="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4400000">
            <a:off x="5832230" y="4395733"/>
            <a:ext cx="684942" cy="1121889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854571" y="2252958"/>
            <a:ext cx="422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3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</a:t>
            </a:r>
            <a:endParaRPr lang="zh-CN" altLang="en-US" sz="5400" spc="3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46329" y="3192404"/>
            <a:ext cx="1764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汇报人：向天歌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019440" y="3536654"/>
            <a:ext cx="17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2015.8.4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10082" y="1646241"/>
            <a:ext cx="1837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 spc="3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b="0" dirty="0">
                <a:solidFill>
                  <a:prstClr val="white"/>
                </a:solidFill>
              </a:rPr>
              <a:t>REPORT</a:t>
            </a:r>
            <a:endParaRPr lang="zh-CN" altLang="en-US" sz="3600" b="0" dirty="0">
              <a:solidFill>
                <a:prstClr val="whit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等腰三角形 42"/>
          <p:cNvSpPr/>
          <p:nvPr/>
        </p:nvSpPr>
        <p:spPr>
          <a:xfrm rot="15526428" flipH="1">
            <a:off x="10196100" y="1702084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4" name="等腰三角形 43"/>
          <p:cNvSpPr/>
          <p:nvPr/>
        </p:nvSpPr>
        <p:spPr>
          <a:xfrm rot="4726428" flipH="1">
            <a:off x="9855365" y="881733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5" name="等腰三角形 44"/>
          <p:cNvSpPr/>
          <p:nvPr/>
        </p:nvSpPr>
        <p:spPr>
          <a:xfrm rot="8326428" flipH="1">
            <a:off x="10524444" y="778565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6" name="等腰三角形 45"/>
          <p:cNvSpPr/>
          <p:nvPr/>
        </p:nvSpPr>
        <p:spPr>
          <a:xfrm rot="4726428" flipH="1">
            <a:off x="10431601" y="582091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7" name="等腰三角形 46"/>
          <p:cNvSpPr/>
          <p:nvPr/>
        </p:nvSpPr>
        <p:spPr>
          <a:xfrm rot="15526428" flipH="1">
            <a:off x="10398357" y="1310682"/>
            <a:ext cx="239233" cy="206235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8" name="等腰三角形 47"/>
          <p:cNvSpPr/>
          <p:nvPr/>
        </p:nvSpPr>
        <p:spPr>
          <a:xfrm rot="15526428" flipH="1">
            <a:off x="10884701" y="1811766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9" name="等腰三角形 48"/>
          <p:cNvSpPr/>
          <p:nvPr/>
        </p:nvSpPr>
        <p:spPr>
          <a:xfrm rot="15526428" flipH="1">
            <a:off x="11038411" y="1515892"/>
            <a:ext cx="119616" cy="10311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7" name="罗密欧与朱丽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41829" y="70140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8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>
                    <p:cTn id="1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2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9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3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7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7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0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2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4">
                    <p:cTn id="136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21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13" name="Group 4681"/>
          <p:cNvGrpSpPr>
            <a:grpSpLocks/>
          </p:cNvGrpSpPr>
          <p:nvPr/>
        </p:nvGrpSpPr>
        <p:grpSpPr bwMode="auto">
          <a:xfrm>
            <a:off x="5945294" y="2087931"/>
            <a:ext cx="557958" cy="731022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14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04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128"/>
          <p:cNvSpPr>
            <a:spLocks noChangeAspect="1"/>
          </p:cNvSpPr>
          <p:nvPr/>
        </p:nvSpPr>
        <p:spPr>
          <a:xfrm>
            <a:off x="2916137" y="1533049"/>
            <a:ext cx="1545826" cy="154582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129"/>
          <p:cNvSpPr>
            <a:spLocks noChangeAspect="1"/>
          </p:cNvSpPr>
          <p:nvPr/>
        </p:nvSpPr>
        <p:spPr>
          <a:xfrm>
            <a:off x="4954629" y="2171283"/>
            <a:ext cx="2141130" cy="21411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145"/>
          <p:cNvSpPr>
            <a:spLocks noChangeAspect="1"/>
          </p:cNvSpPr>
          <p:nvPr/>
        </p:nvSpPr>
        <p:spPr>
          <a:xfrm>
            <a:off x="7580239" y="1527719"/>
            <a:ext cx="1582379" cy="158237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114"/>
          <p:cNvSpPr>
            <a:spLocks noChangeAspect="1"/>
          </p:cNvSpPr>
          <p:nvPr/>
        </p:nvSpPr>
        <p:spPr>
          <a:xfrm>
            <a:off x="7554519" y="3657499"/>
            <a:ext cx="1221074" cy="1221073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24"/>
          <p:cNvSpPr>
            <a:spLocks noChangeAspect="1"/>
          </p:cNvSpPr>
          <p:nvPr/>
        </p:nvSpPr>
        <p:spPr>
          <a:xfrm>
            <a:off x="5537260" y="4969833"/>
            <a:ext cx="975868" cy="9758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25"/>
          <p:cNvSpPr>
            <a:spLocks noChangeAspect="1"/>
          </p:cNvSpPr>
          <p:nvPr/>
        </p:nvSpPr>
        <p:spPr>
          <a:xfrm>
            <a:off x="3486940" y="3964671"/>
            <a:ext cx="1239538" cy="12395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7892931" y="203222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10" name="Text Placeholder 3"/>
          <p:cNvSpPr txBox="1">
            <a:spLocks/>
          </p:cNvSpPr>
          <p:nvPr/>
        </p:nvSpPr>
        <p:spPr>
          <a:xfrm>
            <a:off x="3210554" y="2019282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7686559" y="3981355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55%</a:t>
            </a: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628212" y="4297758"/>
            <a:ext cx="956993" cy="5733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3726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5717417" y="5273486"/>
            <a:ext cx="615554" cy="36856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6792">
              <a:spcBef>
                <a:spcPct val="20000"/>
              </a:spcBef>
              <a:defRPr/>
            </a:pPr>
            <a:r>
              <a:rPr lang="en-US" sz="239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14" name="Freeform 130"/>
          <p:cNvSpPr>
            <a:spLocks noEditPoints="1"/>
          </p:cNvSpPr>
          <p:nvPr/>
        </p:nvSpPr>
        <p:spPr bwMode="auto">
          <a:xfrm>
            <a:off x="5400899" y="2640833"/>
            <a:ext cx="1248593" cy="120203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32"/>
          <p:cNvSpPr/>
          <p:nvPr/>
        </p:nvSpPr>
        <p:spPr>
          <a:xfrm rot="5400000">
            <a:off x="5769312" y="4610472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3"/>
          <p:cNvSpPr/>
          <p:nvPr/>
        </p:nvSpPr>
        <p:spPr>
          <a:xfrm rot="1255098">
            <a:off x="7021560" y="3838299"/>
            <a:ext cx="560182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4"/>
          <p:cNvSpPr/>
          <p:nvPr/>
        </p:nvSpPr>
        <p:spPr>
          <a:xfrm rot="20196483">
            <a:off x="7045021" y="2598197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5"/>
          <p:cNvSpPr/>
          <p:nvPr/>
        </p:nvSpPr>
        <p:spPr>
          <a:xfrm rot="19283161" flipH="1">
            <a:off x="4627488" y="403130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"/>
          <p:cNvSpPr/>
          <p:nvPr/>
        </p:nvSpPr>
        <p:spPr>
          <a:xfrm rot="1328443" flipH="1">
            <a:off x="4433273" y="2738983"/>
            <a:ext cx="511768" cy="852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/>
            <a:tailEnd type="oval"/>
          </a:ln>
          <a:effectLst/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970926" y="2027735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81943" y="2347786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190172" y="2027735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9285290" y="2294809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528154" y="4266942"/>
            <a:ext cx="80262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339171" y="4586993"/>
            <a:ext cx="1991611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45907" y="4071849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941025" y="4338923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71184" y="524583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6766302" y="5512904"/>
            <a:ext cx="206066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2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2630570" y="3848529"/>
            <a:ext cx="512641" cy="1551565"/>
          </a:xfrm>
          <a:custGeom>
            <a:avLst/>
            <a:gdLst>
              <a:gd name="T0" fmla="*/ 118 w 168"/>
              <a:gd name="T1" fmla="*/ 41 h 508"/>
              <a:gd name="T2" fmla="*/ 108 w 168"/>
              <a:gd name="T3" fmla="*/ 73 h 508"/>
              <a:gd name="T4" fmla="*/ 84 w 168"/>
              <a:gd name="T5" fmla="*/ 86 h 508"/>
              <a:gd name="T6" fmla="*/ 59 w 168"/>
              <a:gd name="T7" fmla="*/ 73 h 508"/>
              <a:gd name="T8" fmla="*/ 49 w 168"/>
              <a:gd name="T9" fmla="*/ 41 h 508"/>
              <a:gd name="T10" fmla="*/ 59 w 168"/>
              <a:gd name="T11" fmla="*/ 12 h 508"/>
              <a:gd name="T12" fmla="*/ 84 w 168"/>
              <a:gd name="T13" fmla="*/ 0 h 508"/>
              <a:gd name="T14" fmla="*/ 108 w 168"/>
              <a:gd name="T15" fmla="*/ 12 h 508"/>
              <a:gd name="T16" fmla="*/ 118 w 168"/>
              <a:gd name="T17" fmla="*/ 41 h 508"/>
              <a:gd name="T18" fmla="*/ 168 w 168"/>
              <a:gd name="T19" fmla="*/ 290 h 508"/>
              <a:gd name="T20" fmla="*/ 152 w 168"/>
              <a:gd name="T21" fmla="*/ 311 h 508"/>
              <a:gd name="T22" fmla="*/ 136 w 168"/>
              <a:gd name="T23" fmla="*/ 290 h 508"/>
              <a:gd name="T24" fmla="*/ 136 w 168"/>
              <a:gd name="T25" fmla="*/ 150 h 508"/>
              <a:gd name="T26" fmla="*/ 128 w 168"/>
              <a:gd name="T27" fmla="*/ 150 h 508"/>
              <a:gd name="T28" fmla="*/ 128 w 168"/>
              <a:gd name="T29" fmla="*/ 487 h 508"/>
              <a:gd name="T30" fmla="*/ 109 w 168"/>
              <a:gd name="T31" fmla="*/ 508 h 508"/>
              <a:gd name="T32" fmla="*/ 89 w 168"/>
              <a:gd name="T33" fmla="*/ 487 h 508"/>
              <a:gd name="T34" fmla="*/ 89 w 168"/>
              <a:gd name="T35" fmla="*/ 288 h 508"/>
              <a:gd name="T36" fmla="*/ 79 w 168"/>
              <a:gd name="T37" fmla="*/ 288 h 508"/>
              <a:gd name="T38" fmla="*/ 79 w 168"/>
              <a:gd name="T39" fmla="*/ 487 h 508"/>
              <a:gd name="T40" fmla="*/ 59 w 168"/>
              <a:gd name="T41" fmla="*/ 508 h 508"/>
              <a:gd name="T42" fmla="*/ 40 w 168"/>
              <a:gd name="T43" fmla="*/ 487 h 508"/>
              <a:gd name="T44" fmla="*/ 40 w 168"/>
              <a:gd name="T45" fmla="*/ 150 h 508"/>
              <a:gd name="T46" fmla="*/ 32 w 168"/>
              <a:gd name="T47" fmla="*/ 150 h 508"/>
              <a:gd name="T48" fmla="*/ 32 w 168"/>
              <a:gd name="T49" fmla="*/ 290 h 508"/>
              <a:gd name="T50" fmla="*/ 16 w 168"/>
              <a:gd name="T51" fmla="*/ 311 h 508"/>
              <a:gd name="T52" fmla="*/ 0 w 168"/>
              <a:gd name="T53" fmla="*/ 290 h 508"/>
              <a:gd name="T54" fmla="*/ 0 w 168"/>
              <a:gd name="T55" fmla="*/ 130 h 508"/>
              <a:gd name="T56" fmla="*/ 44 w 168"/>
              <a:gd name="T57" fmla="*/ 91 h 508"/>
              <a:gd name="T58" fmla="*/ 125 w 168"/>
              <a:gd name="T59" fmla="*/ 91 h 508"/>
              <a:gd name="T60" fmla="*/ 168 w 168"/>
              <a:gd name="T61" fmla="*/ 130 h 508"/>
              <a:gd name="T62" fmla="*/ 168 w 168"/>
              <a:gd name="T63" fmla="*/ 29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508">
                <a:moveTo>
                  <a:pt x="118" y="41"/>
                </a:moveTo>
                <a:cubicBezTo>
                  <a:pt x="118" y="53"/>
                  <a:pt x="115" y="63"/>
                  <a:pt x="108" y="73"/>
                </a:cubicBezTo>
                <a:cubicBezTo>
                  <a:pt x="101" y="82"/>
                  <a:pt x="93" y="86"/>
                  <a:pt x="84" y="86"/>
                </a:cubicBezTo>
                <a:cubicBezTo>
                  <a:pt x="74" y="86"/>
                  <a:pt x="66" y="82"/>
                  <a:pt x="59" y="73"/>
                </a:cubicBezTo>
                <a:cubicBezTo>
                  <a:pt x="52" y="63"/>
                  <a:pt x="49" y="53"/>
                  <a:pt x="49" y="41"/>
                </a:cubicBezTo>
                <a:cubicBezTo>
                  <a:pt x="49" y="30"/>
                  <a:pt x="52" y="20"/>
                  <a:pt x="59" y="12"/>
                </a:cubicBezTo>
                <a:cubicBezTo>
                  <a:pt x="66" y="4"/>
                  <a:pt x="74" y="0"/>
                  <a:pt x="84" y="0"/>
                </a:cubicBezTo>
                <a:cubicBezTo>
                  <a:pt x="93" y="0"/>
                  <a:pt x="101" y="4"/>
                  <a:pt x="108" y="12"/>
                </a:cubicBezTo>
                <a:cubicBezTo>
                  <a:pt x="115" y="20"/>
                  <a:pt x="118" y="30"/>
                  <a:pt x="118" y="41"/>
                </a:cubicBezTo>
                <a:close/>
                <a:moveTo>
                  <a:pt x="168" y="290"/>
                </a:moveTo>
                <a:cubicBezTo>
                  <a:pt x="168" y="304"/>
                  <a:pt x="163" y="311"/>
                  <a:pt x="152" y="311"/>
                </a:cubicBezTo>
                <a:cubicBezTo>
                  <a:pt x="141" y="311"/>
                  <a:pt x="136" y="304"/>
                  <a:pt x="136" y="29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28" y="150"/>
                  <a:pt x="128" y="150"/>
                  <a:pt x="128" y="150"/>
                </a:cubicBezTo>
                <a:cubicBezTo>
                  <a:pt x="128" y="487"/>
                  <a:pt x="128" y="487"/>
                  <a:pt x="128" y="487"/>
                </a:cubicBezTo>
                <a:cubicBezTo>
                  <a:pt x="128" y="501"/>
                  <a:pt x="122" y="508"/>
                  <a:pt x="109" y="508"/>
                </a:cubicBezTo>
                <a:cubicBezTo>
                  <a:pt x="96" y="508"/>
                  <a:pt x="89" y="501"/>
                  <a:pt x="89" y="487"/>
                </a:cubicBezTo>
                <a:cubicBezTo>
                  <a:pt x="89" y="288"/>
                  <a:pt x="89" y="288"/>
                  <a:pt x="89" y="288"/>
                </a:cubicBezTo>
                <a:cubicBezTo>
                  <a:pt x="79" y="288"/>
                  <a:pt x="79" y="288"/>
                  <a:pt x="79" y="288"/>
                </a:cubicBezTo>
                <a:cubicBezTo>
                  <a:pt x="79" y="487"/>
                  <a:pt x="79" y="487"/>
                  <a:pt x="79" y="487"/>
                </a:cubicBezTo>
                <a:cubicBezTo>
                  <a:pt x="79" y="501"/>
                  <a:pt x="72" y="508"/>
                  <a:pt x="59" y="508"/>
                </a:cubicBezTo>
                <a:cubicBezTo>
                  <a:pt x="46" y="508"/>
                  <a:pt x="40" y="501"/>
                  <a:pt x="40" y="487"/>
                </a:cubicBezTo>
                <a:cubicBezTo>
                  <a:pt x="40" y="150"/>
                  <a:pt x="40" y="150"/>
                  <a:pt x="40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290"/>
                  <a:pt x="32" y="290"/>
                  <a:pt x="32" y="290"/>
                </a:cubicBezTo>
                <a:cubicBezTo>
                  <a:pt x="32" y="304"/>
                  <a:pt x="27" y="311"/>
                  <a:pt x="16" y="311"/>
                </a:cubicBezTo>
                <a:cubicBezTo>
                  <a:pt x="5" y="311"/>
                  <a:pt x="0" y="304"/>
                  <a:pt x="0" y="290"/>
                </a:cubicBezTo>
                <a:cubicBezTo>
                  <a:pt x="0" y="130"/>
                  <a:pt x="0" y="130"/>
                  <a:pt x="0" y="130"/>
                </a:cubicBezTo>
                <a:cubicBezTo>
                  <a:pt x="0" y="104"/>
                  <a:pt x="15" y="91"/>
                  <a:pt x="44" y="91"/>
                </a:cubicBezTo>
                <a:cubicBezTo>
                  <a:pt x="125" y="91"/>
                  <a:pt x="125" y="91"/>
                  <a:pt x="125" y="91"/>
                </a:cubicBezTo>
                <a:cubicBezTo>
                  <a:pt x="153" y="91"/>
                  <a:pt x="168" y="104"/>
                  <a:pt x="168" y="130"/>
                </a:cubicBezTo>
                <a:lnTo>
                  <a:pt x="168" y="29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3186094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3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3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3 w 128"/>
              <a:gd name="T23" fmla="*/ 222 h 388"/>
              <a:gd name="T24" fmla="*/ 103 w 128"/>
              <a:gd name="T25" fmla="*/ 115 h 388"/>
              <a:gd name="T26" fmla="*/ 97 w 128"/>
              <a:gd name="T27" fmla="*/ 115 h 388"/>
              <a:gd name="T28" fmla="*/ 97 w 128"/>
              <a:gd name="T29" fmla="*/ 372 h 388"/>
              <a:gd name="T30" fmla="*/ 82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7" y="49"/>
                  <a:pt x="82" y="56"/>
                </a:cubicBezTo>
                <a:cubicBezTo>
                  <a:pt x="77" y="63"/>
                  <a:pt x="71" y="66"/>
                  <a:pt x="63" y="66"/>
                </a:cubicBezTo>
                <a:cubicBezTo>
                  <a:pt x="56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3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7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7" y="238"/>
                  <a:pt x="103" y="232"/>
                  <a:pt x="103" y="222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97" y="372"/>
                  <a:pt x="97" y="372"/>
                  <a:pt x="97" y="372"/>
                </a:cubicBezTo>
                <a:cubicBezTo>
                  <a:pt x="97" y="383"/>
                  <a:pt x="92" y="388"/>
                  <a:pt x="82" y="388"/>
                </a:cubicBezTo>
                <a:cubicBezTo>
                  <a:pt x="72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2176407" y="3257922"/>
            <a:ext cx="389841" cy="1183167"/>
          </a:xfrm>
          <a:custGeom>
            <a:avLst/>
            <a:gdLst>
              <a:gd name="T0" fmla="*/ 90 w 128"/>
              <a:gd name="T1" fmla="*/ 32 h 388"/>
              <a:gd name="T2" fmla="*/ 82 w 128"/>
              <a:gd name="T3" fmla="*/ 56 h 388"/>
              <a:gd name="T4" fmla="*/ 64 w 128"/>
              <a:gd name="T5" fmla="*/ 66 h 388"/>
              <a:gd name="T6" fmla="*/ 45 w 128"/>
              <a:gd name="T7" fmla="*/ 56 h 388"/>
              <a:gd name="T8" fmla="*/ 37 w 128"/>
              <a:gd name="T9" fmla="*/ 32 h 388"/>
              <a:gd name="T10" fmla="*/ 45 w 128"/>
              <a:gd name="T11" fmla="*/ 9 h 388"/>
              <a:gd name="T12" fmla="*/ 64 w 128"/>
              <a:gd name="T13" fmla="*/ 0 h 388"/>
              <a:gd name="T14" fmla="*/ 82 w 128"/>
              <a:gd name="T15" fmla="*/ 9 h 388"/>
              <a:gd name="T16" fmla="*/ 90 w 128"/>
              <a:gd name="T17" fmla="*/ 32 h 388"/>
              <a:gd name="T18" fmla="*/ 128 w 128"/>
              <a:gd name="T19" fmla="*/ 222 h 388"/>
              <a:gd name="T20" fmla="*/ 116 w 128"/>
              <a:gd name="T21" fmla="*/ 238 h 388"/>
              <a:gd name="T22" fmla="*/ 104 w 128"/>
              <a:gd name="T23" fmla="*/ 222 h 388"/>
              <a:gd name="T24" fmla="*/ 104 w 128"/>
              <a:gd name="T25" fmla="*/ 115 h 388"/>
              <a:gd name="T26" fmla="*/ 98 w 128"/>
              <a:gd name="T27" fmla="*/ 115 h 388"/>
              <a:gd name="T28" fmla="*/ 98 w 128"/>
              <a:gd name="T29" fmla="*/ 372 h 388"/>
              <a:gd name="T30" fmla="*/ 83 w 128"/>
              <a:gd name="T31" fmla="*/ 388 h 388"/>
              <a:gd name="T32" fmla="*/ 68 w 128"/>
              <a:gd name="T33" fmla="*/ 372 h 388"/>
              <a:gd name="T34" fmla="*/ 68 w 128"/>
              <a:gd name="T35" fmla="*/ 220 h 388"/>
              <a:gd name="T36" fmla="*/ 60 w 128"/>
              <a:gd name="T37" fmla="*/ 220 h 388"/>
              <a:gd name="T38" fmla="*/ 60 w 128"/>
              <a:gd name="T39" fmla="*/ 372 h 388"/>
              <a:gd name="T40" fmla="*/ 45 w 128"/>
              <a:gd name="T41" fmla="*/ 388 h 388"/>
              <a:gd name="T42" fmla="*/ 30 w 128"/>
              <a:gd name="T43" fmla="*/ 372 h 388"/>
              <a:gd name="T44" fmla="*/ 30 w 128"/>
              <a:gd name="T45" fmla="*/ 115 h 388"/>
              <a:gd name="T46" fmla="*/ 24 w 128"/>
              <a:gd name="T47" fmla="*/ 115 h 388"/>
              <a:gd name="T48" fmla="*/ 24 w 128"/>
              <a:gd name="T49" fmla="*/ 222 h 388"/>
              <a:gd name="T50" fmla="*/ 12 w 128"/>
              <a:gd name="T51" fmla="*/ 238 h 388"/>
              <a:gd name="T52" fmla="*/ 0 w 128"/>
              <a:gd name="T53" fmla="*/ 222 h 388"/>
              <a:gd name="T54" fmla="*/ 0 w 128"/>
              <a:gd name="T55" fmla="*/ 99 h 388"/>
              <a:gd name="T56" fmla="*/ 33 w 128"/>
              <a:gd name="T57" fmla="*/ 70 h 388"/>
              <a:gd name="T58" fmla="*/ 95 w 128"/>
              <a:gd name="T59" fmla="*/ 70 h 388"/>
              <a:gd name="T60" fmla="*/ 128 w 128"/>
              <a:gd name="T61" fmla="*/ 99 h 388"/>
              <a:gd name="T62" fmla="*/ 128 w 128"/>
              <a:gd name="T63" fmla="*/ 222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388">
                <a:moveTo>
                  <a:pt x="90" y="32"/>
                </a:moveTo>
                <a:cubicBezTo>
                  <a:pt x="90" y="41"/>
                  <a:pt x="88" y="49"/>
                  <a:pt x="82" y="56"/>
                </a:cubicBezTo>
                <a:cubicBezTo>
                  <a:pt x="77" y="63"/>
                  <a:pt x="71" y="66"/>
                  <a:pt x="64" y="66"/>
                </a:cubicBezTo>
                <a:cubicBezTo>
                  <a:pt x="57" y="66"/>
                  <a:pt x="50" y="63"/>
                  <a:pt x="45" y="56"/>
                </a:cubicBezTo>
                <a:cubicBezTo>
                  <a:pt x="40" y="49"/>
                  <a:pt x="37" y="41"/>
                  <a:pt x="37" y="32"/>
                </a:cubicBezTo>
                <a:cubicBezTo>
                  <a:pt x="37" y="23"/>
                  <a:pt x="40" y="16"/>
                  <a:pt x="45" y="9"/>
                </a:cubicBezTo>
                <a:cubicBezTo>
                  <a:pt x="50" y="3"/>
                  <a:pt x="56" y="0"/>
                  <a:pt x="64" y="0"/>
                </a:cubicBezTo>
                <a:cubicBezTo>
                  <a:pt x="71" y="0"/>
                  <a:pt x="77" y="3"/>
                  <a:pt x="82" y="9"/>
                </a:cubicBezTo>
                <a:cubicBezTo>
                  <a:pt x="88" y="16"/>
                  <a:pt x="90" y="23"/>
                  <a:pt x="90" y="32"/>
                </a:cubicBezTo>
                <a:close/>
                <a:moveTo>
                  <a:pt x="128" y="222"/>
                </a:moveTo>
                <a:cubicBezTo>
                  <a:pt x="128" y="232"/>
                  <a:pt x="124" y="238"/>
                  <a:pt x="116" y="238"/>
                </a:cubicBezTo>
                <a:cubicBezTo>
                  <a:pt x="108" y="238"/>
                  <a:pt x="104" y="232"/>
                  <a:pt x="104" y="222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372"/>
                  <a:pt x="98" y="372"/>
                  <a:pt x="98" y="372"/>
                </a:cubicBezTo>
                <a:cubicBezTo>
                  <a:pt x="98" y="383"/>
                  <a:pt x="93" y="388"/>
                  <a:pt x="83" y="388"/>
                </a:cubicBezTo>
                <a:cubicBezTo>
                  <a:pt x="73" y="388"/>
                  <a:pt x="68" y="383"/>
                  <a:pt x="68" y="372"/>
                </a:cubicBezTo>
                <a:cubicBezTo>
                  <a:pt x="68" y="220"/>
                  <a:pt x="68" y="220"/>
                  <a:pt x="68" y="220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60" y="372"/>
                  <a:pt x="60" y="372"/>
                  <a:pt x="60" y="372"/>
                </a:cubicBezTo>
                <a:cubicBezTo>
                  <a:pt x="60" y="383"/>
                  <a:pt x="55" y="388"/>
                  <a:pt x="45" y="388"/>
                </a:cubicBezTo>
                <a:cubicBezTo>
                  <a:pt x="35" y="388"/>
                  <a:pt x="30" y="383"/>
                  <a:pt x="30" y="37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222"/>
                  <a:pt x="24" y="222"/>
                  <a:pt x="24" y="222"/>
                </a:cubicBezTo>
                <a:cubicBezTo>
                  <a:pt x="24" y="232"/>
                  <a:pt x="20" y="238"/>
                  <a:pt x="12" y="238"/>
                </a:cubicBezTo>
                <a:cubicBezTo>
                  <a:pt x="4" y="238"/>
                  <a:pt x="0" y="232"/>
                  <a:pt x="0" y="22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79"/>
                  <a:pt x="11" y="70"/>
                  <a:pt x="33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117" y="70"/>
                  <a:pt x="128" y="79"/>
                  <a:pt x="128" y="99"/>
                </a:cubicBezTo>
                <a:lnTo>
                  <a:pt x="128" y="22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Freeform 8"/>
          <p:cNvSpPr>
            <a:spLocks noEditPoints="1"/>
          </p:cNvSpPr>
          <p:nvPr/>
        </p:nvSpPr>
        <p:spPr bwMode="auto">
          <a:xfrm>
            <a:off x="2749472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4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9" y="51"/>
                </a:cubicBezTo>
                <a:cubicBezTo>
                  <a:pt x="43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4" y="7"/>
                </a:cubicBezTo>
                <a:cubicBezTo>
                  <a:pt x="38" y="3"/>
                  <a:pt x="43" y="0"/>
                  <a:pt x="49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3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5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5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 bwMode="auto">
          <a:xfrm>
            <a:off x="3640257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9 w 98"/>
              <a:gd name="T5" fmla="*/ 51 h 297"/>
              <a:gd name="T6" fmla="*/ 35 w 98"/>
              <a:gd name="T7" fmla="*/ 43 h 297"/>
              <a:gd name="T8" fmla="*/ 29 w 98"/>
              <a:gd name="T9" fmla="*/ 24 h 297"/>
              <a:gd name="T10" fmla="*/ 35 w 98"/>
              <a:gd name="T11" fmla="*/ 7 h 297"/>
              <a:gd name="T12" fmla="*/ 49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9 w 98"/>
              <a:gd name="T21" fmla="*/ 182 h 297"/>
              <a:gd name="T22" fmla="*/ 80 w 98"/>
              <a:gd name="T23" fmla="*/ 169 h 297"/>
              <a:gd name="T24" fmla="*/ 80 w 98"/>
              <a:gd name="T25" fmla="*/ 88 h 297"/>
              <a:gd name="T26" fmla="*/ 75 w 98"/>
              <a:gd name="T27" fmla="*/ 88 h 297"/>
              <a:gd name="T28" fmla="*/ 75 w 98"/>
              <a:gd name="T29" fmla="*/ 284 h 297"/>
              <a:gd name="T30" fmla="*/ 64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5 w 98"/>
              <a:gd name="T41" fmla="*/ 297 h 297"/>
              <a:gd name="T42" fmla="*/ 24 w 98"/>
              <a:gd name="T43" fmla="*/ 284 h 297"/>
              <a:gd name="T44" fmla="*/ 24 w 98"/>
              <a:gd name="T45" fmla="*/ 88 h 297"/>
              <a:gd name="T46" fmla="*/ 19 w 98"/>
              <a:gd name="T47" fmla="*/ 88 h 297"/>
              <a:gd name="T48" fmla="*/ 19 w 98"/>
              <a:gd name="T49" fmla="*/ 169 h 297"/>
              <a:gd name="T50" fmla="*/ 10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6 w 98"/>
              <a:gd name="T57" fmla="*/ 53 h 297"/>
              <a:gd name="T58" fmla="*/ 73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5" y="51"/>
                  <a:pt x="49" y="51"/>
                </a:cubicBezTo>
                <a:cubicBezTo>
                  <a:pt x="44" y="51"/>
                  <a:pt x="39" y="48"/>
                  <a:pt x="35" y="43"/>
                </a:cubicBezTo>
                <a:cubicBezTo>
                  <a:pt x="31" y="37"/>
                  <a:pt x="29" y="31"/>
                  <a:pt x="29" y="24"/>
                </a:cubicBezTo>
                <a:cubicBezTo>
                  <a:pt x="29" y="18"/>
                  <a:pt x="31" y="12"/>
                  <a:pt x="35" y="7"/>
                </a:cubicBezTo>
                <a:cubicBezTo>
                  <a:pt x="39" y="3"/>
                  <a:pt x="44" y="0"/>
                  <a:pt x="49" y="0"/>
                </a:cubicBezTo>
                <a:cubicBezTo>
                  <a:pt x="55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9" y="182"/>
                </a:cubicBezTo>
                <a:cubicBezTo>
                  <a:pt x="83" y="182"/>
                  <a:pt x="80" y="178"/>
                  <a:pt x="80" y="169"/>
                </a:cubicBezTo>
                <a:cubicBezTo>
                  <a:pt x="80" y="88"/>
                  <a:pt x="80" y="88"/>
                  <a:pt x="80" y="88"/>
                </a:cubicBezTo>
                <a:cubicBezTo>
                  <a:pt x="75" y="88"/>
                  <a:pt x="75" y="88"/>
                  <a:pt x="75" y="88"/>
                </a:cubicBezTo>
                <a:cubicBezTo>
                  <a:pt x="75" y="284"/>
                  <a:pt x="75" y="284"/>
                  <a:pt x="75" y="284"/>
                </a:cubicBezTo>
                <a:cubicBezTo>
                  <a:pt x="75" y="292"/>
                  <a:pt x="71" y="297"/>
                  <a:pt x="64" y="297"/>
                </a:cubicBezTo>
                <a:cubicBezTo>
                  <a:pt x="56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3" y="297"/>
                  <a:pt x="35" y="297"/>
                </a:cubicBezTo>
                <a:cubicBezTo>
                  <a:pt x="27" y="297"/>
                  <a:pt x="24" y="292"/>
                  <a:pt x="24" y="284"/>
                </a:cubicBezTo>
                <a:cubicBezTo>
                  <a:pt x="24" y="88"/>
                  <a:pt x="24" y="88"/>
                  <a:pt x="24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19" y="169"/>
                  <a:pt x="19" y="169"/>
                  <a:pt x="19" y="169"/>
                </a:cubicBezTo>
                <a:cubicBezTo>
                  <a:pt x="19" y="178"/>
                  <a:pt x="16" y="182"/>
                  <a:pt x="10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9" y="53"/>
                  <a:pt x="26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90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1872331" y="2879776"/>
            <a:ext cx="298229" cy="906380"/>
          </a:xfrm>
          <a:custGeom>
            <a:avLst/>
            <a:gdLst>
              <a:gd name="T0" fmla="*/ 69 w 98"/>
              <a:gd name="T1" fmla="*/ 24 h 297"/>
              <a:gd name="T2" fmla="*/ 63 w 98"/>
              <a:gd name="T3" fmla="*/ 43 h 297"/>
              <a:gd name="T4" fmla="*/ 48 w 98"/>
              <a:gd name="T5" fmla="*/ 51 h 297"/>
              <a:gd name="T6" fmla="*/ 34 w 98"/>
              <a:gd name="T7" fmla="*/ 43 h 297"/>
              <a:gd name="T8" fmla="*/ 28 w 98"/>
              <a:gd name="T9" fmla="*/ 24 h 297"/>
              <a:gd name="T10" fmla="*/ 34 w 98"/>
              <a:gd name="T11" fmla="*/ 7 h 297"/>
              <a:gd name="T12" fmla="*/ 48 w 98"/>
              <a:gd name="T13" fmla="*/ 0 h 297"/>
              <a:gd name="T14" fmla="*/ 63 w 98"/>
              <a:gd name="T15" fmla="*/ 7 h 297"/>
              <a:gd name="T16" fmla="*/ 69 w 98"/>
              <a:gd name="T17" fmla="*/ 24 h 297"/>
              <a:gd name="T18" fmla="*/ 98 w 98"/>
              <a:gd name="T19" fmla="*/ 169 h 297"/>
              <a:gd name="T20" fmla="*/ 88 w 98"/>
              <a:gd name="T21" fmla="*/ 182 h 297"/>
              <a:gd name="T22" fmla="*/ 79 w 98"/>
              <a:gd name="T23" fmla="*/ 169 h 297"/>
              <a:gd name="T24" fmla="*/ 79 w 98"/>
              <a:gd name="T25" fmla="*/ 88 h 297"/>
              <a:gd name="T26" fmla="*/ 74 w 98"/>
              <a:gd name="T27" fmla="*/ 88 h 297"/>
              <a:gd name="T28" fmla="*/ 74 w 98"/>
              <a:gd name="T29" fmla="*/ 284 h 297"/>
              <a:gd name="T30" fmla="*/ 63 w 98"/>
              <a:gd name="T31" fmla="*/ 297 h 297"/>
              <a:gd name="T32" fmla="*/ 52 w 98"/>
              <a:gd name="T33" fmla="*/ 284 h 297"/>
              <a:gd name="T34" fmla="*/ 52 w 98"/>
              <a:gd name="T35" fmla="*/ 168 h 297"/>
              <a:gd name="T36" fmla="*/ 46 w 98"/>
              <a:gd name="T37" fmla="*/ 168 h 297"/>
              <a:gd name="T38" fmla="*/ 46 w 98"/>
              <a:gd name="T39" fmla="*/ 284 h 297"/>
              <a:gd name="T40" fmla="*/ 34 w 98"/>
              <a:gd name="T41" fmla="*/ 297 h 297"/>
              <a:gd name="T42" fmla="*/ 23 w 98"/>
              <a:gd name="T43" fmla="*/ 284 h 297"/>
              <a:gd name="T44" fmla="*/ 23 w 98"/>
              <a:gd name="T45" fmla="*/ 88 h 297"/>
              <a:gd name="T46" fmla="*/ 18 w 98"/>
              <a:gd name="T47" fmla="*/ 88 h 297"/>
              <a:gd name="T48" fmla="*/ 18 w 98"/>
              <a:gd name="T49" fmla="*/ 169 h 297"/>
              <a:gd name="T50" fmla="*/ 9 w 98"/>
              <a:gd name="T51" fmla="*/ 182 h 297"/>
              <a:gd name="T52" fmla="*/ 0 w 98"/>
              <a:gd name="T53" fmla="*/ 169 h 297"/>
              <a:gd name="T54" fmla="*/ 0 w 98"/>
              <a:gd name="T55" fmla="*/ 76 h 297"/>
              <a:gd name="T56" fmla="*/ 25 w 98"/>
              <a:gd name="T57" fmla="*/ 53 h 297"/>
              <a:gd name="T58" fmla="*/ 72 w 98"/>
              <a:gd name="T59" fmla="*/ 53 h 297"/>
              <a:gd name="T60" fmla="*/ 98 w 98"/>
              <a:gd name="T61" fmla="*/ 76 h 297"/>
              <a:gd name="T62" fmla="*/ 98 w 98"/>
              <a:gd name="T63" fmla="*/ 169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" h="297">
                <a:moveTo>
                  <a:pt x="69" y="24"/>
                </a:moveTo>
                <a:cubicBezTo>
                  <a:pt x="69" y="31"/>
                  <a:pt x="67" y="37"/>
                  <a:pt x="63" y="43"/>
                </a:cubicBezTo>
                <a:cubicBezTo>
                  <a:pt x="59" y="48"/>
                  <a:pt x="54" y="51"/>
                  <a:pt x="48" y="51"/>
                </a:cubicBezTo>
                <a:cubicBezTo>
                  <a:pt x="43" y="51"/>
                  <a:pt x="38" y="48"/>
                  <a:pt x="34" y="43"/>
                </a:cubicBezTo>
                <a:cubicBezTo>
                  <a:pt x="30" y="37"/>
                  <a:pt x="28" y="31"/>
                  <a:pt x="28" y="24"/>
                </a:cubicBezTo>
                <a:cubicBezTo>
                  <a:pt x="28" y="18"/>
                  <a:pt x="30" y="12"/>
                  <a:pt x="34" y="7"/>
                </a:cubicBezTo>
                <a:cubicBezTo>
                  <a:pt x="38" y="3"/>
                  <a:pt x="43" y="0"/>
                  <a:pt x="48" y="0"/>
                </a:cubicBezTo>
                <a:cubicBezTo>
                  <a:pt x="54" y="0"/>
                  <a:pt x="59" y="3"/>
                  <a:pt x="63" y="7"/>
                </a:cubicBezTo>
                <a:cubicBezTo>
                  <a:pt x="67" y="12"/>
                  <a:pt x="69" y="18"/>
                  <a:pt x="69" y="24"/>
                </a:cubicBezTo>
                <a:close/>
                <a:moveTo>
                  <a:pt x="98" y="169"/>
                </a:moveTo>
                <a:cubicBezTo>
                  <a:pt x="98" y="178"/>
                  <a:pt x="95" y="182"/>
                  <a:pt x="88" y="182"/>
                </a:cubicBezTo>
                <a:cubicBezTo>
                  <a:pt x="82" y="182"/>
                  <a:pt x="79" y="178"/>
                  <a:pt x="79" y="169"/>
                </a:cubicBezTo>
                <a:cubicBezTo>
                  <a:pt x="79" y="88"/>
                  <a:pt x="79" y="88"/>
                  <a:pt x="79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284"/>
                  <a:pt x="74" y="284"/>
                  <a:pt x="74" y="284"/>
                </a:cubicBezTo>
                <a:cubicBezTo>
                  <a:pt x="74" y="292"/>
                  <a:pt x="71" y="297"/>
                  <a:pt x="63" y="297"/>
                </a:cubicBezTo>
                <a:cubicBezTo>
                  <a:pt x="55" y="297"/>
                  <a:pt x="52" y="292"/>
                  <a:pt x="52" y="284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46" y="284"/>
                  <a:pt x="46" y="284"/>
                  <a:pt x="46" y="284"/>
                </a:cubicBezTo>
                <a:cubicBezTo>
                  <a:pt x="46" y="292"/>
                  <a:pt x="42" y="297"/>
                  <a:pt x="34" y="297"/>
                </a:cubicBezTo>
                <a:cubicBezTo>
                  <a:pt x="27" y="297"/>
                  <a:pt x="23" y="292"/>
                  <a:pt x="23" y="284"/>
                </a:cubicBezTo>
                <a:cubicBezTo>
                  <a:pt x="23" y="88"/>
                  <a:pt x="23" y="88"/>
                  <a:pt x="23" y="88"/>
                </a:cubicBezTo>
                <a:cubicBezTo>
                  <a:pt x="18" y="88"/>
                  <a:pt x="18" y="88"/>
                  <a:pt x="18" y="88"/>
                </a:cubicBezTo>
                <a:cubicBezTo>
                  <a:pt x="18" y="169"/>
                  <a:pt x="18" y="169"/>
                  <a:pt x="18" y="169"/>
                </a:cubicBezTo>
                <a:cubicBezTo>
                  <a:pt x="18" y="178"/>
                  <a:pt x="15" y="182"/>
                  <a:pt x="9" y="182"/>
                </a:cubicBezTo>
                <a:cubicBezTo>
                  <a:pt x="3" y="182"/>
                  <a:pt x="0" y="178"/>
                  <a:pt x="0" y="169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1"/>
                  <a:pt x="8" y="53"/>
                  <a:pt x="25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89" y="53"/>
                  <a:pt x="98" y="61"/>
                  <a:pt x="98" y="76"/>
                </a:cubicBezTo>
                <a:lnTo>
                  <a:pt x="98" y="16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244734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3201687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0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2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1556561" y="2486037"/>
            <a:ext cx="251448" cy="758240"/>
          </a:xfrm>
          <a:custGeom>
            <a:avLst/>
            <a:gdLst>
              <a:gd name="T0" fmla="*/ 58 w 82"/>
              <a:gd name="T1" fmla="*/ 20 h 249"/>
              <a:gd name="T2" fmla="*/ 53 w 82"/>
              <a:gd name="T3" fmla="*/ 36 h 249"/>
              <a:gd name="T4" fmla="*/ 41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9 w 82"/>
              <a:gd name="T11" fmla="*/ 6 h 249"/>
              <a:gd name="T12" fmla="*/ 41 w 82"/>
              <a:gd name="T13" fmla="*/ 0 h 249"/>
              <a:gd name="T14" fmla="*/ 53 w 82"/>
              <a:gd name="T15" fmla="*/ 6 h 249"/>
              <a:gd name="T16" fmla="*/ 58 w 82"/>
              <a:gd name="T17" fmla="*/ 20 h 249"/>
              <a:gd name="T18" fmla="*/ 82 w 82"/>
              <a:gd name="T19" fmla="*/ 142 h 249"/>
              <a:gd name="T20" fmla="*/ 75 w 82"/>
              <a:gd name="T21" fmla="*/ 152 h 249"/>
              <a:gd name="T22" fmla="*/ 67 w 82"/>
              <a:gd name="T23" fmla="*/ 142 h 249"/>
              <a:gd name="T24" fmla="*/ 67 w 82"/>
              <a:gd name="T25" fmla="*/ 74 h 249"/>
              <a:gd name="T26" fmla="*/ 63 w 82"/>
              <a:gd name="T27" fmla="*/ 74 h 249"/>
              <a:gd name="T28" fmla="*/ 63 w 82"/>
              <a:gd name="T29" fmla="*/ 239 h 249"/>
              <a:gd name="T30" fmla="*/ 53 w 82"/>
              <a:gd name="T31" fmla="*/ 249 h 249"/>
              <a:gd name="T32" fmla="*/ 44 w 82"/>
              <a:gd name="T33" fmla="*/ 239 h 249"/>
              <a:gd name="T34" fmla="*/ 44 w 82"/>
              <a:gd name="T35" fmla="*/ 141 h 249"/>
              <a:gd name="T36" fmla="*/ 39 w 82"/>
              <a:gd name="T37" fmla="*/ 141 h 249"/>
              <a:gd name="T38" fmla="*/ 39 w 82"/>
              <a:gd name="T39" fmla="*/ 239 h 249"/>
              <a:gd name="T40" fmla="*/ 29 w 82"/>
              <a:gd name="T41" fmla="*/ 249 h 249"/>
              <a:gd name="T42" fmla="*/ 20 w 82"/>
              <a:gd name="T43" fmla="*/ 239 h 249"/>
              <a:gd name="T44" fmla="*/ 20 w 82"/>
              <a:gd name="T45" fmla="*/ 74 h 249"/>
              <a:gd name="T46" fmla="*/ 16 w 82"/>
              <a:gd name="T47" fmla="*/ 74 h 249"/>
              <a:gd name="T48" fmla="*/ 16 w 82"/>
              <a:gd name="T49" fmla="*/ 142 h 249"/>
              <a:gd name="T50" fmla="*/ 8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2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8" y="20"/>
                </a:moveTo>
                <a:cubicBezTo>
                  <a:pt x="58" y="26"/>
                  <a:pt x="56" y="31"/>
                  <a:pt x="53" y="36"/>
                </a:cubicBezTo>
                <a:cubicBezTo>
                  <a:pt x="50" y="40"/>
                  <a:pt x="46" y="42"/>
                  <a:pt x="41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6" y="31"/>
                  <a:pt x="24" y="26"/>
                  <a:pt x="24" y="20"/>
                </a:cubicBezTo>
                <a:cubicBezTo>
                  <a:pt x="24" y="15"/>
                  <a:pt x="26" y="10"/>
                  <a:pt x="29" y="6"/>
                </a:cubicBezTo>
                <a:cubicBezTo>
                  <a:pt x="32" y="2"/>
                  <a:pt x="36" y="0"/>
                  <a:pt x="41" y="0"/>
                </a:cubicBezTo>
                <a:cubicBezTo>
                  <a:pt x="46" y="0"/>
                  <a:pt x="50" y="2"/>
                  <a:pt x="53" y="6"/>
                </a:cubicBezTo>
                <a:cubicBezTo>
                  <a:pt x="56" y="10"/>
                  <a:pt x="58" y="15"/>
                  <a:pt x="58" y="20"/>
                </a:cubicBezTo>
                <a:close/>
                <a:moveTo>
                  <a:pt x="82" y="142"/>
                </a:moveTo>
                <a:cubicBezTo>
                  <a:pt x="82" y="149"/>
                  <a:pt x="80" y="152"/>
                  <a:pt x="75" y="152"/>
                </a:cubicBezTo>
                <a:cubicBezTo>
                  <a:pt x="69" y="152"/>
                  <a:pt x="67" y="149"/>
                  <a:pt x="67" y="142"/>
                </a:cubicBezTo>
                <a:cubicBezTo>
                  <a:pt x="67" y="74"/>
                  <a:pt x="67" y="74"/>
                  <a:pt x="67" y="74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3" y="245"/>
                  <a:pt x="60" y="249"/>
                  <a:pt x="53" y="249"/>
                </a:cubicBezTo>
                <a:cubicBezTo>
                  <a:pt x="47" y="249"/>
                  <a:pt x="44" y="245"/>
                  <a:pt x="44" y="239"/>
                </a:cubicBezTo>
                <a:cubicBezTo>
                  <a:pt x="44" y="141"/>
                  <a:pt x="44" y="141"/>
                  <a:pt x="44" y="141"/>
                </a:cubicBezTo>
                <a:cubicBezTo>
                  <a:pt x="39" y="141"/>
                  <a:pt x="39" y="141"/>
                  <a:pt x="39" y="141"/>
                </a:cubicBezTo>
                <a:cubicBezTo>
                  <a:pt x="39" y="239"/>
                  <a:pt x="39" y="239"/>
                  <a:pt x="39" y="239"/>
                </a:cubicBezTo>
                <a:cubicBezTo>
                  <a:pt x="39" y="245"/>
                  <a:pt x="36" y="249"/>
                  <a:pt x="29" y="249"/>
                </a:cubicBezTo>
                <a:cubicBezTo>
                  <a:pt x="23" y="249"/>
                  <a:pt x="20" y="245"/>
                  <a:pt x="20" y="239"/>
                </a:cubicBezTo>
                <a:cubicBezTo>
                  <a:pt x="20" y="74"/>
                  <a:pt x="20" y="74"/>
                  <a:pt x="20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142"/>
                  <a:pt x="16" y="142"/>
                  <a:pt x="16" y="142"/>
                </a:cubicBezTo>
                <a:cubicBezTo>
                  <a:pt x="16" y="149"/>
                  <a:pt x="13" y="152"/>
                  <a:pt x="8" y="152"/>
                </a:cubicBezTo>
                <a:cubicBezTo>
                  <a:pt x="3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2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14"/>
          <p:cNvSpPr>
            <a:spLocks noEditPoints="1"/>
          </p:cNvSpPr>
          <p:nvPr/>
        </p:nvSpPr>
        <p:spPr bwMode="auto">
          <a:xfrm>
            <a:off x="3965775" y="2486037"/>
            <a:ext cx="249498" cy="758240"/>
          </a:xfrm>
          <a:custGeom>
            <a:avLst/>
            <a:gdLst>
              <a:gd name="T0" fmla="*/ 57 w 82"/>
              <a:gd name="T1" fmla="*/ 20 h 249"/>
              <a:gd name="T2" fmla="*/ 52 w 82"/>
              <a:gd name="T3" fmla="*/ 36 h 249"/>
              <a:gd name="T4" fmla="*/ 40 w 82"/>
              <a:gd name="T5" fmla="*/ 42 h 249"/>
              <a:gd name="T6" fmla="*/ 29 w 82"/>
              <a:gd name="T7" fmla="*/ 36 h 249"/>
              <a:gd name="T8" fmla="*/ 24 w 82"/>
              <a:gd name="T9" fmla="*/ 20 h 249"/>
              <a:gd name="T10" fmla="*/ 28 w 82"/>
              <a:gd name="T11" fmla="*/ 6 h 249"/>
              <a:gd name="T12" fmla="*/ 40 w 82"/>
              <a:gd name="T13" fmla="*/ 0 h 249"/>
              <a:gd name="T14" fmla="*/ 52 w 82"/>
              <a:gd name="T15" fmla="*/ 6 h 249"/>
              <a:gd name="T16" fmla="*/ 57 w 82"/>
              <a:gd name="T17" fmla="*/ 20 h 249"/>
              <a:gd name="T18" fmla="*/ 82 w 82"/>
              <a:gd name="T19" fmla="*/ 142 h 249"/>
              <a:gd name="T20" fmla="*/ 74 w 82"/>
              <a:gd name="T21" fmla="*/ 152 h 249"/>
              <a:gd name="T22" fmla="*/ 66 w 82"/>
              <a:gd name="T23" fmla="*/ 142 h 249"/>
              <a:gd name="T24" fmla="*/ 66 w 82"/>
              <a:gd name="T25" fmla="*/ 74 h 249"/>
              <a:gd name="T26" fmla="*/ 62 w 82"/>
              <a:gd name="T27" fmla="*/ 74 h 249"/>
              <a:gd name="T28" fmla="*/ 62 w 82"/>
              <a:gd name="T29" fmla="*/ 239 h 249"/>
              <a:gd name="T30" fmla="*/ 53 w 82"/>
              <a:gd name="T31" fmla="*/ 249 h 249"/>
              <a:gd name="T32" fmla="*/ 43 w 82"/>
              <a:gd name="T33" fmla="*/ 239 h 249"/>
              <a:gd name="T34" fmla="*/ 43 w 82"/>
              <a:gd name="T35" fmla="*/ 141 h 249"/>
              <a:gd name="T36" fmla="*/ 38 w 82"/>
              <a:gd name="T37" fmla="*/ 141 h 249"/>
              <a:gd name="T38" fmla="*/ 38 w 82"/>
              <a:gd name="T39" fmla="*/ 239 h 249"/>
              <a:gd name="T40" fmla="*/ 29 w 82"/>
              <a:gd name="T41" fmla="*/ 249 h 249"/>
              <a:gd name="T42" fmla="*/ 19 w 82"/>
              <a:gd name="T43" fmla="*/ 239 h 249"/>
              <a:gd name="T44" fmla="*/ 19 w 82"/>
              <a:gd name="T45" fmla="*/ 74 h 249"/>
              <a:gd name="T46" fmla="*/ 15 w 82"/>
              <a:gd name="T47" fmla="*/ 74 h 249"/>
              <a:gd name="T48" fmla="*/ 15 w 82"/>
              <a:gd name="T49" fmla="*/ 142 h 249"/>
              <a:gd name="T50" fmla="*/ 7 w 82"/>
              <a:gd name="T51" fmla="*/ 152 h 249"/>
              <a:gd name="T52" fmla="*/ 0 w 82"/>
              <a:gd name="T53" fmla="*/ 142 h 249"/>
              <a:gd name="T54" fmla="*/ 0 w 82"/>
              <a:gd name="T55" fmla="*/ 64 h 249"/>
              <a:gd name="T56" fmla="*/ 21 w 82"/>
              <a:gd name="T57" fmla="*/ 45 h 249"/>
              <a:gd name="T58" fmla="*/ 61 w 82"/>
              <a:gd name="T59" fmla="*/ 45 h 249"/>
              <a:gd name="T60" fmla="*/ 82 w 82"/>
              <a:gd name="T61" fmla="*/ 64 h 249"/>
              <a:gd name="T62" fmla="*/ 82 w 82"/>
              <a:gd name="T63" fmla="*/ 142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249">
                <a:moveTo>
                  <a:pt x="57" y="20"/>
                </a:moveTo>
                <a:cubicBezTo>
                  <a:pt x="57" y="26"/>
                  <a:pt x="56" y="31"/>
                  <a:pt x="52" y="36"/>
                </a:cubicBezTo>
                <a:cubicBezTo>
                  <a:pt x="49" y="40"/>
                  <a:pt x="45" y="42"/>
                  <a:pt x="40" y="42"/>
                </a:cubicBezTo>
                <a:cubicBezTo>
                  <a:pt x="36" y="42"/>
                  <a:pt x="32" y="40"/>
                  <a:pt x="29" y="36"/>
                </a:cubicBezTo>
                <a:cubicBezTo>
                  <a:pt x="25" y="31"/>
                  <a:pt x="24" y="26"/>
                  <a:pt x="24" y="20"/>
                </a:cubicBezTo>
                <a:cubicBezTo>
                  <a:pt x="24" y="15"/>
                  <a:pt x="25" y="10"/>
                  <a:pt x="28" y="6"/>
                </a:cubicBezTo>
                <a:cubicBezTo>
                  <a:pt x="32" y="2"/>
                  <a:pt x="36" y="0"/>
                  <a:pt x="40" y="0"/>
                </a:cubicBezTo>
                <a:cubicBezTo>
                  <a:pt x="45" y="0"/>
                  <a:pt x="49" y="2"/>
                  <a:pt x="52" y="6"/>
                </a:cubicBezTo>
                <a:cubicBezTo>
                  <a:pt x="56" y="10"/>
                  <a:pt x="57" y="15"/>
                  <a:pt x="57" y="20"/>
                </a:cubicBezTo>
                <a:close/>
                <a:moveTo>
                  <a:pt x="82" y="142"/>
                </a:moveTo>
                <a:cubicBezTo>
                  <a:pt x="82" y="149"/>
                  <a:pt x="79" y="152"/>
                  <a:pt x="74" y="152"/>
                </a:cubicBezTo>
                <a:cubicBezTo>
                  <a:pt x="69" y="152"/>
                  <a:pt x="66" y="149"/>
                  <a:pt x="66" y="142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2" y="239"/>
                  <a:pt x="62" y="239"/>
                  <a:pt x="62" y="239"/>
                </a:cubicBezTo>
                <a:cubicBezTo>
                  <a:pt x="62" y="245"/>
                  <a:pt x="59" y="249"/>
                  <a:pt x="53" y="249"/>
                </a:cubicBezTo>
                <a:cubicBezTo>
                  <a:pt x="46" y="249"/>
                  <a:pt x="43" y="245"/>
                  <a:pt x="43" y="239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38" y="141"/>
                  <a:pt x="38" y="141"/>
                  <a:pt x="38" y="141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8" y="245"/>
                  <a:pt x="35" y="249"/>
                  <a:pt x="29" y="249"/>
                </a:cubicBezTo>
                <a:cubicBezTo>
                  <a:pt x="22" y="249"/>
                  <a:pt x="19" y="245"/>
                  <a:pt x="19" y="239"/>
                </a:cubicBezTo>
                <a:cubicBezTo>
                  <a:pt x="19" y="74"/>
                  <a:pt x="19" y="74"/>
                  <a:pt x="19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142"/>
                  <a:pt x="15" y="142"/>
                  <a:pt x="15" y="142"/>
                </a:cubicBezTo>
                <a:cubicBezTo>
                  <a:pt x="15" y="149"/>
                  <a:pt x="13" y="152"/>
                  <a:pt x="7" y="152"/>
                </a:cubicBezTo>
                <a:cubicBezTo>
                  <a:pt x="2" y="152"/>
                  <a:pt x="0" y="149"/>
                  <a:pt x="0" y="142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51"/>
                  <a:pt x="7" y="45"/>
                  <a:pt x="21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75" y="45"/>
                  <a:pt x="82" y="51"/>
                  <a:pt x="82" y="64"/>
                </a:cubicBezTo>
                <a:lnTo>
                  <a:pt x="82" y="142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Freeform 15"/>
          <p:cNvSpPr>
            <a:spLocks noEditPoints="1"/>
          </p:cNvSpPr>
          <p:nvPr/>
        </p:nvSpPr>
        <p:spPr bwMode="auto">
          <a:xfrm>
            <a:off x="2796253" y="2162470"/>
            <a:ext cx="20271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16"/>
          <p:cNvSpPr>
            <a:spLocks noEditPoints="1"/>
          </p:cNvSpPr>
          <p:nvPr/>
        </p:nvSpPr>
        <p:spPr bwMode="auto">
          <a:xfrm>
            <a:off x="3544747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17"/>
          <p:cNvSpPr>
            <a:spLocks noEditPoints="1"/>
          </p:cNvSpPr>
          <p:nvPr/>
        </p:nvSpPr>
        <p:spPr bwMode="auto">
          <a:xfrm>
            <a:off x="428349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18"/>
          <p:cNvSpPr>
            <a:spLocks noEditPoints="1"/>
          </p:cNvSpPr>
          <p:nvPr/>
        </p:nvSpPr>
        <p:spPr bwMode="auto">
          <a:xfrm>
            <a:off x="2036064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3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3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0 w 67"/>
              <a:gd name="T21" fmla="*/ 124 h 203"/>
              <a:gd name="T22" fmla="*/ 54 w 67"/>
              <a:gd name="T23" fmla="*/ 116 h 203"/>
              <a:gd name="T24" fmla="*/ 54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3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1 w 67"/>
              <a:gd name="T37" fmla="*/ 115 h 203"/>
              <a:gd name="T38" fmla="*/ 31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6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7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0" y="33"/>
                  <a:pt x="37" y="35"/>
                  <a:pt x="33" y="35"/>
                </a:cubicBezTo>
                <a:cubicBezTo>
                  <a:pt x="30" y="35"/>
                  <a:pt x="26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29" y="0"/>
                  <a:pt x="33" y="0"/>
                </a:cubicBezTo>
                <a:cubicBezTo>
                  <a:pt x="37" y="0"/>
                  <a:pt x="40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0" y="124"/>
                </a:cubicBezTo>
                <a:cubicBezTo>
                  <a:pt x="56" y="124"/>
                  <a:pt x="54" y="121"/>
                  <a:pt x="54" y="116"/>
                </a:cubicBezTo>
                <a:cubicBezTo>
                  <a:pt x="54" y="60"/>
                  <a:pt x="54" y="60"/>
                  <a:pt x="54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8" y="203"/>
                  <a:pt x="43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1" y="194"/>
                  <a:pt x="31" y="194"/>
                  <a:pt x="31" y="194"/>
                </a:cubicBezTo>
                <a:cubicBezTo>
                  <a:pt x="31" y="200"/>
                  <a:pt x="29" y="203"/>
                  <a:pt x="24" y="203"/>
                </a:cubicBezTo>
                <a:cubicBezTo>
                  <a:pt x="18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6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7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1297316" y="2162470"/>
            <a:ext cx="204667" cy="617898"/>
          </a:xfrm>
          <a:custGeom>
            <a:avLst/>
            <a:gdLst>
              <a:gd name="T0" fmla="*/ 47 w 67"/>
              <a:gd name="T1" fmla="*/ 17 h 203"/>
              <a:gd name="T2" fmla="*/ 43 w 67"/>
              <a:gd name="T3" fmla="*/ 29 h 203"/>
              <a:gd name="T4" fmla="*/ 34 w 67"/>
              <a:gd name="T5" fmla="*/ 35 h 203"/>
              <a:gd name="T6" fmla="*/ 24 w 67"/>
              <a:gd name="T7" fmla="*/ 29 h 203"/>
              <a:gd name="T8" fmla="*/ 20 w 67"/>
              <a:gd name="T9" fmla="*/ 17 h 203"/>
              <a:gd name="T10" fmla="*/ 24 w 67"/>
              <a:gd name="T11" fmla="*/ 5 h 203"/>
              <a:gd name="T12" fmla="*/ 34 w 67"/>
              <a:gd name="T13" fmla="*/ 0 h 203"/>
              <a:gd name="T14" fmla="*/ 43 w 67"/>
              <a:gd name="T15" fmla="*/ 5 h 203"/>
              <a:gd name="T16" fmla="*/ 47 w 67"/>
              <a:gd name="T17" fmla="*/ 17 h 203"/>
              <a:gd name="T18" fmla="*/ 67 w 67"/>
              <a:gd name="T19" fmla="*/ 116 h 203"/>
              <a:gd name="T20" fmla="*/ 61 w 67"/>
              <a:gd name="T21" fmla="*/ 124 h 203"/>
              <a:gd name="T22" fmla="*/ 55 w 67"/>
              <a:gd name="T23" fmla="*/ 116 h 203"/>
              <a:gd name="T24" fmla="*/ 55 w 67"/>
              <a:gd name="T25" fmla="*/ 60 h 203"/>
              <a:gd name="T26" fmla="*/ 51 w 67"/>
              <a:gd name="T27" fmla="*/ 60 h 203"/>
              <a:gd name="T28" fmla="*/ 51 w 67"/>
              <a:gd name="T29" fmla="*/ 194 h 203"/>
              <a:gd name="T30" fmla="*/ 44 w 67"/>
              <a:gd name="T31" fmla="*/ 203 h 203"/>
              <a:gd name="T32" fmla="*/ 36 w 67"/>
              <a:gd name="T33" fmla="*/ 194 h 203"/>
              <a:gd name="T34" fmla="*/ 36 w 67"/>
              <a:gd name="T35" fmla="*/ 115 h 203"/>
              <a:gd name="T36" fmla="*/ 32 w 67"/>
              <a:gd name="T37" fmla="*/ 115 h 203"/>
              <a:gd name="T38" fmla="*/ 32 w 67"/>
              <a:gd name="T39" fmla="*/ 194 h 203"/>
              <a:gd name="T40" fmla="*/ 24 w 67"/>
              <a:gd name="T41" fmla="*/ 203 h 203"/>
              <a:gd name="T42" fmla="*/ 16 w 67"/>
              <a:gd name="T43" fmla="*/ 194 h 203"/>
              <a:gd name="T44" fmla="*/ 16 w 67"/>
              <a:gd name="T45" fmla="*/ 60 h 203"/>
              <a:gd name="T46" fmla="*/ 13 w 67"/>
              <a:gd name="T47" fmla="*/ 60 h 203"/>
              <a:gd name="T48" fmla="*/ 13 w 67"/>
              <a:gd name="T49" fmla="*/ 116 h 203"/>
              <a:gd name="T50" fmla="*/ 7 w 67"/>
              <a:gd name="T51" fmla="*/ 124 h 203"/>
              <a:gd name="T52" fmla="*/ 0 w 67"/>
              <a:gd name="T53" fmla="*/ 116 h 203"/>
              <a:gd name="T54" fmla="*/ 0 w 67"/>
              <a:gd name="T55" fmla="*/ 52 h 203"/>
              <a:gd name="T56" fmla="*/ 18 w 67"/>
              <a:gd name="T57" fmla="*/ 36 h 203"/>
              <a:gd name="T58" fmla="*/ 50 w 67"/>
              <a:gd name="T59" fmla="*/ 36 h 203"/>
              <a:gd name="T60" fmla="*/ 67 w 67"/>
              <a:gd name="T61" fmla="*/ 52 h 203"/>
              <a:gd name="T62" fmla="*/ 67 w 67"/>
              <a:gd name="T63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7" h="203">
                <a:moveTo>
                  <a:pt x="47" y="17"/>
                </a:moveTo>
                <a:cubicBezTo>
                  <a:pt x="47" y="21"/>
                  <a:pt x="46" y="26"/>
                  <a:pt x="43" y="29"/>
                </a:cubicBezTo>
                <a:cubicBezTo>
                  <a:pt x="41" y="33"/>
                  <a:pt x="37" y="35"/>
                  <a:pt x="34" y="35"/>
                </a:cubicBezTo>
                <a:cubicBezTo>
                  <a:pt x="30" y="35"/>
                  <a:pt x="27" y="33"/>
                  <a:pt x="24" y="29"/>
                </a:cubicBezTo>
                <a:cubicBezTo>
                  <a:pt x="21" y="26"/>
                  <a:pt x="20" y="21"/>
                  <a:pt x="20" y="17"/>
                </a:cubicBezTo>
                <a:cubicBezTo>
                  <a:pt x="20" y="12"/>
                  <a:pt x="21" y="8"/>
                  <a:pt x="24" y="5"/>
                </a:cubicBezTo>
                <a:cubicBezTo>
                  <a:pt x="26" y="2"/>
                  <a:pt x="30" y="0"/>
                  <a:pt x="34" y="0"/>
                </a:cubicBezTo>
                <a:cubicBezTo>
                  <a:pt x="37" y="0"/>
                  <a:pt x="41" y="2"/>
                  <a:pt x="43" y="5"/>
                </a:cubicBezTo>
                <a:cubicBezTo>
                  <a:pt x="46" y="8"/>
                  <a:pt x="47" y="12"/>
                  <a:pt x="47" y="17"/>
                </a:cubicBezTo>
                <a:close/>
                <a:moveTo>
                  <a:pt x="67" y="116"/>
                </a:moveTo>
                <a:cubicBezTo>
                  <a:pt x="67" y="121"/>
                  <a:pt x="65" y="124"/>
                  <a:pt x="61" y="124"/>
                </a:cubicBezTo>
                <a:cubicBezTo>
                  <a:pt x="57" y="124"/>
                  <a:pt x="55" y="121"/>
                  <a:pt x="55" y="116"/>
                </a:cubicBezTo>
                <a:cubicBezTo>
                  <a:pt x="55" y="60"/>
                  <a:pt x="55" y="60"/>
                  <a:pt x="55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1" y="194"/>
                  <a:pt x="51" y="194"/>
                  <a:pt x="51" y="194"/>
                </a:cubicBezTo>
                <a:cubicBezTo>
                  <a:pt x="51" y="200"/>
                  <a:pt x="49" y="203"/>
                  <a:pt x="44" y="203"/>
                </a:cubicBezTo>
                <a:cubicBezTo>
                  <a:pt x="38" y="203"/>
                  <a:pt x="36" y="200"/>
                  <a:pt x="36" y="194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94"/>
                  <a:pt x="32" y="194"/>
                  <a:pt x="32" y="194"/>
                </a:cubicBezTo>
                <a:cubicBezTo>
                  <a:pt x="32" y="200"/>
                  <a:pt x="29" y="203"/>
                  <a:pt x="24" y="203"/>
                </a:cubicBezTo>
                <a:cubicBezTo>
                  <a:pt x="19" y="203"/>
                  <a:pt x="16" y="200"/>
                  <a:pt x="16" y="194"/>
                </a:cubicBezTo>
                <a:cubicBezTo>
                  <a:pt x="16" y="60"/>
                  <a:pt x="16" y="60"/>
                  <a:pt x="16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3" y="121"/>
                  <a:pt x="11" y="124"/>
                  <a:pt x="7" y="124"/>
                </a:cubicBezTo>
                <a:cubicBezTo>
                  <a:pt x="2" y="124"/>
                  <a:pt x="0" y="121"/>
                  <a:pt x="0" y="116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42"/>
                  <a:pt x="6" y="36"/>
                  <a:pt x="1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61" y="36"/>
                  <a:pt x="67" y="42"/>
                  <a:pt x="67" y="52"/>
                </a:cubicBezTo>
                <a:lnTo>
                  <a:pt x="67" y="116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8834" y="1879835"/>
            <a:ext cx="189073" cy="576964"/>
          </a:xfrm>
          <a:custGeom>
            <a:avLst/>
            <a:gdLst>
              <a:gd name="T0" fmla="*/ 44 w 62"/>
              <a:gd name="T1" fmla="*/ 15 h 189"/>
              <a:gd name="T2" fmla="*/ 40 w 62"/>
              <a:gd name="T3" fmla="*/ 27 h 189"/>
              <a:gd name="T4" fmla="*/ 31 w 62"/>
              <a:gd name="T5" fmla="*/ 32 h 189"/>
              <a:gd name="T6" fmla="*/ 22 w 62"/>
              <a:gd name="T7" fmla="*/ 27 h 189"/>
              <a:gd name="T8" fmla="*/ 18 w 62"/>
              <a:gd name="T9" fmla="*/ 15 h 189"/>
              <a:gd name="T10" fmla="*/ 22 w 62"/>
              <a:gd name="T11" fmla="*/ 4 h 189"/>
              <a:gd name="T12" fmla="*/ 31 w 62"/>
              <a:gd name="T13" fmla="*/ 0 h 189"/>
              <a:gd name="T14" fmla="*/ 40 w 62"/>
              <a:gd name="T15" fmla="*/ 4 h 189"/>
              <a:gd name="T16" fmla="*/ 44 w 62"/>
              <a:gd name="T17" fmla="*/ 15 h 189"/>
              <a:gd name="T18" fmla="*/ 62 w 62"/>
              <a:gd name="T19" fmla="*/ 108 h 189"/>
              <a:gd name="T20" fmla="*/ 56 w 62"/>
              <a:gd name="T21" fmla="*/ 116 h 189"/>
              <a:gd name="T22" fmla="*/ 51 w 62"/>
              <a:gd name="T23" fmla="*/ 108 h 189"/>
              <a:gd name="T24" fmla="*/ 51 w 62"/>
              <a:gd name="T25" fmla="*/ 56 h 189"/>
              <a:gd name="T26" fmla="*/ 48 w 62"/>
              <a:gd name="T27" fmla="*/ 56 h 189"/>
              <a:gd name="T28" fmla="*/ 48 w 62"/>
              <a:gd name="T29" fmla="*/ 181 h 189"/>
              <a:gd name="T30" fmla="*/ 40 w 62"/>
              <a:gd name="T31" fmla="*/ 189 h 189"/>
              <a:gd name="T32" fmla="*/ 33 w 62"/>
              <a:gd name="T33" fmla="*/ 181 h 189"/>
              <a:gd name="T34" fmla="*/ 33 w 62"/>
              <a:gd name="T35" fmla="*/ 107 h 189"/>
              <a:gd name="T36" fmla="*/ 29 w 62"/>
              <a:gd name="T37" fmla="*/ 107 h 189"/>
              <a:gd name="T38" fmla="*/ 29 w 62"/>
              <a:gd name="T39" fmla="*/ 181 h 189"/>
              <a:gd name="T40" fmla="*/ 22 w 62"/>
              <a:gd name="T41" fmla="*/ 189 h 189"/>
              <a:gd name="T42" fmla="*/ 15 w 62"/>
              <a:gd name="T43" fmla="*/ 181 h 189"/>
              <a:gd name="T44" fmla="*/ 15 w 62"/>
              <a:gd name="T45" fmla="*/ 56 h 189"/>
              <a:gd name="T46" fmla="*/ 12 w 62"/>
              <a:gd name="T47" fmla="*/ 56 h 189"/>
              <a:gd name="T48" fmla="*/ 12 w 62"/>
              <a:gd name="T49" fmla="*/ 108 h 189"/>
              <a:gd name="T50" fmla="*/ 6 w 62"/>
              <a:gd name="T51" fmla="*/ 116 h 189"/>
              <a:gd name="T52" fmla="*/ 0 w 62"/>
              <a:gd name="T53" fmla="*/ 108 h 189"/>
              <a:gd name="T54" fmla="*/ 0 w 62"/>
              <a:gd name="T55" fmla="*/ 48 h 189"/>
              <a:gd name="T56" fmla="*/ 16 w 62"/>
              <a:gd name="T57" fmla="*/ 33 h 189"/>
              <a:gd name="T58" fmla="*/ 46 w 62"/>
              <a:gd name="T59" fmla="*/ 33 h 189"/>
              <a:gd name="T60" fmla="*/ 62 w 62"/>
              <a:gd name="T61" fmla="*/ 48 h 189"/>
              <a:gd name="T62" fmla="*/ 62 w 62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2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7" y="30"/>
                  <a:pt x="35" y="32"/>
                  <a:pt x="31" y="32"/>
                </a:cubicBezTo>
                <a:cubicBezTo>
                  <a:pt x="27" y="32"/>
                  <a:pt x="24" y="30"/>
                  <a:pt x="22" y="27"/>
                </a:cubicBezTo>
                <a:cubicBezTo>
                  <a:pt x="19" y="23"/>
                  <a:pt x="18" y="19"/>
                  <a:pt x="18" y="15"/>
                </a:cubicBezTo>
                <a:cubicBezTo>
                  <a:pt x="18" y="11"/>
                  <a:pt x="19" y="7"/>
                  <a:pt x="22" y="4"/>
                </a:cubicBezTo>
                <a:cubicBezTo>
                  <a:pt x="24" y="1"/>
                  <a:pt x="27" y="0"/>
                  <a:pt x="31" y="0"/>
                </a:cubicBezTo>
                <a:cubicBezTo>
                  <a:pt x="35" y="0"/>
                  <a:pt x="37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2" y="108"/>
                </a:moveTo>
                <a:cubicBezTo>
                  <a:pt x="62" y="113"/>
                  <a:pt x="60" y="116"/>
                  <a:pt x="56" y="116"/>
                </a:cubicBezTo>
                <a:cubicBezTo>
                  <a:pt x="52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5" y="189"/>
                  <a:pt x="40" y="189"/>
                </a:cubicBezTo>
                <a:cubicBezTo>
                  <a:pt x="35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9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5" y="33"/>
                  <a:pt x="1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57" y="33"/>
                  <a:pt x="62" y="38"/>
                  <a:pt x="62" y="48"/>
                </a:cubicBezTo>
                <a:lnTo>
                  <a:pt x="62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21"/>
          <p:cNvSpPr>
            <a:spLocks noEditPoints="1"/>
          </p:cNvSpPr>
          <p:nvPr/>
        </p:nvSpPr>
        <p:spPr bwMode="auto">
          <a:xfrm>
            <a:off x="1728090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3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3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3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3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22"/>
          <p:cNvSpPr>
            <a:spLocks noEditPoints="1"/>
          </p:cNvSpPr>
          <p:nvPr/>
        </p:nvSpPr>
        <p:spPr bwMode="auto">
          <a:xfrm>
            <a:off x="2459041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Freeform 23"/>
          <p:cNvSpPr>
            <a:spLocks noEditPoints="1"/>
          </p:cNvSpPr>
          <p:nvPr/>
        </p:nvSpPr>
        <p:spPr bwMode="auto">
          <a:xfrm>
            <a:off x="3158805" y="1879835"/>
            <a:ext cx="191022" cy="576964"/>
          </a:xfrm>
          <a:custGeom>
            <a:avLst/>
            <a:gdLst>
              <a:gd name="T0" fmla="*/ 44 w 63"/>
              <a:gd name="T1" fmla="*/ 15 h 189"/>
              <a:gd name="T2" fmla="*/ 41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1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1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reeform 24"/>
          <p:cNvSpPr>
            <a:spLocks noEditPoints="1"/>
          </p:cNvSpPr>
          <p:nvPr/>
        </p:nvSpPr>
        <p:spPr bwMode="auto">
          <a:xfrm>
            <a:off x="3880010" y="1879835"/>
            <a:ext cx="192972" cy="576964"/>
          </a:xfrm>
          <a:custGeom>
            <a:avLst/>
            <a:gdLst>
              <a:gd name="T0" fmla="*/ 44 w 63"/>
              <a:gd name="T1" fmla="*/ 15 h 189"/>
              <a:gd name="T2" fmla="*/ 40 w 63"/>
              <a:gd name="T3" fmla="*/ 27 h 189"/>
              <a:gd name="T4" fmla="*/ 31 w 63"/>
              <a:gd name="T5" fmla="*/ 32 h 189"/>
              <a:gd name="T6" fmla="*/ 22 w 63"/>
              <a:gd name="T7" fmla="*/ 27 h 189"/>
              <a:gd name="T8" fmla="*/ 18 w 63"/>
              <a:gd name="T9" fmla="*/ 15 h 189"/>
              <a:gd name="T10" fmla="*/ 22 w 63"/>
              <a:gd name="T11" fmla="*/ 4 h 189"/>
              <a:gd name="T12" fmla="*/ 31 w 63"/>
              <a:gd name="T13" fmla="*/ 0 h 189"/>
              <a:gd name="T14" fmla="*/ 40 w 63"/>
              <a:gd name="T15" fmla="*/ 4 h 189"/>
              <a:gd name="T16" fmla="*/ 44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3 w 63"/>
              <a:gd name="T33" fmla="*/ 181 h 189"/>
              <a:gd name="T34" fmla="*/ 33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6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4" y="15"/>
                </a:moveTo>
                <a:cubicBezTo>
                  <a:pt x="44" y="19"/>
                  <a:pt x="43" y="23"/>
                  <a:pt x="40" y="27"/>
                </a:cubicBezTo>
                <a:cubicBezTo>
                  <a:pt x="38" y="30"/>
                  <a:pt x="35" y="32"/>
                  <a:pt x="31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8" y="19"/>
                  <a:pt x="18" y="15"/>
                </a:cubicBezTo>
                <a:cubicBezTo>
                  <a:pt x="18" y="11"/>
                  <a:pt x="20" y="7"/>
                  <a:pt x="22" y="4"/>
                </a:cubicBezTo>
                <a:cubicBezTo>
                  <a:pt x="25" y="1"/>
                  <a:pt x="28" y="0"/>
                  <a:pt x="31" y="0"/>
                </a:cubicBezTo>
                <a:cubicBezTo>
                  <a:pt x="35" y="0"/>
                  <a:pt x="38" y="1"/>
                  <a:pt x="40" y="4"/>
                </a:cubicBezTo>
                <a:cubicBezTo>
                  <a:pt x="43" y="7"/>
                  <a:pt x="44" y="11"/>
                  <a:pt x="44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3" y="186"/>
                  <a:pt x="33" y="181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7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7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Freeform 25"/>
          <p:cNvSpPr>
            <a:spLocks noEditPoints="1"/>
          </p:cNvSpPr>
          <p:nvPr/>
        </p:nvSpPr>
        <p:spPr bwMode="auto">
          <a:xfrm>
            <a:off x="4597316" y="1879835"/>
            <a:ext cx="192972" cy="576964"/>
          </a:xfrm>
          <a:custGeom>
            <a:avLst/>
            <a:gdLst>
              <a:gd name="T0" fmla="*/ 45 w 63"/>
              <a:gd name="T1" fmla="*/ 15 h 189"/>
              <a:gd name="T2" fmla="*/ 41 w 63"/>
              <a:gd name="T3" fmla="*/ 27 h 189"/>
              <a:gd name="T4" fmla="*/ 32 w 63"/>
              <a:gd name="T5" fmla="*/ 32 h 189"/>
              <a:gd name="T6" fmla="*/ 22 w 63"/>
              <a:gd name="T7" fmla="*/ 27 h 189"/>
              <a:gd name="T8" fmla="*/ 19 w 63"/>
              <a:gd name="T9" fmla="*/ 15 h 189"/>
              <a:gd name="T10" fmla="*/ 22 w 63"/>
              <a:gd name="T11" fmla="*/ 4 h 189"/>
              <a:gd name="T12" fmla="*/ 32 w 63"/>
              <a:gd name="T13" fmla="*/ 0 h 189"/>
              <a:gd name="T14" fmla="*/ 41 w 63"/>
              <a:gd name="T15" fmla="*/ 4 h 189"/>
              <a:gd name="T16" fmla="*/ 45 w 63"/>
              <a:gd name="T17" fmla="*/ 15 h 189"/>
              <a:gd name="T18" fmla="*/ 63 w 63"/>
              <a:gd name="T19" fmla="*/ 108 h 189"/>
              <a:gd name="T20" fmla="*/ 57 w 63"/>
              <a:gd name="T21" fmla="*/ 116 h 189"/>
              <a:gd name="T22" fmla="*/ 51 w 63"/>
              <a:gd name="T23" fmla="*/ 108 h 189"/>
              <a:gd name="T24" fmla="*/ 51 w 63"/>
              <a:gd name="T25" fmla="*/ 56 h 189"/>
              <a:gd name="T26" fmla="*/ 48 w 63"/>
              <a:gd name="T27" fmla="*/ 56 h 189"/>
              <a:gd name="T28" fmla="*/ 48 w 63"/>
              <a:gd name="T29" fmla="*/ 181 h 189"/>
              <a:gd name="T30" fmla="*/ 41 w 63"/>
              <a:gd name="T31" fmla="*/ 189 h 189"/>
              <a:gd name="T32" fmla="*/ 34 w 63"/>
              <a:gd name="T33" fmla="*/ 181 h 189"/>
              <a:gd name="T34" fmla="*/ 34 w 63"/>
              <a:gd name="T35" fmla="*/ 107 h 189"/>
              <a:gd name="T36" fmla="*/ 30 w 63"/>
              <a:gd name="T37" fmla="*/ 107 h 189"/>
              <a:gd name="T38" fmla="*/ 30 w 63"/>
              <a:gd name="T39" fmla="*/ 181 h 189"/>
              <a:gd name="T40" fmla="*/ 22 w 63"/>
              <a:gd name="T41" fmla="*/ 189 h 189"/>
              <a:gd name="T42" fmla="*/ 15 w 63"/>
              <a:gd name="T43" fmla="*/ 181 h 189"/>
              <a:gd name="T44" fmla="*/ 15 w 63"/>
              <a:gd name="T45" fmla="*/ 56 h 189"/>
              <a:gd name="T46" fmla="*/ 12 w 63"/>
              <a:gd name="T47" fmla="*/ 56 h 189"/>
              <a:gd name="T48" fmla="*/ 12 w 63"/>
              <a:gd name="T49" fmla="*/ 108 h 189"/>
              <a:gd name="T50" fmla="*/ 6 w 63"/>
              <a:gd name="T51" fmla="*/ 116 h 189"/>
              <a:gd name="T52" fmla="*/ 0 w 63"/>
              <a:gd name="T53" fmla="*/ 108 h 189"/>
              <a:gd name="T54" fmla="*/ 0 w 63"/>
              <a:gd name="T55" fmla="*/ 48 h 189"/>
              <a:gd name="T56" fmla="*/ 17 w 63"/>
              <a:gd name="T57" fmla="*/ 33 h 189"/>
              <a:gd name="T58" fmla="*/ 47 w 63"/>
              <a:gd name="T59" fmla="*/ 33 h 189"/>
              <a:gd name="T60" fmla="*/ 63 w 63"/>
              <a:gd name="T61" fmla="*/ 48 h 189"/>
              <a:gd name="T62" fmla="*/ 63 w 63"/>
              <a:gd name="T63" fmla="*/ 108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189">
                <a:moveTo>
                  <a:pt x="45" y="15"/>
                </a:moveTo>
                <a:cubicBezTo>
                  <a:pt x="45" y="19"/>
                  <a:pt x="43" y="23"/>
                  <a:pt x="41" y="27"/>
                </a:cubicBezTo>
                <a:cubicBezTo>
                  <a:pt x="38" y="30"/>
                  <a:pt x="35" y="32"/>
                  <a:pt x="32" y="32"/>
                </a:cubicBezTo>
                <a:cubicBezTo>
                  <a:pt x="28" y="32"/>
                  <a:pt x="25" y="30"/>
                  <a:pt x="22" y="27"/>
                </a:cubicBezTo>
                <a:cubicBezTo>
                  <a:pt x="20" y="23"/>
                  <a:pt x="19" y="19"/>
                  <a:pt x="19" y="15"/>
                </a:cubicBezTo>
                <a:cubicBezTo>
                  <a:pt x="19" y="11"/>
                  <a:pt x="20" y="7"/>
                  <a:pt x="22" y="4"/>
                </a:cubicBezTo>
                <a:cubicBezTo>
                  <a:pt x="25" y="1"/>
                  <a:pt x="28" y="0"/>
                  <a:pt x="32" y="0"/>
                </a:cubicBezTo>
                <a:cubicBezTo>
                  <a:pt x="35" y="0"/>
                  <a:pt x="38" y="1"/>
                  <a:pt x="41" y="4"/>
                </a:cubicBezTo>
                <a:cubicBezTo>
                  <a:pt x="43" y="7"/>
                  <a:pt x="45" y="11"/>
                  <a:pt x="45" y="15"/>
                </a:cubicBezTo>
                <a:close/>
                <a:moveTo>
                  <a:pt x="63" y="108"/>
                </a:moveTo>
                <a:cubicBezTo>
                  <a:pt x="63" y="113"/>
                  <a:pt x="61" y="116"/>
                  <a:pt x="57" y="116"/>
                </a:cubicBezTo>
                <a:cubicBezTo>
                  <a:pt x="53" y="116"/>
                  <a:pt x="51" y="113"/>
                  <a:pt x="51" y="108"/>
                </a:cubicBezTo>
                <a:cubicBezTo>
                  <a:pt x="51" y="56"/>
                  <a:pt x="51" y="56"/>
                  <a:pt x="51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181"/>
                  <a:pt x="48" y="181"/>
                  <a:pt x="48" y="181"/>
                </a:cubicBezTo>
                <a:cubicBezTo>
                  <a:pt x="48" y="186"/>
                  <a:pt x="46" y="189"/>
                  <a:pt x="41" y="189"/>
                </a:cubicBezTo>
                <a:cubicBezTo>
                  <a:pt x="36" y="189"/>
                  <a:pt x="34" y="186"/>
                  <a:pt x="34" y="181"/>
                </a:cubicBezTo>
                <a:cubicBezTo>
                  <a:pt x="34" y="107"/>
                  <a:pt x="34" y="107"/>
                  <a:pt x="34" y="107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0" y="186"/>
                  <a:pt x="27" y="189"/>
                  <a:pt x="22" y="189"/>
                </a:cubicBezTo>
                <a:cubicBezTo>
                  <a:pt x="18" y="189"/>
                  <a:pt x="15" y="186"/>
                  <a:pt x="15" y="181"/>
                </a:cubicBezTo>
                <a:cubicBezTo>
                  <a:pt x="15" y="56"/>
                  <a:pt x="15" y="56"/>
                  <a:pt x="15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12" y="113"/>
                  <a:pt x="10" y="116"/>
                  <a:pt x="6" y="116"/>
                </a:cubicBezTo>
                <a:cubicBezTo>
                  <a:pt x="2" y="116"/>
                  <a:pt x="0" y="113"/>
                  <a:pt x="0" y="10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38"/>
                  <a:pt x="6" y="33"/>
                  <a:pt x="1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58" y="33"/>
                  <a:pt x="63" y="38"/>
                  <a:pt x="63" y="48"/>
                </a:cubicBezTo>
                <a:lnTo>
                  <a:pt x="63" y="108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5389338" y="1714370"/>
            <a:ext cx="2245481" cy="90556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sz="5400" b="1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45" name="Right Brace 31"/>
          <p:cNvSpPr/>
          <p:nvPr/>
        </p:nvSpPr>
        <p:spPr>
          <a:xfrm>
            <a:off x="8165002" y="1749831"/>
            <a:ext cx="187123" cy="4081630"/>
          </a:xfrm>
          <a:prstGeom prst="rightBrace">
            <a:avLst/>
          </a:prstGeom>
          <a:noFill/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5472497" y="4741689"/>
            <a:ext cx="233904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cxnSp>
        <p:nvCxnSpPr>
          <p:cNvPr id="47" name="Straight Connector 33"/>
          <p:cNvCxnSpPr/>
          <p:nvPr/>
        </p:nvCxnSpPr>
        <p:spPr>
          <a:xfrm>
            <a:off x="5529680" y="4486127"/>
            <a:ext cx="22454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ounded Rectangle 37"/>
          <p:cNvSpPr/>
          <p:nvPr/>
        </p:nvSpPr>
        <p:spPr>
          <a:xfrm>
            <a:off x="8719881" y="1737884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8922598" y="1892236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0" name="Rounded Rectangle 45"/>
          <p:cNvSpPr/>
          <p:nvPr/>
        </p:nvSpPr>
        <p:spPr>
          <a:xfrm>
            <a:off x="8719881" y="3147413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47"/>
          <p:cNvSpPr/>
          <p:nvPr/>
        </p:nvSpPr>
        <p:spPr>
          <a:xfrm>
            <a:off x="8719881" y="4559860"/>
            <a:ext cx="2432605" cy="1271601"/>
          </a:xfrm>
          <a:prstGeom prst="roundRect">
            <a:avLst>
              <a:gd name="adj" fmla="val 5186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5472497" y="2497060"/>
            <a:ext cx="2079162" cy="16804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dirty="0" smtClean="0">
              <a:solidFill>
                <a:srgbClr val="445469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</a:t>
            </a:r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编辑标题</a:t>
            </a:r>
          </a:p>
          <a:p>
            <a:endParaRPr lang="en-US" altLang="zh-CN" dirty="0">
              <a:solidFill>
                <a:prstClr val="white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8922598" y="3327653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54" name="Text Box 10"/>
          <p:cNvSpPr txBox="1">
            <a:spLocks noChangeArrowheads="1"/>
          </p:cNvSpPr>
          <p:nvPr/>
        </p:nvSpPr>
        <p:spPr bwMode="auto">
          <a:xfrm>
            <a:off x="8922598" y="4741689"/>
            <a:ext cx="211137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lnSpc>
                <a:spcPct val="120000"/>
              </a:lnSpc>
              <a:spcBef>
                <a:spcPct val="20000"/>
              </a:spcBef>
              <a:defRPr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</p:spTree>
    <p:extLst>
      <p:ext uri="{BB962C8B-B14F-4D97-AF65-F5344CB8AC3E}">
        <p14:creationId xmlns:p14="http://schemas.microsoft.com/office/powerpoint/2010/main" val="412563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7"/>
          <p:cNvSpPr>
            <a:spLocks noChangeAspect="1"/>
          </p:cNvSpPr>
          <p:nvPr/>
        </p:nvSpPr>
        <p:spPr bwMode="auto">
          <a:xfrm>
            <a:off x="6780522" y="2736587"/>
            <a:ext cx="1938186" cy="1908000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5781168" y="2975773"/>
            <a:ext cx="1481733" cy="1458656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18"/>
          <p:cNvSpPr>
            <a:spLocks/>
          </p:cNvSpPr>
          <p:nvPr/>
        </p:nvSpPr>
        <p:spPr bwMode="auto">
          <a:xfrm>
            <a:off x="4861474" y="3094763"/>
            <a:ext cx="1295485" cy="126581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4139561" y="3221354"/>
            <a:ext cx="1028477" cy="1041662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100"/>
          <p:cNvSpPr/>
          <p:nvPr/>
        </p:nvSpPr>
        <p:spPr bwMode="auto">
          <a:xfrm>
            <a:off x="8115019" y="3138943"/>
            <a:ext cx="2549766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108"/>
          <p:cNvSpPr/>
          <p:nvPr/>
        </p:nvSpPr>
        <p:spPr bwMode="auto">
          <a:xfrm flipH="1">
            <a:off x="1868342" y="3447157"/>
            <a:ext cx="2551413" cy="286787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112"/>
          <p:cNvSpPr/>
          <p:nvPr/>
        </p:nvSpPr>
        <p:spPr>
          <a:xfrm>
            <a:off x="6522858" y="2438460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任意多边形 113"/>
          <p:cNvSpPr/>
          <p:nvPr/>
        </p:nvSpPr>
        <p:spPr>
          <a:xfrm flipH="1">
            <a:off x="4810379" y="2431867"/>
            <a:ext cx="672466" cy="1002106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0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 noChangeAspect="1" noEditPoints="1"/>
          </p:cNvSpPr>
          <p:nvPr/>
        </p:nvSpPr>
        <p:spPr bwMode="auto">
          <a:xfrm>
            <a:off x="4583462" y="3604289"/>
            <a:ext cx="226917" cy="24172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6"/>
          <p:cNvSpPr>
            <a:spLocks noChangeAspect="1"/>
          </p:cNvSpPr>
          <p:nvPr/>
        </p:nvSpPr>
        <p:spPr bwMode="auto">
          <a:xfrm>
            <a:off x="7777245" y="3605454"/>
            <a:ext cx="242986" cy="25200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2000" kern="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442"/>
          <p:cNvSpPr>
            <a:spLocks noEditPoints="1"/>
          </p:cNvSpPr>
          <p:nvPr/>
        </p:nvSpPr>
        <p:spPr bwMode="auto">
          <a:xfrm>
            <a:off x="5432308" y="3622819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443"/>
          <p:cNvSpPr>
            <a:spLocks noChangeArrowheads="1"/>
          </p:cNvSpPr>
          <p:nvPr/>
        </p:nvSpPr>
        <p:spPr bwMode="auto">
          <a:xfrm>
            <a:off x="5505333" y="3659331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44"/>
          <p:cNvSpPr>
            <a:spLocks noChangeArrowheads="1"/>
          </p:cNvSpPr>
          <p:nvPr/>
        </p:nvSpPr>
        <p:spPr bwMode="auto">
          <a:xfrm>
            <a:off x="5595820" y="3668856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445"/>
          <p:cNvSpPr>
            <a:spLocks noChangeArrowheads="1"/>
          </p:cNvSpPr>
          <p:nvPr/>
        </p:nvSpPr>
        <p:spPr bwMode="auto">
          <a:xfrm>
            <a:off x="5595820" y="3703781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446"/>
          <p:cNvSpPr>
            <a:spLocks noChangeArrowheads="1"/>
          </p:cNvSpPr>
          <p:nvPr/>
        </p:nvSpPr>
        <p:spPr bwMode="auto">
          <a:xfrm>
            <a:off x="5505333" y="3751406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ectangle 447"/>
          <p:cNvSpPr>
            <a:spLocks noChangeArrowheads="1"/>
          </p:cNvSpPr>
          <p:nvPr/>
        </p:nvSpPr>
        <p:spPr bwMode="auto">
          <a:xfrm>
            <a:off x="5505333" y="3787919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56"/>
          <p:cNvSpPr>
            <a:spLocks noChangeArrowheads="1"/>
          </p:cNvSpPr>
          <p:nvPr/>
        </p:nvSpPr>
        <p:spPr bwMode="auto">
          <a:xfrm>
            <a:off x="6522858" y="3583405"/>
            <a:ext cx="301077" cy="301077"/>
          </a:xfrm>
          <a:prstGeom prst="ellipse">
            <a:avLst/>
          </a:pr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57"/>
          <p:cNvSpPr>
            <a:spLocks/>
          </p:cNvSpPr>
          <p:nvPr/>
        </p:nvSpPr>
        <p:spPr bwMode="auto">
          <a:xfrm>
            <a:off x="6569000" y="3622626"/>
            <a:ext cx="155730" cy="1418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58"/>
          <p:cNvSpPr>
            <a:spLocks/>
          </p:cNvSpPr>
          <p:nvPr/>
        </p:nvSpPr>
        <p:spPr bwMode="auto">
          <a:xfrm>
            <a:off x="6652056" y="3732213"/>
            <a:ext cx="118816" cy="138426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59"/>
          <p:cNvSpPr>
            <a:spLocks/>
          </p:cNvSpPr>
          <p:nvPr/>
        </p:nvSpPr>
        <p:spPr bwMode="auto">
          <a:xfrm>
            <a:off x="6715501" y="3590326"/>
            <a:ext cx="103820" cy="193796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pPr>
              <a:defRPr/>
            </a:pPr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400237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400645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6642390" y="1758894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6646471" y="2044797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9342271" y="3378136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9346352" y="3664039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1009479" y="3580670"/>
            <a:ext cx="147262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单击编辑标题</a:t>
            </a:r>
            <a:endParaRPr lang="en-US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013560" y="3866573"/>
            <a:ext cx="156714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65889" y="5369161"/>
            <a:ext cx="953028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9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TextBox 61"/>
          <p:cNvSpPr txBox="1"/>
          <p:nvPr/>
        </p:nvSpPr>
        <p:spPr>
          <a:xfrm>
            <a:off x="1646642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2013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4" name="TextBox 62"/>
          <p:cNvSpPr txBox="1"/>
          <p:nvPr/>
        </p:nvSpPr>
        <p:spPr>
          <a:xfrm>
            <a:off x="4066818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2014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" name="TextBox 63"/>
          <p:cNvSpPr txBox="1"/>
          <p:nvPr/>
        </p:nvSpPr>
        <p:spPr>
          <a:xfrm>
            <a:off x="6528460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2015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6" name="TextBox 64"/>
          <p:cNvSpPr txBox="1"/>
          <p:nvPr/>
        </p:nvSpPr>
        <p:spPr>
          <a:xfrm>
            <a:off x="9130015" y="4261026"/>
            <a:ext cx="1361082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sz="2000" dirty="0">
                <a:solidFill>
                  <a:prstClr val="white"/>
                </a:solidFill>
                <a:sym typeface="Arial" panose="020B0604020202020204" pitchFamily="34" charset="0"/>
              </a:rPr>
              <a:t>2016</a:t>
            </a:r>
            <a:endParaRPr lang="id-ID" sz="2000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 rot="9064593" flipH="1">
            <a:off x="1307804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1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1646543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5%</a:t>
            </a:r>
          </a:p>
        </p:txBody>
      </p:sp>
      <p:sp>
        <p:nvSpPr>
          <p:cNvPr id="11" name="任意多边形 10"/>
          <p:cNvSpPr/>
          <p:nvPr/>
        </p:nvSpPr>
        <p:spPr>
          <a:xfrm rot="9064593" flipH="1">
            <a:off x="3783537" y="2017911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4093204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8%</a:t>
            </a:r>
          </a:p>
        </p:txBody>
      </p:sp>
      <p:sp>
        <p:nvSpPr>
          <p:cNvPr id="14" name="任意多边形 13"/>
          <p:cNvSpPr/>
          <p:nvPr/>
        </p:nvSpPr>
        <p:spPr>
          <a:xfrm rot="9064593" flipH="1">
            <a:off x="6264374" y="2026850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4 h 2095712"/>
              <a:gd name="connsiteX30" fmla="*/ 1549531 w 1837265"/>
              <a:gd name="connsiteY30" fmla="*/ 1415670 h 2095712"/>
              <a:gd name="connsiteX31" fmla="*/ 1711751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3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1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4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1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4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5" y="1314996"/>
                  <a:pt x="1636054" y="1289414"/>
                  <a:pt x="1711751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3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6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5"/>
                  <a:pt x="1056191" y="1710222"/>
                  <a:pt x="1067407" y="1704024"/>
                </a:cubicBezTo>
                <a:lnTo>
                  <a:pt x="1389581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7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4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526049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10%</a:t>
            </a:r>
          </a:p>
        </p:txBody>
      </p:sp>
      <p:sp>
        <p:nvSpPr>
          <p:cNvPr id="17" name="任意多边形 16"/>
          <p:cNvSpPr/>
          <p:nvPr/>
        </p:nvSpPr>
        <p:spPr>
          <a:xfrm rot="9064593" flipH="1">
            <a:off x="8866951" y="2026848"/>
            <a:ext cx="1837265" cy="2095712"/>
          </a:xfrm>
          <a:custGeom>
            <a:avLst/>
            <a:gdLst>
              <a:gd name="connsiteX0" fmla="*/ 213831 w 1837265"/>
              <a:gd name="connsiteY0" fmla="*/ 269143 h 2095712"/>
              <a:gd name="connsiteX1" fmla="*/ 212173 w 1837265"/>
              <a:gd name="connsiteY1" fmla="*/ 269241 h 2095712"/>
              <a:gd name="connsiteX2" fmla="*/ 214709 w 1837265"/>
              <a:gd name="connsiteY2" fmla="*/ 265860 h 2095712"/>
              <a:gd name="connsiteX3" fmla="*/ 1119293 w 1837265"/>
              <a:gd name="connsiteY3" fmla="*/ 1552939 h 2095712"/>
              <a:gd name="connsiteX4" fmla="*/ 1126893 w 1837265"/>
              <a:gd name="connsiteY4" fmla="*/ 1548638 h 2095712"/>
              <a:gd name="connsiteX5" fmla="*/ 1314789 w 1837265"/>
              <a:gd name="connsiteY5" fmla="*/ 1439286 h 2095712"/>
              <a:gd name="connsiteX6" fmla="*/ 1323639 w 1837265"/>
              <a:gd name="connsiteY6" fmla="*/ 1434485 h 2095712"/>
              <a:gd name="connsiteX7" fmla="*/ 1339694 w 1837265"/>
              <a:gd name="connsiteY7" fmla="*/ 1425401 h 2095712"/>
              <a:gd name="connsiteX8" fmla="*/ 1368114 w 1837265"/>
              <a:gd name="connsiteY8" fmla="*/ 1409626 h 2095712"/>
              <a:gd name="connsiteX9" fmla="*/ 1389827 w 1837265"/>
              <a:gd name="connsiteY9" fmla="*/ 1226440 h 2095712"/>
              <a:gd name="connsiteX10" fmla="*/ 1279679 w 1837265"/>
              <a:gd name="connsiteY10" fmla="*/ 252065 h 2095712"/>
              <a:gd name="connsiteX11" fmla="*/ 493891 w 1837265"/>
              <a:gd name="connsiteY11" fmla="*/ 41151 h 2095712"/>
              <a:gd name="connsiteX12" fmla="*/ 427399 w 1837265"/>
              <a:gd name="connsiteY12" fmla="*/ 69743 h 2095712"/>
              <a:gd name="connsiteX13" fmla="*/ 398332 w 1837265"/>
              <a:gd name="connsiteY13" fmla="*/ 89220 h 2095712"/>
              <a:gd name="connsiteX14" fmla="*/ 362979 w 1837265"/>
              <a:gd name="connsiteY14" fmla="*/ 117388 h 2095712"/>
              <a:gd name="connsiteX15" fmla="*/ 356926 w 1837265"/>
              <a:gd name="connsiteY15" fmla="*/ 117744 h 2095712"/>
              <a:gd name="connsiteX16" fmla="*/ 396459 w 1837265"/>
              <a:gd name="connsiteY16" fmla="*/ 85832 h 2095712"/>
              <a:gd name="connsiteX17" fmla="*/ 425527 w 1837265"/>
              <a:gd name="connsiteY17" fmla="*/ 66354 h 2095712"/>
              <a:gd name="connsiteX18" fmla="*/ 377310 w 1837265"/>
              <a:gd name="connsiteY18" fmla="*/ 87087 h 2095712"/>
              <a:gd name="connsiteX19" fmla="*/ 87671 w 1837265"/>
              <a:gd name="connsiteY19" fmla="*/ 995212 h 2095712"/>
              <a:gd name="connsiteX20" fmla="*/ 974534 w 1837265"/>
              <a:gd name="connsiteY20" fmla="*/ 1628059 h 2095712"/>
              <a:gd name="connsiteX21" fmla="*/ 1069496 w 1837265"/>
              <a:gd name="connsiteY21" fmla="*/ 1576324 h 2095712"/>
              <a:gd name="connsiteX22" fmla="*/ 1071304 w 1837265"/>
              <a:gd name="connsiteY22" fmla="*/ 1575320 h 2095712"/>
              <a:gd name="connsiteX23" fmla="*/ 1074909 w 1837265"/>
              <a:gd name="connsiteY23" fmla="*/ 1577018 h 2095712"/>
              <a:gd name="connsiteX24" fmla="*/ 1814947 w 1837265"/>
              <a:gd name="connsiteY24" fmla="*/ 1511605 h 2095712"/>
              <a:gd name="connsiteX25" fmla="*/ 1837265 w 1837265"/>
              <a:gd name="connsiteY25" fmla="*/ 1423421 h 2095712"/>
              <a:gd name="connsiteX26" fmla="*/ 1676221 w 1837265"/>
              <a:gd name="connsiteY26" fmla="*/ 1426939 h 2095712"/>
              <a:gd name="connsiteX27" fmla="*/ 1438186 w 1837265"/>
              <a:gd name="connsiteY27" fmla="*/ 1487841 h 2095712"/>
              <a:gd name="connsiteX28" fmla="*/ 1433657 w 1837265"/>
              <a:gd name="connsiteY28" fmla="*/ 1488491 h 2095712"/>
              <a:gd name="connsiteX29" fmla="*/ 1439482 w 1837265"/>
              <a:gd name="connsiteY29" fmla="*/ 1485285 h 2095712"/>
              <a:gd name="connsiteX30" fmla="*/ 1549531 w 1837265"/>
              <a:gd name="connsiteY30" fmla="*/ 1415670 h 2095712"/>
              <a:gd name="connsiteX31" fmla="*/ 1711752 w 1837265"/>
              <a:gd name="connsiteY31" fmla="*/ 1239644 h 2095712"/>
              <a:gd name="connsiteX32" fmla="*/ 1669035 w 1837265"/>
              <a:gd name="connsiteY32" fmla="*/ 1159564 h 2095712"/>
              <a:gd name="connsiteX33" fmla="*/ 1551123 w 1837265"/>
              <a:gd name="connsiteY33" fmla="*/ 1267095 h 2095712"/>
              <a:gd name="connsiteX34" fmla="*/ 1414349 w 1837265"/>
              <a:gd name="connsiteY34" fmla="*/ 1467432 h 2095712"/>
              <a:gd name="connsiteX35" fmla="*/ 1408966 w 1837265"/>
              <a:gd name="connsiteY35" fmla="*/ 1473709 h 2095712"/>
              <a:gd name="connsiteX36" fmla="*/ 1407754 w 1837265"/>
              <a:gd name="connsiteY36" fmla="*/ 1462944 h 2095712"/>
              <a:gd name="connsiteX37" fmla="*/ 1407754 w 1837265"/>
              <a:gd name="connsiteY37" fmla="*/ 1462945 h 2095712"/>
              <a:gd name="connsiteX38" fmla="*/ 1344696 w 1837265"/>
              <a:gd name="connsiteY38" fmla="*/ 1444772 h 2095712"/>
              <a:gd name="connsiteX39" fmla="*/ 1022522 w 1837265"/>
              <a:gd name="connsiteY39" fmla="*/ 1622795 h 2095712"/>
              <a:gd name="connsiteX40" fmla="*/ 1000376 w 1837265"/>
              <a:gd name="connsiteY40" fmla="*/ 1650560 h 2095712"/>
              <a:gd name="connsiteX41" fmla="*/ 1004349 w 1837265"/>
              <a:gd name="connsiteY41" fmla="*/ 1685851 h 2095712"/>
              <a:gd name="connsiteX42" fmla="*/ 1032114 w 1837265"/>
              <a:gd name="connsiteY42" fmla="*/ 1707997 h 2095712"/>
              <a:gd name="connsiteX43" fmla="*/ 1067407 w 1837265"/>
              <a:gd name="connsiteY43" fmla="*/ 1704024 h 2095712"/>
              <a:gd name="connsiteX44" fmla="*/ 1389582 w 1837265"/>
              <a:gd name="connsiteY44" fmla="*/ 1526002 h 2095712"/>
              <a:gd name="connsiteX45" fmla="*/ 1404620 w 1837265"/>
              <a:gd name="connsiteY45" fmla="*/ 1507148 h 2095712"/>
              <a:gd name="connsiteX46" fmla="*/ 1403886 w 1837265"/>
              <a:gd name="connsiteY46" fmla="*/ 1508888 h 2095712"/>
              <a:gd name="connsiteX47" fmla="*/ 1574354 w 1837265"/>
              <a:gd name="connsiteY47" fmla="*/ 1537554 h 2095712"/>
              <a:gd name="connsiteX48" fmla="*/ 1814947 w 1837265"/>
              <a:gd name="connsiteY48" fmla="*/ 1511605 h 2095712"/>
              <a:gd name="connsiteX49" fmla="*/ 1560004 w 1837265"/>
              <a:gd name="connsiteY49" fmla="*/ 1988473 h 2095712"/>
              <a:gd name="connsiteX50" fmla="*/ 1517946 w 1837265"/>
              <a:gd name="connsiteY50" fmla="*/ 1860842 h 2095712"/>
              <a:gd name="connsiteX51" fmla="*/ 1686095 w 1837265"/>
              <a:gd name="connsiteY51" fmla="*/ 1773620 h 2095712"/>
              <a:gd name="connsiteX52" fmla="*/ 1418970 w 1837265"/>
              <a:gd name="connsiteY52" fmla="*/ 1542623 h 2095712"/>
              <a:gd name="connsiteX53" fmla="*/ 1416814 w 1837265"/>
              <a:gd name="connsiteY53" fmla="*/ 1543851 h 2095712"/>
              <a:gd name="connsiteX54" fmla="*/ 1416788 w 1837265"/>
              <a:gd name="connsiteY54" fmla="*/ 1543829 h 2095712"/>
              <a:gd name="connsiteX55" fmla="*/ 1416492 w 1837265"/>
              <a:gd name="connsiteY55" fmla="*/ 1544035 h 2095712"/>
              <a:gd name="connsiteX56" fmla="*/ 1083360 w 1837265"/>
              <a:gd name="connsiteY56" fmla="*/ 1733762 h 2095712"/>
              <a:gd name="connsiteX57" fmla="*/ 1089140 w 1837265"/>
              <a:gd name="connsiteY57" fmla="*/ 2063624 h 2095712"/>
              <a:gd name="connsiteX58" fmla="*/ 1257740 w 1837265"/>
              <a:gd name="connsiteY58" fmla="*/ 2095712 h 2095712"/>
              <a:gd name="connsiteX59" fmla="*/ 1358860 w 1837265"/>
              <a:gd name="connsiteY59" fmla="*/ 2005677 h 2095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37265" h="2095712">
                <a:moveTo>
                  <a:pt x="213831" y="269143"/>
                </a:moveTo>
                <a:lnTo>
                  <a:pt x="212173" y="269241"/>
                </a:lnTo>
                <a:lnTo>
                  <a:pt x="214709" y="265860"/>
                </a:lnTo>
                <a:close/>
                <a:moveTo>
                  <a:pt x="1119293" y="1552939"/>
                </a:moveTo>
                <a:lnTo>
                  <a:pt x="1126893" y="1548638"/>
                </a:lnTo>
                <a:cubicBezTo>
                  <a:pt x="1200572" y="1506400"/>
                  <a:pt x="1141697" y="1533607"/>
                  <a:pt x="1314789" y="1439286"/>
                </a:cubicBezTo>
                <a:lnTo>
                  <a:pt x="1323639" y="1434485"/>
                </a:lnTo>
                <a:lnTo>
                  <a:pt x="1339694" y="1425401"/>
                </a:lnTo>
                <a:lnTo>
                  <a:pt x="1368114" y="1409626"/>
                </a:lnTo>
                <a:lnTo>
                  <a:pt x="1389827" y="1226440"/>
                </a:lnTo>
                <a:cubicBezTo>
                  <a:pt x="1435246" y="811263"/>
                  <a:pt x="1436924" y="493604"/>
                  <a:pt x="1279679" y="252065"/>
                </a:cubicBezTo>
                <a:cubicBezTo>
                  <a:pt x="1122435" y="10527"/>
                  <a:pt x="773287" y="-51894"/>
                  <a:pt x="493891" y="41151"/>
                </a:cubicBezTo>
                <a:lnTo>
                  <a:pt x="427399" y="69743"/>
                </a:lnTo>
                <a:lnTo>
                  <a:pt x="398332" y="89220"/>
                </a:lnTo>
                <a:lnTo>
                  <a:pt x="362979" y="117388"/>
                </a:lnTo>
                <a:lnTo>
                  <a:pt x="356926" y="117744"/>
                </a:lnTo>
                <a:lnTo>
                  <a:pt x="396459" y="85832"/>
                </a:lnTo>
                <a:lnTo>
                  <a:pt x="425527" y="66354"/>
                </a:lnTo>
                <a:lnTo>
                  <a:pt x="377310" y="87087"/>
                </a:lnTo>
                <a:cubicBezTo>
                  <a:pt x="179873" y="208325"/>
                  <a:pt x="-161604" y="491639"/>
                  <a:pt x="87671" y="995212"/>
                </a:cubicBezTo>
                <a:cubicBezTo>
                  <a:pt x="288024" y="1381165"/>
                  <a:pt x="662123" y="1471456"/>
                  <a:pt x="974534" y="1628059"/>
                </a:cubicBezTo>
                <a:cubicBezTo>
                  <a:pt x="1014222" y="1606605"/>
                  <a:pt x="1045145" y="1589743"/>
                  <a:pt x="1069496" y="1576324"/>
                </a:cubicBezTo>
                <a:lnTo>
                  <a:pt x="1071304" y="1575320"/>
                </a:lnTo>
                <a:lnTo>
                  <a:pt x="1074909" y="1577018"/>
                </a:lnTo>
                <a:close/>
                <a:moveTo>
                  <a:pt x="1814947" y="1511605"/>
                </a:moveTo>
                <a:lnTo>
                  <a:pt x="1837265" y="1423421"/>
                </a:lnTo>
                <a:cubicBezTo>
                  <a:pt x="1783583" y="1424594"/>
                  <a:pt x="1751641" y="1397037"/>
                  <a:pt x="1676221" y="1426939"/>
                </a:cubicBezTo>
                <a:cubicBezTo>
                  <a:pt x="1492592" y="1531394"/>
                  <a:pt x="1492100" y="1486659"/>
                  <a:pt x="1438186" y="1487841"/>
                </a:cubicBezTo>
                <a:lnTo>
                  <a:pt x="1433657" y="1488491"/>
                </a:lnTo>
                <a:lnTo>
                  <a:pt x="1439482" y="1485285"/>
                </a:lnTo>
                <a:cubicBezTo>
                  <a:pt x="1476433" y="1467552"/>
                  <a:pt x="1514160" y="1453857"/>
                  <a:pt x="1549531" y="1415670"/>
                </a:cubicBezTo>
                <a:cubicBezTo>
                  <a:pt x="1600176" y="1314996"/>
                  <a:pt x="1636054" y="1289415"/>
                  <a:pt x="1711752" y="1239644"/>
                </a:cubicBezTo>
                <a:lnTo>
                  <a:pt x="1669035" y="1159564"/>
                </a:lnTo>
                <a:cubicBezTo>
                  <a:pt x="1629731" y="1195408"/>
                  <a:pt x="1587316" y="1195737"/>
                  <a:pt x="1551123" y="1267095"/>
                </a:cubicBezTo>
                <a:cubicBezTo>
                  <a:pt x="1484315" y="1464358"/>
                  <a:pt x="1453821" y="1431430"/>
                  <a:pt x="1414349" y="1467432"/>
                </a:cubicBezTo>
                <a:lnTo>
                  <a:pt x="1408966" y="1473709"/>
                </a:lnTo>
                <a:lnTo>
                  <a:pt x="1407754" y="1462944"/>
                </a:lnTo>
                <a:lnTo>
                  <a:pt x="1407754" y="1462945"/>
                </a:lnTo>
                <a:cubicBezTo>
                  <a:pt x="1395359" y="1440514"/>
                  <a:pt x="1367127" y="1432378"/>
                  <a:pt x="1344696" y="1444772"/>
                </a:cubicBezTo>
                <a:lnTo>
                  <a:pt x="1022522" y="1622795"/>
                </a:lnTo>
                <a:cubicBezTo>
                  <a:pt x="1011307" y="1628992"/>
                  <a:pt x="1003665" y="1639149"/>
                  <a:pt x="1000376" y="1650560"/>
                </a:cubicBezTo>
                <a:lnTo>
                  <a:pt x="1004349" y="1685851"/>
                </a:lnTo>
                <a:lnTo>
                  <a:pt x="1032114" y="1707997"/>
                </a:lnTo>
                <a:cubicBezTo>
                  <a:pt x="1043525" y="1711286"/>
                  <a:pt x="1056191" y="1710221"/>
                  <a:pt x="1067407" y="1704024"/>
                </a:cubicBezTo>
                <a:lnTo>
                  <a:pt x="1389582" y="1526002"/>
                </a:lnTo>
                <a:lnTo>
                  <a:pt x="1404620" y="1507148"/>
                </a:lnTo>
                <a:lnTo>
                  <a:pt x="1403886" y="1508888"/>
                </a:lnTo>
                <a:cubicBezTo>
                  <a:pt x="1461186" y="1516786"/>
                  <a:pt x="1504585" y="1544905"/>
                  <a:pt x="1574354" y="1537554"/>
                </a:cubicBezTo>
                <a:cubicBezTo>
                  <a:pt x="1680447" y="1495093"/>
                  <a:pt x="1724612" y="1499388"/>
                  <a:pt x="1814947" y="1511605"/>
                </a:cubicBezTo>
                <a:close/>
                <a:moveTo>
                  <a:pt x="1560004" y="1988473"/>
                </a:moveTo>
                <a:lnTo>
                  <a:pt x="1517946" y="1860842"/>
                </a:lnTo>
                <a:lnTo>
                  <a:pt x="1686095" y="1773620"/>
                </a:lnTo>
                <a:lnTo>
                  <a:pt x="1418970" y="1542623"/>
                </a:lnTo>
                <a:lnTo>
                  <a:pt x="1416814" y="1543851"/>
                </a:lnTo>
                <a:lnTo>
                  <a:pt x="1416788" y="1543829"/>
                </a:lnTo>
                <a:lnTo>
                  <a:pt x="1416492" y="1544035"/>
                </a:lnTo>
                <a:lnTo>
                  <a:pt x="1083360" y="1733762"/>
                </a:lnTo>
                <a:lnTo>
                  <a:pt x="1089140" y="2063624"/>
                </a:lnTo>
                <a:lnTo>
                  <a:pt x="1257740" y="2095712"/>
                </a:lnTo>
                <a:lnTo>
                  <a:pt x="1358860" y="200567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9146471" y="3179090"/>
            <a:ext cx="1357571" cy="61555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2400" b="1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JM" sz="4000" dirty="0">
                <a:solidFill>
                  <a:prstClr val="white"/>
                </a:solidFill>
                <a:sym typeface="Arial" panose="020B0604020202020204" pitchFamily="34" charset="0"/>
              </a:rPr>
              <a:t>13%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1151193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536676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644012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029495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36831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6522314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629650" y="468941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9015133" y="4975324"/>
            <a:ext cx="157119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6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18082"/>
          <a:stretch/>
        </p:blipFill>
        <p:spPr>
          <a:xfrm>
            <a:off x="347889" y="1556920"/>
            <a:ext cx="3614511" cy="4303176"/>
          </a:xfrm>
          <a:prstGeom prst="rect">
            <a:avLst/>
          </a:prstGeom>
        </p:spPr>
      </p:pic>
      <p:sp>
        <p:nvSpPr>
          <p:cNvPr id="4" name="Rectangle 42"/>
          <p:cNvSpPr/>
          <p:nvPr/>
        </p:nvSpPr>
        <p:spPr>
          <a:xfrm>
            <a:off x="4064000" y="4034971"/>
            <a:ext cx="7837714" cy="18251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3498" y="4722357"/>
            <a:ext cx="6971041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02023" y="2543559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221475" y="2179961"/>
            <a:ext cx="137468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2023" y="3128698"/>
            <a:ext cx="705676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 flipV="1">
            <a:off x="11994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2"/>
          <p:cNvSpPr>
            <a:spLocks/>
          </p:cNvSpPr>
          <p:nvPr/>
        </p:nvSpPr>
        <p:spPr bwMode="auto">
          <a:xfrm flipV="1">
            <a:off x="4489570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/>
          </p:cNvSpPr>
          <p:nvPr/>
        </p:nvSpPr>
        <p:spPr bwMode="auto">
          <a:xfrm flipV="1">
            <a:off x="7791857" y="3835999"/>
            <a:ext cx="3264188" cy="1344149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8611043" y="2038052"/>
            <a:ext cx="1498815" cy="1414699"/>
          </a:xfrm>
          <a:custGeom>
            <a:avLst/>
            <a:gdLst>
              <a:gd name="T0" fmla="*/ 1754 w 2594"/>
              <a:gd name="T1" fmla="*/ 1370 h 2448"/>
              <a:gd name="T2" fmla="*/ 2342 w 2594"/>
              <a:gd name="T3" fmla="*/ 1088 h 2448"/>
              <a:gd name="T4" fmla="*/ 2551 w 2594"/>
              <a:gd name="T5" fmla="*/ 502 h 2448"/>
              <a:gd name="T6" fmla="*/ 2259 w 2594"/>
              <a:gd name="T7" fmla="*/ 213 h 2448"/>
              <a:gd name="T8" fmla="*/ 2017 w 2594"/>
              <a:gd name="T9" fmla="*/ 213 h 2448"/>
              <a:gd name="T10" fmla="*/ 2015 w 2594"/>
              <a:gd name="T11" fmla="*/ 0 h 2448"/>
              <a:gd name="T12" fmla="*/ 1291 w 2594"/>
              <a:gd name="T13" fmla="*/ 0 h 2448"/>
              <a:gd name="T14" fmla="*/ 579 w 2594"/>
              <a:gd name="T15" fmla="*/ 0 h 2448"/>
              <a:gd name="T16" fmla="*/ 578 w 2594"/>
              <a:gd name="T17" fmla="*/ 213 h 2448"/>
              <a:gd name="T18" fmla="*/ 335 w 2594"/>
              <a:gd name="T19" fmla="*/ 213 h 2448"/>
              <a:gd name="T20" fmla="*/ 43 w 2594"/>
              <a:gd name="T21" fmla="*/ 502 h 2448"/>
              <a:gd name="T22" fmla="*/ 252 w 2594"/>
              <a:gd name="T23" fmla="*/ 1088 h 2448"/>
              <a:gd name="T24" fmla="*/ 841 w 2594"/>
              <a:gd name="T25" fmla="*/ 1370 h 2448"/>
              <a:gd name="T26" fmla="*/ 966 w 2594"/>
              <a:gd name="T27" fmla="*/ 1358 h 2448"/>
              <a:gd name="T28" fmla="*/ 1189 w 2594"/>
              <a:gd name="T29" fmla="*/ 1809 h 2448"/>
              <a:gd name="T30" fmla="*/ 948 w 2594"/>
              <a:gd name="T31" fmla="*/ 2250 h 2448"/>
              <a:gd name="T32" fmla="*/ 678 w 2594"/>
              <a:gd name="T33" fmla="*/ 2250 h 2448"/>
              <a:gd name="T34" fmla="*/ 678 w 2594"/>
              <a:gd name="T35" fmla="*/ 2448 h 2448"/>
              <a:gd name="T36" fmla="*/ 1291 w 2594"/>
              <a:gd name="T37" fmla="*/ 2448 h 2448"/>
              <a:gd name="T38" fmla="*/ 1905 w 2594"/>
              <a:gd name="T39" fmla="*/ 2448 h 2448"/>
              <a:gd name="T40" fmla="*/ 1905 w 2594"/>
              <a:gd name="T41" fmla="*/ 2250 h 2448"/>
              <a:gd name="T42" fmla="*/ 1647 w 2594"/>
              <a:gd name="T43" fmla="*/ 2250 h 2448"/>
              <a:gd name="T44" fmla="*/ 1405 w 2594"/>
              <a:gd name="T45" fmla="*/ 1809 h 2448"/>
              <a:gd name="T46" fmla="*/ 1628 w 2594"/>
              <a:gd name="T47" fmla="*/ 1358 h 2448"/>
              <a:gd name="T48" fmla="*/ 1754 w 2594"/>
              <a:gd name="T49" fmla="*/ 1370 h 2448"/>
              <a:gd name="T50" fmla="*/ 1888 w 2594"/>
              <a:gd name="T51" fmla="*/ 906 h 2448"/>
              <a:gd name="T52" fmla="*/ 1997 w 2594"/>
              <a:gd name="T53" fmla="*/ 425 h 2448"/>
              <a:gd name="T54" fmla="*/ 2212 w 2594"/>
              <a:gd name="T55" fmla="*/ 405 h 2448"/>
              <a:gd name="T56" fmla="*/ 2362 w 2594"/>
              <a:gd name="T57" fmla="*/ 555 h 2448"/>
              <a:gd name="T58" fmla="*/ 2203 w 2594"/>
              <a:gd name="T59" fmla="*/ 948 h 2448"/>
              <a:gd name="T60" fmla="*/ 1770 w 2594"/>
              <a:gd name="T61" fmla="*/ 1171 h 2448"/>
              <a:gd name="T62" fmla="*/ 1888 w 2594"/>
              <a:gd name="T63" fmla="*/ 906 h 2448"/>
              <a:gd name="T64" fmla="*/ 391 w 2594"/>
              <a:gd name="T65" fmla="*/ 948 h 2448"/>
              <a:gd name="T66" fmla="*/ 232 w 2594"/>
              <a:gd name="T67" fmla="*/ 555 h 2448"/>
              <a:gd name="T68" fmla="*/ 382 w 2594"/>
              <a:gd name="T69" fmla="*/ 405 h 2448"/>
              <a:gd name="T70" fmla="*/ 598 w 2594"/>
              <a:gd name="T71" fmla="*/ 425 h 2448"/>
              <a:gd name="T72" fmla="*/ 706 w 2594"/>
              <a:gd name="T73" fmla="*/ 906 h 2448"/>
              <a:gd name="T74" fmla="*/ 824 w 2594"/>
              <a:gd name="T75" fmla="*/ 1171 h 2448"/>
              <a:gd name="T76" fmla="*/ 391 w 2594"/>
              <a:gd name="T77" fmla="*/ 948 h 2448"/>
              <a:gd name="T78" fmla="*/ 1291 w 2594"/>
              <a:gd name="T79" fmla="*/ 857 h 2448"/>
              <a:gd name="T80" fmla="*/ 1044 w 2594"/>
              <a:gd name="T81" fmla="*/ 988 h 2448"/>
              <a:gd name="T82" fmla="*/ 1092 w 2594"/>
              <a:gd name="T83" fmla="*/ 711 h 2448"/>
              <a:gd name="T84" fmla="*/ 892 w 2594"/>
              <a:gd name="T85" fmla="*/ 515 h 2448"/>
              <a:gd name="T86" fmla="*/ 1168 w 2594"/>
              <a:gd name="T87" fmla="*/ 474 h 2448"/>
              <a:gd name="T88" fmla="*/ 1291 w 2594"/>
              <a:gd name="T89" fmla="*/ 222 h 2448"/>
              <a:gd name="T90" fmla="*/ 1414 w 2594"/>
              <a:gd name="T91" fmla="*/ 474 h 2448"/>
              <a:gd name="T92" fmla="*/ 1690 w 2594"/>
              <a:gd name="T93" fmla="*/ 515 h 2448"/>
              <a:gd name="T94" fmla="*/ 1491 w 2594"/>
              <a:gd name="T95" fmla="*/ 711 h 2448"/>
              <a:gd name="T96" fmla="*/ 1538 w 2594"/>
              <a:gd name="T97" fmla="*/ 988 h 2448"/>
              <a:gd name="T98" fmla="*/ 1291 w 2594"/>
              <a:gd name="T99" fmla="*/ 857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th-TH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95"/>
          <p:cNvSpPr>
            <a:spLocks noEditPoints="1"/>
          </p:cNvSpPr>
          <p:nvPr/>
        </p:nvSpPr>
        <p:spPr bwMode="auto">
          <a:xfrm>
            <a:off x="5325183" y="2014982"/>
            <a:ext cx="1147647" cy="155448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02"/>
          <p:cNvSpPr>
            <a:spLocks noEditPoints="1"/>
          </p:cNvSpPr>
          <p:nvPr/>
        </p:nvSpPr>
        <p:spPr bwMode="auto">
          <a:xfrm>
            <a:off x="2144737" y="2131702"/>
            <a:ext cx="1373628" cy="1321049"/>
          </a:xfrm>
          <a:custGeom>
            <a:avLst/>
            <a:gdLst>
              <a:gd name="T0" fmla="*/ 80 w 198"/>
              <a:gd name="T1" fmla="*/ 39 h 190"/>
              <a:gd name="T2" fmla="*/ 32 w 198"/>
              <a:gd name="T3" fmla="*/ 39 h 190"/>
              <a:gd name="T4" fmla="*/ 24 w 198"/>
              <a:gd name="T5" fmla="*/ 52 h 190"/>
              <a:gd name="T6" fmla="*/ 32 w 198"/>
              <a:gd name="T7" fmla="*/ 65 h 190"/>
              <a:gd name="T8" fmla="*/ 80 w 198"/>
              <a:gd name="T9" fmla="*/ 65 h 190"/>
              <a:gd name="T10" fmla="*/ 80 w 198"/>
              <a:gd name="T11" fmla="*/ 39 h 190"/>
              <a:gd name="T12" fmla="*/ 80 w 198"/>
              <a:gd name="T13" fmla="*/ 39 h 190"/>
              <a:gd name="T14" fmla="*/ 114 w 198"/>
              <a:gd name="T15" fmla="*/ 65 h 190"/>
              <a:gd name="T16" fmla="*/ 170 w 198"/>
              <a:gd name="T17" fmla="*/ 65 h 190"/>
              <a:gd name="T18" fmla="*/ 177 w 198"/>
              <a:gd name="T19" fmla="*/ 65 h 190"/>
              <a:gd name="T20" fmla="*/ 179 w 198"/>
              <a:gd name="T21" fmla="*/ 69 h 190"/>
              <a:gd name="T22" fmla="*/ 194 w 198"/>
              <a:gd name="T23" fmla="*/ 93 h 190"/>
              <a:gd name="T24" fmla="*/ 198 w 198"/>
              <a:gd name="T25" fmla="*/ 99 h 190"/>
              <a:gd name="T26" fmla="*/ 194 w 198"/>
              <a:gd name="T27" fmla="*/ 103 h 190"/>
              <a:gd name="T28" fmla="*/ 179 w 198"/>
              <a:gd name="T29" fmla="*/ 127 h 190"/>
              <a:gd name="T30" fmla="*/ 177 w 198"/>
              <a:gd name="T31" fmla="*/ 134 h 190"/>
              <a:gd name="T32" fmla="*/ 170 w 198"/>
              <a:gd name="T33" fmla="*/ 134 h 190"/>
              <a:gd name="T34" fmla="*/ 114 w 198"/>
              <a:gd name="T35" fmla="*/ 134 h 190"/>
              <a:gd name="T36" fmla="*/ 114 w 198"/>
              <a:gd name="T37" fmla="*/ 164 h 190"/>
              <a:gd name="T38" fmla="*/ 164 w 198"/>
              <a:gd name="T39" fmla="*/ 164 h 190"/>
              <a:gd name="T40" fmla="*/ 164 w 198"/>
              <a:gd name="T41" fmla="*/ 190 h 190"/>
              <a:gd name="T42" fmla="*/ 37 w 198"/>
              <a:gd name="T43" fmla="*/ 190 h 190"/>
              <a:gd name="T44" fmla="*/ 37 w 198"/>
              <a:gd name="T45" fmla="*/ 164 h 190"/>
              <a:gd name="T46" fmla="*/ 82 w 198"/>
              <a:gd name="T47" fmla="*/ 164 h 190"/>
              <a:gd name="T48" fmla="*/ 82 w 198"/>
              <a:gd name="T49" fmla="*/ 86 h 190"/>
              <a:gd name="T50" fmla="*/ 26 w 198"/>
              <a:gd name="T51" fmla="*/ 86 h 190"/>
              <a:gd name="T52" fmla="*/ 19 w 198"/>
              <a:gd name="T53" fmla="*/ 86 h 190"/>
              <a:gd name="T54" fmla="*/ 17 w 198"/>
              <a:gd name="T55" fmla="*/ 80 h 190"/>
              <a:gd name="T56" fmla="*/ 2 w 198"/>
              <a:gd name="T57" fmla="*/ 56 h 190"/>
              <a:gd name="T58" fmla="*/ 0 w 198"/>
              <a:gd name="T59" fmla="*/ 52 h 190"/>
              <a:gd name="T60" fmla="*/ 2 w 198"/>
              <a:gd name="T61" fmla="*/ 45 h 190"/>
              <a:gd name="T62" fmla="*/ 17 w 198"/>
              <a:gd name="T63" fmla="*/ 21 h 190"/>
              <a:gd name="T64" fmla="*/ 19 w 198"/>
              <a:gd name="T65" fmla="*/ 17 h 190"/>
              <a:gd name="T66" fmla="*/ 26 w 198"/>
              <a:gd name="T67" fmla="*/ 17 h 190"/>
              <a:gd name="T68" fmla="*/ 82 w 198"/>
              <a:gd name="T69" fmla="*/ 17 h 190"/>
              <a:gd name="T70" fmla="*/ 82 w 198"/>
              <a:gd name="T71" fmla="*/ 13 h 190"/>
              <a:gd name="T72" fmla="*/ 99 w 198"/>
              <a:gd name="T73" fmla="*/ 0 h 190"/>
              <a:gd name="T74" fmla="*/ 114 w 198"/>
              <a:gd name="T75" fmla="*/ 13 h 190"/>
              <a:gd name="T76" fmla="*/ 114 w 198"/>
              <a:gd name="T77" fmla="*/ 65 h 190"/>
              <a:gd name="T78" fmla="*/ 114 w 198"/>
              <a:gd name="T79" fmla="*/ 65 h 190"/>
              <a:gd name="T80" fmla="*/ 166 w 198"/>
              <a:gd name="T81" fmla="*/ 84 h 190"/>
              <a:gd name="T82" fmla="*/ 116 w 198"/>
              <a:gd name="T83" fmla="*/ 84 h 190"/>
              <a:gd name="T84" fmla="*/ 116 w 198"/>
              <a:gd name="T85" fmla="*/ 112 h 190"/>
              <a:gd name="T86" fmla="*/ 166 w 198"/>
              <a:gd name="T87" fmla="*/ 112 h 190"/>
              <a:gd name="T88" fmla="*/ 175 w 198"/>
              <a:gd name="T89" fmla="*/ 99 h 190"/>
              <a:gd name="T90" fmla="*/ 166 w 198"/>
              <a:gd name="T91" fmla="*/ 84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8" h="190">
                <a:moveTo>
                  <a:pt x="80" y="39"/>
                </a:moveTo>
                <a:lnTo>
                  <a:pt x="32" y="39"/>
                </a:lnTo>
                <a:lnTo>
                  <a:pt x="24" y="52"/>
                </a:lnTo>
                <a:lnTo>
                  <a:pt x="32" y="65"/>
                </a:lnTo>
                <a:lnTo>
                  <a:pt x="80" y="65"/>
                </a:lnTo>
                <a:lnTo>
                  <a:pt x="80" y="39"/>
                </a:lnTo>
                <a:lnTo>
                  <a:pt x="80" y="39"/>
                </a:lnTo>
                <a:close/>
                <a:moveTo>
                  <a:pt x="114" y="65"/>
                </a:moveTo>
                <a:lnTo>
                  <a:pt x="170" y="65"/>
                </a:lnTo>
                <a:lnTo>
                  <a:pt x="177" y="65"/>
                </a:lnTo>
                <a:lnTo>
                  <a:pt x="179" y="69"/>
                </a:lnTo>
                <a:lnTo>
                  <a:pt x="194" y="93"/>
                </a:lnTo>
                <a:lnTo>
                  <a:pt x="198" y="99"/>
                </a:lnTo>
                <a:lnTo>
                  <a:pt x="194" y="103"/>
                </a:lnTo>
                <a:lnTo>
                  <a:pt x="179" y="127"/>
                </a:lnTo>
                <a:lnTo>
                  <a:pt x="177" y="134"/>
                </a:lnTo>
                <a:lnTo>
                  <a:pt x="170" y="134"/>
                </a:lnTo>
                <a:lnTo>
                  <a:pt x="114" y="134"/>
                </a:lnTo>
                <a:lnTo>
                  <a:pt x="114" y="164"/>
                </a:lnTo>
                <a:lnTo>
                  <a:pt x="164" y="164"/>
                </a:lnTo>
                <a:lnTo>
                  <a:pt x="164" y="190"/>
                </a:lnTo>
                <a:lnTo>
                  <a:pt x="37" y="190"/>
                </a:lnTo>
                <a:lnTo>
                  <a:pt x="37" y="164"/>
                </a:lnTo>
                <a:lnTo>
                  <a:pt x="82" y="164"/>
                </a:lnTo>
                <a:lnTo>
                  <a:pt x="82" y="86"/>
                </a:lnTo>
                <a:lnTo>
                  <a:pt x="26" y="86"/>
                </a:lnTo>
                <a:lnTo>
                  <a:pt x="19" y="86"/>
                </a:lnTo>
                <a:lnTo>
                  <a:pt x="17" y="80"/>
                </a:lnTo>
                <a:lnTo>
                  <a:pt x="2" y="56"/>
                </a:lnTo>
                <a:lnTo>
                  <a:pt x="0" y="52"/>
                </a:lnTo>
                <a:lnTo>
                  <a:pt x="2" y="45"/>
                </a:lnTo>
                <a:lnTo>
                  <a:pt x="17" y="21"/>
                </a:lnTo>
                <a:lnTo>
                  <a:pt x="19" y="17"/>
                </a:lnTo>
                <a:lnTo>
                  <a:pt x="26" y="17"/>
                </a:lnTo>
                <a:lnTo>
                  <a:pt x="82" y="17"/>
                </a:lnTo>
                <a:lnTo>
                  <a:pt x="82" y="13"/>
                </a:lnTo>
                <a:lnTo>
                  <a:pt x="99" y="0"/>
                </a:lnTo>
                <a:lnTo>
                  <a:pt x="114" y="13"/>
                </a:lnTo>
                <a:lnTo>
                  <a:pt x="114" y="65"/>
                </a:lnTo>
                <a:lnTo>
                  <a:pt x="114" y="65"/>
                </a:lnTo>
                <a:close/>
                <a:moveTo>
                  <a:pt x="166" y="84"/>
                </a:moveTo>
                <a:lnTo>
                  <a:pt x="116" y="84"/>
                </a:lnTo>
                <a:lnTo>
                  <a:pt x="116" y="112"/>
                </a:lnTo>
                <a:lnTo>
                  <a:pt x="166" y="112"/>
                </a:lnTo>
                <a:lnTo>
                  <a:pt x="175" y="99"/>
                </a:lnTo>
                <a:lnTo>
                  <a:pt x="166" y="8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8592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514911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451669" y="4176547"/>
            <a:ext cx="1944564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6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sp>
        <p:nvSpPr>
          <p:cNvPr id="13" name="Freeform 16"/>
          <p:cNvSpPr>
            <a:spLocks noEditPoints="1"/>
          </p:cNvSpPr>
          <p:nvPr/>
        </p:nvSpPr>
        <p:spPr bwMode="auto">
          <a:xfrm>
            <a:off x="5874772" y="2099975"/>
            <a:ext cx="625109" cy="551763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432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2" name="任意多边形 51"/>
          <p:cNvSpPr/>
          <p:nvPr/>
        </p:nvSpPr>
        <p:spPr bwMode="auto">
          <a:xfrm>
            <a:off x="2715675" y="1185069"/>
            <a:ext cx="3112098" cy="1014015"/>
          </a:xfrm>
          <a:custGeom>
            <a:avLst/>
            <a:gdLst>
              <a:gd name="connsiteX0" fmla="*/ 0 w 3112098"/>
              <a:gd name="connsiteY0" fmla="*/ 0 h 1014015"/>
              <a:gd name="connsiteX1" fmla="*/ 3112098 w 3112098"/>
              <a:gd name="connsiteY1" fmla="*/ 0 h 1014015"/>
              <a:gd name="connsiteX2" fmla="*/ 3112098 w 3112098"/>
              <a:gd name="connsiteY2" fmla="*/ 1014015 h 1014015"/>
              <a:gd name="connsiteX3" fmla="*/ 1 w 3112098"/>
              <a:gd name="connsiteY3" fmla="*/ 1014015 h 1014015"/>
              <a:gd name="connsiteX4" fmla="*/ 4614 w 3112098"/>
              <a:gd name="connsiteY4" fmla="*/ 1011511 h 1014015"/>
              <a:gd name="connsiteX5" fmla="*/ 272856 w 3112098"/>
              <a:gd name="connsiteY5" fmla="*/ 507008 h 1014015"/>
              <a:gd name="connsiteX6" fmla="*/ 4614 w 3112098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8" h="1014015">
                <a:moveTo>
                  <a:pt x="0" y="0"/>
                </a:moveTo>
                <a:lnTo>
                  <a:pt x="3112098" y="0"/>
                </a:lnTo>
                <a:lnTo>
                  <a:pt x="3112098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任意多边形 57"/>
          <p:cNvSpPr/>
          <p:nvPr/>
        </p:nvSpPr>
        <p:spPr bwMode="auto">
          <a:xfrm>
            <a:off x="7377212" y="1185069"/>
            <a:ext cx="3112099" cy="1014015"/>
          </a:xfrm>
          <a:custGeom>
            <a:avLst/>
            <a:gdLst>
              <a:gd name="connsiteX0" fmla="*/ 0 w 3112099"/>
              <a:gd name="connsiteY0" fmla="*/ 0 h 1014015"/>
              <a:gd name="connsiteX1" fmla="*/ 3112099 w 3112099"/>
              <a:gd name="connsiteY1" fmla="*/ 0 h 1014015"/>
              <a:gd name="connsiteX2" fmla="*/ 3112099 w 3112099"/>
              <a:gd name="connsiteY2" fmla="*/ 1014015 h 1014015"/>
              <a:gd name="connsiteX3" fmla="*/ 1 w 3112099"/>
              <a:gd name="connsiteY3" fmla="*/ 1014015 h 1014015"/>
              <a:gd name="connsiteX4" fmla="*/ 4614 w 3112099"/>
              <a:gd name="connsiteY4" fmla="*/ 1011511 h 1014015"/>
              <a:gd name="connsiteX5" fmla="*/ 272856 w 3112099"/>
              <a:gd name="connsiteY5" fmla="*/ 507008 h 1014015"/>
              <a:gd name="connsiteX6" fmla="*/ 4614 w 3112099"/>
              <a:gd name="connsiteY6" fmla="*/ 2505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099" h="1014015">
                <a:moveTo>
                  <a:pt x="0" y="0"/>
                </a:moveTo>
                <a:lnTo>
                  <a:pt x="3112099" y="0"/>
                </a:lnTo>
                <a:lnTo>
                  <a:pt x="3112099" y="1014015"/>
                </a:lnTo>
                <a:lnTo>
                  <a:pt x="1" y="1014015"/>
                </a:lnTo>
                <a:lnTo>
                  <a:pt x="4614" y="1011511"/>
                </a:lnTo>
                <a:cubicBezTo>
                  <a:pt x="166452" y="902176"/>
                  <a:pt x="272856" y="717018"/>
                  <a:pt x="272856" y="507008"/>
                </a:cubicBezTo>
                <a:cubicBezTo>
                  <a:pt x="272856" y="296998"/>
                  <a:pt x="166452" y="111840"/>
                  <a:pt x="4614" y="2505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2715673" y="2543712"/>
            <a:ext cx="3112100" cy="1014015"/>
          </a:xfrm>
          <a:custGeom>
            <a:avLst/>
            <a:gdLst>
              <a:gd name="connsiteX0" fmla="*/ 0 w 3112100"/>
              <a:gd name="connsiteY0" fmla="*/ 0 h 1014015"/>
              <a:gd name="connsiteX1" fmla="*/ 3112100 w 3112100"/>
              <a:gd name="connsiteY1" fmla="*/ 0 h 1014015"/>
              <a:gd name="connsiteX2" fmla="*/ 3112100 w 3112100"/>
              <a:gd name="connsiteY2" fmla="*/ 1014015 h 1014015"/>
              <a:gd name="connsiteX3" fmla="*/ 5 w 3112100"/>
              <a:gd name="connsiteY3" fmla="*/ 1014015 h 1014015"/>
              <a:gd name="connsiteX4" fmla="*/ 4616 w 3112100"/>
              <a:gd name="connsiteY4" fmla="*/ 1011512 h 1014015"/>
              <a:gd name="connsiteX5" fmla="*/ 272858 w 3112100"/>
              <a:gd name="connsiteY5" fmla="*/ 507009 h 1014015"/>
              <a:gd name="connsiteX6" fmla="*/ 4616 w 3112100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0" h="1014015">
                <a:moveTo>
                  <a:pt x="0" y="0"/>
                </a:moveTo>
                <a:lnTo>
                  <a:pt x="3112100" y="0"/>
                </a:lnTo>
                <a:lnTo>
                  <a:pt x="3112100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 bwMode="auto">
          <a:xfrm>
            <a:off x="7377210" y="2543712"/>
            <a:ext cx="3112101" cy="1014015"/>
          </a:xfrm>
          <a:custGeom>
            <a:avLst/>
            <a:gdLst>
              <a:gd name="connsiteX0" fmla="*/ 0 w 3112101"/>
              <a:gd name="connsiteY0" fmla="*/ 0 h 1014015"/>
              <a:gd name="connsiteX1" fmla="*/ 3112101 w 3112101"/>
              <a:gd name="connsiteY1" fmla="*/ 0 h 1014015"/>
              <a:gd name="connsiteX2" fmla="*/ 3112101 w 3112101"/>
              <a:gd name="connsiteY2" fmla="*/ 1014015 h 1014015"/>
              <a:gd name="connsiteX3" fmla="*/ 5 w 3112101"/>
              <a:gd name="connsiteY3" fmla="*/ 1014015 h 1014015"/>
              <a:gd name="connsiteX4" fmla="*/ 4616 w 3112101"/>
              <a:gd name="connsiteY4" fmla="*/ 1011512 h 1014015"/>
              <a:gd name="connsiteX5" fmla="*/ 272858 w 3112101"/>
              <a:gd name="connsiteY5" fmla="*/ 507009 h 1014015"/>
              <a:gd name="connsiteX6" fmla="*/ 4616 w 3112101"/>
              <a:gd name="connsiteY6" fmla="*/ 2506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1" h="1014015">
                <a:moveTo>
                  <a:pt x="0" y="0"/>
                </a:moveTo>
                <a:lnTo>
                  <a:pt x="3112101" y="0"/>
                </a:lnTo>
                <a:lnTo>
                  <a:pt x="3112101" y="1014015"/>
                </a:lnTo>
                <a:lnTo>
                  <a:pt x="5" y="1014015"/>
                </a:lnTo>
                <a:lnTo>
                  <a:pt x="4616" y="1011512"/>
                </a:lnTo>
                <a:cubicBezTo>
                  <a:pt x="166454" y="902177"/>
                  <a:pt x="272858" y="717019"/>
                  <a:pt x="272858" y="507009"/>
                </a:cubicBezTo>
                <a:cubicBezTo>
                  <a:pt x="272858" y="296999"/>
                  <a:pt x="166454" y="111841"/>
                  <a:pt x="4616" y="2506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 bwMode="auto">
          <a:xfrm>
            <a:off x="2715671" y="3902355"/>
            <a:ext cx="3112102" cy="1014015"/>
          </a:xfrm>
          <a:custGeom>
            <a:avLst/>
            <a:gdLst>
              <a:gd name="connsiteX0" fmla="*/ 0 w 3112102"/>
              <a:gd name="connsiteY0" fmla="*/ 0 h 1014015"/>
              <a:gd name="connsiteX1" fmla="*/ 3112102 w 3112102"/>
              <a:gd name="connsiteY1" fmla="*/ 0 h 1014015"/>
              <a:gd name="connsiteX2" fmla="*/ 3112102 w 3112102"/>
              <a:gd name="connsiteY2" fmla="*/ 1014015 h 1014015"/>
              <a:gd name="connsiteX3" fmla="*/ 9 w 3112102"/>
              <a:gd name="connsiteY3" fmla="*/ 1014015 h 1014015"/>
              <a:gd name="connsiteX4" fmla="*/ 4618 w 3112102"/>
              <a:gd name="connsiteY4" fmla="*/ 1011513 h 1014015"/>
              <a:gd name="connsiteX5" fmla="*/ 272860 w 3112102"/>
              <a:gd name="connsiteY5" fmla="*/ 507010 h 1014015"/>
              <a:gd name="connsiteX6" fmla="*/ 4618 w 3112102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2" h="1014015">
                <a:moveTo>
                  <a:pt x="0" y="0"/>
                </a:moveTo>
                <a:lnTo>
                  <a:pt x="3112102" y="0"/>
                </a:lnTo>
                <a:lnTo>
                  <a:pt x="3112102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/>
        </p:nvSpPr>
        <p:spPr bwMode="auto">
          <a:xfrm>
            <a:off x="7377208" y="3902355"/>
            <a:ext cx="3112103" cy="1014015"/>
          </a:xfrm>
          <a:custGeom>
            <a:avLst/>
            <a:gdLst>
              <a:gd name="connsiteX0" fmla="*/ 0 w 3112103"/>
              <a:gd name="connsiteY0" fmla="*/ 0 h 1014015"/>
              <a:gd name="connsiteX1" fmla="*/ 3112103 w 3112103"/>
              <a:gd name="connsiteY1" fmla="*/ 0 h 1014015"/>
              <a:gd name="connsiteX2" fmla="*/ 3112103 w 3112103"/>
              <a:gd name="connsiteY2" fmla="*/ 1014015 h 1014015"/>
              <a:gd name="connsiteX3" fmla="*/ 9 w 3112103"/>
              <a:gd name="connsiteY3" fmla="*/ 1014015 h 1014015"/>
              <a:gd name="connsiteX4" fmla="*/ 4618 w 3112103"/>
              <a:gd name="connsiteY4" fmla="*/ 1011513 h 1014015"/>
              <a:gd name="connsiteX5" fmla="*/ 272860 w 3112103"/>
              <a:gd name="connsiteY5" fmla="*/ 507010 h 1014015"/>
              <a:gd name="connsiteX6" fmla="*/ 4618 w 3112103"/>
              <a:gd name="connsiteY6" fmla="*/ 2507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3" h="1014015">
                <a:moveTo>
                  <a:pt x="0" y="0"/>
                </a:moveTo>
                <a:lnTo>
                  <a:pt x="3112103" y="0"/>
                </a:lnTo>
                <a:lnTo>
                  <a:pt x="3112103" y="1014015"/>
                </a:lnTo>
                <a:lnTo>
                  <a:pt x="9" y="1014015"/>
                </a:lnTo>
                <a:lnTo>
                  <a:pt x="4618" y="1011513"/>
                </a:lnTo>
                <a:cubicBezTo>
                  <a:pt x="166456" y="902178"/>
                  <a:pt x="272860" y="717020"/>
                  <a:pt x="272860" y="507010"/>
                </a:cubicBezTo>
                <a:cubicBezTo>
                  <a:pt x="272860" y="297000"/>
                  <a:pt x="166456" y="111842"/>
                  <a:pt x="4618" y="2507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/>
        </p:nvSpPr>
        <p:spPr bwMode="auto">
          <a:xfrm>
            <a:off x="2715669" y="5260999"/>
            <a:ext cx="3112104" cy="1014015"/>
          </a:xfrm>
          <a:custGeom>
            <a:avLst/>
            <a:gdLst>
              <a:gd name="connsiteX0" fmla="*/ 0 w 3112104"/>
              <a:gd name="connsiteY0" fmla="*/ 0 h 1014015"/>
              <a:gd name="connsiteX1" fmla="*/ 3112104 w 3112104"/>
              <a:gd name="connsiteY1" fmla="*/ 0 h 1014015"/>
              <a:gd name="connsiteX2" fmla="*/ 3112104 w 3112104"/>
              <a:gd name="connsiteY2" fmla="*/ 1014015 h 1014015"/>
              <a:gd name="connsiteX3" fmla="*/ 13 w 3112104"/>
              <a:gd name="connsiteY3" fmla="*/ 1014015 h 1014015"/>
              <a:gd name="connsiteX4" fmla="*/ 4620 w 3112104"/>
              <a:gd name="connsiteY4" fmla="*/ 1011514 h 1014015"/>
              <a:gd name="connsiteX5" fmla="*/ 272862 w 3112104"/>
              <a:gd name="connsiteY5" fmla="*/ 507011 h 1014015"/>
              <a:gd name="connsiteX6" fmla="*/ 4620 w 3112104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4" h="1014015">
                <a:moveTo>
                  <a:pt x="0" y="0"/>
                </a:moveTo>
                <a:lnTo>
                  <a:pt x="3112104" y="0"/>
                </a:lnTo>
                <a:lnTo>
                  <a:pt x="3112104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任意多边形 60"/>
          <p:cNvSpPr/>
          <p:nvPr/>
        </p:nvSpPr>
        <p:spPr bwMode="auto">
          <a:xfrm>
            <a:off x="7377206" y="5260999"/>
            <a:ext cx="3112105" cy="1014015"/>
          </a:xfrm>
          <a:custGeom>
            <a:avLst/>
            <a:gdLst>
              <a:gd name="connsiteX0" fmla="*/ 0 w 3112105"/>
              <a:gd name="connsiteY0" fmla="*/ 0 h 1014015"/>
              <a:gd name="connsiteX1" fmla="*/ 3112105 w 3112105"/>
              <a:gd name="connsiteY1" fmla="*/ 0 h 1014015"/>
              <a:gd name="connsiteX2" fmla="*/ 3112105 w 3112105"/>
              <a:gd name="connsiteY2" fmla="*/ 1014015 h 1014015"/>
              <a:gd name="connsiteX3" fmla="*/ 13 w 3112105"/>
              <a:gd name="connsiteY3" fmla="*/ 1014015 h 1014015"/>
              <a:gd name="connsiteX4" fmla="*/ 4620 w 3112105"/>
              <a:gd name="connsiteY4" fmla="*/ 1011514 h 1014015"/>
              <a:gd name="connsiteX5" fmla="*/ 272862 w 3112105"/>
              <a:gd name="connsiteY5" fmla="*/ 507011 h 1014015"/>
              <a:gd name="connsiteX6" fmla="*/ 4620 w 3112105"/>
              <a:gd name="connsiteY6" fmla="*/ 2508 h 1014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12105" h="1014015">
                <a:moveTo>
                  <a:pt x="0" y="0"/>
                </a:moveTo>
                <a:lnTo>
                  <a:pt x="3112105" y="0"/>
                </a:lnTo>
                <a:lnTo>
                  <a:pt x="3112105" y="1014015"/>
                </a:lnTo>
                <a:lnTo>
                  <a:pt x="13" y="1014015"/>
                </a:lnTo>
                <a:lnTo>
                  <a:pt x="4620" y="1011514"/>
                </a:lnTo>
                <a:cubicBezTo>
                  <a:pt x="166458" y="902179"/>
                  <a:pt x="272862" y="717021"/>
                  <a:pt x="272862" y="507011"/>
                </a:cubicBezTo>
                <a:cubicBezTo>
                  <a:pt x="272862" y="297001"/>
                  <a:pt x="166458" y="111844"/>
                  <a:pt x="4620" y="2508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121682" tIns="60841" rIns="121682" bIns="60841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Oval 7"/>
          <p:cNvSpPr/>
          <p:nvPr/>
        </p:nvSpPr>
        <p:spPr bwMode="auto">
          <a:xfrm>
            <a:off x="1771711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 noEditPoints="1"/>
          </p:cNvSpPr>
          <p:nvPr/>
        </p:nvSpPr>
        <p:spPr bwMode="auto">
          <a:xfrm>
            <a:off x="2109024" y="1438839"/>
            <a:ext cx="542192" cy="506476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Oval 28"/>
          <p:cNvSpPr/>
          <p:nvPr/>
        </p:nvSpPr>
        <p:spPr bwMode="auto">
          <a:xfrm>
            <a:off x="1771711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101"/>
          <p:cNvSpPr>
            <a:spLocks noEditPoints="1"/>
          </p:cNvSpPr>
          <p:nvPr/>
        </p:nvSpPr>
        <p:spPr bwMode="auto">
          <a:xfrm>
            <a:off x="2011973" y="2806767"/>
            <a:ext cx="736297" cy="48790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63"/>
          <p:cNvSpPr/>
          <p:nvPr/>
        </p:nvSpPr>
        <p:spPr bwMode="auto">
          <a:xfrm>
            <a:off x="6433247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1"/>
          <p:cNvSpPr>
            <a:spLocks noChangeAspect="1"/>
          </p:cNvSpPr>
          <p:nvPr/>
        </p:nvSpPr>
        <p:spPr bwMode="auto">
          <a:xfrm>
            <a:off x="6854175" y="5414680"/>
            <a:ext cx="374964" cy="70666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42"/>
          <p:cNvSpPr/>
          <p:nvPr/>
        </p:nvSpPr>
        <p:spPr bwMode="auto">
          <a:xfrm>
            <a:off x="1771711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2"/>
          <p:cNvSpPr>
            <a:spLocks noChangeAspect="1" noEditPoints="1"/>
          </p:cNvSpPr>
          <p:nvPr/>
        </p:nvSpPr>
        <p:spPr bwMode="auto">
          <a:xfrm rot="16200000">
            <a:off x="2110253" y="4135775"/>
            <a:ext cx="539736" cy="547181"/>
          </a:xfrm>
          <a:custGeom>
            <a:avLst/>
            <a:gdLst/>
            <a:ahLst/>
            <a:cxnLst>
              <a:cxn ang="0">
                <a:pos x="26" y="55"/>
              </a:cxn>
              <a:cxn ang="0">
                <a:pos x="14" y="67"/>
              </a:cxn>
              <a:cxn ang="0">
                <a:pos x="13" y="68"/>
              </a:cxn>
              <a:cxn ang="0">
                <a:pos x="12" y="67"/>
              </a:cxn>
              <a:cxn ang="0">
                <a:pos x="0" y="55"/>
              </a:cxn>
              <a:cxn ang="0">
                <a:pos x="0" y="54"/>
              </a:cxn>
              <a:cxn ang="0">
                <a:pos x="1" y="53"/>
              </a:cxn>
              <a:cxn ang="0">
                <a:pos x="8" y="53"/>
              </a:cxn>
              <a:cxn ang="0">
                <a:pos x="8" y="1"/>
              </a:cxn>
              <a:cxn ang="0">
                <a:pos x="10" y="0"/>
              </a:cxn>
              <a:cxn ang="0">
                <a:pos x="17" y="0"/>
              </a:cxn>
              <a:cxn ang="0">
                <a:pos x="18" y="1"/>
              </a:cxn>
              <a:cxn ang="0">
                <a:pos x="18" y="53"/>
              </a:cxn>
              <a:cxn ang="0">
                <a:pos x="25" y="53"/>
              </a:cxn>
              <a:cxn ang="0">
                <a:pos x="27" y="54"/>
              </a:cxn>
              <a:cxn ang="0">
                <a:pos x="26" y="55"/>
              </a:cxn>
              <a:cxn ang="0">
                <a:pos x="67" y="8"/>
              </a:cxn>
              <a:cxn ang="0">
                <a:pos x="66" y="9"/>
              </a:cxn>
              <a:cxn ang="0">
                <a:pos x="34" y="9"/>
              </a:cxn>
              <a:cxn ang="0">
                <a:pos x="33" y="8"/>
              </a:cxn>
              <a:cxn ang="0">
                <a:pos x="33" y="1"/>
              </a:cxn>
              <a:cxn ang="0">
                <a:pos x="34" y="0"/>
              </a:cxn>
              <a:cxn ang="0">
                <a:pos x="66" y="0"/>
              </a:cxn>
              <a:cxn ang="0">
                <a:pos x="67" y="1"/>
              </a:cxn>
              <a:cxn ang="0">
                <a:pos x="67" y="8"/>
              </a:cxn>
              <a:cxn ang="0">
                <a:pos x="60" y="28"/>
              </a:cxn>
              <a:cxn ang="0">
                <a:pos x="58" y="29"/>
              </a:cxn>
              <a:cxn ang="0">
                <a:pos x="34" y="29"/>
              </a:cxn>
              <a:cxn ang="0">
                <a:pos x="33" y="28"/>
              </a:cxn>
              <a:cxn ang="0">
                <a:pos x="33" y="20"/>
              </a:cxn>
              <a:cxn ang="0">
                <a:pos x="34" y="19"/>
              </a:cxn>
              <a:cxn ang="0">
                <a:pos x="58" y="19"/>
              </a:cxn>
              <a:cxn ang="0">
                <a:pos x="60" y="20"/>
              </a:cxn>
              <a:cxn ang="0">
                <a:pos x="60" y="28"/>
              </a:cxn>
              <a:cxn ang="0">
                <a:pos x="52" y="47"/>
              </a:cxn>
              <a:cxn ang="0">
                <a:pos x="51" y="48"/>
              </a:cxn>
              <a:cxn ang="0">
                <a:pos x="34" y="48"/>
              </a:cxn>
              <a:cxn ang="0">
                <a:pos x="33" y="47"/>
              </a:cxn>
              <a:cxn ang="0">
                <a:pos x="33" y="40"/>
              </a:cxn>
              <a:cxn ang="0">
                <a:pos x="34" y="39"/>
              </a:cxn>
              <a:cxn ang="0">
                <a:pos x="51" y="39"/>
              </a:cxn>
              <a:cxn ang="0">
                <a:pos x="52" y="40"/>
              </a:cxn>
              <a:cxn ang="0">
                <a:pos x="52" y="47"/>
              </a:cxn>
              <a:cxn ang="0">
                <a:pos x="45" y="67"/>
              </a:cxn>
              <a:cxn ang="0">
                <a:pos x="44" y="68"/>
              </a:cxn>
              <a:cxn ang="0">
                <a:pos x="34" y="68"/>
              </a:cxn>
              <a:cxn ang="0">
                <a:pos x="33" y="67"/>
              </a:cxn>
              <a:cxn ang="0">
                <a:pos x="33" y="59"/>
              </a:cxn>
              <a:cxn ang="0">
                <a:pos x="34" y="58"/>
              </a:cxn>
              <a:cxn ang="0">
                <a:pos x="44" y="58"/>
              </a:cxn>
              <a:cxn ang="0">
                <a:pos x="45" y="59"/>
              </a:cxn>
              <a:cxn ang="0">
                <a:pos x="45" y="67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21"/>
          <p:cNvSpPr/>
          <p:nvPr/>
        </p:nvSpPr>
        <p:spPr bwMode="auto">
          <a:xfrm>
            <a:off x="6433247" y="1083667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61"/>
          <p:cNvSpPr>
            <a:spLocks noEditPoints="1"/>
          </p:cNvSpPr>
          <p:nvPr/>
        </p:nvSpPr>
        <p:spPr bwMode="auto">
          <a:xfrm>
            <a:off x="6769404" y="1399234"/>
            <a:ext cx="544507" cy="58568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56"/>
          <p:cNvSpPr/>
          <p:nvPr/>
        </p:nvSpPr>
        <p:spPr bwMode="auto">
          <a:xfrm>
            <a:off x="1771711" y="5159600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2109024" y="5368815"/>
            <a:ext cx="542192" cy="79839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49"/>
          <p:cNvSpPr/>
          <p:nvPr/>
        </p:nvSpPr>
        <p:spPr bwMode="auto">
          <a:xfrm>
            <a:off x="6433247" y="3800955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91"/>
          <p:cNvSpPr>
            <a:spLocks noEditPoints="1"/>
          </p:cNvSpPr>
          <p:nvPr/>
        </p:nvSpPr>
        <p:spPr bwMode="auto">
          <a:xfrm>
            <a:off x="6724646" y="4092354"/>
            <a:ext cx="634021" cy="634021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Freeform 130"/>
          <p:cNvSpPr>
            <a:spLocks noChangeAspect="1" noEditPoints="1"/>
          </p:cNvSpPr>
          <p:nvPr/>
        </p:nvSpPr>
        <p:spPr bwMode="auto">
          <a:xfrm>
            <a:off x="6756411" y="2765475"/>
            <a:ext cx="570493" cy="570493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682" tIns="60841" rIns="121682" bIns="60841" numCol="1" anchor="t" anchorCtr="0" compatLnSpc="1">
            <a:prstTxWarp prst="textNoShape">
              <a:avLst/>
            </a:prstTxWarp>
          </a:bodyPr>
          <a:lstStyle/>
          <a:p>
            <a:pPr defTabSz="1217615">
              <a:defRPr/>
            </a:pPr>
            <a:endParaRPr lang="en-US" sz="3190" kern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3101399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3196517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8767" y="1373360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7813885" y="1640434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101399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196517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7718767" y="2755223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7813885" y="3022297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101399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3196517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7718767" y="4120032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7813885" y="4387106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3101399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3196517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7718767" y="5484934"/>
            <a:ext cx="76141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7813885" y="5752008"/>
            <a:ext cx="243031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35"/>
          <p:cNvSpPr/>
          <p:nvPr/>
        </p:nvSpPr>
        <p:spPr bwMode="auto">
          <a:xfrm>
            <a:off x="6433247" y="2442311"/>
            <a:ext cx="1216819" cy="121681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78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" name="Oval 8"/>
          <p:cNvSpPr/>
          <p:nvPr/>
        </p:nvSpPr>
        <p:spPr>
          <a:xfrm>
            <a:off x="3711261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Oval 18"/>
          <p:cNvSpPr/>
          <p:nvPr/>
        </p:nvSpPr>
        <p:spPr>
          <a:xfrm>
            <a:off x="1723305" y="3732813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tabLst>
                <a:tab pos="723900" algn="l"/>
                <a:tab pos="1447800" algn="l"/>
              </a:tabLst>
            </a:pPr>
            <a:r>
              <a:rPr lang="en-US" sz="1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	</a:t>
            </a:r>
          </a:p>
        </p:txBody>
      </p:sp>
      <p:sp>
        <p:nvSpPr>
          <p:cNvPr id="15" name="Oval 31"/>
          <p:cNvSpPr/>
          <p:nvPr/>
        </p:nvSpPr>
        <p:spPr>
          <a:xfrm>
            <a:off x="5699218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35"/>
          <p:cNvSpPr/>
          <p:nvPr/>
        </p:nvSpPr>
        <p:spPr>
          <a:xfrm>
            <a:off x="9675130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rc 39"/>
          <p:cNvSpPr/>
          <p:nvPr/>
        </p:nvSpPr>
        <p:spPr>
          <a:xfrm rot="5400000" flipV="1">
            <a:off x="1613382" y="3605060"/>
            <a:ext cx="1030193" cy="1030192"/>
          </a:xfrm>
          <a:prstGeom prst="arc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  <a:tailEnd type="oval"/>
          </a:ln>
          <a:effectLst/>
        </p:spPr>
        <p:txBody>
          <a:bodyPr rtlCol="0" anchor="ctr"/>
          <a:lstStyle/>
          <a:p>
            <a:pPr algn="ctr" defTabSz="1217491">
              <a:defRPr/>
            </a:pPr>
            <a:endParaRPr lang="en-US" sz="319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" name="Straight Connector 40"/>
          <p:cNvCxnSpPr/>
          <p:nvPr/>
        </p:nvCxnSpPr>
        <p:spPr>
          <a:xfrm>
            <a:off x="597663" y="4138965"/>
            <a:ext cx="1041767" cy="1448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oval"/>
          </a:ln>
          <a:effectLst/>
        </p:spPr>
      </p:cxnSp>
      <p:grpSp>
        <p:nvGrpSpPr>
          <p:cNvPr id="19" name="Group 47"/>
          <p:cNvGrpSpPr/>
          <p:nvPr/>
        </p:nvGrpSpPr>
        <p:grpSpPr>
          <a:xfrm>
            <a:off x="1584338" y="3604094"/>
            <a:ext cx="3048618" cy="1059141"/>
            <a:chOff x="1376543" y="2321386"/>
            <a:chExt cx="2786064" cy="967925"/>
          </a:xfrm>
        </p:grpSpPr>
        <p:sp>
          <p:nvSpPr>
            <p:cNvPr id="20" name="Arc 3"/>
            <p:cNvSpPr/>
            <p:nvPr/>
          </p:nvSpPr>
          <p:spPr>
            <a:xfrm rot="5400000" flipV="1">
              <a:off x="3221137" y="2321386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1" name="Straight Connector 5"/>
            <p:cNvCxnSpPr/>
            <p:nvPr/>
          </p:nvCxnSpPr>
          <p:spPr>
            <a:xfrm>
              <a:off x="2292893" y="2809310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3" name="Arc 6"/>
            <p:cNvSpPr/>
            <p:nvPr/>
          </p:nvSpPr>
          <p:spPr>
            <a:xfrm rot="5400000" flipH="1">
              <a:off x="1376543" y="2347841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4" name="Straight Connector 49"/>
          <p:cNvCxnSpPr/>
          <p:nvPr/>
        </p:nvCxnSpPr>
        <p:spPr>
          <a:xfrm rot="5400000">
            <a:off x="1605636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25" name="Group 27"/>
          <p:cNvGrpSpPr/>
          <p:nvPr/>
        </p:nvGrpSpPr>
        <p:grpSpPr>
          <a:xfrm>
            <a:off x="3571584" y="3604094"/>
            <a:ext cx="3048618" cy="1059141"/>
            <a:chOff x="2586036" y="2266950"/>
            <a:chExt cx="3344864" cy="1162061"/>
          </a:xfrm>
        </p:grpSpPr>
        <p:sp>
          <p:nvSpPr>
            <p:cNvPr id="26" name="Arc 28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7" name="Straight Connector 29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8" name="Arc 30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9" name="Straight Connector 50"/>
          <p:cNvCxnSpPr/>
          <p:nvPr/>
        </p:nvCxnSpPr>
        <p:spPr>
          <a:xfrm rot="5400000">
            <a:off x="3588381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0" name="Group 34"/>
          <p:cNvGrpSpPr/>
          <p:nvPr/>
        </p:nvGrpSpPr>
        <p:grpSpPr>
          <a:xfrm>
            <a:off x="5544937" y="3604094"/>
            <a:ext cx="3048619" cy="1059141"/>
            <a:chOff x="2586036" y="2266950"/>
            <a:chExt cx="3344864" cy="1162061"/>
          </a:xfrm>
        </p:grpSpPr>
        <p:sp>
          <p:nvSpPr>
            <p:cNvPr id="31" name="Arc 36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Straight Connector 37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33" name="Arc 38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Straight Connector 51"/>
          <p:cNvCxnSpPr/>
          <p:nvPr/>
        </p:nvCxnSpPr>
        <p:spPr>
          <a:xfrm rot="5400000">
            <a:off x="5566234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grpSp>
        <p:nvGrpSpPr>
          <p:cNvPr id="35" name="Group 48"/>
          <p:cNvGrpSpPr/>
          <p:nvPr/>
        </p:nvGrpSpPr>
        <p:grpSpPr>
          <a:xfrm>
            <a:off x="9524615" y="3636579"/>
            <a:ext cx="2045912" cy="1030193"/>
            <a:chOff x="6799443" y="2334613"/>
            <a:chExt cx="1869714" cy="941470"/>
          </a:xfrm>
        </p:grpSpPr>
        <p:sp>
          <p:nvSpPr>
            <p:cNvPr id="36" name="Arc 43"/>
            <p:cNvSpPr/>
            <p:nvPr/>
          </p:nvSpPr>
          <p:spPr>
            <a:xfrm rot="5400000" flipH="1">
              <a:off x="6799443" y="2334613"/>
              <a:ext cx="941470" cy="94147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44"/>
            <p:cNvCxnSpPr/>
            <p:nvPr/>
          </p:nvCxnSpPr>
          <p:spPr>
            <a:xfrm flipH="1" flipV="1">
              <a:off x="7717109" y="2786836"/>
              <a:ext cx="952048" cy="1323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oval"/>
              <a:tailEnd type="none"/>
            </a:ln>
            <a:effectLst/>
          </p:spPr>
        </p:cxnSp>
      </p:grpSp>
      <p:cxnSp>
        <p:nvCxnSpPr>
          <p:cNvPr id="38" name="Straight Connector 52"/>
          <p:cNvCxnSpPr/>
          <p:nvPr/>
        </p:nvCxnSpPr>
        <p:spPr>
          <a:xfrm rot="5400000">
            <a:off x="9545233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39" name="Oval 33"/>
          <p:cNvSpPr/>
          <p:nvPr/>
        </p:nvSpPr>
        <p:spPr>
          <a:xfrm>
            <a:off x="7687174" y="3746710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7534651" y="3604094"/>
            <a:ext cx="3048619" cy="1059141"/>
            <a:chOff x="2586036" y="2266950"/>
            <a:chExt cx="3344864" cy="1162061"/>
          </a:xfrm>
        </p:grpSpPr>
        <p:sp>
          <p:nvSpPr>
            <p:cNvPr id="41" name="Arc 41"/>
            <p:cNvSpPr/>
            <p:nvPr/>
          </p:nvSpPr>
          <p:spPr>
            <a:xfrm rot="5400000" flipV="1">
              <a:off x="4800600" y="2266950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oval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2"/>
            <p:cNvCxnSpPr/>
            <p:nvPr/>
          </p:nvCxnSpPr>
          <p:spPr>
            <a:xfrm>
              <a:off x="3686178" y="2852737"/>
              <a:ext cx="1143000" cy="1588"/>
            </a:xfrm>
            <a:prstGeom prst="line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43" name="Arc 45"/>
            <p:cNvSpPr/>
            <p:nvPr/>
          </p:nvSpPr>
          <p:spPr>
            <a:xfrm rot="5400000" flipH="1">
              <a:off x="2586036" y="2298711"/>
              <a:ext cx="1130300" cy="1130300"/>
            </a:xfrm>
            <a:prstGeom prst="arc">
              <a:avLst/>
            </a:prstGeom>
            <a:noFill/>
            <a:ln w="38100" cap="flat" cmpd="sng" algn="ctr">
              <a:solidFill>
                <a:schemeClr val="bg1"/>
              </a:solidFill>
              <a:prstDash val="solid"/>
              <a:headEnd type="none"/>
              <a:tailEnd type="none"/>
            </a:ln>
            <a:effectLst/>
          </p:spPr>
          <p:txBody>
            <a:bodyPr rtlCol="0" anchor="ctr"/>
            <a:lstStyle/>
            <a:p>
              <a:pPr algn="ctr"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4" name="Straight Connector 46"/>
          <p:cNvCxnSpPr/>
          <p:nvPr/>
        </p:nvCxnSpPr>
        <p:spPr>
          <a:xfrm rot="5400000">
            <a:off x="7554539" y="3113435"/>
            <a:ext cx="1041768" cy="1447"/>
          </a:xfrm>
          <a:prstGeom prst="line">
            <a:avLst/>
          </a:prstGeom>
          <a:noFill/>
          <a:ln w="38100" cap="flat" cmpd="sng" algn="ctr">
            <a:solidFill>
              <a:schemeClr val="bg1"/>
            </a:solidFill>
            <a:prstDash val="solid"/>
            <a:headEnd type="none"/>
          </a:ln>
          <a:effectLst/>
        </p:spPr>
      </p:cxnSp>
      <p:sp>
        <p:nvSpPr>
          <p:cNvPr id="45" name="Oval 48"/>
          <p:cNvSpPr/>
          <p:nvPr/>
        </p:nvSpPr>
        <p:spPr>
          <a:xfrm>
            <a:off x="3710552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66"/>
          <p:cNvSpPr>
            <a:spLocks noEditPoints="1"/>
          </p:cNvSpPr>
          <p:nvPr/>
        </p:nvSpPr>
        <p:spPr bwMode="auto">
          <a:xfrm>
            <a:off x="3853711" y="1983011"/>
            <a:ext cx="485862" cy="45203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Oval 56"/>
          <p:cNvSpPr/>
          <p:nvPr/>
        </p:nvSpPr>
        <p:spPr>
          <a:xfrm>
            <a:off x="7687513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7838181" y="1987504"/>
            <a:ext cx="470844" cy="470844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54"/>
          <p:cNvSpPr/>
          <p:nvPr/>
        </p:nvSpPr>
        <p:spPr>
          <a:xfrm>
            <a:off x="5697799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Freeform 105"/>
          <p:cNvSpPr>
            <a:spLocks noEditPoints="1"/>
          </p:cNvSpPr>
          <p:nvPr/>
        </p:nvSpPr>
        <p:spPr bwMode="auto">
          <a:xfrm>
            <a:off x="5868691" y="2010847"/>
            <a:ext cx="430396" cy="424160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Oval 53"/>
          <p:cNvSpPr/>
          <p:nvPr/>
        </p:nvSpPr>
        <p:spPr>
          <a:xfrm>
            <a:off x="1723305" y="1822939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03"/>
          <p:cNvSpPr>
            <a:spLocks noEditPoints="1"/>
          </p:cNvSpPr>
          <p:nvPr/>
        </p:nvSpPr>
        <p:spPr bwMode="auto">
          <a:xfrm>
            <a:off x="1928845" y="1943164"/>
            <a:ext cx="361101" cy="53173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Oval 55"/>
          <p:cNvSpPr/>
          <p:nvPr/>
        </p:nvSpPr>
        <p:spPr>
          <a:xfrm>
            <a:off x="9675130" y="1836836"/>
            <a:ext cx="772180" cy="772181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228"/>
          <p:cNvSpPr>
            <a:spLocks/>
          </p:cNvSpPr>
          <p:nvPr/>
        </p:nvSpPr>
        <p:spPr bwMode="auto">
          <a:xfrm>
            <a:off x="9829949" y="1990082"/>
            <a:ext cx="462542" cy="46568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81998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1285511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3267521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3271034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5253044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5256557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7238567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Box 13"/>
          <p:cNvSpPr txBox="1"/>
          <p:nvPr/>
        </p:nvSpPr>
        <p:spPr>
          <a:xfrm>
            <a:off x="7242080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9224090" y="4949954"/>
            <a:ext cx="1687596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9227603" y="5235859"/>
            <a:ext cx="1684652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1628791" y="389837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6" name="TextBox 13"/>
          <p:cNvSpPr txBox="1"/>
          <p:nvPr/>
        </p:nvSpPr>
        <p:spPr>
          <a:xfrm>
            <a:off x="563947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7" name="TextBox 13"/>
          <p:cNvSpPr txBox="1"/>
          <p:nvPr/>
        </p:nvSpPr>
        <p:spPr>
          <a:xfrm>
            <a:off x="7611128" y="3915975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8" name="TextBox 13"/>
          <p:cNvSpPr txBox="1"/>
          <p:nvPr/>
        </p:nvSpPr>
        <p:spPr>
          <a:xfrm>
            <a:off x="3596906" y="3899850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9" name="TextBox 13"/>
          <p:cNvSpPr txBox="1"/>
          <p:nvPr/>
        </p:nvSpPr>
        <p:spPr>
          <a:xfrm>
            <a:off x="9590694" y="3932694"/>
            <a:ext cx="964118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en-US" altLang="zh-CN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en-US" sz="28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09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4082473" cy="6858000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2885208" y="2019112"/>
            <a:ext cx="2121408" cy="1828800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3981381" y="2930886"/>
            <a:ext cx="1025236" cy="88382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80408" y="1049972"/>
            <a:ext cx="1025236" cy="184727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等腰三角形 10"/>
          <p:cNvSpPr/>
          <p:nvPr/>
        </p:nvSpPr>
        <p:spPr>
          <a:xfrm rot="10800000">
            <a:off x="5311416" y="2425512"/>
            <a:ext cx="453182" cy="390674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331448" y="129662"/>
            <a:ext cx="1274196" cy="229585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61993" y="1604153"/>
            <a:ext cx="738909" cy="738909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03647" y="940795"/>
            <a:ext cx="386267" cy="38626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8486" y="3230079"/>
            <a:ext cx="2337718" cy="2135949"/>
            <a:chOff x="867300" y="2877770"/>
            <a:chExt cx="2337718" cy="2135949"/>
          </a:xfrm>
        </p:grpSpPr>
        <p:grpSp>
          <p:nvGrpSpPr>
            <p:cNvPr id="16" name="组合 15"/>
            <p:cNvGrpSpPr/>
            <p:nvPr/>
          </p:nvGrpSpPr>
          <p:grpSpPr>
            <a:xfrm>
              <a:off x="867300" y="2877770"/>
              <a:ext cx="1196107" cy="1730972"/>
              <a:chOff x="490432" y="2759871"/>
              <a:chExt cx="1196107" cy="1730972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490432" y="2759871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104648" y="3475180"/>
                <a:ext cx="581891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6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481516" y="4490499"/>
              <a:ext cx="17235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</a:rPr>
                <a:t>Contents</a:t>
              </a:r>
              <a:endParaRPr lang="zh-CN" altLang="en-US" sz="2800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034474" y="5013719"/>
              <a:ext cx="1885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023841" y="3607408"/>
            <a:ext cx="4812482" cy="489600"/>
            <a:chOff x="6023841" y="3607408"/>
            <a:chExt cx="4812482" cy="489600"/>
          </a:xfrm>
        </p:grpSpPr>
        <p:sp>
          <p:nvSpPr>
            <p:cNvPr id="49" name="矩形 48"/>
            <p:cNvSpPr/>
            <p:nvPr/>
          </p:nvSpPr>
          <p:spPr bwMode="auto">
            <a:xfrm>
              <a:off x="7537690" y="36074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50" name="Rectangle 6"/>
            <p:cNvSpPr>
              <a:spLocks noChangeArrowheads="1"/>
            </p:cNvSpPr>
            <p:nvPr/>
          </p:nvSpPr>
          <p:spPr bwMode="black">
            <a:xfrm>
              <a:off x="7848566" y="36658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6023841" y="36074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00170" y="36444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第一章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23841" y="4267808"/>
            <a:ext cx="4812482" cy="489600"/>
            <a:chOff x="6023841" y="4267808"/>
            <a:chExt cx="4812482" cy="489600"/>
          </a:xfrm>
        </p:grpSpPr>
        <p:sp>
          <p:nvSpPr>
            <p:cNvPr id="43" name="矩形 42"/>
            <p:cNvSpPr/>
            <p:nvPr/>
          </p:nvSpPr>
          <p:spPr bwMode="auto">
            <a:xfrm>
              <a:off x="7537690" y="42678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black">
            <a:xfrm>
              <a:off x="7848566" y="43262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023841" y="42678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200170" y="43048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21411" y="4928208"/>
            <a:ext cx="4812482" cy="489600"/>
            <a:chOff x="6021411" y="4928208"/>
            <a:chExt cx="4812482" cy="489600"/>
          </a:xfrm>
        </p:grpSpPr>
        <p:sp>
          <p:nvSpPr>
            <p:cNvPr id="37" name="矩形 36"/>
            <p:cNvSpPr/>
            <p:nvPr/>
          </p:nvSpPr>
          <p:spPr bwMode="auto">
            <a:xfrm>
              <a:off x="7535260" y="49282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8" name="Rectangle 6"/>
            <p:cNvSpPr>
              <a:spLocks noChangeArrowheads="1"/>
            </p:cNvSpPr>
            <p:nvPr/>
          </p:nvSpPr>
          <p:spPr bwMode="black">
            <a:xfrm>
              <a:off x="7846136" y="49866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021411" y="49282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197740" y="49652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21411" y="5588608"/>
            <a:ext cx="4812482" cy="489600"/>
            <a:chOff x="6021411" y="5588608"/>
            <a:chExt cx="4812482" cy="489600"/>
          </a:xfrm>
        </p:grpSpPr>
        <p:sp>
          <p:nvSpPr>
            <p:cNvPr id="31" name="矩形 30"/>
            <p:cNvSpPr/>
            <p:nvPr/>
          </p:nvSpPr>
          <p:spPr bwMode="auto">
            <a:xfrm>
              <a:off x="7535260" y="5588608"/>
              <a:ext cx="3298633" cy="489600"/>
            </a:xfrm>
            <a:prstGeom prst="rect">
              <a:avLst/>
            </a:prstGeom>
            <a:ln>
              <a:solidFill>
                <a:schemeClr val="bg1">
                  <a:alpha val="20000"/>
                </a:schemeClr>
              </a:solidFill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zh-CN" altLang="en-US" sz="1600" b="1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32" name="Rectangle 6"/>
            <p:cNvSpPr>
              <a:spLocks noChangeArrowheads="1"/>
            </p:cNvSpPr>
            <p:nvPr/>
          </p:nvSpPr>
          <p:spPr bwMode="black">
            <a:xfrm>
              <a:off x="7846136" y="5647083"/>
              <a:ext cx="277156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单击此处添加文字标题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021411" y="5588608"/>
              <a:ext cx="1328685" cy="489600"/>
            </a:xfrm>
            <a:prstGeom prst="rect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97740" y="5625637"/>
              <a:ext cx="9620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48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4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12" grpId="0" animBg="1"/>
          <p:bldP spid="13" grpId="0" animBg="1"/>
          <p:bldP spid="11" grpId="0" animBg="1"/>
          <p:bldP spid="6" grpId="0" animBg="1"/>
          <p:bldP spid="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1" name="任意多边形 30"/>
          <p:cNvSpPr>
            <a:spLocks/>
          </p:cNvSpPr>
          <p:nvPr/>
        </p:nvSpPr>
        <p:spPr bwMode="auto">
          <a:xfrm rot="18900000">
            <a:off x="4124534" y="3310765"/>
            <a:ext cx="933205" cy="2560257"/>
          </a:xfrm>
          <a:custGeom>
            <a:avLst/>
            <a:gdLst>
              <a:gd name="connsiteX0" fmla="*/ 301034 w 933205"/>
              <a:gd name="connsiteY0" fmla="*/ 5516 h 2560257"/>
              <a:gd name="connsiteX1" fmla="*/ 301034 w 933205"/>
              <a:gd name="connsiteY1" fmla="*/ 98173 h 2560257"/>
              <a:gd name="connsiteX2" fmla="*/ 301034 w 933205"/>
              <a:gd name="connsiteY2" fmla="*/ 2118857 h 2560257"/>
              <a:gd name="connsiteX3" fmla="*/ 344517 w 933205"/>
              <a:gd name="connsiteY3" fmla="*/ 2205799 h 2560257"/>
              <a:gd name="connsiteX4" fmla="*/ 484999 w 933205"/>
              <a:gd name="connsiteY4" fmla="*/ 2259302 h 2560257"/>
              <a:gd name="connsiteX5" fmla="*/ 632171 w 933205"/>
              <a:gd name="connsiteY5" fmla="*/ 2118857 h 2560257"/>
              <a:gd name="connsiteX6" fmla="*/ 632171 w 933205"/>
              <a:gd name="connsiteY6" fmla="*/ 1971723 h 2560257"/>
              <a:gd name="connsiteX7" fmla="*/ 782688 w 933205"/>
              <a:gd name="connsiteY7" fmla="*/ 1821246 h 2560257"/>
              <a:gd name="connsiteX8" fmla="*/ 933205 w 933205"/>
              <a:gd name="connsiteY8" fmla="*/ 1971723 h 2560257"/>
              <a:gd name="connsiteX9" fmla="*/ 933205 w 933205"/>
              <a:gd name="connsiteY9" fmla="*/ 2118857 h 2560257"/>
              <a:gd name="connsiteX10" fmla="*/ 498378 w 933205"/>
              <a:gd name="connsiteY10" fmla="*/ 2560257 h 2560257"/>
              <a:gd name="connsiteX11" fmla="*/ 474965 w 933205"/>
              <a:gd name="connsiteY11" fmla="*/ 2560257 h 2560257"/>
              <a:gd name="connsiteX12" fmla="*/ 133793 w 933205"/>
              <a:gd name="connsiteY12" fmla="*/ 2426499 h 2560257"/>
              <a:gd name="connsiteX13" fmla="*/ 0 w 933205"/>
              <a:gd name="connsiteY13" fmla="*/ 2118857 h 2560257"/>
              <a:gd name="connsiteX14" fmla="*/ 0 w 933205"/>
              <a:gd name="connsiteY14" fmla="*/ 174040 h 2560257"/>
              <a:gd name="connsiteX15" fmla="*/ 0 w 933205"/>
              <a:gd name="connsiteY15" fmla="*/ 7050 h 2560257"/>
              <a:gd name="connsiteX16" fmla="*/ 170931 w 933205"/>
              <a:gd name="connsiteY16" fmla="*/ 0 h 2560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933205" h="2560257">
                <a:moveTo>
                  <a:pt x="301034" y="5516"/>
                </a:moveTo>
                <a:lnTo>
                  <a:pt x="301034" y="98173"/>
                </a:lnTo>
                <a:cubicBezTo>
                  <a:pt x="301034" y="2118857"/>
                  <a:pt x="301034" y="2118857"/>
                  <a:pt x="301034" y="2118857"/>
                </a:cubicBezTo>
                <a:cubicBezTo>
                  <a:pt x="301034" y="2148952"/>
                  <a:pt x="317758" y="2182392"/>
                  <a:pt x="344517" y="2205799"/>
                </a:cubicBezTo>
                <a:cubicBezTo>
                  <a:pt x="381310" y="2242583"/>
                  <a:pt x="431482" y="2259302"/>
                  <a:pt x="484999" y="2259302"/>
                </a:cubicBezTo>
                <a:cubicBezTo>
                  <a:pt x="568620" y="2255959"/>
                  <a:pt x="632171" y="2192423"/>
                  <a:pt x="632171" y="2118857"/>
                </a:cubicBezTo>
                <a:cubicBezTo>
                  <a:pt x="632171" y="1971723"/>
                  <a:pt x="632171" y="1971723"/>
                  <a:pt x="632171" y="1971723"/>
                </a:cubicBezTo>
                <a:cubicBezTo>
                  <a:pt x="632171" y="1888125"/>
                  <a:pt x="699067" y="1821246"/>
                  <a:pt x="782688" y="1821246"/>
                </a:cubicBezTo>
                <a:cubicBezTo>
                  <a:pt x="866309" y="1821246"/>
                  <a:pt x="933205" y="1888125"/>
                  <a:pt x="933205" y="1971723"/>
                </a:cubicBezTo>
                <a:cubicBezTo>
                  <a:pt x="933205" y="2118857"/>
                  <a:pt x="933205" y="2118857"/>
                  <a:pt x="933205" y="2118857"/>
                </a:cubicBezTo>
                <a:cubicBezTo>
                  <a:pt x="933205" y="2356277"/>
                  <a:pt x="742550" y="2550225"/>
                  <a:pt x="498378" y="2560257"/>
                </a:cubicBezTo>
                <a:cubicBezTo>
                  <a:pt x="491689" y="2560257"/>
                  <a:pt x="481654" y="2560257"/>
                  <a:pt x="474965" y="2560257"/>
                </a:cubicBezTo>
                <a:cubicBezTo>
                  <a:pt x="347862" y="2560257"/>
                  <a:pt x="224103" y="2513442"/>
                  <a:pt x="133793" y="2426499"/>
                </a:cubicBezTo>
                <a:cubicBezTo>
                  <a:pt x="46828" y="2342901"/>
                  <a:pt x="0" y="2232551"/>
                  <a:pt x="0" y="2118857"/>
                </a:cubicBezTo>
                <a:cubicBezTo>
                  <a:pt x="0" y="1277855"/>
                  <a:pt x="0" y="647104"/>
                  <a:pt x="0" y="174040"/>
                </a:cubicBezTo>
                <a:lnTo>
                  <a:pt x="0" y="7050"/>
                </a:lnTo>
                <a:lnTo>
                  <a:pt x="170931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wrap="square" anchor="ctr">
            <a:noAutofit/>
          </a:bodyPr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8900000">
            <a:off x="1024370" y="3513789"/>
            <a:ext cx="1881940" cy="1722405"/>
          </a:xfrm>
          <a:custGeom>
            <a:avLst/>
            <a:gdLst>
              <a:gd name="T0" fmla="*/ 563 w 563"/>
              <a:gd name="T1" fmla="*/ 0 h 515"/>
              <a:gd name="T2" fmla="*/ 0 w 563"/>
              <a:gd name="T3" fmla="*/ 482 h 515"/>
              <a:gd name="T4" fmla="*/ 113 w 563"/>
              <a:gd name="T5" fmla="*/ 474 h 515"/>
              <a:gd name="T6" fmla="*/ 367 w 563"/>
              <a:gd name="T7" fmla="*/ 515 h 515"/>
              <a:gd name="T8" fmla="*/ 563 w 563"/>
              <a:gd name="T9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3" h="515">
                <a:moveTo>
                  <a:pt x="563" y="0"/>
                </a:moveTo>
                <a:cubicBezTo>
                  <a:pt x="283" y="47"/>
                  <a:pt x="61" y="238"/>
                  <a:pt x="0" y="482"/>
                </a:cubicBezTo>
                <a:cubicBezTo>
                  <a:pt x="37" y="477"/>
                  <a:pt x="74" y="474"/>
                  <a:pt x="113" y="474"/>
                </a:cubicBezTo>
                <a:cubicBezTo>
                  <a:pt x="202" y="474"/>
                  <a:pt x="288" y="489"/>
                  <a:pt x="367" y="515"/>
                </a:cubicBezTo>
                <a:cubicBezTo>
                  <a:pt x="372" y="384"/>
                  <a:pt x="406" y="170"/>
                  <a:pt x="563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 rot="18900000">
            <a:off x="2074221" y="2482676"/>
            <a:ext cx="1754878" cy="1776054"/>
          </a:xfrm>
          <a:custGeom>
            <a:avLst/>
            <a:gdLst>
              <a:gd name="T0" fmla="*/ 251 w 525"/>
              <a:gd name="T1" fmla="*/ 0 h 531"/>
              <a:gd name="T2" fmla="*/ 242 w 525"/>
              <a:gd name="T3" fmla="*/ 0 h 531"/>
              <a:gd name="T4" fmla="*/ 0 w 525"/>
              <a:gd name="T5" fmla="*/ 529 h 531"/>
              <a:gd name="T6" fmla="*/ 259 w 525"/>
              <a:gd name="T7" fmla="*/ 486 h 531"/>
              <a:gd name="T8" fmla="*/ 525 w 525"/>
              <a:gd name="T9" fmla="*/ 531 h 531"/>
              <a:gd name="T10" fmla="*/ 251 w 525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5" h="531">
                <a:moveTo>
                  <a:pt x="251" y="0"/>
                </a:moveTo>
                <a:cubicBezTo>
                  <a:pt x="248" y="0"/>
                  <a:pt x="245" y="0"/>
                  <a:pt x="242" y="0"/>
                </a:cubicBezTo>
                <a:cubicBezTo>
                  <a:pt x="45" y="161"/>
                  <a:pt x="5" y="394"/>
                  <a:pt x="0" y="529"/>
                </a:cubicBezTo>
                <a:cubicBezTo>
                  <a:pt x="81" y="501"/>
                  <a:pt x="168" y="486"/>
                  <a:pt x="259" y="486"/>
                </a:cubicBezTo>
                <a:cubicBezTo>
                  <a:pt x="353" y="486"/>
                  <a:pt x="443" y="502"/>
                  <a:pt x="525" y="531"/>
                </a:cubicBezTo>
                <a:cubicBezTo>
                  <a:pt x="516" y="396"/>
                  <a:pt x="467" y="155"/>
                  <a:pt x="251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 rot="18900000">
            <a:off x="2932763" y="1553301"/>
            <a:ext cx="1952531" cy="1728053"/>
          </a:xfrm>
          <a:custGeom>
            <a:avLst/>
            <a:gdLst>
              <a:gd name="T0" fmla="*/ 0 w 584"/>
              <a:gd name="T1" fmla="*/ 0 h 517"/>
              <a:gd name="T2" fmla="*/ 223 w 584"/>
              <a:gd name="T3" fmla="*/ 517 h 517"/>
              <a:gd name="T4" fmla="*/ 471 w 584"/>
              <a:gd name="T5" fmla="*/ 478 h 517"/>
              <a:gd name="T6" fmla="*/ 584 w 584"/>
              <a:gd name="T7" fmla="*/ 486 h 517"/>
              <a:gd name="T8" fmla="*/ 0 w 584"/>
              <a:gd name="T9" fmla="*/ 0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4" h="517">
                <a:moveTo>
                  <a:pt x="0" y="0"/>
                </a:moveTo>
                <a:cubicBezTo>
                  <a:pt x="170" y="167"/>
                  <a:pt x="213" y="386"/>
                  <a:pt x="223" y="517"/>
                </a:cubicBezTo>
                <a:cubicBezTo>
                  <a:pt x="300" y="492"/>
                  <a:pt x="384" y="478"/>
                  <a:pt x="471" y="478"/>
                </a:cubicBezTo>
                <a:cubicBezTo>
                  <a:pt x="509" y="478"/>
                  <a:pt x="547" y="481"/>
                  <a:pt x="584" y="486"/>
                </a:cubicBezTo>
                <a:cubicBezTo>
                  <a:pt x="521" y="236"/>
                  <a:pt x="290" y="42"/>
                  <a:pt x="0" y="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6774488" y="2215080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 rot="20105549">
            <a:off x="1702239" y="4291046"/>
            <a:ext cx="558007" cy="432231"/>
          </a:xfrm>
          <a:custGeom>
            <a:avLst/>
            <a:gdLst>
              <a:gd name="T0" fmla="*/ 251 w 559"/>
              <a:gd name="T1" fmla="*/ 433 h 433"/>
              <a:gd name="T2" fmla="*/ 112 w 559"/>
              <a:gd name="T3" fmla="*/ 433 h 433"/>
              <a:gd name="T4" fmla="*/ 112 w 559"/>
              <a:gd name="T5" fmla="*/ 255 h 433"/>
              <a:gd name="T6" fmla="*/ 0 w 559"/>
              <a:gd name="T7" fmla="*/ 255 h 433"/>
              <a:gd name="T8" fmla="*/ 287 w 559"/>
              <a:gd name="T9" fmla="*/ 0 h 433"/>
              <a:gd name="T10" fmla="*/ 344 w 559"/>
              <a:gd name="T11" fmla="*/ 52 h 433"/>
              <a:gd name="T12" fmla="*/ 344 w 559"/>
              <a:gd name="T13" fmla="*/ 42 h 433"/>
              <a:gd name="T14" fmla="*/ 431 w 559"/>
              <a:gd name="T15" fmla="*/ 42 h 433"/>
              <a:gd name="T16" fmla="*/ 431 w 559"/>
              <a:gd name="T17" fmla="*/ 125 h 433"/>
              <a:gd name="T18" fmla="*/ 559 w 559"/>
              <a:gd name="T19" fmla="*/ 255 h 433"/>
              <a:gd name="T20" fmla="*/ 460 w 559"/>
              <a:gd name="T21" fmla="*/ 255 h 433"/>
              <a:gd name="T22" fmla="*/ 460 w 559"/>
              <a:gd name="T23" fmla="*/ 428 h 433"/>
              <a:gd name="T24" fmla="*/ 320 w 559"/>
              <a:gd name="T25" fmla="*/ 428 h 433"/>
              <a:gd name="T26" fmla="*/ 320 w 559"/>
              <a:gd name="T27" fmla="*/ 312 h 433"/>
              <a:gd name="T28" fmla="*/ 251 w 559"/>
              <a:gd name="T29" fmla="*/ 312 h 433"/>
              <a:gd name="T30" fmla="*/ 251 w 559"/>
              <a:gd name="T31" fmla="*/ 433 h 433"/>
              <a:gd name="T32" fmla="*/ 142 w 559"/>
              <a:gd name="T33" fmla="*/ 400 h 433"/>
              <a:gd name="T34" fmla="*/ 221 w 559"/>
              <a:gd name="T35" fmla="*/ 400 h 433"/>
              <a:gd name="T36" fmla="*/ 221 w 559"/>
              <a:gd name="T37" fmla="*/ 279 h 433"/>
              <a:gd name="T38" fmla="*/ 351 w 559"/>
              <a:gd name="T39" fmla="*/ 279 h 433"/>
              <a:gd name="T40" fmla="*/ 351 w 559"/>
              <a:gd name="T41" fmla="*/ 397 h 433"/>
              <a:gd name="T42" fmla="*/ 429 w 559"/>
              <a:gd name="T43" fmla="*/ 397 h 433"/>
              <a:gd name="T44" fmla="*/ 429 w 559"/>
              <a:gd name="T45" fmla="*/ 222 h 433"/>
              <a:gd name="T46" fmla="*/ 481 w 559"/>
              <a:gd name="T47" fmla="*/ 222 h 433"/>
              <a:gd name="T48" fmla="*/ 398 w 559"/>
              <a:gd name="T49" fmla="*/ 137 h 433"/>
              <a:gd name="T50" fmla="*/ 398 w 559"/>
              <a:gd name="T51" fmla="*/ 73 h 433"/>
              <a:gd name="T52" fmla="*/ 377 w 559"/>
              <a:gd name="T53" fmla="*/ 73 h 433"/>
              <a:gd name="T54" fmla="*/ 377 w 559"/>
              <a:gd name="T55" fmla="*/ 125 h 433"/>
              <a:gd name="T56" fmla="*/ 287 w 559"/>
              <a:gd name="T57" fmla="*/ 42 h 433"/>
              <a:gd name="T58" fmla="*/ 86 w 559"/>
              <a:gd name="T59" fmla="*/ 222 h 433"/>
              <a:gd name="T60" fmla="*/ 142 w 559"/>
              <a:gd name="T61" fmla="*/ 222 h 433"/>
              <a:gd name="T62" fmla="*/ 142 w 559"/>
              <a:gd name="T63" fmla="*/ 40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9" h="433">
                <a:moveTo>
                  <a:pt x="251" y="433"/>
                </a:moveTo>
                <a:lnTo>
                  <a:pt x="112" y="433"/>
                </a:lnTo>
                <a:lnTo>
                  <a:pt x="112" y="255"/>
                </a:lnTo>
                <a:lnTo>
                  <a:pt x="0" y="255"/>
                </a:lnTo>
                <a:lnTo>
                  <a:pt x="287" y="0"/>
                </a:lnTo>
                <a:lnTo>
                  <a:pt x="344" y="52"/>
                </a:lnTo>
                <a:lnTo>
                  <a:pt x="344" y="42"/>
                </a:lnTo>
                <a:lnTo>
                  <a:pt x="431" y="42"/>
                </a:lnTo>
                <a:lnTo>
                  <a:pt x="431" y="125"/>
                </a:lnTo>
                <a:lnTo>
                  <a:pt x="559" y="255"/>
                </a:lnTo>
                <a:lnTo>
                  <a:pt x="460" y="255"/>
                </a:lnTo>
                <a:lnTo>
                  <a:pt x="460" y="428"/>
                </a:lnTo>
                <a:lnTo>
                  <a:pt x="320" y="428"/>
                </a:lnTo>
                <a:lnTo>
                  <a:pt x="320" y="312"/>
                </a:lnTo>
                <a:lnTo>
                  <a:pt x="251" y="312"/>
                </a:lnTo>
                <a:lnTo>
                  <a:pt x="251" y="433"/>
                </a:lnTo>
                <a:close/>
                <a:moveTo>
                  <a:pt x="142" y="400"/>
                </a:moveTo>
                <a:lnTo>
                  <a:pt x="221" y="400"/>
                </a:lnTo>
                <a:lnTo>
                  <a:pt x="221" y="279"/>
                </a:lnTo>
                <a:lnTo>
                  <a:pt x="351" y="279"/>
                </a:lnTo>
                <a:lnTo>
                  <a:pt x="351" y="397"/>
                </a:lnTo>
                <a:lnTo>
                  <a:pt x="429" y="397"/>
                </a:lnTo>
                <a:lnTo>
                  <a:pt x="429" y="222"/>
                </a:lnTo>
                <a:lnTo>
                  <a:pt x="481" y="222"/>
                </a:lnTo>
                <a:lnTo>
                  <a:pt x="398" y="137"/>
                </a:lnTo>
                <a:lnTo>
                  <a:pt x="398" y="73"/>
                </a:lnTo>
                <a:lnTo>
                  <a:pt x="377" y="73"/>
                </a:lnTo>
                <a:lnTo>
                  <a:pt x="377" y="125"/>
                </a:lnTo>
                <a:lnTo>
                  <a:pt x="287" y="42"/>
                </a:lnTo>
                <a:lnTo>
                  <a:pt x="86" y="222"/>
                </a:lnTo>
                <a:lnTo>
                  <a:pt x="142" y="222"/>
                </a:lnTo>
                <a:lnTo>
                  <a:pt x="14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061188" y="3159447"/>
            <a:ext cx="161579" cy="142510"/>
          </a:xfrm>
          <a:custGeom>
            <a:avLst/>
            <a:gdLst>
              <a:gd name="T0" fmla="*/ 53 w 68"/>
              <a:gd name="T1" fmla="*/ 31 h 60"/>
              <a:gd name="T2" fmla="*/ 48 w 68"/>
              <a:gd name="T3" fmla="*/ 23 h 60"/>
              <a:gd name="T4" fmla="*/ 41 w 68"/>
              <a:gd name="T5" fmla="*/ 8 h 60"/>
              <a:gd name="T6" fmla="*/ 38 w 68"/>
              <a:gd name="T7" fmla="*/ 5 h 60"/>
              <a:gd name="T8" fmla="*/ 26 w 68"/>
              <a:gd name="T9" fmla="*/ 1 h 60"/>
              <a:gd name="T10" fmla="*/ 4 w 68"/>
              <a:gd name="T11" fmla="*/ 20 h 60"/>
              <a:gd name="T12" fmla="*/ 0 w 68"/>
              <a:gd name="T13" fmla="*/ 27 h 60"/>
              <a:gd name="T14" fmla="*/ 14 w 68"/>
              <a:gd name="T15" fmla="*/ 52 h 60"/>
              <a:gd name="T16" fmla="*/ 2 w 68"/>
              <a:gd name="T17" fmla="*/ 60 h 60"/>
              <a:gd name="T18" fmla="*/ 46 w 68"/>
              <a:gd name="T19" fmla="*/ 60 h 60"/>
              <a:gd name="T20" fmla="*/ 68 w 68"/>
              <a:gd name="T21" fmla="*/ 22 h 60"/>
              <a:gd name="T22" fmla="*/ 53 w 68"/>
              <a:gd name="T23" fmla="*/ 3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" h="60">
                <a:moveTo>
                  <a:pt x="53" y="31"/>
                </a:moveTo>
                <a:cubicBezTo>
                  <a:pt x="51" y="28"/>
                  <a:pt x="50" y="26"/>
                  <a:pt x="48" y="23"/>
                </a:cubicBezTo>
                <a:cubicBezTo>
                  <a:pt x="46" y="18"/>
                  <a:pt x="43" y="13"/>
                  <a:pt x="41" y="8"/>
                </a:cubicBezTo>
                <a:cubicBezTo>
                  <a:pt x="40" y="7"/>
                  <a:pt x="39" y="6"/>
                  <a:pt x="38" y="5"/>
                </a:cubicBezTo>
                <a:cubicBezTo>
                  <a:pt x="35" y="1"/>
                  <a:pt x="30" y="0"/>
                  <a:pt x="26" y="1"/>
                </a:cubicBezTo>
                <a:cubicBezTo>
                  <a:pt x="13" y="2"/>
                  <a:pt x="4" y="19"/>
                  <a:pt x="4" y="20"/>
                </a:cubicBezTo>
                <a:cubicBezTo>
                  <a:pt x="0" y="27"/>
                  <a:pt x="0" y="27"/>
                  <a:pt x="0" y="27"/>
                </a:cubicBezTo>
                <a:cubicBezTo>
                  <a:pt x="3" y="32"/>
                  <a:pt x="14" y="52"/>
                  <a:pt x="14" y="52"/>
                </a:cubicBezTo>
                <a:cubicBezTo>
                  <a:pt x="2" y="60"/>
                  <a:pt x="2" y="60"/>
                  <a:pt x="2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68" y="22"/>
                  <a:pt x="68" y="22"/>
                  <a:pt x="68" y="22"/>
                </a:cubicBezTo>
                <a:lnTo>
                  <a:pt x="53" y="3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21"/>
          <p:cNvSpPr>
            <a:spLocks/>
          </p:cNvSpPr>
          <p:nvPr/>
        </p:nvSpPr>
        <p:spPr bwMode="auto">
          <a:xfrm>
            <a:off x="2903623" y="3152422"/>
            <a:ext cx="192690" cy="153550"/>
          </a:xfrm>
          <a:custGeom>
            <a:avLst/>
            <a:gdLst>
              <a:gd name="T0" fmla="*/ 65 w 81"/>
              <a:gd name="T1" fmla="*/ 20 h 65"/>
              <a:gd name="T2" fmla="*/ 81 w 81"/>
              <a:gd name="T3" fmla="*/ 1 h 65"/>
              <a:gd name="T4" fmla="*/ 80 w 81"/>
              <a:gd name="T5" fmla="*/ 1 h 65"/>
              <a:gd name="T6" fmla="*/ 42 w 81"/>
              <a:gd name="T7" fmla="*/ 0 h 65"/>
              <a:gd name="T8" fmla="*/ 18 w 81"/>
              <a:gd name="T9" fmla="*/ 12 h 65"/>
              <a:gd name="T10" fmla="*/ 0 w 81"/>
              <a:gd name="T11" fmla="*/ 43 h 65"/>
              <a:gd name="T12" fmla="*/ 40 w 81"/>
              <a:gd name="T13" fmla="*/ 65 h 65"/>
              <a:gd name="T14" fmla="*/ 65 w 81"/>
              <a:gd name="T15" fmla="*/ 2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" h="65">
                <a:moveTo>
                  <a:pt x="65" y="20"/>
                </a:moveTo>
                <a:cubicBezTo>
                  <a:pt x="68" y="14"/>
                  <a:pt x="74" y="6"/>
                  <a:pt x="81" y="1"/>
                </a:cubicBezTo>
                <a:cubicBezTo>
                  <a:pt x="81" y="1"/>
                  <a:pt x="80" y="1"/>
                  <a:pt x="80" y="1"/>
                </a:cubicBezTo>
                <a:cubicBezTo>
                  <a:pt x="80" y="1"/>
                  <a:pt x="57" y="1"/>
                  <a:pt x="42" y="0"/>
                </a:cubicBezTo>
                <a:cubicBezTo>
                  <a:pt x="31" y="0"/>
                  <a:pt x="22" y="5"/>
                  <a:pt x="18" y="12"/>
                </a:cubicBezTo>
                <a:cubicBezTo>
                  <a:pt x="0" y="43"/>
                  <a:pt x="0" y="43"/>
                  <a:pt x="0" y="43"/>
                </a:cubicBezTo>
                <a:cubicBezTo>
                  <a:pt x="40" y="65"/>
                  <a:pt x="40" y="65"/>
                  <a:pt x="40" y="65"/>
                </a:cubicBezTo>
                <a:cubicBezTo>
                  <a:pt x="44" y="57"/>
                  <a:pt x="65" y="20"/>
                  <a:pt x="6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auto">
          <a:xfrm>
            <a:off x="2835379" y="3301957"/>
            <a:ext cx="158568" cy="135485"/>
          </a:xfrm>
          <a:custGeom>
            <a:avLst/>
            <a:gdLst>
              <a:gd name="T0" fmla="*/ 17 w 67"/>
              <a:gd name="T1" fmla="*/ 9 h 57"/>
              <a:gd name="T2" fmla="*/ 12 w 67"/>
              <a:gd name="T3" fmla="*/ 16 h 57"/>
              <a:gd name="T4" fmla="*/ 3 w 67"/>
              <a:gd name="T5" fmla="*/ 30 h 57"/>
              <a:gd name="T6" fmla="*/ 1 w 67"/>
              <a:gd name="T7" fmla="*/ 34 h 57"/>
              <a:gd name="T8" fmla="*/ 3 w 67"/>
              <a:gd name="T9" fmla="*/ 47 h 57"/>
              <a:gd name="T10" fmla="*/ 30 w 67"/>
              <a:gd name="T11" fmla="*/ 56 h 57"/>
              <a:gd name="T12" fmla="*/ 38 w 67"/>
              <a:gd name="T13" fmla="*/ 56 h 57"/>
              <a:gd name="T14" fmla="*/ 54 w 67"/>
              <a:gd name="T15" fmla="*/ 32 h 57"/>
              <a:gd name="T16" fmla="*/ 67 w 67"/>
              <a:gd name="T17" fmla="*/ 40 h 57"/>
              <a:gd name="T18" fmla="*/ 45 w 67"/>
              <a:gd name="T19" fmla="*/ 0 h 57"/>
              <a:gd name="T20" fmla="*/ 2 w 67"/>
              <a:gd name="T21" fmla="*/ 0 h 57"/>
              <a:gd name="T22" fmla="*/ 17 w 67"/>
              <a:gd name="T23" fmla="*/ 9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7" h="57">
                <a:moveTo>
                  <a:pt x="17" y="9"/>
                </a:moveTo>
                <a:cubicBezTo>
                  <a:pt x="15" y="11"/>
                  <a:pt x="14" y="14"/>
                  <a:pt x="12" y="16"/>
                </a:cubicBezTo>
                <a:cubicBezTo>
                  <a:pt x="9" y="21"/>
                  <a:pt x="6" y="25"/>
                  <a:pt x="3" y="30"/>
                </a:cubicBezTo>
                <a:cubicBezTo>
                  <a:pt x="2" y="31"/>
                  <a:pt x="1" y="33"/>
                  <a:pt x="1" y="34"/>
                </a:cubicBezTo>
                <a:cubicBezTo>
                  <a:pt x="0" y="38"/>
                  <a:pt x="1" y="43"/>
                  <a:pt x="3" y="47"/>
                </a:cubicBezTo>
                <a:cubicBezTo>
                  <a:pt x="11" y="57"/>
                  <a:pt x="30" y="56"/>
                  <a:pt x="30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2" y="51"/>
                  <a:pt x="54" y="32"/>
                  <a:pt x="54" y="32"/>
                </a:cubicBezTo>
                <a:cubicBezTo>
                  <a:pt x="67" y="40"/>
                  <a:pt x="67" y="40"/>
                  <a:pt x="67" y="40"/>
                </a:cubicBezTo>
                <a:cubicBezTo>
                  <a:pt x="45" y="0"/>
                  <a:pt x="45" y="0"/>
                  <a:pt x="45" y="0"/>
                </a:cubicBezTo>
                <a:cubicBezTo>
                  <a:pt x="2" y="0"/>
                  <a:pt x="2" y="0"/>
                  <a:pt x="2" y="0"/>
                </a:cubicBezTo>
                <a:lnTo>
                  <a:pt x="17" y="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23"/>
          <p:cNvSpPr>
            <a:spLocks/>
          </p:cNvSpPr>
          <p:nvPr/>
        </p:nvSpPr>
        <p:spPr bwMode="auto">
          <a:xfrm>
            <a:off x="2849429" y="3437442"/>
            <a:ext cx="180647" cy="120431"/>
          </a:xfrm>
          <a:custGeom>
            <a:avLst/>
            <a:gdLst>
              <a:gd name="T0" fmla="*/ 25 w 76"/>
              <a:gd name="T1" fmla="*/ 6 h 51"/>
              <a:gd name="T2" fmla="*/ 0 w 76"/>
              <a:gd name="T3" fmla="*/ 0 h 51"/>
              <a:gd name="T4" fmla="*/ 1 w 76"/>
              <a:gd name="T5" fmla="*/ 1 h 51"/>
              <a:gd name="T6" fmla="*/ 18 w 76"/>
              <a:gd name="T7" fmla="*/ 35 h 51"/>
              <a:gd name="T8" fmla="*/ 40 w 76"/>
              <a:gd name="T9" fmla="*/ 51 h 51"/>
              <a:gd name="T10" fmla="*/ 76 w 76"/>
              <a:gd name="T11" fmla="*/ 51 h 51"/>
              <a:gd name="T12" fmla="*/ 76 w 76"/>
              <a:gd name="T13" fmla="*/ 6 h 51"/>
              <a:gd name="T14" fmla="*/ 25 w 76"/>
              <a:gd name="T15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" h="51">
                <a:moveTo>
                  <a:pt x="25" y="6"/>
                </a:moveTo>
                <a:cubicBezTo>
                  <a:pt x="18" y="6"/>
                  <a:pt x="8" y="4"/>
                  <a:pt x="0" y="0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12" y="22"/>
                  <a:pt x="18" y="35"/>
                </a:cubicBezTo>
                <a:cubicBezTo>
                  <a:pt x="24" y="45"/>
                  <a:pt x="32" y="50"/>
                  <a:pt x="40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6"/>
                  <a:pt x="76" y="6"/>
                  <a:pt x="76" y="6"/>
                </a:cubicBezTo>
                <a:cubicBezTo>
                  <a:pt x="67" y="6"/>
                  <a:pt x="24" y="6"/>
                  <a:pt x="25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3061188" y="3408338"/>
            <a:ext cx="156560" cy="180646"/>
          </a:xfrm>
          <a:custGeom>
            <a:avLst/>
            <a:gdLst>
              <a:gd name="T0" fmla="*/ 22 w 66"/>
              <a:gd name="T1" fmla="*/ 58 h 76"/>
              <a:gd name="T2" fmla="*/ 31 w 66"/>
              <a:gd name="T3" fmla="*/ 59 h 76"/>
              <a:gd name="T4" fmla="*/ 48 w 66"/>
              <a:gd name="T5" fmla="*/ 59 h 76"/>
              <a:gd name="T6" fmla="*/ 52 w 66"/>
              <a:gd name="T7" fmla="*/ 58 h 76"/>
              <a:gd name="T8" fmla="*/ 61 w 66"/>
              <a:gd name="T9" fmla="*/ 49 h 76"/>
              <a:gd name="T10" fmla="*/ 55 w 66"/>
              <a:gd name="T11" fmla="*/ 21 h 76"/>
              <a:gd name="T12" fmla="*/ 51 w 66"/>
              <a:gd name="T13" fmla="*/ 14 h 76"/>
              <a:gd name="T14" fmla="*/ 21 w 66"/>
              <a:gd name="T15" fmla="*/ 14 h 76"/>
              <a:gd name="T16" fmla="*/ 21 w 66"/>
              <a:gd name="T17" fmla="*/ 0 h 76"/>
              <a:gd name="T18" fmla="*/ 0 w 66"/>
              <a:gd name="T19" fmla="*/ 39 h 76"/>
              <a:gd name="T20" fmla="*/ 22 w 66"/>
              <a:gd name="T21" fmla="*/ 76 h 76"/>
              <a:gd name="T22" fmla="*/ 22 w 66"/>
              <a:gd name="T23" fmla="*/ 5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6" h="76">
                <a:moveTo>
                  <a:pt x="22" y="58"/>
                </a:moveTo>
                <a:cubicBezTo>
                  <a:pt x="25" y="58"/>
                  <a:pt x="28" y="59"/>
                  <a:pt x="31" y="59"/>
                </a:cubicBezTo>
                <a:cubicBezTo>
                  <a:pt x="36" y="59"/>
                  <a:pt x="42" y="59"/>
                  <a:pt x="48" y="59"/>
                </a:cubicBezTo>
                <a:cubicBezTo>
                  <a:pt x="49" y="59"/>
                  <a:pt x="50" y="59"/>
                  <a:pt x="52" y="58"/>
                </a:cubicBezTo>
                <a:cubicBezTo>
                  <a:pt x="56" y="57"/>
                  <a:pt x="59" y="54"/>
                  <a:pt x="61" y="49"/>
                </a:cubicBezTo>
                <a:cubicBezTo>
                  <a:pt x="66" y="38"/>
                  <a:pt x="55" y="21"/>
                  <a:pt x="55" y="21"/>
                </a:cubicBezTo>
                <a:cubicBezTo>
                  <a:pt x="51" y="14"/>
                  <a:pt x="51" y="14"/>
                  <a:pt x="51" y="14"/>
                </a:cubicBezTo>
                <a:cubicBezTo>
                  <a:pt x="44" y="14"/>
                  <a:pt x="21" y="14"/>
                  <a:pt x="21" y="14"/>
                </a:cubicBezTo>
                <a:cubicBezTo>
                  <a:pt x="21" y="0"/>
                  <a:pt x="21" y="0"/>
                  <a:pt x="21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22" y="76"/>
                  <a:pt x="22" y="76"/>
                  <a:pt x="22" y="76"/>
                </a:cubicBezTo>
                <a:lnTo>
                  <a:pt x="22" y="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>
            <a:off x="3136457" y="3289914"/>
            <a:ext cx="147528" cy="218783"/>
          </a:xfrm>
          <a:custGeom>
            <a:avLst/>
            <a:gdLst>
              <a:gd name="T0" fmla="*/ 28 w 62"/>
              <a:gd name="T1" fmla="*/ 68 h 92"/>
              <a:gd name="T2" fmla="*/ 37 w 62"/>
              <a:gd name="T3" fmla="*/ 92 h 92"/>
              <a:gd name="T4" fmla="*/ 37 w 62"/>
              <a:gd name="T5" fmla="*/ 90 h 92"/>
              <a:gd name="T6" fmla="*/ 56 w 62"/>
              <a:gd name="T7" fmla="*/ 57 h 92"/>
              <a:gd name="T8" fmla="*/ 58 w 62"/>
              <a:gd name="T9" fmla="*/ 31 h 92"/>
              <a:gd name="T10" fmla="*/ 38 w 62"/>
              <a:gd name="T11" fmla="*/ 0 h 92"/>
              <a:gd name="T12" fmla="*/ 0 w 62"/>
              <a:gd name="T13" fmla="*/ 24 h 92"/>
              <a:gd name="T14" fmla="*/ 28 w 62"/>
              <a:gd name="T15" fmla="*/ 6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2" h="92">
                <a:moveTo>
                  <a:pt x="28" y="68"/>
                </a:moveTo>
                <a:cubicBezTo>
                  <a:pt x="32" y="73"/>
                  <a:pt x="36" y="83"/>
                  <a:pt x="37" y="92"/>
                </a:cubicBezTo>
                <a:cubicBezTo>
                  <a:pt x="37" y="91"/>
                  <a:pt x="37" y="90"/>
                  <a:pt x="37" y="90"/>
                </a:cubicBezTo>
                <a:cubicBezTo>
                  <a:pt x="37" y="90"/>
                  <a:pt x="48" y="70"/>
                  <a:pt x="56" y="57"/>
                </a:cubicBezTo>
                <a:cubicBezTo>
                  <a:pt x="62" y="47"/>
                  <a:pt x="61" y="37"/>
                  <a:pt x="58" y="31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5" y="32"/>
                  <a:pt x="28" y="68"/>
                  <a:pt x="28" y="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3942479" y="2122330"/>
            <a:ext cx="515108" cy="517482"/>
          </a:xfrm>
          <a:custGeom>
            <a:avLst/>
            <a:gdLst>
              <a:gd name="T0" fmla="*/ 91 w 181"/>
              <a:gd name="T1" fmla="*/ 15 h 181"/>
              <a:gd name="T2" fmla="*/ 166 w 181"/>
              <a:gd name="T3" fmla="*/ 91 h 181"/>
              <a:gd name="T4" fmla="*/ 91 w 181"/>
              <a:gd name="T5" fmla="*/ 166 h 181"/>
              <a:gd name="T6" fmla="*/ 15 w 181"/>
              <a:gd name="T7" fmla="*/ 91 h 181"/>
              <a:gd name="T8" fmla="*/ 91 w 181"/>
              <a:gd name="T9" fmla="*/ 15 h 181"/>
              <a:gd name="T10" fmla="*/ 91 w 181"/>
              <a:gd name="T11" fmla="*/ 0 h 181"/>
              <a:gd name="T12" fmla="*/ 0 w 181"/>
              <a:gd name="T13" fmla="*/ 91 h 181"/>
              <a:gd name="T14" fmla="*/ 91 w 181"/>
              <a:gd name="T15" fmla="*/ 181 h 181"/>
              <a:gd name="T16" fmla="*/ 181 w 181"/>
              <a:gd name="T17" fmla="*/ 91 h 181"/>
              <a:gd name="T18" fmla="*/ 91 w 181"/>
              <a:gd name="T1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181">
                <a:moveTo>
                  <a:pt x="91" y="15"/>
                </a:moveTo>
                <a:cubicBezTo>
                  <a:pt x="132" y="15"/>
                  <a:pt x="166" y="49"/>
                  <a:pt x="166" y="91"/>
                </a:cubicBezTo>
                <a:cubicBezTo>
                  <a:pt x="166" y="132"/>
                  <a:pt x="132" y="166"/>
                  <a:pt x="91" y="166"/>
                </a:cubicBezTo>
                <a:cubicBezTo>
                  <a:pt x="49" y="166"/>
                  <a:pt x="15" y="132"/>
                  <a:pt x="15" y="91"/>
                </a:cubicBezTo>
                <a:cubicBezTo>
                  <a:pt x="15" y="49"/>
                  <a:pt x="49" y="15"/>
                  <a:pt x="91" y="15"/>
                </a:cubicBezTo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1"/>
                  <a:pt x="91" y="181"/>
                </a:cubicBezTo>
                <a:cubicBezTo>
                  <a:pt x="141" y="181"/>
                  <a:pt x="181" y="141"/>
                  <a:pt x="181" y="91"/>
                </a:cubicBezTo>
                <a:cubicBezTo>
                  <a:pt x="181" y="41"/>
                  <a:pt x="141" y="0"/>
                  <a:pt x="9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4062355" y="2156750"/>
            <a:ext cx="276545" cy="448643"/>
          </a:xfrm>
          <a:custGeom>
            <a:avLst/>
            <a:gdLst>
              <a:gd name="T0" fmla="*/ 49 w 97"/>
              <a:gd name="T1" fmla="*/ 157 h 157"/>
              <a:gd name="T2" fmla="*/ 0 w 97"/>
              <a:gd name="T3" fmla="*/ 79 h 157"/>
              <a:gd name="T4" fmla="*/ 49 w 97"/>
              <a:gd name="T5" fmla="*/ 0 h 157"/>
              <a:gd name="T6" fmla="*/ 97 w 97"/>
              <a:gd name="T7" fmla="*/ 79 h 157"/>
              <a:gd name="T8" fmla="*/ 49 w 97"/>
              <a:gd name="T9" fmla="*/ 157 h 157"/>
              <a:gd name="T10" fmla="*/ 49 w 97"/>
              <a:gd name="T11" fmla="*/ 6 h 157"/>
              <a:gd name="T12" fmla="*/ 6 w 97"/>
              <a:gd name="T13" fmla="*/ 79 h 157"/>
              <a:gd name="T14" fmla="*/ 49 w 97"/>
              <a:gd name="T15" fmla="*/ 152 h 157"/>
              <a:gd name="T16" fmla="*/ 92 w 97"/>
              <a:gd name="T17" fmla="*/ 79 h 157"/>
              <a:gd name="T18" fmla="*/ 49 w 97"/>
              <a:gd name="T19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57">
                <a:moveTo>
                  <a:pt x="49" y="157"/>
                </a:moveTo>
                <a:cubicBezTo>
                  <a:pt x="22" y="157"/>
                  <a:pt x="0" y="122"/>
                  <a:pt x="0" y="79"/>
                </a:cubicBezTo>
                <a:cubicBezTo>
                  <a:pt x="0" y="35"/>
                  <a:pt x="22" y="0"/>
                  <a:pt x="49" y="0"/>
                </a:cubicBezTo>
                <a:cubicBezTo>
                  <a:pt x="75" y="0"/>
                  <a:pt x="97" y="35"/>
                  <a:pt x="97" y="79"/>
                </a:cubicBezTo>
                <a:cubicBezTo>
                  <a:pt x="97" y="122"/>
                  <a:pt x="75" y="157"/>
                  <a:pt x="49" y="157"/>
                </a:cubicBezTo>
                <a:close/>
                <a:moveTo>
                  <a:pt x="49" y="6"/>
                </a:moveTo>
                <a:cubicBezTo>
                  <a:pt x="25" y="6"/>
                  <a:pt x="6" y="38"/>
                  <a:pt x="6" y="79"/>
                </a:cubicBezTo>
                <a:cubicBezTo>
                  <a:pt x="6" y="119"/>
                  <a:pt x="25" y="152"/>
                  <a:pt x="49" y="152"/>
                </a:cubicBezTo>
                <a:cubicBezTo>
                  <a:pt x="72" y="152"/>
                  <a:pt x="92" y="119"/>
                  <a:pt x="92" y="79"/>
                </a:cubicBezTo>
                <a:cubicBezTo>
                  <a:pt x="92" y="38"/>
                  <a:pt x="72" y="6"/>
                  <a:pt x="49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4192912" y="2166245"/>
            <a:ext cx="14243" cy="43084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3993515" y="2262382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33"/>
          <p:cNvSpPr>
            <a:spLocks noChangeArrowheads="1"/>
          </p:cNvSpPr>
          <p:nvPr/>
        </p:nvSpPr>
        <p:spPr bwMode="auto">
          <a:xfrm>
            <a:off x="3985207" y="2373950"/>
            <a:ext cx="433213" cy="14243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987581" y="2481957"/>
            <a:ext cx="413036" cy="17804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160996" y="2166245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7163638" y="2452150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774488" y="3311311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7160996" y="3262476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7163638" y="3548381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Oval 12"/>
          <p:cNvSpPr>
            <a:spLocks noChangeArrowheads="1"/>
          </p:cNvSpPr>
          <p:nvPr/>
        </p:nvSpPr>
        <p:spPr bwMode="auto">
          <a:xfrm>
            <a:off x="6774488" y="4456377"/>
            <a:ext cx="180000" cy="1800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160996" y="4407542"/>
            <a:ext cx="126464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163638" y="4693447"/>
            <a:ext cx="3680637" cy="43088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13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5062384" y="1537344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25022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0623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622484" y="4542076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7823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342434" y="3039868"/>
            <a:ext cx="2115784" cy="1057892"/>
          </a:xfrm>
          <a:custGeom>
            <a:avLst/>
            <a:gdLst>
              <a:gd name="connsiteX0" fmla="*/ 0 w 2115784"/>
              <a:gd name="connsiteY0" fmla="*/ 0 h 1057892"/>
              <a:gd name="connsiteX1" fmla="*/ 2115784 w 2115784"/>
              <a:gd name="connsiteY1" fmla="*/ 0 h 1057892"/>
              <a:gd name="connsiteX2" fmla="*/ 2115784 w 2115784"/>
              <a:gd name="connsiteY2" fmla="*/ 1057892 h 1057892"/>
              <a:gd name="connsiteX3" fmla="*/ 0 w 2115784"/>
              <a:gd name="connsiteY3" fmla="*/ 1057892 h 1057892"/>
              <a:gd name="connsiteX4" fmla="*/ 0 w 2115784"/>
              <a:gd name="connsiteY4" fmla="*/ 0 h 105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5784" h="1057892">
                <a:moveTo>
                  <a:pt x="0" y="0"/>
                </a:moveTo>
                <a:lnTo>
                  <a:pt x="2115784" y="0"/>
                </a:lnTo>
                <a:lnTo>
                  <a:pt x="2115784" y="1057892"/>
                </a:lnTo>
                <a:lnTo>
                  <a:pt x="0" y="105789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altLang="zh-CN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761538" y="1831005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446304" y="2116910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5948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31329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5898118" y="3568656"/>
            <a:ext cx="444316" cy="158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6120276" y="2595236"/>
            <a:ext cx="0" cy="194684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5" name="直接连接符 24"/>
          <p:cNvCxnSpPr/>
          <p:nvPr/>
        </p:nvCxnSpPr>
        <p:spPr>
          <a:xfrm flipV="1">
            <a:off x="35601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6" name="直接连接符 25"/>
          <p:cNvCxnSpPr/>
          <p:nvPr/>
        </p:nvCxnSpPr>
        <p:spPr>
          <a:xfrm flipV="1">
            <a:off x="8680376" y="4285673"/>
            <a:ext cx="0" cy="256403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cxnSp>
        <p:nvCxnSpPr>
          <p:cNvPr id="27" name="直接连接符 26"/>
          <p:cNvCxnSpPr/>
          <p:nvPr/>
        </p:nvCxnSpPr>
        <p:spPr>
          <a:xfrm flipH="1">
            <a:off x="3560176" y="4283846"/>
            <a:ext cx="5120200" cy="0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</p:cxnSp>
      <p:sp>
        <p:nvSpPr>
          <p:cNvPr id="28" name="TextBox 13"/>
          <p:cNvSpPr txBox="1"/>
          <p:nvPr/>
        </p:nvSpPr>
        <p:spPr>
          <a:xfrm>
            <a:off x="5154904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5693077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7710658" y="5161915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248831" y="4850368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3885288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4423461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6387732" y="3677569"/>
            <a:ext cx="2023264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6925905" y="336602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5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245"/>
          <p:cNvSpPr>
            <a:spLocks/>
          </p:cNvSpPr>
          <p:nvPr/>
        </p:nvSpPr>
        <p:spPr bwMode="auto">
          <a:xfrm>
            <a:off x="10405047" y="2561140"/>
            <a:ext cx="254000" cy="238125"/>
          </a:xfrm>
          <a:custGeom>
            <a:avLst/>
            <a:gdLst>
              <a:gd name="T0" fmla="*/ 128 w 202"/>
              <a:gd name="T1" fmla="*/ 3 h 189"/>
              <a:gd name="T2" fmla="*/ 104 w 202"/>
              <a:gd name="T3" fmla="*/ 0 h 189"/>
              <a:gd name="T4" fmla="*/ 13 w 202"/>
              <a:gd name="T5" fmla="*/ 71 h 189"/>
              <a:gd name="T6" fmla="*/ 82 w 202"/>
              <a:gd name="T7" fmla="*/ 186 h 189"/>
              <a:gd name="T8" fmla="*/ 105 w 202"/>
              <a:gd name="T9" fmla="*/ 189 h 189"/>
              <a:gd name="T10" fmla="*/ 196 w 202"/>
              <a:gd name="T11" fmla="*/ 117 h 189"/>
              <a:gd name="T12" fmla="*/ 186 w 202"/>
              <a:gd name="T13" fmla="*/ 46 h 189"/>
              <a:gd name="T14" fmla="*/ 128 w 202"/>
              <a:gd name="T15" fmla="*/ 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2" h="189">
                <a:moveTo>
                  <a:pt x="128" y="3"/>
                </a:moveTo>
                <a:cubicBezTo>
                  <a:pt x="120" y="1"/>
                  <a:pt x="112" y="0"/>
                  <a:pt x="104" y="0"/>
                </a:cubicBezTo>
                <a:cubicBezTo>
                  <a:pt x="61" y="0"/>
                  <a:pt x="23" y="29"/>
                  <a:pt x="13" y="71"/>
                </a:cubicBezTo>
                <a:cubicBezTo>
                  <a:pt x="0" y="122"/>
                  <a:pt x="31" y="173"/>
                  <a:pt x="82" y="186"/>
                </a:cubicBezTo>
                <a:cubicBezTo>
                  <a:pt x="89" y="188"/>
                  <a:pt x="97" y="189"/>
                  <a:pt x="105" y="189"/>
                </a:cubicBezTo>
                <a:cubicBezTo>
                  <a:pt x="148" y="189"/>
                  <a:pt x="186" y="160"/>
                  <a:pt x="196" y="117"/>
                </a:cubicBezTo>
                <a:cubicBezTo>
                  <a:pt x="202" y="93"/>
                  <a:pt x="199" y="67"/>
                  <a:pt x="186" y="46"/>
                </a:cubicBezTo>
                <a:cubicBezTo>
                  <a:pt x="173" y="24"/>
                  <a:pt x="152" y="9"/>
                  <a:pt x="128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6"/>
          <p:cNvSpPr>
            <a:spLocks noEditPoints="1"/>
          </p:cNvSpPr>
          <p:nvPr/>
        </p:nvSpPr>
        <p:spPr bwMode="auto">
          <a:xfrm>
            <a:off x="10070085" y="2215065"/>
            <a:ext cx="930275" cy="930275"/>
          </a:xfrm>
          <a:custGeom>
            <a:avLst/>
            <a:gdLst>
              <a:gd name="T0" fmla="*/ 730 w 738"/>
              <a:gd name="T1" fmla="*/ 445 h 738"/>
              <a:gd name="T2" fmla="*/ 738 w 738"/>
              <a:gd name="T3" fmla="*/ 357 h 738"/>
              <a:gd name="T4" fmla="*/ 647 w 738"/>
              <a:gd name="T5" fmla="*/ 319 h 738"/>
              <a:gd name="T6" fmla="*/ 625 w 738"/>
              <a:gd name="T7" fmla="*/ 250 h 738"/>
              <a:gd name="T8" fmla="*/ 678 w 738"/>
              <a:gd name="T9" fmla="*/ 168 h 738"/>
              <a:gd name="T10" fmla="*/ 622 w 738"/>
              <a:gd name="T11" fmla="*/ 100 h 738"/>
              <a:gd name="T12" fmla="*/ 530 w 738"/>
              <a:gd name="T13" fmla="*/ 137 h 738"/>
              <a:gd name="T14" fmla="*/ 469 w 738"/>
              <a:gd name="T15" fmla="*/ 105 h 738"/>
              <a:gd name="T16" fmla="*/ 448 w 738"/>
              <a:gd name="T17" fmla="*/ 9 h 738"/>
              <a:gd name="T18" fmla="*/ 360 w 738"/>
              <a:gd name="T19" fmla="*/ 0 h 738"/>
              <a:gd name="T20" fmla="*/ 322 w 738"/>
              <a:gd name="T21" fmla="*/ 91 h 738"/>
              <a:gd name="T22" fmla="*/ 253 w 738"/>
              <a:gd name="T23" fmla="*/ 112 h 738"/>
              <a:gd name="T24" fmla="*/ 170 w 738"/>
              <a:gd name="T25" fmla="*/ 59 h 738"/>
              <a:gd name="T26" fmla="*/ 102 w 738"/>
              <a:gd name="T27" fmla="*/ 115 h 738"/>
              <a:gd name="T28" fmla="*/ 139 w 738"/>
              <a:gd name="T29" fmla="*/ 206 h 738"/>
              <a:gd name="T30" fmla="*/ 105 w 738"/>
              <a:gd name="T31" fmla="*/ 271 h 738"/>
              <a:gd name="T32" fmla="*/ 8 w 738"/>
              <a:gd name="T33" fmla="*/ 292 h 738"/>
              <a:gd name="T34" fmla="*/ 0 w 738"/>
              <a:gd name="T35" fmla="*/ 379 h 738"/>
              <a:gd name="T36" fmla="*/ 92 w 738"/>
              <a:gd name="T37" fmla="*/ 418 h 738"/>
              <a:gd name="T38" fmla="*/ 113 w 738"/>
              <a:gd name="T39" fmla="*/ 486 h 738"/>
              <a:gd name="T40" fmla="*/ 59 w 738"/>
              <a:gd name="T41" fmla="*/ 570 h 738"/>
              <a:gd name="T42" fmla="*/ 116 w 738"/>
              <a:gd name="T43" fmla="*/ 637 h 738"/>
              <a:gd name="T44" fmla="*/ 208 w 738"/>
              <a:gd name="T45" fmla="*/ 599 h 738"/>
              <a:gd name="T46" fmla="*/ 270 w 738"/>
              <a:gd name="T47" fmla="*/ 632 h 738"/>
              <a:gd name="T48" fmla="*/ 291 w 738"/>
              <a:gd name="T49" fmla="*/ 730 h 738"/>
              <a:gd name="T50" fmla="*/ 379 w 738"/>
              <a:gd name="T51" fmla="*/ 738 h 738"/>
              <a:gd name="T52" fmla="*/ 417 w 738"/>
              <a:gd name="T53" fmla="*/ 646 h 738"/>
              <a:gd name="T54" fmla="*/ 485 w 738"/>
              <a:gd name="T55" fmla="*/ 625 h 738"/>
              <a:gd name="T56" fmla="*/ 569 w 738"/>
              <a:gd name="T57" fmla="*/ 680 h 738"/>
              <a:gd name="T58" fmla="*/ 637 w 738"/>
              <a:gd name="T59" fmla="*/ 623 h 738"/>
              <a:gd name="T60" fmla="*/ 599 w 738"/>
              <a:gd name="T61" fmla="*/ 532 h 738"/>
              <a:gd name="T62" fmla="*/ 634 w 738"/>
              <a:gd name="T63" fmla="*/ 466 h 738"/>
              <a:gd name="T64" fmla="*/ 730 w 738"/>
              <a:gd name="T65" fmla="*/ 445 h 738"/>
              <a:gd name="T66" fmla="*/ 504 w 738"/>
              <a:gd name="T67" fmla="*/ 402 h 738"/>
              <a:gd name="T68" fmla="*/ 370 w 738"/>
              <a:gd name="T69" fmla="*/ 507 h 738"/>
              <a:gd name="T70" fmla="*/ 336 w 738"/>
              <a:gd name="T71" fmla="*/ 503 h 738"/>
              <a:gd name="T72" fmla="*/ 235 w 738"/>
              <a:gd name="T73" fmla="*/ 335 h 738"/>
              <a:gd name="T74" fmla="*/ 369 w 738"/>
              <a:gd name="T75" fmla="*/ 230 h 738"/>
              <a:gd name="T76" fmla="*/ 403 w 738"/>
              <a:gd name="T77" fmla="*/ 234 h 738"/>
              <a:gd name="T78" fmla="*/ 488 w 738"/>
              <a:gd name="T79" fmla="*/ 297 h 738"/>
              <a:gd name="T80" fmla="*/ 504 w 738"/>
              <a:gd name="T81" fmla="*/ 402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38" h="738">
                <a:moveTo>
                  <a:pt x="730" y="445"/>
                </a:moveTo>
                <a:cubicBezTo>
                  <a:pt x="738" y="357"/>
                  <a:pt x="738" y="357"/>
                  <a:pt x="738" y="357"/>
                </a:cubicBezTo>
                <a:cubicBezTo>
                  <a:pt x="647" y="319"/>
                  <a:pt x="647" y="319"/>
                  <a:pt x="647" y="319"/>
                </a:cubicBezTo>
                <a:cubicBezTo>
                  <a:pt x="643" y="295"/>
                  <a:pt x="635" y="272"/>
                  <a:pt x="625" y="250"/>
                </a:cubicBezTo>
                <a:cubicBezTo>
                  <a:pt x="678" y="168"/>
                  <a:pt x="678" y="168"/>
                  <a:pt x="678" y="168"/>
                </a:cubicBezTo>
                <a:cubicBezTo>
                  <a:pt x="622" y="100"/>
                  <a:pt x="622" y="100"/>
                  <a:pt x="622" y="100"/>
                </a:cubicBezTo>
                <a:cubicBezTo>
                  <a:pt x="530" y="137"/>
                  <a:pt x="530" y="137"/>
                  <a:pt x="530" y="137"/>
                </a:cubicBezTo>
                <a:cubicBezTo>
                  <a:pt x="512" y="124"/>
                  <a:pt x="491" y="113"/>
                  <a:pt x="469" y="105"/>
                </a:cubicBezTo>
                <a:cubicBezTo>
                  <a:pt x="448" y="9"/>
                  <a:pt x="448" y="9"/>
                  <a:pt x="448" y="9"/>
                </a:cubicBezTo>
                <a:cubicBezTo>
                  <a:pt x="360" y="0"/>
                  <a:pt x="360" y="0"/>
                  <a:pt x="360" y="0"/>
                </a:cubicBezTo>
                <a:cubicBezTo>
                  <a:pt x="322" y="91"/>
                  <a:pt x="322" y="91"/>
                  <a:pt x="322" y="91"/>
                </a:cubicBezTo>
                <a:cubicBezTo>
                  <a:pt x="298" y="95"/>
                  <a:pt x="275" y="102"/>
                  <a:pt x="253" y="112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02" y="115"/>
                  <a:pt x="102" y="115"/>
                  <a:pt x="102" y="115"/>
                </a:cubicBezTo>
                <a:cubicBezTo>
                  <a:pt x="139" y="206"/>
                  <a:pt x="139" y="206"/>
                  <a:pt x="139" y="206"/>
                </a:cubicBezTo>
                <a:cubicBezTo>
                  <a:pt x="125" y="226"/>
                  <a:pt x="114" y="247"/>
                  <a:pt x="105" y="271"/>
                </a:cubicBezTo>
                <a:cubicBezTo>
                  <a:pt x="8" y="292"/>
                  <a:pt x="8" y="292"/>
                  <a:pt x="8" y="292"/>
                </a:cubicBezTo>
                <a:cubicBezTo>
                  <a:pt x="0" y="379"/>
                  <a:pt x="0" y="379"/>
                  <a:pt x="0" y="379"/>
                </a:cubicBezTo>
                <a:cubicBezTo>
                  <a:pt x="92" y="418"/>
                  <a:pt x="92" y="418"/>
                  <a:pt x="92" y="418"/>
                </a:cubicBezTo>
                <a:cubicBezTo>
                  <a:pt x="97" y="441"/>
                  <a:pt x="104" y="464"/>
                  <a:pt x="113" y="486"/>
                </a:cubicBezTo>
                <a:cubicBezTo>
                  <a:pt x="59" y="570"/>
                  <a:pt x="59" y="570"/>
                  <a:pt x="59" y="570"/>
                </a:cubicBezTo>
                <a:cubicBezTo>
                  <a:pt x="116" y="637"/>
                  <a:pt x="116" y="637"/>
                  <a:pt x="116" y="637"/>
                </a:cubicBezTo>
                <a:cubicBezTo>
                  <a:pt x="208" y="599"/>
                  <a:pt x="208" y="599"/>
                  <a:pt x="208" y="599"/>
                </a:cubicBezTo>
                <a:cubicBezTo>
                  <a:pt x="227" y="612"/>
                  <a:pt x="248" y="623"/>
                  <a:pt x="270" y="632"/>
                </a:cubicBezTo>
                <a:cubicBezTo>
                  <a:pt x="291" y="730"/>
                  <a:pt x="291" y="730"/>
                  <a:pt x="291" y="730"/>
                </a:cubicBezTo>
                <a:cubicBezTo>
                  <a:pt x="379" y="738"/>
                  <a:pt x="379" y="738"/>
                  <a:pt x="379" y="738"/>
                </a:cubicBezTo>
                <a:cubicBezTo>
                  <a:pt x="417" y="646"/>
                  <a:pt x="417" y="646"/>
                  <a:pt x="417" y="646"/>
                </a:cubicBezTo>
                <a:cubicBezTo>
                  <a:pt x="441" y="642"/>
                  <a:pt x="463" y="635"/>
                  <a:pt x="485" y="625"/>
                </a:cubicBezTo>
                <a:cubicBezTo>
                  <a:pt x="569" y="680"/>
                  <a:pt x="569" y="680"/>
                  <a:pt x="569" y="680"/>
                </a:cubicBezTo>
                <a:cubicBezTo>
                  <a:pt x="637" y="623"/>
                  <a:pt x="637" y="623"/>
                  <a:pt x="637" y="623"/>
                </a:cubicBezTo>
                <a:cubicBezTo>
                  <a:pt x="599" y="532"/>
                  <a:pt x="599" y="532"/>
                  <a:pt x="599" y="532"/>
                </a:cubicBezTo>
                <a:cubicBezTo>
                  <a:pt x="613" y="512"/>
                  <a:pt x="625" y="490"/>
                  <a:pt x="634" y="466"/>
                </a:cubicBezTo>
                <a:lnTo>
                  <a:pt x="730" y="445"/>
                </a:lnTo>
                <a:close/>
                <a:moveTo>
                  <a:pt x="504" y="402"/>
                </a:moveTo>
                <a:cubicBezTo>
                  <a:pt x="489" y="464"/>
                  <a:pt x="433" y="507"/>
                  <a:pt x="370" y="507"/>
                </a:cubicBezTo>
                <a:cubicBezTo>
                  <a:pt x="358" y="507"/>
                  <a:pt x="347" y="506"/>
                  <a:pt x="336" y="503"/>
                </a:cubicBezTo>
                <a:cubicBezTo>
                  <a:pt x="262" y="484"/>
                  <a:pt x="217" y="409"/>
                  <a:pt x="235" y="335"/>
                </a:cubicBezTo>
                <a:cubicBezTo>
                  <a:pt x="251" y="273"/>
                  <a:pt x="306" y="230"/>
                  <a:pt x="369" y="230"/>
                </a:cubicBezTo>
                <a:cubicBezTo>
                  <a:pt x="381" y="230"/>
                  <a:pt x="392" y="231"/>
                  <a:pt x="403" y="234"/>
                </a:cubicBezTo>
                <a:cubicBezTo>
                  <a:pt x="439" y="243"/>
                  <a:pt x="469" y="265"/>
                  <a:pt x="488" y="297"/>
                </a:cubicBezTo>
                <a:cubicBezTo>
                  <a:pt x="508" y="329"/>
                  <a:pt x="513" y="366"/>
                  <a:pt x="504" y="402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0"/>
          <p:cNvSpPr>
            <a:spLocks noEditPoints="1"/>
          </p:cNvSpPr>
          <p:nvPr/>
        </p:nvSpPr>
        <p:spPr bwMode="auto">
          <a:xfrm>
            <a:off x="6683947" y="1999165"/>
            <a:ext cx="2319338" cy="2319337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7"/>
          <p:cNvSpPr>
            <a:spLocks noEditPoints="1"/>
          </p:cNvSpPr>
          <p:nvPr/>
        </p:nvSpPr>
        <p:spPr bwMode="auto">
          <a:xfrm>
            <a:off x="7528497" y="2845303"/>
            <a:ext cx="630238" cy="628650"/>
          </a:xfrm>
          <a:custGeom>
            <a:avLst/>
            <a:gdLst>
              <a:gd name="T0" fmla="*/ 250 w 500"/>
              <a:gd name="T1" fmla="*/ 499 h 499"/>
              <a:gd name="T2" fmla="*/ 0 w 500"/>
              <a:gd name="T3" fmla="*/ 249 h 499"/>
              <a:gd name="T4" fmla="*/ 250 w 500"/>
              <a:gd name="T5" fmla="*/ 0 h 499"/>
              <a:gd name="T6" fmla="*/ 500 w 500"/>
              <a:gd name="T7" fmla="*/ 249 h 499"/>
              <a:gd name="T8" fmla="*/ 250 w 500"/>
              <a:gd name="T9" fmla="*/ 499 h 499"/>
              <a:gd name="T10" fmla="*/ 250 w 500"/>
              <a:gd name="T11" fmla="*/ 140 h 499"/>
              <a:gd name="T12" fmla="*/ 140 w 500"/>
              <a:gd name="T13" fmla="*/ 249 h 499"/>
              <a:gd name="T14" fmla="*/ 250 w 500"/>
              <a:gd name="T15" fmla="*/ 359 h 499"/>
              <a:gd name="T16" fmla="*/ 360 w 500"/>
              <a:gd name="T17" fmla="*/ 249 h 499"/>
              <a:gd name="T18" fmla="*/ 250 w 500"/>
              <a:gd name="T19" fmla="*/ 14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0" h="499">
                <a:moveTo>
                  <a:pt x="250" y="499"/>
                </a:moveTo>
                <a:cubicBezTo>
                  <a:pt x="112" y="499"/>
                  <a:pt x="0" y="387"/>
                  <a:pt x="0" y="249"/>
                </a:cubicBezTo>
                <a:cubicBezTo>
                  <a:pt x="0" y="112"/>
                  <a:pt x="112" y="0"/>
                  <a:pt x="250" y="0"/>
                </a:cubicBezTo>
                <a:cubicBezTo>
                  <a:pt x="388" y="0"/>
                  <a:pt x="500" y="112"/>
                  <a:pt x="500" y="249"/>
                </a:cubicBezTo>
                <a:cubicBezTo>
                  <a:pt x="500" y="387"/>
                  <a:pt x="388" y="499"/>
                  <a:pt x="250" y="499"/>
                </a:cubicBezTo>
                <a:close/>
                <a:moveTo>
                  <a:pt x="250" y="140"/>
                </a:moveTo>
                <a:cubicBezTo>
                  <a:pt x="190" y="140"/>
                  <a:pt x="140" y="189"/>
                  <a:pt x="140" y="249"/>
                </a:cubicBezTo>
                <a:cubicBezTo>
                  <a:pt x="140" y="310"/>
                  <a:pt x="190" y="359"/>
                  <a:pt x="250" y="359"/>
                </a:cubicBezTo>
                <a:cubicBezTo>
                  <a:pt x="311" y="359"/>
                  <a:pt x="360" y="310"/>
                  <a:pt x="360" y="249"/>
                </a:cubicBezTo>
                <a:cubicBezTo>
                  <a:pt x="360" y="189"/>
                  <a:pt x="311" y="140"/>
                  <a:pt x="250" y="14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239"/>
          <p:cNvSpPr>
            <a:spLocks noEditPoints="1"/>
          </p:cNvSpPr>
          <p:nvPr/>
        </p:nvSpPr>
        <p:spPr bwMode="auto">
          <a:xfrm>
            <a:off x="8563547" y="2985003"/>
            <a:ext cx="2667000" cy="266700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8"/>
          <p:cNvSpPr>
            <a:spLocks noEditPoints="1"/>
          </p:cNvSpPr>
          <p:nvPr/>
        </p:nvSpPr>
        <p:spPr bwMode="auto">
          <a:xfrm>
            <a:off x="9549385" y="3956553"/>
            <a:ext cx="722313" cy="725487"/>
          </a:xfrm>
          <a:custGeom>
            <a:avLst/>
            <a:gdLst>
              <a:gd name="T0" fmla="*/ 287 w 574"/>
              <a:gd name="T1" fmla="*/ 575 h 575"/>
              <a:gd name="T2" fmla="*/ 0 w 574"/>
              <a:gd name="T3" fmla="*/ 287 h 575"/>
              <a:gd name="T4" fmla="*/ 287 w 574"/>
              <a:gd name="T5" fmla="*/ 0 h 575"/>
              <a:gd name="T6" fmla="*/ 574 w 574"/>
              <a:gd name="T7" fmla="*/ 287 h 575"/>
              <a:gd name="T8" fmla="*/ 287 w 574"/>
              <a:gd name="T9" fmla="*/ 575 h 575"/>
              <a:gd name="T10" fmla="*/ 287 w 574"/>
              <a:gd name="T11" fmla="*/ 160 h 575"/>
              <a:gd name="T12" fmla="*/ 160 w 574"/>
              <a:gd name="T13" fmla="*/ 287 h 575"/>
              <a:gd name="T14" fmla="*/ 287 w 574"/>
              <a:gd name="T15" fmla="*/ 415 h 575"/>
              <a:gd name="T16" fmla="*/ 414 w 574"/>
              <a:gd name="T17" fmla="*/ 287 h 575"/>
              <a:gd name="T18" fmla="*/ 287 w 574"/>
              <a:gd name="T19" fmla="*/ 16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129" y="575"/>
                  <a:pt x="0" y="446"/>
                  <a:pt x="0" y="287"/>
                </a:cubicBezTo>
                <a:cubicBezTo>
                  <a:pt x="0" y="129"/>
                  <a:pt x="129" y="0"/>
                  <a:pt x="287" y="0"/>
                </a:cubicBezTo>
                <a:cubicBezTo>
                  <a:pt x="446" y="0"/>
                  <a:pt x="574" y="129"/>
                  <a:pt x="574" y="287"/>
                </a:cubicBezTo>
                <a:cubicBezTo>
                  <a:pt x="574" y="446"/>
                  <a:pt x="446" y="575"/>
                  <a:pt x="287" y="575"/>
                </a:cubicBezTo>
                <a:close/>
                <a:moveTo>
                  <a:pt x="287" y="160"/>
                </a:moveTo>
                <a:cubicBezTo>
                  <a:pt x="217" y="160"/>
                  <a:pt x="160" y="217"/>
                  <a:pt x="160" y="287"/>
                </a:cubicBezTo>
                <a:cubicBezTo>
                  <a:pt x="160" y="358"/>
                  <a:pt x="217" y="415"/>
                  <a:pt x="287" y="415"/>
                </a:cubicBezTo>
                <a:cubicBezTo>
                  <a:pt x="357" y="415"/>
                  <a:pt x="414" y="358"/>
                  <a:pt x="414" y="287"/>
                </a:cubicBezTo>
                <a:cubicBezTo>
                  <a:pt x="414" y="217"/>
                  <a:pt x="357" y="160"/>
                  <a:pt x="287" y="16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241"/>
          <p:cNvSpPr>
            <a:spLocks noEditPoints="1"/>
          </p:cNvSpPr>
          <p:nvPr/>
        </p:nvSpPr>
        <p:spPr bwMode="auto">
          <a:xfrm>
            <a:off x="8614347" y="1237166"/>
            <a:ext cx="1682750" cy="1682750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249"/>
          <p:cNvSpPr>
            <a:spLocks noEditPoints="1"/>
          </p:cNvSpPr>
          <p:nvPr/>
        </p:nvSpPr>
        <p:spPr bwMode="auto">
          <a:xfrm>
            <a:off x="9228710" y="1853115"/>
            <a:ext cx="457200" cy="457200"/>
          </a:xfrm>
          <a:custGeom>
            <a:avLst/>
            <a:gdLst>
              <a:gd name="T0" fmla="*/ 181 w 363"/>
              <a:gd name="T1" fmla="*/ 363 h 363"/>
              <a:gd name="T2" fmla="*/ 0 w 363"/>
              <a:gd name="T3" fmla="*/ 181 h 363"/>
              <a:gd name="T4" fmla="*/ 181 w 363"/>
              <a:gd name="T5" fmla="*/ 0 h 363"/>
              <a:gd name="T6" fmla="*/ 363 w 363"/>
              <a:gd name="T7" fmla="*/ 181 h 363"/>
              <a:gd name="T8" fmla="*/ 181 w 363"/>
              <a:gd name="T9" fmla="*/ 363 h 363"/>
              <a:gd name="T10" fmla="*/ 181 w 363"/>
              <a:gd name="T11" fmla="*/ 120 h 363"/>
              <a:gd name="T12" fmla="*/ 120 w 363"/>
              <a:gd name="T13" fmla="*/ 181 h 363"/>
              <a:gd name="T14" fmla="*/ 181 w 363"/>
              <a:gd name="T15" fmla="*/ 243 h 363"/>
              <a:gd name="T16" fmla="*/ 243 w 363"/>
              <a:gd name="T17" fmla="*/ 181 h 363"/>
              <a:gd name="T18" fmla="*/ 181 w 363"/>
              <a:gd name="T19" fmla="*/ 12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3" h="363">
                <a:moveTo>
                  <a:pt x="181" y="363"/>
                </a:moveTo>
                <a:cubicBezTo>
                  <a:pt x="81" y="363"/>
                  <a:pt x="0" y="282"/>
                  <a:pt x="0" y="181"/>
                </a:cubicBezTo>
                <a:cubicBezTo>
                  <a:pt x="0" y="81"/>
                  <a:pt x="81" y="0"/>
                  <a:pt x="181" y="0"/>
                </a:cubicBezTo>
                <a:cubicBezTo>
                  <a:pt x="281" y="0"/>
                  <a:pt x="363" y="81"/>
                  <a:pt x="363" y="181"/>
                </a:cubicBezTo>
                <a:cubicBezTo>
                  <a:pt x="363" y="282"/>
                  <a:pt x="281" y="363"/>
                  <a:pt x="181" y="363"/>
                </a:cubicBezTo>
                <a:close/>
                <a:moveTo>
                  <a:pt x="181" y="120"/>
                </a:moveTo>
                <a:cubicBezTo>
                  <a:pt x="147" y="120"/>
                  <a:pt x="120" y="147"/>
                  <a:pt x="120" y="181"/>
                </a:cubicBezTo>
                <a:cubicBezTo>
                  <a:pt x="120" y="215"/>
                  <a:pt x="147" y="243"/>
                  <a:pt x="181" y="243"/>
                </a:cubicBezTo>
                <a:cubicBezTo>
                  <a:pt x="215" y="243"/>
                  <a:pt x="243" y="215"/>
                  <a:pt x="243" y="181"/>
                </a:cubicBezTo>
                <a:cubicBezTo>
                  <a:pt x="243" y="147"/>
                  <a:pt x="215" y="120"/>
                  <a:pt x="181" y="12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2"/>
          <p:cNvSpPr>
            <a:spLocks noEditPoints="1"/>
          </p:cNvSpPr>
          <p:nvPr/>
        </p:nvSpPr>
        <p:spPr bwMode="auto">
          <a:xfrm>
            <a:off x="7461600" y="4601994"/>
            <a:ext cx="1430338" cy="1428750"/>
          </a:xfrm>
          <a:custGeom>
            <a:avLst/>
            <a:gdLst>
              <a:gd name="T0" fmla="*/ 1013 w 1135"/>
              <a:gd name="T1" fmla="*/ 544 h 1134"/>
              <a:gd name="T2" fmla="*/ 1135 w 1135"/>
              <a:gd name="T3" fmla="*/ 472 h 1134"/>
              <a:gd name="T4" fmla="*/ 1107 w 1135"/>
              <a:gd name="T5" fmla="*/ 367 h 1134"/>
              <a:gd name="T6" fmla="*/ 965 w 1135"/>
              <a:gd name="T7" fmla="*/ 366 h 1134"/>
              <a:gd name="T8" fmla="*/ 866 w 1135"/>
              <a:gd name="T9" fmla="*/ 237 h 1134"/>
              <a:gd name="T10" fmla="*/ 901 w 1135"/>
              <a:gd name="T11" fmla="*/ 99 h 1134"/>
              <a:gd name="T12" fmla="*/ 808 w 1135"/>
              <a:gd name="T13" fmla="*/ 45 h 1134"/>
              <a:gd name="T14" fmla="*/ 706 w 1135"/>
              <a:gd name="T15" fmla="*/ 144 h 1134"/>
              <a:gd name="T16" fmla="*/ 544 w 1135"/>
              <a:gd name="T17" fmla="*/ 123 h 1134"/>
              <a:gd name="T18" fmla="*/ 472 w 1135"/>
              <a:gd name="T19" fmla="*/ 0 h 1134"/>
              <a:gd name="T20" fmla="*/ 367 w 1135"/>
              <a:gd name="T21" fmla="*/ 28 h 1134"/>
              <a:gd name="T22" fmla="*/ 365 w 1135"/>
              <a:gd name="T23" fmla="*/ 170 h 1134"/>
              <a:gd name="T24" fmla="*/ 237 w 1135"/>
              <a:gd name="T25" fmla="*/ 269 h 1134"/>
              <a:gd name="T26" fmla="*/ 99 w 1135"/>
              <a:gd name="T27" fmla="*/ 234 h 1134"/>
              <a:gd name="T28" fmla="*/ 45 w 1135"/>
              <a:gd name="T29" fmla="*/ 327 h 1134"/>
              <a:gd name="T30" fmla="*/ 144 w 1135"/>
              <a:gd name="T31" fmla="*/ 429 h 1134"/>
              <a:gd name="T32" fmla="*/ 123 w 1135"/>
              <a:gd name="T33" fmla="*/ 590 h 1134"/>
              <a:gd name="T34" fmla="*/ 0 w 1135"/>
              <a:gd name="T35" fmla="*/ 663 h 1134"/>
              <a:gd name="T36" fmla="*/ 28 w 1135"/>
              <a:gd name="T37" fmla="*/ 767 h 1134"/>
              <a:gd name="T38" fmla="*/ 171 w 1135"/>
              <a:gd name="T39" fmla="*/ 769 h 1134"/>
              <a:gd name="T40" fmla="*/ 269 w 1135"/>
              <a:gd name="T41" fmla="*/ 898 h 1134"/>
              <a:gd name="T42" fmla="*/ 234 w 1135"/>
              <a:gd name="T43" fmla="*/ 1036 h 1134"/>
              <a:gd name="T44" fmla="*/ 328 w 1135"/>
              <a:gd name="T45" fmla="*/ 1090 h 1134"/>
              <a:gd name="T46" fmla="*/ 429 w 1135"/>
              <a:gd name="T47" fmla="*/ 991 h 1134"/>
              <a:gd name="T48" fmla="*/ 591 w 1135"/>
              <a:gd name="T49" fmla="*/ 1012 h 1134"/>
              <a:gd name="T50" fmla="*/ 664 w 1135"/>
              <a:gd name="T51" fmla="*/ 1134 h 1134"/>
              <a:gd name="T52" fmla="*/ 768 w 1135"/>
              <a:gd name="T53" fmla="*/ 1106 h 1134"/>
              <a:gd name="T54" fmla="*/ 770 w 1135"/>
              <a:gd name="T55" fmla="*/ 964 h 1134"/>
              <a:gd name="T56" fmla="*/ 899 w 1135"/>
              <a:gd name="T57" fmla="*/ 865 h 1134"/>
              <a:gd name="T58" fmla="*/ 1036 w 1135"/>
              <a:gd name="T59" fmla="*/ 900 h 1134"/>
              <a:gd name="T60" fmla="*/ 1090 w 1135"/>
              <a:gd name="T61" fmla="*/ 807 h 1134"/>
              <a:gd name="T62" fmla="*/ 992 w 1135"/>
              <a:gd name="T63" fmla="*/ 705 h 1134"/>
              <a:gd name="T64" fmla="*/ 1013 w 1135"/>
              <a:gd name="T65" fmla="*/ 544 h 1134"/>
              <a:gd name="T66" fmla="*/ 593 w 1135"/>
              <a:gd name="T67" fmla="*/ 879 h 1134"/>
              <a:gd name="T68" fmla="*/ 256 w 1135"/>
              <a:gd name="T69" fmla="*/ 593 h 1134"/>
              <a:gd name="T70" fmla="*/ 543 w 1135"/>
              <a:gd name="T71" fmla="*/ 256 h 1134"/>
              <a:gd name="T72" fmla="*/ 879 w 1135"/>
              <a:gd name="T73" fmla="*/ 542 h 1134"/>
              <a:gd name="T74" fmla="*/ 593 w 1135"/>
              <a:gd name="T75" fmla="*/ 879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35" h="1134">
                <a:moveTo>
                  <a:pt x="1013" y="544"/>
                </a:moveTo>
                <a:cubicBezTo>
                  <a:pt x="1135" y="472"/>
                  <a:pt x="1135" y="472"/>
                  <a:pt x="1135" y="472"/>
                </a:cubicBezTo>
                <a:cubicBezTo>
                  <a:pt x="1107" y="367"/>
                  <a:pt x="1107" y="367"/>
                  <a:pt x="1107" y="367"/>
                </a:cubicBezTo>
                <a:cubicBezTo>
                  <a:pt x="965" y="366"/>
                  <a:pt x="965" y="366"/>
                  <a:pt x="965" y="366"/>
                </a:cubicBezTo>
                <a:cubicBezTo>
                  <a:pt x="940" y="317"/>
                  <a:pt x="906" y="273"/>
                  <a:pt x="866" y="237"/>
                </a:cubicBezTo>
                <a:cubicBezTo>
                  <a:pt x="901" y="99"/>
                  <a:pt x="901" y="99"/>
                  <a:pt x="901" y="99"/>
                </a:cubicBezTo>
                <a:cubicBezTo>
                  <a:pt x="808" y="45"/>
                  <a:pt x="808" y="45"/>
                  <a:pt x="808" y="45"/>
                </a:cubicBezTo>
                <a:cubicBezTo>
                  <a:pt x="706" y="144"/>
                  <a:pt x="706" y="144"/>
                  <a:pt x="706" y="144"/>
                </a:cubicBezTo>
                <a:cubicBezTo>
                  <a:pt x="655" y="127"/>
                  <a:pt x="601" y="120"/>
                  <a:pt x="544" y="123"/>
                </a:cubicBezTo>
                <a:cubicBezTo>
                  <a:pt x="472" y="0"/>
                  <a:pt x="472" y="0"/>
                  <a:pt x="472" y="0"/>
                </a:cubicBezTo>
                <a:cubicBezTo>
                  <a:pt x="367" y="28"/>
                  <a:pt x="367" y="28"/>
                  <a:pt x="367" y="28"/>
                </a:cubicBezTo>
                <a:cubicBezTo>
                  <a:pt x="365" y="170"/>
                  <a:pt x="365" y="170"/>
                  <a:pt x="365" y="170"/>
                </a:cubicBezTo>
                <a:cubicBezTo>
                  <a:pt x="317" y="195"/>
                  <a:pt x="273" y="229"/>
                  <a:pt x="237" y="269"/>
                </a:cubicBezTo>
                <a:cubicBezTo>
                  <a:pt x="99" y="234"/>
                  <a:pt x="99" y="234"/>
                  <a:pt x="99" y="234"/>
                </a:cubicBezTo>
                <a:cubicBezTo>
                  <a:pt x="45" y="327"/>
                  <a:pt x="45" y="327"/>
                  <a:pt x="45" y="327"/>
                </a:cubicBezTo>
                <a:cubicBezTo>
                  <a:pt x="144" y="429"/>
                  <a:pt x="144" y="429"/>
                  <a:pt x="144" y="429"/>
                </a:cubicBezTo>
                <a:cubicBezTo>
                  <a:pt x="128" y="480"/>
                  <a:pt x="120" y="534"/>
                  <a:pt x="123" y="590"/>
                </a:cubicBezTo>
                <a:cubicBezTo>
                  <a:pt x="0" y="663"/>
                  <a:pt x="0" y="663"/>
                  <a:pt x="0" y="663"/>
                </a:cubicBezTo>
                <a:cubicBezTo>
                  <a:pt x="28" y="767"/>
                  <a:pt x="28" y="767"/>
                  <a:pt x="28" y="767"/>
                </a:cubicBezTo>
                <a:cubicBezTo>
                  <a:pt x="171" y="769"/>
                  <a:pt x="171" y="769"/>
                  <a:pt x="171" y="769"/>
                </a:cubicBezTo>
                <a:cubicBezTo>
                  <a:pt x="195" y="818"/>
                  <a:pt x="229" y="862"/>
                  <a:pt x="269" y="898"/>
                </a:cubicBezTo>
                <a:cubicBezTo>
                  <a:pt x="234" y="1036"/>
                  <a:pt x="234" y="1036"/>
                  <a:pt x="234" y="1036"/>
                </a:cubicBezTo>
                <a:cubicBezTo>
                  <a:pt x="328" y="1090"/>
                  <a:pt x="328" y="1090"/>
                  <a:pt x="328" y="1090"/>
                </a:cubicBezTo>
                <a:cubicBezTo>
                  <a:pt x="429" y="991"/>
                  <a:pt x="429" y="991"/>
                  <a:pt x="429" y="991"/>
                </a:cubicBezTo>
                <a:cubicBezTo>
                  <a:pt x="480" y="1008"/>
                  <a:pt x="535" y="1015"/>
                  <a:pt x="591" y="1012"/>
                </a:cubicBezTo>
                <a:cubicBezTo>
                  <a:pt x="664" y="1134"/>
                  <a:pt x="664" y="1134"/>
                  <a:pt x="664" y="1134"/>
                </a:cubicBezTo>
                <a:cubicBezTo>
                  <a:pt x="768" y="1106"/>
                  <a:pt x="768" y="1106"/>
                  <a:pt x="768" y="1106"/>
                </a:cubicBezTo>
                <a:cubicBezTo>
                  <a:pt x="770" y="964"/>
                  <a:pt x="770" y="964"/>
                  <a:pt x="770" y="964"/>
                </a:cubicBezTo>
                <a:cubicBezTo>
                  <a:pt x="819" y="939"/>
                  <a:pt x="863" y="906"/>
                  <a:pt x="899" y="865"/>
                </a:cubicBezTo>
                <a:cubicBezTo>
                  <a:pt x="1036" y="900"/>
                  <a:pt x="1036" y="900"/>
                  <a:pt x="1036" y="900"/>
                </a:cubicBezTo>
                <a:cubicBezTo>
                  <a:pt x="1090" y="807"/>
                  <a:pt x="1090" y="807"/>
                  <a:pt x="1090" y="807"/>
                </a:cubicBezTo>
                <a:cubicBezTo>
                  <a:pt x="992" y="705"/>
                  <a:pt x="992" y="705"/>
                  <a:pt x="992" y="705"/>
                </a:cubicBezTo>
                <a:cubicBezTo>
                  <a:pt x="1008" y="654"/>
                  <a:pt x="1015" y="600"/>
                  <a:pt x="1013" y="544"/>
                </a:cubicBezTo>
                <a:close/>
                <a:moveTo>
                  <a:pt x="593" y="879"/>
                </a:moveTo>
                <a:cubicBezTo>
                  <a:pt x="421" y="893"/>
                  <a:pt x="270" y="764"/>
                  <a:pt x="256" y="593"/>
                </a:cubicBezTo>
                <a:cubicBezTo>
                  <a:pt x="243" y="421"/>
                  <a:pt x="371" y="270"/>
                  <a:pt x="543" y="256"/>
                </a:cubicBezTo>
                <a:cubicBezTo>
                  <a:pt x="714" y="242"/>
                  <a:pt x="865" y="370"/>
                  <a:pt x="879" y="542"/>
                </a:cubicBezTo>
                <a:cubicBezTo>
                  <a:pt x="893" y="714"/>
                  <a:pt x="765" y="865"/>
                  <a:pt x="593" y="87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50"/>
          <p:cNvSpPr>
            <a:spLocks noEditPoints="1"/>
          </p:cNvSpPr>
          <p:nvPr/>
        </p:nvSpPr>
        <p:spPr bwMode="auto">
          <a:xfrm>
            <a:off x="7960075" y="5102057"/>
            <a:ext cx="431800" cy="433387"/>
          </a:xfrm>
          <a:custGeom>
            <a:avLst/>
            <a:gdLst>
              <a:gd name="T0" fmla="*/ 171 w 343"/>
              <a:gd name="T1" fmla="*/ 343 h 343"/>
              <a:gd name="T2" fmla="*/ 0 w 343"/>
              <a:gd name="T3" fmla="*/ 171 h 343"/>
              <a:gd name="T4" fmla="*/ 171 w 343"/>
              <a:gd name="T5" fmla="*/ 0 h 343"/>
              <a:gd name="T6" fmla="*/ 343 w 343"/>
              <a:gd name="T7" fmla="*/ 171 h 343"/>
              <a:gd name="T8" fmla="*/ 171 w 343"/>
              <a:gd name="T9" fmla="*/ 343 h 343"/>
              <a:gd name="T10" fmla="*/ 171 w 343"/>
              <a:gd name="T11" fmla="*/ 100 h 343"/>
              <a:gd name="T12" fmla="*/ 100 w 343"/>
              <a:gd name="T13" fmla="*/ 171 h 343"/>
              <a:gd name="T14" fmla="*/ 171 w 343"/>
              <a:gd name="T15" fmla="*/ 243 h 343"/>
              <a:gd name="T16" fmla="*/ 243 w 343"/>
              <a:gd name="T17" fmla="*/ 171 h 343"/>
              <a:gd name="T18" fmla="*/ 171 w 343"/>
              <a:gd name="T19" fmla="*/ 10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3" h="343">
                <a:moveTo>
                  <a:pt x="171" y="343"/>
                </a:moveTo>
                <a:cubicBezTo>
                  <a:pt x="77" y="343"/>
                  <a:pt x="0" y="266"/>
                  <a:pt x="0" y="171"/>
                </a:cubicBezTo>
                <a:cubicBezTo>
                  <a:pt x="0" y="77"/>
                  <a:pt x="77" y="0"/>
                  <a:pt x="171" y="0"/>
                </a:cubicBezTo>
                <a:cubicBezTo>
                  <a:pt x="266" y="0"/>
                  <a:pt x="343" y="77"/>
                  <a:pt x="343" y="171"/>
                </a:cubicBezTo>
                <a:cubicBezTo>
                  <a:pt x="343" y="266"/>
                  <a:pt x="266" y="343"/>
                  <a:pt x="171" y="343"/>
                </a:cubicBezTo>
                <a:close/>
                <a:moveTo>
                  <a:pt x="171" y="100"/>
                </a:moveTo>
                <a:cubicBezTo>
                  <a:pt x="132" y="100"/>
                  <a:pt x="100" y="132"/>
                  <a:pt x="100" y="171"/>
                </a:cubicBezTo>
                <a:cubicBezTo>
                  <a:pt x="100" y="211"/>
                  <a:pt x="132" y="243"/>
                  <a:pt x="171" y="243"/>
                </a:cubicBezTo>
                <a:cubicBezTo>
                  <a:pt x="211" y="243"/>
                  <a:pt x="243" y="211"/>
                  <a:pt x="243" y="171"/>
                </a:cubicBezTo>
                <a:cubicBezTo>
                  <a:pt x="243" y="132"/>
                  <a:pt x="211" y="100"/>
                  <a:pt x="171" y="100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55"/>
          <p:cNvSpPr>
            <a:spLocks noChangeAspect="1"/>
          </p:cNvSpPr>
          <p:nvPr/>
        </p:nvSpPr>
        <p:spPr>
          <a:xfrm>
            <a:off x="978382" y="3284707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96"/>
          <p:cNvSpPr>
            <a:spLocks noChangeArrowheads="1"/>
          </p:cNvSpPr>
          <p:nvPr/>
        </p:nvSpPr>
        <p:spPr bwMode="auto">
          <a:xfrm>
            <a:off x="1111979" y="3440839"/>
            <a:ext cx="298016" cy="261093"/>
          </a:xfrm>
          <a:custGeom>
            <a:avLst/>
            <a:gdLst>
              <a:gd name="T0" fmla="*/ 442 w 497"/>
              <a:gd name="T1" fmla="*/ 0 h 435"/>
              <a:gd name="T2" fmla="*/ 442 w 497"/>
              <a:gd name="T3" fmla="*/ 0 h 435"/>
              <a:gd name="T4" fmla="*/ 53 w 497"/>
              <a:gd name="T5" fmla="*/ 0 h 435"/>
              <a:gd name="T6" fmla="*/ 0 w 497"/>
              <a:gd name="T7" fmla="*/ 44 h 435"/>
              <a:gd name="T8" fmla="*/ 0 w 497"/>
              <a:gd name="T9" fmla="*/ 319 h 435"/>
              <a:gd name="T10" fmla="*/ 44 w 497"/>
              <a:gd name="T11" fmla="*/ 381 h 435"/>
              <a:gd name="T12" fmla="*/ 160 w 497"/>
              <a:gd name="T13" fmla="*/ 399 h 435"/>
              <a:gd name="T14" fmla="*/ 123 w 497"/>
              <a:gd name="T15" fmla="*/ 434 h 435"/>
              <a:gd name="T16" fmla="*/ 372 w 497"/>
              <a:gd name="T17" fmla="*/ 434 h 435"/>
              <a:gd name="T18" fmla="*/ 336 w 497"/>
              <a:gd name="T19" fmla="*/ 399 h 435"/>
              <a:gd name="T20" fmla="*/ 451 w 497"/>
              <a:gd name="T21" fmla="*/ 381 h 435"/>
              <a:gd name="T22" fmla="*/ 496 w 497"/>
              <a:gd name="T23" fmla="*/ 319 h 435"/>
              <a:gd name="T24" fmla="*/ 496 w 497"/>
              <a:gd name="T25" fmla="*/ 44 h 435"/>
              <a:gd name="T26" fmla="*/ 442 w 497"/>
              <a:gd name="T27" fmla="*/ 0 h 435"/>
              <a:gd name="T28" fmla="*/ 442 w 497"/>
              <a:gd name="T29" fmla="*/ 319 h 435"/>
              <a:gd name="T30" fmla="*/ 442 w 497"/>
              <a:gd name="T31" fmla="*/ 319 h 435"/>
              <a:gd name="T32" fmla="*/ 53 w 497"/>
              <a:gd name="T33" fmla="*/ 319 h 435"/>
              <a:gd name="T34" fmla="*/ 53 w 497"/>
              <a:gd name="T35" fmla="*/ 44 h 435"/>
              <a:gd name="T36" fmla="*/ 442 w 497"/>
              <a:gd name="T37" fmla="*/ 44 h 435"/>
              <a:gd name="T38" fmla="*/ 442 w 497"/>
              <a:gd name="T39" fmla="*/ 31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7" h="435">
                <a:moveTo>
                  <a:pt x="442" y="0"/>
                </a:moveTo>
                <a:lnTo>
                  <a:pt x="442" y="0"/>
                </a:lnTo>
                <a:cubicBezTo>
                  <a:pt x="53" y="0"/>
                  <a:pt x="53" y="0"/>
                  <a:pt x="53" y="0"/>
                </a:cubicBezTo>
                <a:cubicBezTo>
                  <a:pt x="26" y="0"/>
                  <a:pt x="0" y="17"/>
                  <a:pt x="0" y="44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45"/>
                  <a:pt x="17" y="372"/>
                  <a:pt x="44" y="381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399"/>
                  <a:pt x="62" y="434"/>
                  <a:pt x="123" y="434"/>
                </a:cubicBezTo>
                <a:cubicBezTo>
                  <a:pt x="372" y="434"/>
                  <a:pt x="372" y="434"/>
                  <a:pt x="372" y="434"/>
                </a:cubicBezTo>
                <a:cubicBezTo>
                  <a:pt x="434" y="434"/>
                  <a:pt x="336" y="399"/>
                  <a:pt x="336" y="399"/>
                </a:cubicBezTo>
                <a:cubicBezTo>
                  <a:pt x="451" y="381"/>
                  <a:pt x="451" y="381"/>
                  <a:pt x="451" y="381"/>
                </a:cubicBezTo>
                <a:cubicBezTo>
                  <a:pt x="479" y="372"/>
                  <a:pt x="496" y="345"/>
                  <a:pt x="496" y="319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7"/>
                  <a:pt x="470" y="0"/>
                  <a:pt x="442" y="0"/>
                </a:cubicBezTo>
                <a:close/>
                <a:moveTo>
                  <a:pt x="442" y="319"/>
                </a:moveTo>
                <a:lnTo>
                  <a:pt x="442" y="319"/>
                </a:lnTo>
                <a:cubicBezTo>
                  <a:pt x="53" y="319"/>
                  <a:pt x="53" y="319"/>
                  <a:pt x="53" y="319"/>
                </a:cubicBezTo>
                <a:cubicBezTo>
                  <a:pt x="53" y="44"/>
                  <a:pt x="53" y="44"/>
                  <a:pt x="53" y="44"/>
                </a:cubicBezTo>
                <a:cubicBezTo>
                  <a:pt x="442" y="44"/>
                  <a:pt x="442" y="44"/>
                  <a:pt x="442" y="44"/>
                </a:cubicBezTo>
                <a:lnTo>
                  <a:pt x="442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61"/>
          <p:cNvSpPr>
            <a:spLocks noChangeAspect="1"/>
          </p:cNvSpPr>
          <p:nvPr/>
        </p:nvSpPr>
        <p:spPr>
          <a:xfrm>
            <a:off x="3737919" y="3320790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9"/>
          <p:cNvSpPr>
            <a:spLocks noChangeArrowheads="1"/>
          </p:cNvSpPr>
          <p:nvPr/>
        </p:nvSpPr>
        <p:spPr bwMode="auto">
          <a:xfrm>
            <a:off x="3881340" y="3458328"/>
            <a:ext cx="266367" cy="276915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58"/>
          <p:cNvSpPr>
            <a:spLocks noChangeAspect="1"/>
          </p:cNvSpPr>
          <p:nvPr/>
        </p:nvSpPr>
        <p:spPr>
          <a:xfrm>
            <a:off x="978382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66"/>
          <p:cNvSpPr>
            <a:spLocks noChangeArrowheads="1"/>
          </p:cNvSpPr>
          <p:nvPr/>
        </p:nvSpPr>
        <p:spPr bwMode="auto">
          <a:xfrm>
            <a:off x="1124679" y="4356609"/>
            <a:ext cx="232083" cy="266367"/>
          </a:xfrm>
          <a:custGeom>
            <a:avLst/>
            <a:gdLst>
              <a:gd name="T0" fmla="*/ 371 w 390"/>
              <a:gd name="T1" fmla="*/ 0 h 445"/>
              <a:gd name="T2" fmla="*/ 371 w 390"/>
              <a:gd name="T3" fmla="*/ 0 h 445"/>
              <a:gd name="T4" fmla="*/ 310 w 390"/>
              <a:gd name="T5" fmla="*/ 0 h 445"/>
              <a:gd name="T6" fmla="*/ 292 w 390"/>
              <a:gd name="T7" fmla="*/ 28 h 445"/>
              <a:gd name="T8" fmla="*/ 292 w 390"/>
              <a:gd name="T9" fmla="*/ 444 h 445"/>
              <a:gd name="T10" fmla="*/ 389 w 390"/>
              <a:gd name="T11" fmla="*/ 444 h 445"/>
              <a:gd name="T12" fmla="*/ 389 w 390"/>
              <a:gd name="T13" fmla="*/ 28 h 445"/>
              <a:gd name="T14" fmla="*/ 371 w 390"/>
              <a:gd name="T15" fmla="*/ 0 h 445"/>
              <a:gd name="T16" fmla="*/ 221 w 390"/>
              <a:gd name="T17" fmla="*/ 151 h 445"/>
              <a:gd name="T18" fmla="*/ 221 w 390"/>
              <a:gd name="T19" fmla="*/ 151 h 445"/>
              <a:gd name="T20" fmla="*/ 168 w 390"/>
              <a:gd name="T21" fmla="*/ 151 h 445"/>
              <a:gd name="T22" fmla="*/ 141 w 390"/>
              <a:gd name="T23" fmla="*/ 178 h 445"/>
              <a:gd name="T24" fmla="*/ 141 w 390"/>
              <a:gd name="T25" fmla="*/ 444 h 445"/>
              <a:gd name="T26" fmla="*/ 248 w 390"/>
              <a:gd name="T27" fmla="*/ 444 h 445"/>
              <a:gd name="T28" fmla="*/ 248 w 390"/>
              <a:gd name="T29" fmla="*/ 178 h 445"/>
              <a:gd name="T30" fmla="*/ 221 w 390"/>
              <a:gd name="T31" fmla="*/ 151 h 445"/>
              <a:gd name="T32" fmla="*/ 70 w 390"/>
              <a:gd name="T33" fmla="*/ 302 h 445"/>
              <a:gd name="T34" fmla="*/ 70 w 390"/>
              <a:gd name="T35" fmla="*/ 302 h 445"/>
              <a:gd name="T36" fmla="*/ 17 w 390"/>
              <a:gd name="T37" fmla="*/ 302 h 445"/>
              <a:gd name="T38" fmla="*/ 0 w 390"/>
              <a:gd name="T39" fmla="*/ 319 h 445"/>
              <a:gd name="T40" fmla="*/ 0 w 390"/>
              <a:gd name="T41" fmla="*/ 444 h 445"/>
              <a:gd name="T42" fmla="*/ 97 w 390"/>
              <a:gd name="T43" fmla="*/ 444 h 445"/>
              <a:gd name="T44" fmla="*/ 97 w 390"/>
              <a:gd name="T45" fmla="*/ 319 h 445"/>
              <a:gd name="T46" fmla="*/ 70 w 390"/>
              <a:gd name="T47" fmla="*/ 302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64"/>
          <p:cNvSpPr>
            <a:spLocks noChangeAspect="1"/>
          </p:cNvSpPr>
          <p:nvPr/>
        </p:nvSpPr>
        <p:spPr>
          <a:xfrm>
            <a:off x="3728576" y="4227824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ChangeArrowheads="1"/>
          </p:cNvSpPr>
          <p:nvPr/>
        </p:nvSpPr>
        <p:spPr bwMode="auto">
          <a:xfrm>
            <a:off x="3876171" y="4373274"/>
            <a:ext cx="287467" cy="261092"/>
          </a:xfrm>
          <a:custGeom>
            <a:avLst/>
            <a:gdLst>
              <a:gd name="T0" fmla="*/ 239 w 480"/>
              <a:gd name="T1" fmla="*/ 328 h 436"/>
              <a:gd name="T2" fmla="*/ 239 w 480"/>
              <a:gd name="T3" fmla="*/ 328 h 436"/>
              <a:gd name="T4" fmla="*/ 186 w 480"/>
              <a:gd name="T5" fmla="*/ 382 h 436"/>
              <a:gd name="T6" fmla="*/ 239 w 480"/>
              <a:gd name="T7" fmla="*/ 435 h 436"/>
              <a:gd name="T8" fmla="*/ 292 w 480"/>
              <a:gd name="T9" fmla="*/ 382 h 436"/>
              <a:gd name="T10" fmla="*/ 239 w 480"/>
              <a:gd name="T11" fmla="*/ 328 h 436"/>
              <a:gd name="T12" fmla="*/ 133 w 480"/>
              <a:gd name="T13" fmla="*/ 275 h 436"/>
              <a:gd name="T14" fmla="*/ 133 w 480"/>
              <a:gd name="T15" fmla="*/ 275 h 436"/>
              <a:gd name="T16" fmla="*/ 168 w 480"/>
              <a:gd name="T17" fmla="*/ 311 h 436"/>
              <a:gd name="T18" fmla="*/ 310 w 480"/>
              <a:gd name="T19" fmla="*/ 311 h 436"/>
              <a:gd name="T20" fmla="*/ 345 w 480"/>
              <a:gd name="T21" fmla="*/ 275 h 436"/>
              <a:gd name="T22" fmla="*/ 133 w 480"/>
              <a:gd name="T23" fmla="*/ 275 h 436"/>
              <a:gd name="T24" fmla="*/ 62 w 480"/>
              <a:gd name="T25" fmla="*/ 204 h 436"/>
              <a:gd name="T26" fmla="*/ 62 w 480"/>
              <a:gd name="T27" fmla="*/ 204 h 436"/>
              <a:gd name="T28" fmla="*/ 98 w 480"/>
              <a:gd name="T29" fmla="*/ 240 h 436"/>
              <a:gd name="T30" fmla="*/ 381 w 480"/>
              <a:gd name="T31" fmla="*/ 240 h 436"/>
              <a:gd name="T32" fmla="*/ 417 w 480"/>
              <a:gd name="T33" fmla="*/ 204 h 436"/>
              <a:gd name="T34" fmla="*/ 62 w 480"/>
              <a:gd name="T35" fmla="*/ 204 h 436"/>
              <a:gd name="T36" fmla="*/ 0 w 480"/>
              <a:gd name="T37" fmla="*/ 134 h 436"/>
              <a:gd name="T38" fmla="*/ 0 w 480"/>
              <a:gd name="T39" fmla="*/ 134 h 436"/>
              <a:gd name="T40" fmla="*/ 26 w 480"/>
              <a:gd name="T41" fmla="*/ 169 h 436"/>
              <a:gd name="T42" fmla="*/ 443 w 480"/>
              <a:gd name="T43" fmla="*/ 169 h 436"/>
              <a:gd name="T44" fmla="*/ 479 w 480"/>
              <a:gd name="T45" fmla="*/ 134 h 436"/>
              <a:gd name="T46" fmla="*/ 0 w 480"/>
              <a:gd name="T47" fmla="*/ 134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80" h="436">
                <a:moveTo>
                  <a:pt x="239" y="328"/>
                </a:moveTo>
                <a:lnTo>
                  <a:pt x="239" y="328"/>
                </a:lnTo>
                <a:cubicBezTo>
                  <a:pt x="213" y="328"/>
                  <a:pt x="186" y="355"/>
                  <a:pt x="186" y="382"/>
                </a:cubicBezTo>
                <a:cubicBezTo>
                  <a:pt x="186" y="409"/>
                  <a:pt x="213" y="435"/>
                  <a:pt x="239" y="435"/>
                </a:cubicBezTo>
                <a:cubicBezTo>
                  <a:pt x="266" y="435"/>
                  <a:pt x="292" y="409"/>
                  <a:pt x="292" y="382"/>
                </a:cubicBezTo>
                <a:cubicBezTo>
                  <a:pt x="292" y="355"/>
                  <a:pt x="266" y="328"/>
                  <a:pt x="239" y="328"/>
                </a:cubicBezTo>
                <a:close/>
                <a:moveTo>
                  <a:pt x="133" y="275"/>
                </a:moveTo>
                <a:lnTo>
                  <a:pt x="133" y="275"/>
                </a:lnTo>
                <a:cubicBezTo>
                  <a:pt x="168" y="311"/>
                  <a:pt x="168" y="311"/>
                  <a:pt x="168" y="311"/>
                </a:cubicBezTo>
                <a:cubicBezTo>
                  <a:pt x="204" y="275"/>
                  <a:pt x="266" y="275"/>
                  <a:pt x="310" y="311"/>
                </a:cubicBezTo>
                <a:cubicBezTo>
                  <a:pt x="345" y="275"/>
                  <a:pt x="345" y="275"/>
                  <a:pt x="345" y="275"/>
                </a:cubicBezTo>
                <a:cubicBezTo>
                  <a:pt x="283" y="222"/>
                  <a:pt x="195" y="222"/>
                  <a:pt x="133" y="275"/>
                </a:cubicBezTo>
                <a:close/>
                <a:moveTo>
                  <a:pt x="62" y="204"/>
                </a:moveTo>
                <a:lnTo>
                  <a:pt x="62" y="204"/>
                </a:lnTo>
                <a:cubicBezTo>
                  <a:pt x="98" y="240"/>
                  <a:pt x="98" y="240"/>
                  <a:pt x="98" y="240"/>
                </a:cubicBezTo>
                <a:cubicBezTo>
                  <a:pt x="177" y="169"/>
                  <a:pt x="301" y="169"/>
                  <a:pt x="381" y="240"/>
                </a:cubicBezTo>
                <a:cubicBezTo>
                  <a:pt x="417" y="204"/>
                  <a:pt x="417" y="204"/>
                  <a:pt x="417" y="204"/>
                </a:cubicBezTo>
                <a:cubicBezTo>
                  <a:pt x="319" y="107"/>
                  <a:pt x="160" y="107"/>
                  <a:pt x="62" y="204"/>
                </a:cubicBezTo>
                <a:close/>
                <a:moveTo>
                  <a:pt x="0" y="134"/>
                </a:moveTo>
                <a:lnTo>
                  <a:pt x="0" y="134"/>
                </a:lnTo>
                <a:cubicBezTo>
                  <a:pt x="26" y="169"/>
                  <a:pt x="26" y="169"/>
                  <a:pt x="26" y="169"/>
                </a:cubicBezTo>
                <a:cubicBezTo>
                  <a:pt x="142" y="54"/>
                  <a:pt x="328" y="54"/>
                  <a:pt x="443" y="169"/>
                </a:cubicBezTo>
                <a:cubicBezTo>
                  <a:pt x="479" y="134"/>
                  <a:pt x="479" y="134"/>
                  <a:pt x="479" y="134"/>
                </a:cubicBezTo>
                <a:cubicBezTo>
                  <a:pt x="345" y="0"/>
                  <a:pt x="133" y="0"/>
                  <a:pt x="0" y="1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67"/>
          <p:cNvSpPr>
            <a:spLocks noChangeAspect="1"/>
          </p:cNvSpPr>
          <p:nvPr/>
        </p:nvSpPr>
        <p:spPr>
          <a:xfrm>
            <a:off x="978382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54"/>
          <p:cNvSpPr>
            <a:spLocks noChangeArrowheads="1"/>
          </p:cNvSpPr>
          <p:nvPr/>
        </p:nvSpPr>
        <p:spPr bwMode="auto">
          <a:xfrm>
            <a:off x="1145646" y="5411787"/>
            <a:ext cx="213623" cy="290103"/>
          </a:xfrm>
          <a:custGeom>
            <a:avLst/>
            <a:gdLst>
              <a:gd name="T0" fmla="*/ 346 w 355"/>
              <a:gd name="T1" fmla="*/ 132 h 487"/>
              <a:gd name="T2" fmla="*/ 346 w 355"/>
              <a:gd name="T3" fmla="*/ 132 h 487"/>
              <a:gd name="T4" fmla="*/ 116 w 355"/>
              <a:gd name="T5" fmla="*/ 17 h 487"/>
              <a:gd name="T6" fmla="*/ 9 w 355"/>
              <a:gd name="T7" fmla="*/ 53 h 487"/>
              <a:gd name="T8" fmla="*/ 0 w 355"/>
              <a:gd name="T9" fmla="*/ 79 h 487"/>
              <a:gd name="T10" fmla="*/ 9 w 355"/>
              <a:gd name="T11" fmla="*/ 345 h 487"/>
              <a:gd name="T12" fmla="*/ 18 w 355"/>
              <a:gd name="T13" fmla="*/ 363 h 487"/>
              <a:gd name="T14" fmla="*/ 222 w 355"/>
              <a:gd name="T15" fmla="*/ 486 h 487"/>
              <a:gd name="T16" fmla="*/ 231 w 355"/>
              <a:gd name="T17" fmla="*/ 486 h 487"/>
              <a:gd name="T18" fmla="*/ 240 w 355"/>
              <a:gd name="T19" fmla="*/ 486 h 487"/>
              <a:gd name="T20" fmla="*/ 248 w 355"/>
              <a:gd name="T21" fmla="*/ 478 h 487"/>
              <a:gd name="T22" fmla="*/ 248 w 355"/>
              <a:gd name="T23" fmla="*/ 203 h 487"/>
              <a:gd name="T24" fmla="*/ 240 w 355"/>
              <a:gd name="T25" fmla="*/ 185 h 487"/>
              <a:gd name="T26" fmla="*/ 44 w 355"/>
              <a:gd name="T27" fmla="*/ 70 h 487"/>
              <a:gd name="T28" fmla="*/ 71 w 355"/>
              <a:gd name="T29" fmla="*/ 53 h 487"/>
              <a:gd name="T30" fmla="*/ 107 w 355"/>
              <a:gd name="T31" fmla="*/ 44 h 487"/>
              <a:gd name="T32" fmla="*/ 301 w 355"/>
              <a:gd name="T33" fmla="*/ 150 h 487"/>
              <a:gd name="T34" fmla="*/ 310 w 355"/>
              <a:gd name="T35" fmla="*/ 159 h 487"/>
              <a:gd name="T36" fmla="*/ 310 w 355"/>
              <a:gd name="T37" fmla="*/ 425 h 487"/>
              <a:gd name="T38" fmla="*/ 328 w 355"/>
              <a:gd name="T39" fmla="*/ 442 h 487"/>
              <a:gd name="T40" fmla="*/ 354 w 355"/>
              <a:gd name="T41" fmla="*/ 425 h 487"/>
              <a:gd name="T42" fmla="*/ 354 w 355"/>
              <a:gd name="T43" fmla="*/ 141 h 487"/>
              <a:gd name="T44" fmla="*/ 346 w 355"/>
              <a:gd name="T45" fmla="*/ 132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Oval 70"/>
          <p:cNvSpPr>
            <a:spLocks noChangeAspect="1"/>
          </p:cNvSpPr>
          <p:nvPr/>
        </p:nvSpPr>
        <p:spPr>
          <a:xfrm>
            <a:off x="3728576" y="5276381"/>
            <a:ext cx="551992" cy="55199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123"/>
          <p:cNvSpPr>
            <a:spLocks noChangeArrowheads="1"/>
          </p:cNvSpPr>
          <p:nvPr/>
        </p:nvSpPr>
        <p:spPr bwMode="auto">
          <a:xfrm>
            <a:off x="3867513" y="5425158"/>
            <a:ext cx="271641" cy="27691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69336" y="2211509"/>
            <a:ext cx="5208382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1069336" y="1889559"/>
            <a:ext cx="2752879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1663971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1668052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4420355" y="335084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424436" y="363674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1663971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1668052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4420355" y="4250163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4424436" y="4536068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1663971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1668052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4420355" y="5324062"/>
            <a:ext cx="85439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4424436" y="5609967"/>
            <a:ext cx="172679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93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7791"/>
          <a:stretch/>
        </p:blipFill>
        <p:spPr>
          <a:xfrm>
            <a:off x="8484554" y="3309727"/>
            <a:ext cx="2277326" cy="21596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1343"/>
          <a:stretch/>
        </p:blipFill>
        <p:spPr>
          <a:xfrm>
            <a:off x="6150836" y="1888956"/>
            <a:ext cx="2285166" cy="1930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b="14429"/>
          <a:stretch/>
        </p:blipFill>
        <p:spPr>
          <a:xfrm>
            <a:off x="3853229" y="1894235"/>
            <a:ext cx="2254782" cy="1603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l="29644"/>
          <a:stretch/>
        </p:blipFill>
        <p:spPr>
          <a:xfrm>
            <a:off x="1506916" y="1888955"/>
            <a:ext cx="2278499" cy="21599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r="11134"/>
          <a:stretch/>
        </p:blipFill>
        <p:spPr>
          <a:xfrm>
            <a:off x="6156564" y="3865226"/>
            <a:ext cx="2279438" cy="1604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3233" y="3543775"/>
            <a:ext cx="2254778" cy="1925566"/>
          </a:xfrm>
          <a:prstGeom prst="rect">
            <a:avLst/>
          </a:prstGeom>
        </p:spPr>
      </p:pic>
      <p:sp>
        <p:nvSpPr>
          <p:cNvPr id="9" name="Rectangle 33"/>
          <p:cNvSpPr/>
          <p:nvPr/>
        </p:nvSpPr>
        <p:spPr>
          <a:xfrm>
            <a:off x="1506916" y="4107962"/>
            <a:ext cx="227521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Rectangle 34"/>
          <p:cNvSpPr/>
          <p:nvPr/>
        </p:nvSpPr>
        <p:spPr>
          <a:xfrm>
            <a:off x="8484555" y="1892080"/>
            <a:ext cx="2277325" cy="1361377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223079" y="2169506"/>
            <a:ext cx="800276" cy="800276"/>
            <a:chOff x="-753453" y="3169818"/>
            <a:chExt cx="203200" cy="203200"/>
          </a:xfrm>
          <a:solidFill>
            <a:schemeClr val="bg1"/>
          </a:solidFill>
        </p:grpSpPr>
        <p:sp>
          <p:nvSpPr>
            <p:cNvPr id="12" name="Freeform 75"/>
            <p:cNvSpPr>
              <a:spLocks noEditPoints="1"/>
            </p:cNvSpPr>
            <p:nvPr/>
          </p:nvSpPr>
          <p:spPr bwMode="auto">
            <a:xfrm>
              <a:off x="-753453" y="3169818"/>
              <a:ext cx="203200" cy="203200"/>
            </a:xfrm>
            <a:custGeom>
              <a:avLst/>
              <a:gdLst>
                <a:gd name="T0" fmla="*/ 239 w 288"/>
                <a:gd name="T1" fmla="*/ 102 h 288"/>
                <a:gd name="T2" fmla="*/ 245 w 288"/>
                <a:gd name="T3" fmla="*/ 108 h 288"/>
                <a:gd name="T4" fmla="*/ 243 w 288"/>
                <a:gd name="T5" fmla="*/ 116 h 288"/>
                <a:gd name="T6" fmla="*/ 240 w 288"/>
                <a:gd name="T7" fmla="*/ 201 h 288"/>
                <a:gd name="T8" fmla="*/ 240 w 288"/>
                <a:gd name="T9" fmla="*/ 197 h 288"/>
                <a:gd name="T10" fmla="*/ 28 w 288"/>
                <a:gd name="T11" fmla="*/ 144 h 288"/>
                <a:gd name="T12" fmla="*/ 48 w 288"/>
                <a:gd name="T13" fmla="*/ 120 h 288"/>
                <a:gd name="T14" fmla="*/ 55 w 288"/>
                <a:gd name="T15" fmla="*/ 125 h 288"/>
                <a:gd name="T16" fmla="*/ 73 w 288"/>
                <a:gd name="T17" fmla="*/ 147 h 288"/>
                <a:gd name="T18" fmla="*/ 98 w 288"/>
                <a:gd name="T19" fmla="*/ 162 h 288"/>
                <a:gd name="T20" fmla="*/ 98 w 288"/>
                <a:gd name="T21" fmla="*/ 183 h 288"/>
                <a:gd name="T22" fmla="*/ 107 w 288"/>
                <a:gd name="T23" fmla="*/ 228 h 288"/>
                <a:gd name="T24" fmla="*/ 112 w 288"/>
                <a:gd name="T25" fmla="*/ 254 h 288"/>
                <a:gd name="T26" fmla="*/ 115 w 288"/>
                <a:gd name="T27" fmla="*/ 244 h 288"/>
                <a:gd name="T28" fmla="*/ 124 w 288"/>
                <a:gd name="T29" fmla="*/ 233 h 288"/>
                <a:gd name="T30" fmla="*/ 136 w 288"/>
                <a:gd name="T31" fmla="*/ 220 h 288"/>
                <a:gd name="T32" fmla="*/ 148 w 288"/>
                <a:gd name="T33" fmla="*/ 203 h 288"/>
                <a:gd name="T34" fmla="*/ 146 w 288"/>
                <a:gd name="T35" fmla="*/ 178 h 288"/>
                <a:gd name="T36" fmla="*/ 135 w 288"/>
                <a:gd name="T37" fmla="*/ 171 h 288"/>
                <a:gd name="T38" fmla="*/ 125 w 288"/>
                <a:gd name="T39" fmla="*/ 162 h 288"/>
                <a:gd name="T40" fmla="*/ 115 w 288"/>
                <a:gd name="T41" fmla="*/ 158 h 288"/>
                <a:gd name="T42" fmla="*/ 104 w 288"/>
                <a:gd name="T43" fmla="*/ 157 h 288"/>
                <a:gd name="T44" fmla="*/ 92 w 288"/>
                <a:gd name="T45" fmla="*/ 149 h 288"/>
                <a:gd name="T46" fmla="*/ 89 w 288"/>
                <a:gd name="T47" fmla="*/ 140 h 288"/>
                <a:gd name="T48" fmla="*/ 78 w 288"/>
                <a:gd name="T49" fmla="*/ 142 h 288"/>
                <a:gd name="T50" fmla="*/ 86 w 288"/>
                <a:gd name="T51" fmla="*/ 126 h 288"/>
                <a:gd name="T52" fmla="*/ 97 w 288"/>
                <a:gd name="T53" fmla="*/ 125 h 288"/>
                <a:gd name="T54" fmla="*/ 111 w 288"/>
                <a:gd name="T55" fmla="*/ 105 h 288"/>
                <a:gd name="T56" fmla="*/ 118 w 288"/>
                <a:gd name="T57" fmla="*/ 104 h 288"/>
                <a:gd name="T58" fmla="*/ 109 w 288"/>
                <a:gd name="T59" fmla="*/ 101 h 288"/>
                <a:gd name="T60" fmla="*/ 124 w 288"/>
                <a:gd name="T61" fmla="*/ 89 h 288"/>
                <a:gd name="T62" fmla="*/ 114 w 288"/>
                <a:gd name="T63" fmla="*/ 82 h 288"/>
                <a:gd name="T64" fmla="*/ 100 w 288"/>
                <a:gd name="T65" fmla="*/ 81 h 288"/>
                <a:gd name="T66" fmla="*/ 97 w 288"/>
                <a:gd name="T67" fmla="*/ 93 h 288"/>
                <a:gd name="T68" fmla="*/ 83 w 288"/>
                <a:gd name="T69" fmla="*/ 84 h 288"/>
                <a:gd name="T70" fmla="*/ 89 w 288"/>
                <a:gd name="T71" fmla="*/ 74 h 288"/>
                <a:gd name="T72" fmla="*/ 93 w 288"/>
                <a:gd name="T73" fmla="*/ 65 h 288"/>
                <a:gd name="T74" fmla="*/ 83 w 288"/>
                <a:gd name="T75" fmla="*/ 63 h 288"/>
                <a:gd name="T76" fmla="*/ 74 w 288"/>
                <a:gd name="T77" fmla="*/ 68 h 288"/>
                <a:gd name="T78" fmla="*/ 72 w 288"/>
                <a:gd name="T79" fmla="*/ 65 h 288"/>
                <a:gd name="T80" fmla="*/ 233 w 288"/>
                <a:gd name="T81" fmla="*/ 70 h 288"/>
                <a:gd name="T82" fmla="*/ 222 w 288"/>
                <a:gd name="T83" fmla="*/ 70 h 288"/>
                <a:gd name="T84" fmla="*/ 197 w 288"/>
                <a:gd name="T85" fmla="*/ 69 h 288"/>
                <a:gd name="T86" fmla="*/ 194 w 288"/>
                <a:gd name="T87" fmla="*/ 82 h 288"/>
                <a:gd name="T88" fmla="*/ 188 w 288"/>
                <a:gd name="T89" fmla="*/ 92 h 288"/>
                <a:gd name="T90" fmla="*/ 180 w 288"/>
                <a:gd name="T91" fmla="*/ 97 h 288"/>
                <a:gd name="T92" fmla="*/ 176 w 288"/>
                <a:gd name="T93" fmla="*/ 105 h 288"/>
                <a:gd name="T94" fmla="*/ 182 w 288"/>
                <a:gd name="T95" fmla="*/ 113 h 288"/>
                <a:gd name="T96" fmla="*/ 200 w 288"/>
                <a:gd name="T97" fmla="*/ 115 h 288"/>
                <a:gd name="T98" fmla="*/ 195 w 288"/>
                <a:gd name="T99" fmla="*/ 103 h 288"/>
                <a:gd name="T100" fmla="*/ 209 w 288"/>
                <a:gd name="T101" fmla="*/ 114 h 288"/>
                <a:gd name="T102" fmla="*/ 225 w 288"/>
                <a:gd name="T103" fmla="*/ 116 h 288"/>
                <a:gd name="T104" fmla="*/ 226 w 288"/>
                <a:gd name="T105" fmla="*/ 134 h 288"/>
                <a:gd name="T106" fmla="*/ 245 w 288"/>
                <a:gd name="T107" fmla="*/ 150 h 288"/>
                <a:gd name="T108" fmla="*/ 250 w 288"/>
                <a:gd name="T109" fmla="*/ 135 h 288"/>
                <a:gd name="T110" fmla="*/ 243 w 288"/>
                <a:gd name="T111" fmla="*/ 135 h 288"/>
                <a:gd name="T112" fmla="*/ 255 w 288"/>
                <a:gd name="T113" fmla="*/ 134 h 288"/>
                <a:gd name="T114" fmla="*/ 221 w 288"/>
                <a:gd name="T115" fmla="*/ 103 h 288"/>
                <a:gd name="T116" fmla="*/ 225 w 288"/>
                <a:gd name="T117" fmla="*/ 10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39" y="102"/>
                  </a:moveTo>
                  <a:cubicBezTo>
                    <a:pt x="241" y="102"/>
                    <a:pt x="242" y="101"/>
                    <a:pt x="243" y="100"/>
                  </a:cubicBezTo>
                  <a:cubicBezTo>
                    <a:pt x="246" y="100"/>
                    <a:pt x="245" y="101"/>
                    <a:pt x="246" y="103"/>
                  </a:cubicBezTo>
                  <a:cubicBezTo>
                    <a:pt x="247" y="103"/>
                    <a:pt x="245" y="103"/>
                    <a:pt x="245" y="103"/>
                  </a:cubicBezTo>
                  <a:cubicBezTo>
                    <a:pt x="243" y="104"/>
                    <a:pt x="244" y="103"/>
                    <a:pt x="243" y="103"/>
                  </a:cubicBezTo>
                  <a:cubicBezTo>
                    <a:pt x="242" y="104"/>
                    <a:pt x="243" y="106"/>
                    <a:pt x="243" y="106"/>
                  </a:cubicBezTo>
                  <a:cubicBezTo>
                    <a:pt x="244" y="107"/>
                    <a:pt x="245" y="106"/>
                    <a:pt x="245" y="108"/>
                  </a:cubicBezTo>
                  <a:cubicBezTo>
                    <a:pt x="244" y="110"/>
                    <a:pt x="246" y="108"/>
                    <a:pt x="246" y="108"/>
                  </a:cubicBezTo>
                  <a:cubicBezTo>
                    <a:pt x="246" y="109"/>
                    <a:pt x="248" y="110"/>
                    <a:pt x="248" y="111"/>
                  </a:cubicBezTo>
                  <a:cubicBezTo>
                    <a:pt x="247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3"/>
                  </a:cubicBezTo>
                  <a:cubicBezTo>
                    <a:pt x="247" y="113"/>
                    <a:pt x="245" y="116"/>
                    <a:pt x="247" y="116"/>
                  </a:cubicBezTo>
                  <a:cubicBezTo>
                    <a:pt x="247" y="118"/>
                    <a:pt x="244" y="117"/>
                    <a:pt x="243" y="116"/>
                  </a:cubicBezTo>
                  <a:cubicBezTo>
                    <a:pt x="240" y="115"/>
                    <a:pt x="242" y="113"/>
                    <a:pt x="242" y="111"/>
                  </a:cubicBezTo>
                  <a:cubicBezTo>
                    <a:pt x="242" y="108"/>
                    <a:pt x="239" y="108"/>
                    <a:pt x="239" y="106"/>
                  </a:cubicBezTo>
                  <a:cubicBezTo>
                    <a:pt x="238" y="106"/>
                    <a:pt x="239" y="103"/>
                    <a:pt x="239" y="102"/>
                  </a:cubicBezTo>
                  <a:close/>
                  <a:moveTo>
                    <a:pt x="238" y="212"/>
                  </a:moveTo>
                  <a:cubicBezTo>
                    <a:pt x="239" y="210"/>
                    <a:pt x="238" y="206"/>
                    <a:pt x="239" y="206"/>
                  </a:cubicBezTo>
                  <a:cubicBezTo>
                    <a:pt x="239" y="205"/>
                    <a:pt x="240" y="203"/>
                    <a:pt x="240" y="201"/>
                  </a:cubicBezTo>
                  <a:cubicBezTo>
                    <a:pt x="240" y="201"/>
                    <a:pt x="241" y="201"/>
                    <a:pt x="241" y="201"/>
                  </a:cubicBezTo>
                  <a:cubicBezTo>
                    <a:pt x="241" y="201"/>
                    <a:pt x="241" y="199"/>
                    <a:pt x="242" y="199"/>
                  </a:cubicBezTo>
                  <a:cubicBezTo>
                    <a:pt x="242" y="198"/>
                    <a:pt x="244" y="197"/>
                    <a:pt x="243" y="196"/>
                  </a:cubicBezTo>
                  <a:cubicBezTo>
                    <a:pt x="242" y="196"/>
                    <a:pt x="242" y="193"/>
                    <a:pt x="242" y="192"/>
                  </a:cubicBezTo>
                  <a:cubicBezTo>
                    <a:pt x="241" y="193"/>
                    <a:pt x="242" y="195"/>
                    <a:pt x="240" y="195"/>
                  </a:cubicBezTo>
                  <a:cubicBezTo>
                    <a:pt x="240" y="193"/>
                    <a:pt x="237" y="197"/>
                    <a:pt x="240" y="197"/>
                  </a:cubicBezTo>
                  <a:cubicBezTo>
                    <a:pt x="240" y="199"/>
                    <a:pt x="237" y="198"/>
                    <a:pt x="236" y="197"/>
                  </a:cubicBezTo>
                  <a:cubicBezTo>
                    <a:pt x="236" y="198"/>
                    <a:pt x="235" y="199"/>
                    <a:pt x="237" y="199"/>
                  </a:cubicBezTo>
                  <a:cubicBezTo>
                    <a:pt x="236" y="201"/>
                    <a:pt x="236" y="200"/>
                    <a:pt x="235" y="199"/>
                  </a:cubicBezTo>
                  <a:cubicBezTo>
                    <a:pt x="234" y="201"/>
                    <a:pt x="232" y="215"/>
                    <a:pt x="237" y="213"/>
                  </a:cubicBezTo>
                  <a:cubicBezTo>
                    <a:pt x="216" y="242"/>
                    <a:pt x="182" y="260"/>
                    <a:pt x="144" y="260"/>
                  </a:cubicBezTo>
                  <a:cubicBezTo>
                    <a:pt x="80" y="260"/>
                    <a:pt x="28" y="208"/>
                    <a:pt x="28" y="144"/>
                  </a:cubicBezTo>
                  <a:cubicBezTo>
                    <a:pt x="28" y="127"/>
                    <a:pt x="32" y="110"/>
                    <a:pt x="39" y="95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3" y="98"/>
                    <a:pt x="43" y="102"/>
                    <a:pt x="43" y="106"/>
                  </a:cubicBezTo>
                  <a:cubicBezTo>
                    <a:pt x="42" y="108"/>
                    <a:pt x="43" y="110"/>
                    <a:pt x="43" y="112"/>
                  </a:cubicBezTo>
                  <a:cubicBezTo>
                    <a:pt x="44" y="113"/>
                    <a:pt x="46" y="116"/>
                    <a:pt x="46" y="116"/>
                  </a:cubicBezTo>
                  <a:cubicBezTo>
                    <a:pt x="46" y="116"/>
                    <a:pt x="48" y="119"/>
                    <a:pt x="48" y="120"/>
                  </a:cubicBezTo>
                  <a:cubicBezTo>
                    <a:pt x="51" y="120"/>
                    <a:pt x="52" y="121"/>
                    <a:pt x="52" y="123"/>
                  </a:cubicBezTo>
                  <a:cubicBezTo>
                    <a:pt x="52" y="123"/>
                    <a:pt x="53" y="127"/>
                    <a:pt x="54" y="127"/>
                  </a:cubicBezTo>
                  <a:cubicBezTo>
                    <a:pt x="54" y="128"/>
                    <a:pt x="56" y="132"/>
                    <a:pt x="56" y="132"/>
                  </a:cubicBezTo>
                  <a:cubicBezTo>
                    <a:pt x="56" y="135"/>
                    <a:pt x="64" y="140"/>
                    <a:pt x="60" y="133"/>
                  </a:cubicBezTo>
                  <a:cubicBezTo>
                    <a:pt x="59" y="132"/>
                    <a:pt x="57" y="129"/>
                    <a:pt x="57" y="129"/>
                  </a:cubicBezTo>
                  <a:cubicBezTo>
                    <a:pt x="57" y="127"/>
                    <a:pt x="54" y="126"/>
                    <a:pt x="55" y="125"/>
                  </a:cubicBezTo>
                  <a:cubicBezTo>
                    <a:pt x="55" y="123"/>
                    <a:pt x="58" y="127"/>
                    <a:pt x="58" y="128"/>
                  </a:cubicBezTo>
                  <a:cubicBezTo>
                    <a:pt x="58" y="128"/>
                    <a:pt x="59" y="130"/>
                    <a:pt x="59" y="130"/>
                  </a:cubicBezTo>
                  <a:cubicBezTo>
                    <a:pt x="60" y="130"/>
                    <a:pt x="63" y="133"/>
                    <a:pt x="63" y="134"/>
                  </a:cubicBezTo>
                  <a:cubicBezTo>
                    <a:pt x="65" y="134"/>
                    <a:pt x="66" y="139"/>
                    <a:pt x="66" y="140"/>
                  </a:cubicBezTo>
                  <a:cubicBezTo>
                    <a:pt x="66" y="141"/>
                    <a:pt x="67" y="144"/>
                    <a:pt x="68" y="144"/>
                  </a:cubicBezTo>
                  <a:cubicBezTo>
                    <a:pt x="69" y="146"/>
                    <a:pt x="72" y="145"/>
                    <a:pt x="73" y="147"/>
                  </a:cubicBezTo>
                  <a:cubicBezTo>
                    <a:pt x="75" y="147"/>
                    <a:pt x="77" y="148"/>
                    <a:pt x="79" y="148"/>
                  </a:cubicBezTo>
                  <a:cubicBezTo>
                    <a:pt x="81" y="148"/>
                    <a:pt x="82" y="150"/>
                    <a:pt x="83" y="150"/>
                  </a:cubicBezTo>
                  <a:cubicBezTo>
                    <a:pt x="84" y="151"/>
                    <a:pt x="84" y="151"/>
                    <a:pt x="84" y="151"/>
                  </a:cubicBezTo>
                  <a:cubicBezTo>
                    <a:pt x="86" y="151"/>
                    <a:pt x="91" y="154"/>
                    <a:pt x="90" y="156"/>
                  </a:cubicBezTo>
                  <a:cubicBezTo>
                    <a:pt x="91" y="156"/>
                    <a:pt x="93" y="158"/>
                    <a:pt x="93" y="159"/>
                  </a:cubicBezTo>
                  <a:cubicBezTo>
                    <a:pt x="93" y="162"/>
                    <a:pt x="97" y="162"/>
                    <a:pt x="98" y="162"/>
                  </a:cubicBezTo>
                  <a:cubicBezTo>
                    <a:pt x="99" y="158"/>
                    <a:pt x="101" y="162"/>
                    <a:pt x="101" y="164"/>
                  </a:cubicBezTo>
                  <a:cubicBezTo>
                    <a:pt x="101" y="165"/>
                    <a:pt x="101" y="167"/>
                    <a:pt x="101" y="168"/>
                  </a:cubicBezTo>
                  <a:cubicBezTo>
                    <a:pt x="103" y="168"/>
                    <a:pt x="101" y="171"/>
                    <a:pt x="100" y="169"/>
                  </a:cubicBezTo>
                  <a:cubicBezTo>
                    <a:pt x="99" y="170"/>
                    <a:pt x="99" y="170"/>
                    <a:pt x="99" y="171"/>
                  </a:cubicBezTo>
                  <a:cubicBezTo>
                    <a:pt x="98" y="171"/>
                    <a:pt x="96" y="177"/>
                    <a:pt x="98" y="177"/>
                  </a:cubicBezTo>
                  <a:cubicBezTo>
                    <a:pt x="98" y="180"/>
                    <a:pt x="95" y="181"/>
                    <a:pt x="98" y="183"/>
                  </a:cubicBezTo>
                  <a:cubicBezTo>
                    <a:pt x="98" y="183"/>
                    <a:pt x="102" y="189"/>
                    <a:pt x="102" y="189"/>
                  </a:cubicBezTo>
                  <a:cubicBezTo>
                    <a:pt x="102" y="191"/>
                    <a:pt x="102" y="192"/>
                    <a:pt x="103" y="193"/>
                  </a:cubicBezTo>
                  <a:cubicBezTo>
                    <a:pt x="103" y="195"/>
                    <a:pt x="105" y="199"/>
                    <a:pt x="107" y="199"/>
                  </a:cubicBezTo>
                  <a:cubicBezTo>
                    <a:pt x="107" y="199"/>
                    <a:pt x="110" y="202"/>
                    <a:pt x="110" y="202"/>
                  </a:cubicBezTo>
                  <a:cubicBezTo>
                    <a:pt x="111" y="207"/>
                    <a:pt x="109" y="210"/>
                    <a:pt x="109" y="216"/>
                  </a:cubicBezTo>
                  <a:cubicBezTo>
                    <a:pt x="108" y="216"/>
                    <a:pt x="109" y="227"/>
                    <a:pt x="107" y="228"/>
                  </a:cubicBezTo>
                  <a:cubicBezTo>
                    <a:pt x="107" y="230"/>
                    <a:pt x="105" y="231"/>
                    <a:pt x="106" y="232"/>
                  </a:cubicBezTo>
                  <a:cubicBezTo>
                    <a:pt x="106" y="234"/>
                    <a:pt x="106" y="236"/>
                    <a:pt x="106" y="237"/>
                  </a:cubicBezTo>
                  <a:cubicBezTo>
                    <a:pt x="106" y="237"/>
                    <a:pt x="105" y="240"/>
                    <a:pt x="105" y="240"/>
                  </a:cubicBezTo>
                  <a:cubicBezTo>
                    <a:pt x="104" y="240"/>
                    <a:pt x="104" y="250"/>
                    <a:pt x="104" y="253"/>
                  </a:cubicBezTo>
                  <a:cubicBezTo>
                    <a:pt x="107" y="254"/>
                    <a:pt x="110" y="255"/>
                    <a:pt x="113" y="256"/>
                  </a:cubicBezTo>
                  <a:cubicBezTo>
                    <a:pt x="113" y="256"/>
                    <a:pt x="112" y="255"/>
                    <a:pt x="112" y="254"/>
                  </a:cubicBezTo>
                  <a:cubicBezTo>
                    <a:pt x="111" y="254"/>
                    <a:pt x="112" y="251"/>
                    <a:pt x="114" y="251"/>
                  </a:cubicBezTo>
                  <a:cubicBezTo>
                    <a:pt x="114" y="249"/>
                    <a:pt x="115" y="249"/>
                    <a:pt x="116" y="248"/>
                  </a:cubicBezTo>
                  <a:cubicBezTo>
                    <a:pt x="117" y="248"/>
                    <a:pt x="115" y="247"/>
                    <a:pt x="115" y="247"/>
                  </a:cubicBezTo>
                  <a:cubicBezTo>
                    <a:pt x="115" y="247"/>
                    <a:pt x="115" y="248"/>
                    <a:pt x="114" y="248"/>
                  </a:cubicBezTo>
                  <a:cubicBezTo>
                    <a:pt x="114" y="248"/>
                    <a:pt x="115" y="247"/>
                    <a:pt x="114" y="247"/>
                  </a:cubicBezTo>
                  <a:cubicBezTo>
                    <a:pt x="114" y="246"/>
                    <a:pt x="115" y="245"/>
                    <a:pt x="115" y="244"/>
                  </a:cubicBezTo>
                  <a:cubicBezTo>
                    <a:pt x="115" y="244"/>
                    <a:pt x="116" y="243"/>
                    <a:pt x="116" y="242"/>
                  </a:cubicBezTo>
                  <a:cubicBezTo>
                    <a:pt x="117" y="241"/>
                    <a:pt x="118" y="241"/>
                    <a:pt x="118" y="239"/>
                  </a:cubicBezTo>
                  <a:cubicBezTo>
                    <a:pt x="118" y="239"/>
                    <a:pt x="118" y="237"/>
                    <a:pt x="118" y="237"/>
                  </a:cubicBezTo>
                  <a:cubicBezTo>
                    <a:pt x="119" y="236"/>
                    <a:pt x="120" y="238"/>
                    <a:pt x="120" y="236"/>
                  </a:cubicBezTo>
                  <a:cubicBezTo>
                    <a:pt x="120" y="236"/>
                    <a:pt x="121" y="235"/>
                    <a:pt x="121" y="235"/>
                  </a:cubicBezTo>
                  <a:cubicBezTo>
                    <a:pt x="122" y="234"/>
                    <a:pt x="122" y="233"/>
                    <a:pt x="124" y="233"/>
                  </a:cubicBezTo>
                  <a:cubicBezTo>
                    <a:pt x="125" y="233"/>
                    <a:pt x="126" y="232"/>
                    <a:pt x="127" y="232"/>
                  </a:cubicBezTo>
                  <a:cubicBezTo>
                    <a:pt x="127" y="232"/>
                    <a:pt x="127" y="229"/>
                    <a:pt x="127" y="229"/>
                  </a:cubicBezTo>
                  <a:cubicBezTo>
                    <a:pt x="127" y="228"/>
                    <a:pt x="130" y="228"/>
                    <a:pt x="130" y="227"/>
                  </a:cubicBezTo>
                  <a:cubicBezTo>
                    <a:pt x="131" y="226"/>
                    <a:pt x="131" y="225"/>
                    <a:pt x="131" y="224"/>
                  </a:cubicBezTo>
                  <a:cubicBezTo>
                    <a:pt x="131" y="222"/>
                    <a:pt x="133" y="221"/>
                    <a:pt x="134" y="221"/>
                  </a:cubicBezTo>
                  <a:cubicBezTo>
                    <a:pt x="136" y="221"/>
                    <a:pt x="135" y="220"/>
                    <a:pt x="136" y="220"/>
                  </a:cubicBezTo>
                  <a:cubicBezTo>
                    <a:pt x="136" y="219"/>
                    <a:pt x="136" y="219"/>
                    <a:pt x="137" y="219"/>
                  </a:cubicBezTo>
                  <a:cubicBezTo>
                    <a:pt x="138" y="218"/>
                    <a:pt x="137" y="215"/>
                    <a:pt x="138" y="213"/>
                  </a:cubicBezTo>
                  <a:cubicBezTo>
                    <a:pt x="137" y="213"/>
                    <a:pt x="139" y="211"/>
                    <a:pt x="139" y="211"/>
                  </a:cubicBezTo>
                  <a:cubicBezTo>
                    <a:pt x="140" y="211"/>
                    <a:pt x="141" y="210"/>
                    <a:pt x="142" y="210"/>
                  </a:cubicBezTo>
                  <a:cubicBezTo>
                    <a:pt x="142" y="209"/>
                    <a:pt x="145" y="208"/>
                    <a:pt x="146" y="207"/>
                  </a:cubicBezTo>
                  <a:cubicBezTo>
                    <a:pt x="147" y="205"/>
                    <a:pt x="148" y="205"/>
                    <a:pt x="148" y="203"/>
                  </a:cubicBezTo>
                  <a:cubicBezTo>
                    <a:pt x="149" y="203"/>
                    <a:pt x="149" y="199"/>
                    <a:pt x="149" y="198"/>
                  </a:cubicBezTo>
                  <a:cubicBezTo>
                    <a:pt x="150" y="198"/>
                    <a:pt x="150" y="194"/>
                    <a:pt x="150" y="194"/>
                  </a:cubicBezTo>
                  <a:cubicBezTo>
                    <a:pt x="150" y="194"/>
                    <a:pt x="152" y="191"/>
                    <a:pt x="152" y="190"/>
                  </a:cubicBezTo>
                  <a:cubicBezTo>
                    <a:pt x="155" y="188"/>
                    <a:pt x="155" y="183"/>
                    <a:pt x="152" y="181"/>
                  </a:cubicBezTo>
                  <a:cubicBezTo>
                    <a:pt x="151" y="179"/>
                    <a:pt x="150" y="179"/>
                    <a:pt x="148" y="178"/>
                  </a:cubicBezTo>
                  <a:cubicBezTo>
                    <a:pt x="147" y="179"/>
                    <a:pt x="147" y="178"/>
                    <a:pt x="146" y="178"/>
                  </a:cubicBezTo>
                  <a:cubicBezTo>
                    <a:pt x="144" y="178"/>
                    <a:pt x="144" y="179"/>
                    <a:pt x="142" y="179"/>
                  </a:cubicBezTo>
                  <a:cubicBezTo>
                    <a:pt x="143" y="178"/>
                    <a:pt x="143" y="176"/>
                    <a:pt x="141" y="175"/>
                  </a:cubicBezTo>
                  <a:cubicBezTo>
                    <a:pt x="141" y="177"/>
                    <a:pt x="139" y="176"/>
                    <a:pt x="140" y="175"/>
                  </a:cubicBezTo>
                  <a:cubicBezTo>
                    <a:pt x="139" y="175"/>
                    <a:pt x="138" y="174"/>
                    <a:pt x="137" y="174"/>
                  </a:cubicBezTo>
                  <a:cubicBezTo>
                    <a:pt x="137" y="176"/>
                    <a:pt x="134" y="174"/>
                    <a:pt x="135" y="174"/>
                  </a:cubicBezTo>
                  <a:cubicBezTo>
                    <a:pt x="135" y="174"/>
                    <a:pt x="135" y="171"/>
                    <a:pt x="135" y="171"/>
                  </a:cubicBezTo>
                  <a:cubicBezTo>
                    <a:pt x="135" y="170"/>
                    <a:pt x="135" y="168"/>
                    <a:pt x="134" y="168"/>
                  </a:cubicBezTo>
                  <a:cubicBezTo>
                    <a:pt x="133" y="166"/>
                    <a:pt x="134" y="167"/>
                    <a:pt x="133" y="165"/>
                  </a:cubicBezTo>
                  <a:cubicBezTo>
                    <a:pt x="132" y="165"/>
                    <a:pt x="132" y="165"/>
                    <a:pt x="132" y="165"/>
                  </a:cubicBezTo>
                  <a:cubicBezTo>
                    <a:pt x="131" y="165"/>
                    <a:pt x="130" y="163"/>
                    <a:pt x="130" y="164"/>
                  </a:cubicBezTo>
                  <a:cubicBezTo>
                    <a:pt x="129" y="164"/>
                    <a:pt x="128" y="164"/>
                    <a:pt x="127" y="163"/>
                  </a:cubicBezTo>
                  <a:cubicBezTo>
                    <a:pt x="125" y="163"/>
                    <a:pt x="126" y="163"/>
                    <a:pt x="125" y="162"/>
                  </a:cubicBezTo>
                  <a:cubicBezTo>
                    <a:pt x="125" y="161"/>
                    <a:pt x="124" y="161"/>
                    <a:pt x="124" y="161"/>
                  </a:cubicBezTo>
                  <a:cubicBezTo>
                    <a:pt x="123" y="160"/>
                    <a:pt x="123" y="160"/>
                    <a:pt x="122" y="159"/>
                  </a:cubicBezTo>
                  <a:cubicBezTo>
                    <a:pt x="122" y="159"/>
                    <a:pt x="122" y="159"/>
                    <a:pt x="122" y="159"/>
                  </a:cubicBezTo>
                  <a:cubicBezTo>
                    <a:pt x="122" y="159"/>
                    <a:pt x="122" y="158"/>
                    <a:pt x="121" y="158"/>
                  </a:cubicBezTo>
                  <a:cubicBezTo>
                    <a:pt x="121" y="158"/>
                    <a:pt x="120" y="157"/>
                    <a:pt x="120" y="158"/>
                  </a:cubicBezTo>
                  <a:cubicBezTo>
                    <a:pt x="119" y="158"/>
                    <a:pt x="117" y="158"/>
                    <a:pt x="115" y="158"/>
                  </a:cubicBezTo>
                  <a:cubicBezTo>
                    <a:pt x="113" y="158"/>
                    <a:pt x="113" y="155"/>
                    <a:pt x="112" y="154"/>
                  </a:cubicBezTo>
                  <a:cubicBezTo>
                    <a:pt x="111" y="155"/>
                    <a:pt x="110" y="156"/>
                    <a:pt x="109" y="156"/>
                  </a:cubicBezTo>
                  <a:cubicBezTo>
                    <a:pt x="109" y="155"/>
                    <a:pt x="109" y="155"/>
                    <a:pt x="108" y="155"/>
                  </a:cubicBezTo>
                  <a:cubicBezTo>
                    <a:pt x="108" y="155"/>
                    <a:pt x="107" y="156"/>
                    <a:pt x="107" y="156"/>
                  </a:cubicBezTo>
                  <a:cubicBezTo>
                    <a:pt x="107" y="156"/>
                    <a:pt x="106" y="157"/>
                    <a:pt x="105" y="157"/>
                  </a:cubicBezTo>
                  <a:cubicBezTo>
                    <a:pt x="105" y="156"/>
                    <a:pt x="105" y="157"/>
                    <a:pt x="104" y="157"/>
                  </a:cubicBezTo>
                  <a:cubicBezTo>
                    <a:pt x="103" y="157"/>
                    <a:pt x="105" y="161"/>
                    <a:pt x="101" y="161"/>
                  </a:cubicBezTo>
                  <a:cubicBezTo>
                    <a:pt x="102" y="160"/>
                    <a:pt x="101" y="158"/>
                    <a:pt x="100" y="158"/>
                  </a:cubicBezTo>
                  <a:cubicBezTo>
                    <a:pt x="100" y="160"/>
                    <a:pt x="97" y="160"/>
                    <a:pt x="96" y="159"/>
                  </a:cubicBezTo>
                  <a:cubicBezTo>
                    <a:pt x="96" y="158"/>
                    <a:pt x="95" y="157"/>
                    <a:pt x="94" y="157"/>
                  </a:cubicBezTo>
                  <a:cubicBezTo>
                    <a:pt x="94" y="156"/>
                    <a:pt x="94" y="154"/>
                    <a:pt x="94" y="153"/>
                  </a:cubicBezTo>
                  <a:cubicBezTo>
                    <a:pt x="92" y="153"/>
                    <a:pt x="94" y="149"/>
                    <a:pt x="92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49"/>
                    <a:pt x="89" y="150"/>
                    <a:pt x="88" y="149"/>
                  </a:cubicBezTo>
                  <a:cubicBezTo>
                    <a:pt x="88" y="148"/>
                    <a:pt x="87" y="148"/>
                    <a:pt x="87" y="146"/>
                  </a:cubicBezTo>
                  <a:cubicBezTo>
                    <a:pt x="87" y="145"/>
                    <a:pt x="88" y="144"/>
                    <a:pt x="88" y="143"/>
                  </a:cubicBezTo>
                  <a:cubicBezTo>
                    <a:pt x="89" y="143"/>
                    <a:pt x="89" y="141"/>
                    <a:pt x="90" y="141"/>
                  </a:cubicBezTo>
                  <a:cubicBezTo>
                    <a:pt x="91" y="141"/>
                    <a:pt x="89" y="139"/>
                    <a:pt x="89" y="140"/>
                  </a:cubicBezTo>
                  <a:cubicBezTo>
                    <a:pt x="89" y="140"/>
                    <a:pt x="87" y="141"/>
                    <a:pt x="87" y="141"/>
                  </a:cubicBezTo>
                  <a:cubicBezTo>
                    <a:pt x="87" y="141"/>
                    <a:pt x="85" y="143"/>
                    <a:pt x="85" y="142"/>
                  </a:cubicBezTo>
                  <a:cubicBezTo>
                    <a:pt x="84" y="142"/>
                    <a:pt x="83" y="144"/>
                    <a:pt x="84" y="144"/>
                  </a:cubicBezTo>
                  <a:cubicBezTo>
                    <a:pt x="84" y="145"/>
                    <a:pt x="83" y="146"/>
                    <a:pt x="83" y="146"/>
                  </a:cubicBezTo>
                  <a:cubicBezTo>
                    <a:pt x="81" y="146"/>
                    <a:pt x="82" y="146"/>
                    <a:pt x="82" y="145"/>
                  </a:cubicBezTo>
                  <a:cubicBezTo>
                    <a:pt x="80" y="145"/>
                    <a:pt x="79" y="142"/>
                    <a:pt x="78" y="142"/>
                  </a:cubicBezTo>
                  <a:cubicBezTo>
                    <a:pt x="78" y="141"/>
                    <a:pt x="76" y="140"/>
                    <a:pt x="76" y="138"/>
                  </a:cubicBezTo>
                  <a:cubicBezTo>
                    <a:pt x="76" y="138"/>
                    <a:pt x="76" y="132"/>
                    <a:pt x="76" y="132"/>
                  </a:cubicBezTo>
                  <a:cubicBezTo>
                    <a:pt x="76" y="129"/>
                    <a:pt x="78" y="127"/>
                    <a:pt x="81" y="127"/>
                  </a:cubicBezTo>
                  <a:cubicBezTo>
                    <a:pt x="83" y="127"/>
                    <a:pt x="83" y="128"/>
                    <a:pt x="84" y="128"/>
                  </a:cubicBezTo>
                  <a:cubicBezTo>
                    <a:pt x="85" y="128"/>
                    <a:pt x="86" y="128"/>
                    <a:pt x="87" y="127"/>
                  </a:cubicBezTo>
                  <a:cubicBezTo>
                    <a:pt x="87" y="127"/>
                    <a:pt x="86" y="126"/>
                    <a:pt x="86" y="126"/>
                  </a:cubicBezTo>
                  <a:cubicBezTo>
                    <a:pt x="87" y="126"/>
                    <a:pt x="90" y="126"/>
                    <a:pt x="91" y="127"/>
                  </a:cubicBezTo>
                  <a:cubicBezTo>
                    <a:pt x="92" y="127"/>
                    <a:pt x="93" y="126"/>
                    <a:pt x="94" y="127"/>
                  </a:cubicBezTo>
                  <a:cubicBezTo>
                    <a:pt x="95" y="128"/>
                    <a:pt x="96" y="130"/>
                    <a:pt x="96" y="131"/>
                  </a:cubicBezTo>
                  <a:cubicBezTo>
                    <a:pt x="95" y="131"/>
                    <a:pt x="97" y="133"/>
                    <a:pt x="97" y="133"/>
                  </a:cubicBezTo>
                  <a:cubicBezTo>
                    <a:pt x="99" y="133"/>
                    <a:pt x="98" y="132"/>
                    <a:pt x="98" y="131"/>
                  </a:cubicBezTo>
                  <a:cubicBezTo>
                    <a:pt x="98" y="129"/>
                    <a:pt x="97" y="126"/>
                    <a:pt x="97" y="125"/>
                  </a:cubicBezTo>
                  <a:cubicBezTo>
                    <a:pt x="97" y="122"/>
                    <a:pt x="99" y="123"/>
                    <a:pt x="100" y="120"/>
                  </a:cubicBezTo>
                  <a:cubicBezTo>
                    <a:pt x="102" y="120"/>
                    <a:pt x="102" y="117"/>
                    <a:pt x="104" y="116"/>
                  </a:cubicBezTo>
                  <a:cubicBezTo>
                    <a:pt x="104" y="116"/>
                    <a:pt x="104" y="113"/>
                    <a:pt x="104" y="113"/>
                  </a:cubicBezTo>
                  <a:cubicBezTo>
                    <a:pt x="105" y="112"/>
                    <a:pt x="105" y="112"/>
                    <a:pt x="106" y="111"/>
                  </a:cubicBezTo>
                  <a:cubicBezTo>
                    <a:pt x="106" y="111"/>
                    <a:pt x="108" y="109"/>
                    <a:pt x="108" y="109"/>
                  </a:cubicBezTo>
                  <a:cubicBezTo>
                    <a:pt x="109" y="108"/>
                    <a:pt x="110" y="106"/>
                    <a:pt x="111" y="105"/>
                  </a:cubicBezTo>
                  <a:cubicBezTo>
                    <a:pt x="111" y="105"/>
                    <a:pt x="112" y="104"/>
                    <a:pt x="113" y="103"/>
                  </a:cubicBezTo>
                  <a:cubicBezTo>
                    <a:pt x="114" y="103"/>
                    <a:pt x="115" y="103"/>
                    <a:pt x="116" y="103"/>
                  </a:cubicBezTo>
                  <a:cubicBezTo>
                    <a:pt x="116" y="103"/>
                    <a:pt x="116" y="103"/>
                    <a:pt x="117" y="104"/>
                  </a:cubicBezTo>
                  <a:cubicBezTo>
                    <a:pt x="117" y="104"/>
                    <a:pt x="116" y="104"/>
                    <a:pt x="115" y="104"/>
                  </a:cubicBezTo>
                  <a:cubicBezTo>
                    <a:pt x="115" y="105"/>
                    <a:pt x="114" y="105"/>
                    <a:pt x="117" y="105"/>
                  </a:cubicBezTo>
                  <a:cubicBezTo>
                    <a:pt x="117" y="104"/>
                    <a:pt x="118" y="104"/>
                    <a:pt x="118" y="104"/>
                  </a:cubicBezTo>
                  <a:cubicBezTo>
                    <a:pt x="118" y="103"/>
                    <a:pt x="120" y="103"/>
                    <a:pt x="120" y="103"/>
                  </a:cubicBezTo>
                  <a:cubicBezTo>
                    <a:pt x="119" y="102"/>
                    <a:pt x="118" y="102"/>
                    <a:pt x="117" y="101"/>
                  </a:cubicBezTo>
                  <a:cubicBezTo>
                    <a:pt x="117" y="100"/>
                    <a:pt x="115" y="98"/>
                    <a:pt x="118" y="98"/>
                  </a:cubicBezTo>
                  <a:cubicBezTo>
                    <a:pt x="118" y="97"/>
                    <a:pt x="117" y="98"/>
                    <a:pt x="117" y="97"/>
                  </a:cubicBezTo>
                  <a:cubicBezTo>
                    <a:pt x="116" y="98"/>
                    <a:pt x="116" y="99"/>
                    <a:pt x="114" y="99"/>
                  </a:cubicBezTo>
                  <a:cubicBezTo>
                    <a:pt x="112" y="99"/>
                    <a:pt x="111" y="101"/>
                    <a:pt x="109" y="101"/>
                  </a:cubicBezTo>
                  <a:cubicBezTo>
                    <a:pt x="109" y="99"/>
                    <a:pt x="113" y="95"/>
                    <a:pt x="114" y="95"/>
                  </a:cubicBezTo>
                  <a:cubicBezTo>
                    <a:pt x="118" y="94"/>
                    <a:pt x="123" y="97"/>
                    <a:pt x="124" y="92"/>
                  </a:cubicBezTo>
                  <a:cubicBezTo>
                    <a:pt x="125" y="93"/>
                    <a:pt x="128" y="94"/>
                    <a:pt x="128" y="92"/>
                  </a:cubicBezTo>
                  <a:cubicBezTo>
                    <a:pt x="128" y="92"/>
                    <a:pt x="127" y="91"/>
                    <a:pt x="128" y="91"/>
                  </a:cubicBezTo>
                  <a:cubicBezTo>
                    <a:pt x="128" y="90"/>
                    <a:pt x="127" y="89"/>
                    <a:pt x="126" y="89"/>
                  </a:cubicBezTo>
                  <a:cubicBezTo>
                    <a:pt x="126" y="87"/>
                    <a:pt x="125" y="89"/>
                    <a:pt x="124" y="89"/>
                  </a:cubicBezTo>
                  <a:cubicBezTo>
                    <a:pt x="124" y="88"/>
                    <a:pt x="124" y="88"/>
                    <a:pt x="124" y="87"/>
                  </a:cubicBezTo>
                  <a:cubicBezTo>
                    <a:pt x="124" y="86"/>
                    <a:pt x="121" y="85"/>
                    <a:pt x="121" y="84"/>
                  </a:cubicBezTo>
                  <a:cubicBezTo>
                    <a:pt x="120" y="84"/>
                    <a:pt x="118" y="79"/>
                    <a:pt x="118" y="80"/>
                  </a:cubicBezTo>
                  <a:cubicBezTo>
                    <a:pt x="118" y="81"/>
                    <a:pt x="117" y="82"/>
                    <a:pt x="116" y="82"/>
                  </a:cubicBezTo>
                  <a:cubicBezTo>
                    <a:pt x="116" y="83"/>
                    <a:pt x="114" y="83"/>
                    <a:pt x="113" y="83"/>
                  </a:cubicBezTo>
                  <a:cubicBezTo>
                    <a:pt x="113" y="82"/>
                    <a:pt x="114" y="83"/>
                    <a:pt x="114" y="82"/>
                  </a:cubicBezTo>
                  <a:cubicBezTo>
                    <a:pt x="113" y="82"/>
                    <a:pt x="113" y="81"/>
                    <a:pt x="113" y="81"/>
                  </a:cubicBezTo>
                  <a:cubicBezTo>
                    <a:pt x="113" y="81"/>
                    <a:pt x="110" y="78"/>
                    <a:pt x="110" y="78"/>
                  </a:cubicBezTo>
                  <a:cubicBezTo>
                    <a:pt x="107" y="78"/>
                    <a:pt x="109" y="77"/>
                    <a:pt x="107" y="76"/>
                  </a:cubicBezTo>
                  <a:cubicBezTo>
                    <a:pt x="106" y="78"/>
                    <a:pt x="104" y="77"/>
                    <a:pt x="102" y="77"/>
                  </a:cubicBezTo>
                  <a:cubicBezTo>
                    <a:pt x="102" y="77"/>
                    <a:pt x="101" y="76"/>
                    <a:pt x="100" y="77"/>
                  </a:cubicBezTo>
                  <a:cubicBezTo>
                    <a:pt x="101" y="78"/>
                    <a:pt x="102" y="81"/>
                    <a:pt x="100" y="81"/>
                  </a:cubicBezTo>
                  <a:cubicBezTo>
                    <a:pt x="100" y="82"/>
                    <a:pt x="101" y="81"/>
                    <a:pt x="102" y="82"/>
                  </a:cubicBezTo>
                  <a:cubicBezTo>
                    <a:pt x="103" y="83"/>
                    <a:pt x="102" y="85"/>
                    <a:pt x="102" y="86"/>
                  </a:cubicBezTo>
                  <a:cubicBezTo>
                    <a:pt x="104" y="87"/>
                    <a:pt x="100" y="89"/>
                    <a:pt x="100" y="88"/>
                  </a:cubicBezTo>
                  <a:cubicBezTo>
                    <a:pt x="99" y="88"/>
                    <a:pt x="99" y="90"/>
                    <a:pt x="100" y="90"/>
                  </a:cubicBezTo>
                  <a:cubicBezTo>
                    <a:pt x="100" y="91"/>
                    <a:pt x="99" y="92"/>
                    <a:pt x="100" y="92"/>
                  </a:cubicBezTo>
                  <a:cubicBezTo>
                    <a:pt x="100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2"/>
                    <a:pt x="96" y="90"/>
                    <a:pt x="97" y="90"/>
                  </a:cubicBezTo>
                  <a:cubicBezTo>
                    <a:pt x="96" y="90"/>
                    <a:pt x="94" y="86"/>
                    <a:pt x="94" y="88"/>
                  </a:cubicBezTo>
                  <a:cubicBezTo>
                    <a:pt x="93" y="88"/>
                    <a:pt x="91" y="88"/>
                    <a:pt x="91" y="86"/>
                  </a:cubicBezTo>
                  <a:cubicBezTo>
                    <a:pt x="91" y="86"/>
                    <a:pt x="90" y="86"/>
                    <a:pt x="90" y="86"/>
                  </a:cubicBezTo>
                  <a:cubicBezTo>
                    <a:pt x="87" y="85"/>
                    <a:pt x="86" y="85"/>
                    <a:pt x="83" y="84"/>
                  </a:cubicBezTo>
                  <a:cubicBezTo>
                    <a:pt x="84" y="83"/>
                    <a:pt x="81" y="81"/>
                    <a:pt x="80" y="80"/>
                  </a:cubicBezTo>
                  <a:cubicBezTo>
                    <a:pt x="80" y="78"/>
                    <a:pt x="79" y="75"/>
                    <a:pt x="82" y="75"/>
                  </a:cubicBezTo>
                  <a:cubicBezTo>
                    <a:pt x="82" y="75"/>
                    <a:pt x="85" y="74"/>
                    <a:pt x="85" y="74"/>
                  </a:cubicBezTo>
                  <a:cubicBezTo>
                    <a:pt x="86" y="72"/>
                    <a:pt x="87" y="74"/>
                    <a:pt x="88" y="72"/>
                  </a:cubicBezTo>
                  <a:cubicBezTo>
                    <a:pt x="89" y="71"/>
                    <a:pt x="90" y="70"/>
                    <a:pt x="92" y="70"/>
                  </a:cubicBezTo>
                  <a:cubicBezTo>
                    <a:pt x="91" y="72"/>
                    <a:pt x="91" y="74"/>
                    <a:pt x="89" y="74"/>
                  </a:cubicBezTo>
                  <a:cubicBezTo>
                    <a:pt x="90" y="75"/>
                    <a:pt x="93" y="74"/>
                    <a:pt x="95" y="74"/>
                  </a:cubicBezTo>
                  <a:cubicBezTo>
                    <a:pt x="95" y="74"/>
                    <a:pt x="97" y="74"/>
                    <a:pt x="97" y="74"/>
                  </a:cubicBezTo>
                  <a:cubicBezTo>
                    <a:pt x="96" y="73"/>
                    <a:pt x="91" y="72"/>
                    <a:pt x="93" y="70"/>
                  </a:cubicBezTo>
                  <a:cubicBezTo>
                    <a:pt x="93" y="69"/>
                    <a:pt x="96" y="69"/>
                    <a:pt x="96" y="68"/>
                  </a:cubicBezTo>
                  <a:cubicBezTo>
                    <a:pt x="96" y="67"/>
                    <a:pt x="96" y="65"/>
                    <a:pt x="96" y="65"/>
                  </a:cubicBezTo>
                  <a:cubicBezTo>
                    <a:pt x="95" y="64"/>
                    <a:pt x="94" y="65"/>
                    <a:pt x="93" y="65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5"/>
                    <a:pt x="92" y="64"/>
                    <a:pt x="91" y="64"/>
                  </a:cubicBezTo>
                  <a:cubicBezTo>
                    <a:pt x="91" y="64"/>
                    <a:pt x="92" y="65"/>
                    <a:pt x="91" y="65"/>
                  </a:cubicBezTo>
                  <a:cubicBezTo>
                    <a:pt x="91" y="67"/>
                    <a:pt x="91" y="69"/>
                    <a:pt x="89" y="69"/>
                  </a:cubicBezTo>
                  <a:cubicBezTo>
                    <a:pt x="89" y="68"/>
                    <a:pt x="88" y="66"/>
                    <a:pt x="87" y="65"/>
                  </a:cubicBezTo>
                  <a:cubicBezTo>
                    <a:pt x="87" y="69"/>
                    <a:pt x="83" y="64"/>
                    <a:pt x="83" y="63"/>
                  </a:cubicBezTo>
                  <a:cubicBezTo>
                    <a:pt x="82" y="62"/>
                    <a:pt x="82" y="61"/>
                    <a:pt x="81" y="61"/>
                  </a:cubicBezTo>
                  <a:cubicBezTo>
                    <a:pt x="80" y="63"/>
                    <a:pt x="79" y="61"/>
                    <a:pt x="78" y="63"/>
                  </a:cubicBezTo>
                  <a:cubicBezTo>
                    <a:pt x="77" y="64"/>
                    <a:pt x="78" y="64"/>
                    <a:pt x="77" y="65"/>
                  </a:cubicBezTo>
                  <a:cubicBezTo>
                    <a:pt x="76" y="65"/>
                    <a:pt x="74" y="65"/>
                    <a:pt x="74" y="66"/>
                  </a:cubicBezTo>
                  <a:cubicBezTo>
                    <a:pt x="75" y="66"/>
                    <a:pt x="75" y="66"/>
                    <a:pt x="75" y="67"/>
                  </a:cubicBezTo>
                  <a:cubicBezTo>
                    <a:pt x="77" y="67"/>
                    <a:pt x="74" y="68"/>
                    <a:pt x="74" y="68"/>
                  </a:cubicBezTo>
                  <a:cubicBezTo>
                    <a:pt x="73" y="68"/>
                    <a:pt x="72" y="69"/>
                    <a:pt x="71" y="69"/>
                  </a:cubicBezTo>
                  <a:cubicBezTo>
                    <a:pt x="70" y="68"/>
                    <a:pt x="68" y="68"/>
                    <a:pt x="67" y="68"/>
                  </a:cubicBezTo>
                  <a:cubicBezTo>
                    <a:pt x="65" y="67"/>
                    <a:pt x="66" y="66"/>
                    <a:pt x="65" y="66"/>
                  </a:cubicBezTo>
                  <a:cubicBezTo>
                    <a:pt x="63" y="64"/>
                    <a:pt x="68" y="65"/>
                    <a:pt x="68" y="65"/>
                  </a:cubicBezTo>
                  <a:cubicBezTo>
                    <a:pt x="69" y="65"/>
                    <a:pt x="71" y="67"/>
                    <a:pt x="70" y="64"/>
                  </a:cubicBezTo>
                  <a:cubicBezTo>
                    <a:pt x="71" y="64"/>
                    <a:pt x="71" y="65"/>
                    <a:pt x="72" y="65"/>
                  </a:cubicBezTo>
                  <a:cubicBezTo>
                    <a:pt x="71" y="63"/>
                    <a:pt x="70" y="64"/>
                    <a:pt x="69" y="64"/>
                  </a:cubicBezTo>
                  <a:cubicBezTo>
                    <a:pt x="69" y="63"/>
                    <a:pt x="68" y="61"/>
                    <a:pt x="68" y="61"/>
                  </a:cubicBezTo>
                  <a:cubicBezTo>
                    <a:pt x="67" y="60"/>
                    <a:pt x="67" y="60"/>
                    <a:pt x="67" y="59"/>
                  </a:cubicBezTo>
                  <a:cubicBezTo>
                    <a:pt x="67" y="59"/>
                    <a:pt x="65" y="60"/>
                    <a:pt x="65" y="60"/>
                  </a:cubicBezTo>
                  <a:cubicBezTo>
                    <a:pt x="86" y="40"/>
                    <a:pt x="114" y="28"/>
                    <a:pt x="144" y="28"/>
                  </a:cubicBezTo>
                  <a:cubicBezTo>
                    <a:pt x="180" y="28"/>
                    <a:pt x="211" y="44"/>
                    <a:pt x="233" y="70"/>
                  </a:cubicBezTo>
                  <a:cubicBezTo>
                    <a:pt x="232" y="72"/>
                    <a:pt x="230" y="70"/>
                    <a:pt x="230" y="72"/>
                  </a:cubicBezTo>
                  <a:cubicBezTo>
                    <a:pt x="229" y="72"/>
                    <a:pt x="229" y="73"/>
                    <a:pt x="230" y="73"/>
                  </a:cubicBezTo>
                  <a:cubicBezTo>
                    <a:pt x="230" y="75"/>
                    <a:pt x="228" y="75"/>
                    <a:pt x="228" y="73"/>
                  </a:cubicBezTo>
                  <a:cubicBezTo>
                    <a:pt x="227" y="73"/>
                    <a:pt x="226" y="74"/>
                    <a:pt x="225" y="74"/>
                  </a:cubicBezTo>
                  <a:cubicBezTo>
                    <a:pt x="225" y="73"/>
                    <a:pt x="223" y="71"/>
                    <a:pt x="222" y="71"/>
                  </a:cubicBezTo>
                  <a:cubicBezTo>
                    <a:pt x="222" y="70"/>
                    <a:pt x="222" y="71"/>
                    <a:pt x="222" y="70"/>
                  </a:cubicBezTo>
                  <a:cubicBezTo>
                    <a:pt x="225" y="70"/>
                    <a:pt x="229" y="69"/>
                    <a:pt x="231" y="69"/>
                  </a:cubicBezTo>
                  <a:cubicBezTo>
                    <a:pt x="231" y="68"/>
                    <a:pt x="226" y="65"/>
                    <a:pt x="225" y="66"/>
                  </a:cubicBezTo>
                  <a:cubicBezTo>
                    <a:pt x="224" y="66"/>
                    <a:pt x="222" y="65"/>
                    <a:pt x="221" y="65"/>
                  </a:cubicBezTo>
                  <a:cubicBezTo>
                    <a:pt x="221" y="65"/>
                    <a:pt x="214" y="65"/>
                    <a:pt x="213" y="65"/>
                  </a:cubicBezTo>
                  <a:cubicBezTo>
                    <a:pt x="213" y="63"/>
                    <a:pt x="203" y="66"/>
                    <a:pt x="202" y="66"/>
                  </a:cubicBezTo>
                  <a:cubicBezTo>
                    <a:pt x="200" y="66"/>
                    <a:pt x="199" y="68"/>
                    <a:pt x="197" y="69"/>
                  </a:cubicBezTo>
                  <a:cubicBezTo>
                    <a:pt x="197" y="69"/>
                    <a:pt x="192" y="73"/>
                    <a:pt x="195" y="73"/>
                  </a:cubicBezTo>
                  <a:cubicBezTo>
                    <a:pt x="194" y="76"/>
                    <a:pt x="187" y="76"/>
                    <a:pt x="187" y="78"/>
                  </a:cubicBezTo>
                  <a:cubicBezTo>
                    <a:pt x="186" y="78"/>
                    <a:pt x="184" y="77"/>
                    <a:pt x="185" y="79"/>
                  </a:cubicBezTo>
                  <a:cubicBezTo>
                    <a:pt x="185" y="79"/>
                    <a:pt x="187" y="82"/>
                    <a:pt x="187" y="82"/>
                  </a:cubicBezTo>
                  <a:cubicBezTo>
                    <a:pt x="189" y="82"/>
                    <a:pt x="190" y="83"/>
                    <a:pt x="192" y="83"/>
                  </a:cubicBezTo>
                  <a:cubicBezTo>
                    <a:pt x="192" y="82"/>
                    <a:pt x="193" y="82"/>
                    <a:pt x="194" y="82"/>
                  </a:cubicBezTo>
                  <a:cubicBezTo>
                    <a:pt x="194" y="83"/>
                    <a:pt x="195" y="86"/>
                    <a:pt x="195" y="86"/>
                  </a:cubicBezTo>
                  <a:cubicBezTo>
                    <a:pt x="195" y="87"/>
                    <a:pt x="196" y="88"/>
                    <a:pt x="194" y="87"/>
                  </a:cubicBezTo>
                  <a:cubicBezTo>
                    <a:pt x="194" y="87"/>
                    <a:pt x="194" y="85"/>
                    <a:pt x="193" y="85"/>
                  </a:cubicBezTo>
                  <a:cubicBezTo>
                    <a:pt x="193" y="83"/>
                    <a:pt x="192" y="86"/>
                    <a:pt x="190" y="85"/>
                  </a:cubicBezTo>
                  <a:cubicBezTo>
                    <a:pt x="190" y="86"/>
                    <a:pt x="190" y="89"/>
                    <a:pt x="191" y="90"/>
                  </a:cubicBezTo>
                  <a:cubicBezTo>
                    <a:pt x="191" y="91"/>
                    <a:pt x="189" y="90"/>
                    <a:pt x="188" y="92"/>
                  </a:cubicBezTo>
                  <a:cubicBezTo>
                    <a:pt x="187" y="92"/>
                    <a:pt x="186" y="94"/>
                    <a:pt x="186" y="92"/>
                  </a:cubicBezTo>
                  <a:cubicBezTo>
                    <a:pt x="184" y="93"/>
                    <a:pt x="186" y="95"/>
                    <a:pt x="183" y="94"/>
                  </a:cubicBezTo>
                  <a:cubicBezTo>
                    <a:pt x="183" y="95"/>
                    <a:pt x="183" y="95"/>
                    <a:pt x="183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2" y="99"/>
                    <a:pt x="181" y="97"/>
                    <a:pt x="180" y="97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2" y="99"/>
                    <a:pt x="178" y="98"/>
                    <a:pt x="177" y="98"/>
                  </a:cubicBezTo>
                  <a:cubicBezTo>
                    <a:pt x="176" y="97"/>
                    <a:pt x="177" y="99"/>
                    <a:pt x="178" y="99"/>
                  </a:cubicBezTo>
                  <a:cubicBezTo>
                    <a:pt x="178" y="100"/>
                    <a:pt x="182" y="102"/>
                    <a:pt x="180" y="105"/>
                  </a:cubicBezTo>
                  <a:cubicBezTo>
                    <a:pt x="180" y="105"/>
                    <a:pt x="180" y="106"/>
                    <a:pt x="181" y="106"/>
                  </a:cubicBezTo>
                  <a:cubicBezTo>
                    <a:pt x="181" y="107"/>
                    <a:pt x="179" y="107"/>
                    <a:pt x="177" y="107"/>
                  </a:cubicBezTo>
                  <a:cubicBezTo>
                    <a:pt x="178" y="106"/>
                    <a:pt x="178" y="105"/>
                    <a:pt x="176" y="105"/>
                  </a:cubicBezTo>
                  <a:cubicBezTo>
                    <a:pt x="176" y="107"/>
                    <a:pt x="173" y="106"/>
                    <a:pt x="172" y="106"/>
                  </a:cubicBezTo>
                  <a:cubicBezTo>
                    <a:pt x="172" y="106"/>
                    <a:pt x="172" y="106"/>
                    <a:pt x="171" y="106"/>
                  </a:cubicBezTo>
                  <a:cubicBezTo>
                    <a:pt x="171" y="106"/>
                    <a:pt x="170" y="112"/>
                    <a:pt x="170" y="112"/>
                  </a:cubicBezTo>
                  <a:cubicBezTo>
                    <a:pt x="170" y="115"/>
                    <a:pt x="172" y="116"/>
                    <a:pt x="174" y="117"/>
                  </a:cubicBezTo>
                  <a:cubicBezTo>
                    <a:pt x="174" y="116"/>
                    <a:pt x="179" y="117"/>
                    <a:pt x="180" y="116"/>
                  </a:cubicBezTo>
                  <a:cubicBezTo>
                    <a:pt x="180" y="114"/>
                    <a:pt x="181" y="114"/>
                    <a:pt x="182" y="113"/>
                  </a:cubicBezTo>
                  <a:cubicBezTo>
                    <a:pt x="182" y="112"/>
                    <a:pt x="184" y="106"/>
                    <a:pt x="184" y="106"/>
                  </a:cubicBezTo>
                  <a:cubicBezTo>
                    <a:pt x="184" y="106"/>
                    <a:pt x="189" y="107"/>
                    <a:pt x="190" y="105"/>
                  </a:cubicBezTo>
                  <a:cubicBezTo>
                    <a:pt x="190" y="105"/>
                    <a:pt x="191" y="105"/>
                    <a:pt x="191" y="105"/>
                  </a:cubicBezTo>
                  <a:cubicBezTo>
                    <a:pt x="193" y="105"/>
                    <a:pt x="193" y="107"/>
                    <a:pt x="194" y="107"/>
                  </a:cubicBezTo>
                  <a:cubicBezTo>
                    <a:pt x="195" y="109"/>
                    <a:pt x="197" y="109"/>
                    <a:pt x="198" y="110"/>
                  </a:cubicBezTo>
                  <a:cubicBezTo>
                    <a:pt x="199" y="110"/>
                    <a:pt x="200" y="113"/>
                    <a:pt x="200" y="115"/>
                  </a:cubicBezTo>
                  <a:cubicBezTo>
                    <a:pt x="201" y="114"/>
                    <a:pt x="201" y="113"/>
                    <a:pt x="201" y="112"/>
                  </a:cubicBezTo>
                  <a:cubicBezTo>
                    <a:pt x="200" y="110"/>
                    <a:pt x="202" y="112"/>
                    <a:pt x="203" y="111"/>
                  </a:cubicBezTo>
                  <a:cubicBezTo>
                    <a:pt x="202" y="111"/>
                    <a:pt x="202" y="109"/>
                    <a:pt x="201" y="110"/>
                  </a:cubicBezTo>
                  <a:cubicBezTo>
                    <a:pt x="200" y="109"/>
                    <a:pt x="200" y="109"/>
                    <a:pt x="200" y="108"/>
                  </a:cubicBezTo>
                  <a:cubicBezTo>
                    <a:pt x="198" y="109"/>
                    <a:pt x="198" y="105"/>
                    <a:pt x="196" y="105"/>
                  </a:cubicBezTo>
                  <a:cubicBezTo>
                    <a:pt x="196" y="104"/>
                    <a:pt x="195" y="104"/>
                    <a:pt x="195" y="103"/>
                  </a:cubicBezTo>
                  <a:cubicBezTo>
                    <a:pt x="196" y="101"/>
                    <a:pt x="200" y="106"/>
                    <a:pt x="201" y="106"/>
                  </a:cubicBezTo>
                  <a:cubicBezTo>
                    <a:pt x="201" y="107"/>
                    <a:pt x="203" y="107"/>
                    <a:pt x="203" y="108"/>
                  </a:cubicBezTo>
                  <a:cubicBezTo>
                    <a:pt x="204" y="108"/>
                    <a:pt x="204" y="110"/>
                    <a:pt x="204" y="111"/>
                  </a:cubicBezTo>
                  <a:cubicBezTo>
                    <a:pt x="205" y="111"/>
                    <a:pt x="205" y="112"/>
                    <a:pt x="205" y="112"/>
                  </a:cubicBezTo>
                  <a:cubicBezTo>
                    <a:pt x="207" y="113"/>
                    <a:pt x="206" y="116"/>
                    <a:pt x="208" y="116"/>
                  </a:cubicBezTo>
                  <a:cubicBezTo>
                    <a:pt x="208" y="116"/>
                    <a:pt x="211" y="114"/>
                    <a:pt x="209" y="114"/>
                  </a:cubicBezTo>
                  <a:cubicBezTo>
                    <a:pt x="209" y="113"/>
                    <a:pt x="208" y="109"/>
                    <a:pt x="210" y="110"/>
                  </a:cubicBezTo>
                  <a:cubicBezTo>
                    <a:pt x="211" y="110"/>
                    <a:pt x="212" y="110"/>
                    <a:pt x="213" y="111"/>
                  </a:cubicBezTo>
                  <a:cubicBezTo>
                    <a:pt x="213" y="113"/>
                    <a:pt x="213" y="114"/>
                    <a:pt x="214" y="116"/>
                  </a:cubicBezTo>
                  <a:cubicBezTo>
                    <a:pt x="215" y="118"/>
                    <a:pt x="219" y="116"/>
                    <a:pt x="219" y="117"/>
                  </a:cubicBezTo>
                  <a:cubicBezTo>
                    <a:pt x="220" y="117"/>
                    <a:pt x="222" y="118"/>
                    <a:pt x="222" y="117"/>
                  </a:cubicBezTo>
                  <a:cubicBezTo>
                    <a:pt x="223" y="117"/>
                    <a:pt x="223" y="116"/>
                    <a:pt x="225" y="116"/>
                  </a:cubicBezTo>
                  <a:cubicBezTo>
                    <a:pt x="225" y="118"/>
                    <a:pt x="224" y="119"/>
                    <a:pt x="224" y="120"/>
                  </a:cubicBezTo>
                  <a:cubicBezTo>
                    <a:pt x="224" y="121"/>
                    <a:pt x="223" y="122"/>
                    <a:pt x="223" y="123"/>
                  </a:cubicBezTo>
                  <a:cubicBezTo>
                    <a:pt x="222" y="123"/>
                    <a:pt x="222" y="124"/>
                    <a:pt x="223" y="124"/>
                  </a:cubicBezTo>
                  <a:cubicBezTo>
                    <a:pt x="223" y="126"/>
                    <a:pt x="221" y="126"/>
                    <a:pt x="220" y="126"/>
                  </a:cubicBezTo>
                  <a:cubicBezTo>
                    <a:pt x="220" y="127"/>
                    <a:pt x="223" y="130"/>
                    <a:pt x="224" y="130"/>
                  </a:cubicBezTo>
                  <a:cubicBezTo>
                    <a:pt x="224" y="132"/>
                    <a:pt x="225" y="134"/>
                    <a:pt x="226" y="134"/>
                  </a:cubicBezTo>
                  <a:cubicBezTo>
                    <a:pt x="226" y="135"/>
                    <a:pt x="227" y="138"/>
                    <a:pt x="228" y="138"/>
                  </a:cubicBezTo>
                  <a:cubicBezTo>
                    <a:pt x="228" y="139"/>
                    <a:pt x="232" y="147"/>
                    <a:pt x="231" y="147"/>
                  </a:cubicBezTo>
                  <a:cubicBezTo>
                    <a:pt x="231" y="148"/>
                    <a:pt x="232" y="148"/>
                    <a:pt x="232" y="149"/>
                  </a:cubicBezTo>
                  <a:cubicBezTo>
                    <a:pt x="233" y="149"/>
                    <a:pt x="233" y="153"/>
                    <a:pt x="236" y="153"/>
                  </a:cubicBezTo>
                  <a:cubicBezTo>
                    <a:pt x="237" y="153"/>
                    <a:pt x="239" y="152"/>
                    <a:pt x="240" y="152"/>
                  </a:cubicBezTo>
                  <a:cubicBezTo>
                    <a:pt x="241" y="151"/>
                    <a:pt x="244" y="150"/>
                    <a:pt x="245" y="150"/>
                  </a:cubicBezTo>
                  <a:cubicBezTo>
                    <a:pt x="245" y="149"/>
                    <a:pt x="250" y="146"/>
                    <a:pt x="250" y="146"/>
                  </a:cubicBezTo>
                  <a:cubicBezTo>
                    <a:pt x="251" y="145"/>
                    <a:pt x="252" y="144"/>
                    <a:pt x="252" y="143"/>
                  </a:cubicBezTo>
                  <a:cubicBezTo>
                    <a:pt x="252" y="142"/>
                    <a:pt x="253" y="142"/>
                    <a:pt x="253" y="141"/>
                  </a:cubicBezTo>
                  <a:cubicBezTo>
                    <a:pt x="254" y="140"/>
                    <a:pt x="255" y="137"/>
                    <a:pt x="252" y="137"/>
                  </a:cubicBezTo>
                  <a:cubicBezTo>
                    <a:pt x="253" y="139"/>
                    <a:pt x="251" y="138"/>
                    <a:pt x="251" y="137"/>
                  </a:cubicBezTo>
                  <a:cubicBezTo>
                    <a:pt x="252" y="136"/>
                    <a:pt x="251" y="136"/>
                    <a:pt x="250" y="135"/>
                  </a:cubicBezTo>
                  <a:cubicBezTo>
                    <a:pt x="250" y="135"/>
                    <a:pt x="251" y="134"/>
                    <a:pt x="250" y="133"/>
                  </a:cubicBezTo>
                  <a:cubicBezTo>
                    <a:pt x="249" y="136"/>
                    <a:pt x="247" y="137"/>
                    <a:pt x="245" y="137"/>
                  </a:cubicBezTo>
                  <a:cubicBezTo>
                    <a:pt x="245" y="135"/>
                    <a:pt x="246" y="137"/>
                    <a:pt x="245" y="135"/>
                  </a:cubicBezTo>
                  <a:cubicBezTo>
                    <a:pt x="244" y="134"/>
                    <a:pt x="244" y="134"/>
                    <a:pt x="245" y="133"/>
                  </a:cubicBezTo>
                  <a:cubicBezTo>
                    <a:pt x="244" y="133"/>
                    <a:pt x="244" y="133"/>
                    <a:pt x="244" y="133"/>
                  </a:cubicBezTo>
                  <a:cubicBezTo>
                    <a:pt x="244" y="135"/>
                    <a:pt x="244" y="135"/>
                    <a:pt x="243" y="135"/>
                  </a:cubicBezTo>
                  <a:cubicBezTo>
                    <a:pt x="242" y="134"/>
                    <a:pt x="244" y="134"/>
                    <a:pt x="243" y="133"/>
                  </a:cubicBezTo>
                  <a:cubicBezTo>
                    <a:pt x="242" y="132"/>
                    <a:pt x="242" y="131"/>
                    <a:pt x="242" y="131"/>
                  </a:cubicBezTo>
                  <a:cubicBezTo>
                    <a:pt x="241" y="130"/>
                    <a:pt x="240" y="128"/>
                    <a:pt x="240" y="127"/>
                  </a:cubicBezTo>
                  <a:cubicBezTo>
                    <a:pt x="242" y="125"/>
                    <a:pt x="245" y="130"/>
                    <a:pt x="244" y="131"/>
                  </a:cubicBezTo>
                  <a:cubicBezTo>
                    <a:pt x="245" y="131"/>
                    <a:pt x="245" y="131"/>
                    <a:pt x="245" y="132"/>
                  </a:cubicBezTo>
                  <a:cubicBezTo>
                    <a:pt x="248" y="130"/>
                    <a:pt x="252" y="134"/>
                    <a:pt x="255" y="134"/>
                  </a:cubicBezTo>
                  <a:cubicBezTo>
                    <a:pt x="256" y="134"/>
                    <a:pt x="258" y="135"/>
                    <a:pt x="260" y="135"/>
                  </a:cubicBezTo>
                  <a:cubicBezTo>
                    <a:pt x="260" y="138"/>
                    <a:pt x="260" y="141"/>
                    <a:pt x="260" y="144"/>
                  </a:cubicBezTo>
                  <a:cubicBezTo>
                    <a:pt x="260" y="170"/>
                    <a:pt x="252" y="193"/>
                    <a:pt x="238" y="212"/>
                  </a:cubicBezTo>
                  <a:close/>
                  <a:moveTo>
                    <a:pt x="215" y="108"/>
                  </a:moveTo>
                  <a:cubicBezTo>
                    <a:pt x="215" y="105"/>
                    <a:pt x="216" y="104"/>
                    <a:pt x="218" y="101"/>
                  </a:cubicBezTo>
                  <a:cubicBezTo>
                    <a:pt x="220" y="101"/>
                    <a:pt x="221" y="101"/>
                    <a:pt x="221" y="103"/>
                  </a:cubicBezTo>
                  <a:cubicBezTo>
                    <a:pt x="222" y="103"/>
                    <a:pt x="221" y="105"/>
                    <a:pt x="223" y="104"/>
                  </a:cubicBezTo>
                  <a:cubicBezTo>
                    <a:pt x="223" y="103"/>
                    <a:pt x="224" y="103"/>
                    <a:pt x="225" y="103"/>
                  </a:cubicBezTo>
                  <a:cubicBezTo>
                    <a:pt x="226" y="103"/>
                    <a:pt x="227" y="104"/>
                    <a:pt x="228" y="104"/>
                  </a:cubicBezTo>
                  <a:cubicBezTo>
                    <a:pt x="228" y="106"/>
                    <a:pt x="231" y="106"/>
                    <a:pt x="231" y="109"/>
                  </a:cubicBezTo>
                  <a:cubicBezTo>
                    <a:pt x="233" y="109"/>
                    <a:pt x="229" y="111"/>
                    <a:pt x="229" y="111"/>
                  </a:cubicBezTo>
                  <a:cubicBezTo>
                    <a:pt x="227" y="111"/>
                    <a:pt x="226" y="109"/>
                    <a:pt x="225" y="109"/>
                  </a:cubicBezTo>
                  <a:cubicBezTo>
                    <a:pt x="225" y="111"/>
                    <a:pt x="224" y="109"/>
                    <a:pt x="224" y="109"/>
                  </a:cubicBezTo>
                  <a:cubicBezTo>
                    <a:pt x="224" y="109"/>
                    <a:pt x="217" y="110"/>
                    <a:pt x="215" y="110"/>
                  </a:cubicBezTo>
                  <a:cubicBezTo>
                    <a:pt x="216" y="109"/>
                    <a:pt x="216" y="109"/>
                    <a:pt x="215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6"/>
            <p:cNvSpPr>
              <a:spLocks/>
            </p:cNvSpPr>
            <p:nvPr/>
          </p:nvSpPr>
          <p:spPr bwMode="auto">
            <a:xfrm>
              <a:off x="-645503" y="3219031"/>
              <a:ext cx="7937" cy="3175"/>
            </a:xfrm>
            <a:custGeom>
              <a:avLst/>
              <a:gdLst>
                <a:gd name="T0" fmla="*/ 11 w 12"/>
                <a:gd name="T1" fmla="*/ 1 h 5"/>
                <a:gd name="T2" fmla="*/ 9 w 12"/>
                <a:gd name="T3" fmla="*/ 2 h 5"/>
                <a:gd name="T4" fmla="*/ 6 w 12"/>
                <a:gd name="T5" fmla="*/ 1 h 5"/>
                <a:gd name="T6" fmla="*/ 3 w 12"/>
                <a:gd name="T7" fmla="*/ 2 h 5"/>
                <a:gd name="T8" fmla="*/ 3 w 12"/>
                <a:gd name="T9" fmla="*/ 1 h 5"/>
                <a:gd name="T10" fmla="*/ 3 w 12"/>
                <a:gd name="T11" fmla="*/ 0 h 5"/>
                <a:gd name="T12" fmla="*/ 0 w 12"/>
                <a:gd name="T13" fmla="*/ 1 h 5"/>
                <a:gd name="T14" fmla="*/ 0 w 12"/>
                <a:gd name="T15" fmla="*/ 3 h 5"/>
                <a:gd name="T16" fmla="*/ 4 w 12"/>
                <a:gd name="T17" fmla="*/ 4 h 5"/>
                <a:gd name="T18" fmla="*/ 7 w 12"/>
                <a:gd name="T19" fmla="*/ 4 h 5"/>
                <a:gd name="T20" fmla="*/ 11 w 12"/>
                <a:gd name="T21" fmla="*/ 3 h 5"/>
                <a:gd name="T22" fmla="*/ 11 w 12"/>
                <a:gd name="T2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">
                  <a:moveTo>
                    <a:pt x="11" y="1"/>
                  </a:moveTo>
                  <a:cubicBezTo>
                    <a:pt x="10" y="2"/>
                    <a:pt x="10" y="3"/>
                    <a:pt x="9" y="2"/>
                  </a:cubicBezTo>
                  <a:cubicBezTo>
                    <a:pt x="9" y="0"/>
                    <a:pt x="9" y="1"/>
                    <a:pt x="6" y="1"/>
                  </a:cubicBezTo>
                  <a:cubicBezTo>
                    <a:pt x="6" y="2"/>
                    <a:pt x="3" y="3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2" y="1"/>
                    <a:pt x="0" y="3"/>
                    <a:pt x="0" y="3"/>
                  </a:cubicBezTo>
                  <a:cubicBezTo>
                    <a:pt x="2" y="4"/>
                    <a:pt x="2" y="4"/>
                    <a:pt x="4" y="4"/>
                  </a:cubicBezTo>
                  <a:cubicBezTo>
                    <a:pt x="4" y="5"/>
                    <a:pt x="7" y="4"/>
                    <a:pt x="7" y="4"/>
                  </a:cubicBezTo>
                  <a:cubicBezTo>
                    <a:pt x="9" y="4"/>
                    <a:pt x="10" y="4"/>
                    <a:pt x="11" y="3"/>
                  </a:cubicBezTo>
                  <a:cubicBezTo>
                    <a:pt x="12" y="2"/>
                    <a:pt x="11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7"/>
            <p:cNvSpPr>
              <a:spLocks/>
            </p:cNvSpPr>
            <p:nvPr/>
          </p:nvSpPr>
          <p:spPr bwMode="auto">
            <a:xfrm>
              <a:off x="-629628" y="3226968"/>
              <a:ext cx="6350" cy="9525"/>
            </a:xfrm>
            <a:custGeom>
              <a:avLst/>
              <a:gdLst>
                <a:gd name="T0" fmla="*/ 1 w 9"/>
                <a:gd name="T1" fmla="*/ 6 h 12"/>
                <a:gd name="T2" fmla="*/ 3 w 9"/>
                <a:gd name="T3" fmla="*/ 8 h 12"/>
                <a:gd name="T4" fmla="*/ 1 w 9"/>
                <a:gd name="T5" fmla="*/ 9 h 12"/>
                <a:gd name="T6" fmla="*/ 2 w 9"/>
                <a:gd name="T7" fmla="*/ 11 h 12"/>
                <a:gd name="T8" fmla="*/ 3 w 9"/>
                <a:gd name="T9" fmla="*/ 12 h 12"/>
                <a:gd name="T10" fmla="*/ 8 w 9"/>
                <a:gd name="T11" fmla="*/ 10 h 12"/>
                <a:gd name="T12" fmla="*/ 8 w 9"/>
                <a:gd name="T13" fmla="*/ 9 h 12"/>
                <a:gd name="T14" fmla="*/ 7 w 9"/>
                <a:gd name="T15" fmla="*/ 10 h 12"/>
                <a:gd name="T16" fmla="*/ 5 w 9"/>
                <a:gd name="T17" fmla="*/ 7 h 12"/>
                <a:gd name="T18" fmla="*/ 4 w 9"/>
                <a:gd name="T19" fmla="*/ 4 h 12"/>
                <a:gd name="T20" fmla="*/ 5 w 9"/>
                <a:gd name="T21" fmla="*/ 2 h 12"/>
                <a:gd name="T22" fmla="*/ 2 w 9"/>
                <a:gd name="T23" fmla="*/ 3 h 12"/>
                <a:gd name="T24" fmla="*/ 2 w 9"/>
                <a:gd name="T25" fmla="*/ 2 h 12"/>
                <a:gd name="T26" fmla="*/ 2 w 9"/>
                <a:gd name="T27" fmla="*/ 0 h 12"/>
                <a:gd name="T28" fmla="*/ 0 w 9"/>
                <a:gd name="T29" fmla="*/ 3 h 12"/>
                <a:gd name="T30" fmla="*/ 1 w 9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2">
                  <a:moveTo>
                    <a:pt x="1" y="6"/>
                  </a:moveTo>
                  <a:cubicBezTo>
                    <a:pt x="2" y="6"/>
                    <a:pt x="3" y="6"/>
                    <a:pt x="3" y="8"/>
                  </a:cubicBezTo>
                  <a:cubicBezTo>
                    <a:pt x="5" y="9"/>
                    <a:pt x="2" y="9"/>
                    <a:pt x="1" y="9"/>
                  </a:cubicBezTo>
                  <a:cubicBezTo>
                    <a:pt x="1" y="10"/>
                    <a:pt x="0" y="12"/>
                    <a:pt x="2" y="11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5" y="12"/>
                    <a:pt x="7" y="12"/>
                    <a:pt x="8" y="10"/>
                  </a:cubicBezTo>
                  <a:cubicBezTo>
                    <a:pt x="9" y="10"/>
                    <a:pt x="9" y="10"/>
                    <a:pt x="8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8" y="8"/>
                    <a:pt x="7" y="7"/>
                    <a:pt x="5" y="7"/>
                  </a:cubicBezTo>
                  <a:cubicBezTo>
                    <a:pt x="6" y="6"/>
                    <a:pt x="5" y="5"/>
                    <a:pt x="4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4" y="2"/>
                    <a:pt x="4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4" y="0"/>
                    <a:pt x="2" y="0"/>
                  </a:cubicBezTo>
                  <a:cubicBezTo>
                    <a:pt x="2" y="3"/>
                    <a:pt x="0" y="1"/>
                    <a:pt x="0" y="3"/>
                  </a:cubicBezTo>
                  <a:cubicBezTo>
                    <a:pt x="0" y="4"/>
                    <a:pt x="1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"/>
            <p:cNvSpPr>
              <a:spLocks/>
            </p:cNvSpPr>
            <p:nvPr/>
          </p:nvSpPr>
          <p:spPr bwMode="auto">
            <a:xfrm>
              <a:off x="-634391" y="3230143"/>
              <a:ext cx="4762" cy="4762"/>
            </a:xfrm>
            <a:custGeom>
              <a:avLst/>
              <a:gdLst>
                <a:gd name="T0" fmla="*/ 2 w 7"/>
                <a:gd name="T1" fmla="*/ 6 h 6"/>
                <a:gd name="T2" fmla="*/ 6 w 7"/>
                <a:gd name="T3" fmla="*/ 2 h 6"/>
                <a:gd name="T4" fmla="*/ 5 w 7"/>
                <a:gd name="T5" fmla="*/ 1 h 6"/>
                <a:gd name="T6" fmla="*/ 4 w 7"/>
                <a:gd name="T7" fmla="*/ 1 h 6"/>
                <a:gd name="T8" fmla="*/ 4 w 7"/>
                <a:gd name="T9" fmla="*/ 2 h 6"/>
                <a:gd name="T10" fmla="*/ 2 w 7"/>
                <a:gd name="T11" fmla="*/ 3 h 6"/>
                <a:gd name="T12" fmla="*/ 2 w 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2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1"/>
                    <a:pt x="4" y="0"/>
                    <a:pt x="4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0" y="3"/>
                    <a:pt x="2" y="3"/>
                  </a:cubicBezTo>
                  <a:cubicBezTo>
                    <a:pt x="2" y="4"/>
                    <a:pt x="1" y="5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9"/>
            <p:cNvSpPr>
              <a:spLocks/>
            </p:cNvSpPr>
            <p:nvPr/>
          </p:nvSpPr>
          <p:spPr bwMode="auto">
            <a:xfrm>
              <a:off x="-629628" y="3236493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0"/>
            <p:cNvSpPr>
              <a:spLocks/>
            </p:cNvSpPr>
            <p:nvPr/>
          </p:nvSpPr>
          <p:spPr bwMode="auto">
            <a:xfrm>
              <a:off x="-667728" y="3241256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81"/>
            <p:cNvSpPr>
              <a:spLocks/>
            </p:cNvSpPr>
            <p:nvPr/>
          </p:nvSpPr>
          <p:spPr bwMode="auto">
            <a:xfrm>
              <a:off x="-618516" y="3244431"/>
              <a:ext cx="1587" cy="1587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82"/>
            <p:cNvSpPr>
              <a:spLocks/>
            </p:cNvSpPr>
            <p:nvPr/>
          </p:nvSpPr>
          <p:spPr bwMode="auto">
            <a:xfrm>
              <a:off x="-618516" y="3246018"/>
              <a:ext cx="0" cy="3175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1 h 4"/>
                <a:gd name="T4" fmla="*/ 0 w 2"/>
                <a:gd name="T5" fmla="*/ 3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2" y="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3"/>
            <p:cNvSpPr>
              <a:spLocks/>
            </p:cNvSpPr>
            <p:nvPr/>
          </p:nvSpPr>
          <p:spPr bwMode="auto">
            <a:xfrm>
              <a:off x="-615341" y="3249193"/>
              <a:ext cx="3175" cy="3175"/>
            </a:xfrm>
            <a:custGeom>
              <a:avLst/>
              <a:gdLst>
                <a:gd name="T0" fmla="*/ 4 w 4"/>
                <a:gd name="T1" fmla="*/ 0 h 3"/>
                <a:gd name="T2" fmla="*/ 2 w 4"/>
                <a:gd name="T3" fmla="*/ 1 h 3"/>
                <a:gd name="T4" fmla="*/ 0 w 4"/>
                <a:gd name="T5" fmla="*/ 1 h 3"/>
                <a:gd name="T6" fmla="*/ 4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3" y="1"/>
                    <a:pt x="2" y="1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2" y="1"/>
                    <a:pt x="4" y="3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4"/>
            <p:cNvSpPr>
              <a:spLocks/>
            </p:cNvSpPr>
            <p:nvPr/>
          </p:nvSpPr>
          <p:spPr bwMode="auto">
            <a:xfrm>
              <a:off x="-640741" y="3250781"/>
              <a:ext cx="60325" cy="79375"/>
            </a:xfrm>
            <a:custGeom>
              <a:avLst/>
              <a:gdLst>
                <a:gd name="T0" fmla="*/ 76 w 84"/>
                <a:gd name="T1" fmla="*/ 41 h 113"/>
                <a:gd name="T2" fmla="*/ 70 w 84"/>
                <a:gd name="T3" fmla="*/ 32 h 113"/>
                <a:gd name="T4" fmla="*/ 65 w 84"/>
                <a:gd name="T5" fmla="*/ 22 h 113"/>
                <a:gd name="T6" fmla="*/ 61 w 84"/>
                <a:gd name="T7" fmla="*/ 14 h 113"/>
                <a:gd name="T8" fmla="*/ 50 w 84"/>
                <a:gd name="T9" fmla="*/ 10 h 113"/>
                <a:gd name="T10" fmla="*/ 42 w 84"/>
                <a:gd name="T11" fmla="*/ 10 h 113"/>
                <a:gd name="T12" fmla="*/ 36 w 84"/>
                <a:gd name="T13" fmla="*/ 8 h 113"/>
                <a:gd name="T14" fmla="*/ 32 w 84"/>
                <a:gd name="T15" fmla="*/ 1 h 113"/>
                <a:gd name="T16" fmla="*/ 20 w 84"/>
                <a:gd name="T17" fmla="*/ 4 h 113"/>
                <a:gd name="T18" fmla="*/ 14 w 84"/>
                <a:gd name="T19" fmla="*/ 5 h 113"/>
                <a:gd name="T20" fmla="*/ 10 w 84"/>
                <a:gd name="T21" fmla="*/ 8 h 113"/>
                <a:gd name="T22" fmla="*/ 9 w 84"/>
                <a:gd name="T23" fmla="*/ 13 h 113"/>
                <a:gd name="T24" fmla="*/ 4 w 84"/>
                <a:gd name="T25" fmla="*/ 18 h 113"/>
                <a:gd name="T26" fmla="*/ 1 w 84"/>
                <a:gd name="T27" fmla="*/ 27 h 113"/>
                <a:gd name="T28" fmla="*/ 1 w 84"/>
                <a:gd name="T29" fmla="*/ 34 h 113"/>
                <a:gd name="T30" fmla="*/ 5 w 84"/>
                <a:gd name="T31" fmla="*/ 45 h 113"/>
                <a:gd name="T32" fmla="*/ 16 w 84"/>
                <a:gd name="T33" fmla="*/ 51 h 113"/>
                <a:gd name="T34" fmla="*/ 32 w 84"/>
                <a:gd name="T35" fmla="*/ 52 h 113"/>
                <a:gd name="T36" fmla="*/ 33 w 84"/>
                <a:gd name="T37" fmla="*/ 64 h 113"/>
                <a:gd name="T38" fmla="*/ 35 w 84"/>
                <a:gd name="T39" fmla="*/ 74 h 113"/>
                <a:gd name="T40" fmla="*/ 35 w 84"/>
                <a:gd name="T41" fmla="*/ 87 h 113"/>
                <a:gd name="T42" fmla="*/ 38 w 84"/>
                <a:gd name="T43" fmla="*/ 97 h 113"/>
                <a:gd name="T44" fmla="*/ 42 w 84"/>
                <a:gd name="T45" fmla="*/ 108 h 113"/>
                <a:gd name="T46" fmla="*/ 48 w 84"/>
                <a:gd name="T47" fmla="*/ 112 h 113"/>
                <a:gd name="T48" fmla="*/ 57 w 84"/>
                <a:gd name="T49" fmla="*/ 107 h 113"/>
                <a:gd name="T50" fmla="*/ 64 w 84"/>
                <a:gd name="T51" fmla="*/ 96 h 113"/>
                <a:gd name="T52" fmla="*/ 67 w 84"/>
                <a:gd name="T53" fmla="*/ 86 h 113"/>
                <a:gd name="T54" fmla="*/ 70 w 84"/>
                <a:gd name="T55" fmla="*/ 80 h 113"/>
                <a:gd name="T56" fmla="*/ 69 w 84"/>
                <a:gd name="T57" fmla="*/ 64 h 113"/>
                <a:gd name="T58" fmla="*/ 76 w 84"/>
                <a:gd name="T59" fmla="*/ 55 h 113"/>
                <a:gd name="T60" fmla="*/ 81 w 84"/>
                <a:gd name="T61" fmla="*/ 49 h 113"/>
                <a:gd name="T62" fmla="*/ 84 w 84"/>
                <a:gd name="T63" fmla="*/ 41 h 113"/>
                <a:gd name="T64" fmla="*/ 76 w 84"/>
                <a:gd name="T65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113">
                  <a:moveTo>
                    <a:pt x="76" y="42"/>
                  </a:moveTo>
                  <a:cubicBezTo>
                    <a:pt x="74" y="42"/>
                    <a:pt x="76" y="42"/>
                    <a:pt x="76" y="41"/>
                  </a:cubicBezTo>
                  <a:cubicBezTo>
                    <a:pt x="74" y="41"/>
                    <a:pt x="71" y="36"/>
                    <a:pt x="71" y="34"/>
                  </a:cubicBezTo>
                  <a:cubicBezTo>
                    <a:pt x="71" y="34"/>
                    <a:pt x="70" y="32"/>
                    <a:pt x="70" y="32"/>
                  </a:cubicBezTo>
                  <a:cubicBezTo>
                    <a:pt x="70" y="31"/>
                    <a:pt x="68" y="30"/>
                    <a:pt x="69" y="28"/>
                  </a:cubicBezTo>
                  <a:cubicBezTo>
                    <a:pt x="67" y="27"/>
                    <a:pt x="65" y="24"/>
                    <a:pt x="65" y="22"/>
                  </a:cubicBezTo>
                  <a:cubicBezTo>
                    <a:pt x="64" y="22"/>
                    <a:pt x="63" y="19"/>
                    <a:pt x="63" y="18"/>
                  </a:cubicBezTo>
                  <a:cubicBezTo>
                    <a:pt x="62" y="18"/>
                    <a:pt x="61" y="15"/>
                    <a:pt x="61" y="14"/>
                  </a:cubicBezTo>
                  <a:cubicBezTo>
                    <a:pt x="60" y="14"/>
                    <a:pt x="59" y="12"/>
                    <a:pt x="58" y="12"/>
                  </a:cubicBezTo>
                  <a:cubicBezTo>
                    <a:pt x="59" y="10"/>
                    <a:pt x="51" y="10"/>
                    <a:pt x="50" y="10"/>
                  </a:cubicBezTo>
                  <a:cubicBezTo>
                    <a:pt x="50" y="9"/>
                    <a:pt x="49" y="8"/>
                    <a:pt x="48" y="8"/>
                  </a:cubicBezTo>
                  <a:cubicBezTo>
                    <a:pt x="48" y="10"/>
                    <a:pt x="44" y="10"/>
                    <a:pt x="42" y="10"/>
                  </a:cubicBezTo>
                  <a:cubicBezTo>
                    <a:pt x="41" y="10"/>
                    <a:pt x="39" y="10"/>
                    <a:pt x="39" y="8"/>
                  </a:cubicBezTo>
                  <a:cubicBezTo>
                    <a:pt x="38" y="8"/>
                    <a:pt x="37" y="8"/>
                    <a:pt x="36" y="8"/>
                  </a:cubicBezTo>
                  <a:cubicBezTo>
                    <a:pt x="36" y="7"/>
                    <a:pt x="34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2"/>
                    <a:pt x="25" y="0"/>
                    <a:pt x="25" y="1"/>
                  </a:cubicBezTo>
                  <a:cubicBezTo>
                    <a:pt x="24" y="1"/>
                    <a:pt x="20" y="3"/>
                    <a:pt x="20" y="4"/>
                  </a:cubicBezTo>
                  <a:cubicBezTo>
                    <a:pt x="20" y="4"/>
                    <a:pt x="17" y="5"/>
                    <a:pt x="17" y="4"/>
                  </a:cubicBezTo>
                  <a:cubicBezTo>
                    <a:pt x="16" y="4"/>
                    <a:pt x="15" y="4"/>
                    <a:pt x="14" y="5"/>
                  </a:cubicBezTo>
                  <a:cubicBezTo>
                    <a:pt x="14" y="5"/>
                    <a:pt x="13" y="7"/>
                    <a:pt x="12" y="7"/>
                  </a:cubicBezTo>
                  <a:cubicBezTo>
                    <a:pt x="11" y="7"/>
                    <a:pt x="12" y="6"/>
                    <a:pt x="10" y="8"/>
                  </a:cubicBezTo>
                  <a:cubicBezTo>
                    <a:pt x="10" y="9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8" y="14"/>
                    <a:pt x="7" y="16"/>
                    <a:pt x="6" y="16"/>
                  </a:cubicBezTo>
                  <a:cubicBezTo>
                    <a:pt x="5" y="18"/>
                    <a:pt x="5" y="16"/>
                    <a:pt x="4" y="18"/>
                  </a:cubicBezTo>
                  <a:cubicBezTo>
                    <a:pt x="4" y="19"/>
                    <a:pt x="3" y="20"/>
                    <a:pt x="3" y="21"/>
                  </a:cubicBezTo>
                  <a:cubicBezTo>
                    <a:pt x="1" y="24"/>
                    <a:pt x="1" y="25"/>
                    <a:pt x="1" y="27"/>
                  </a:cubicBezTo>
                  <a:cubicBezTo>
                    <a:pt x="1" y="28"/>
                    <a:pt x="0" y="29"/>
                    <a:pt x="0" y="30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4"/>
                    <a:pt x="0" y="37"/>
                    <a:pt x="1" y="37"/>
                  </a:cubicBezTo>
                  <a:cubicBezTo>
                    <a:pt x="1" y="39"/>
                    <a:pt x="4" y="44"/>
                    <a:pt x="5" y="45"/>
                  </a:cubicBezTo>
                  <a:cubicBezTo>
                    <a:pt x="5" y="46"/>
                    <a:pt x="8" y="49"/>
                    <a:pt x="10" y="49"/>
                  </a:cubicBezTo>
                  <a:cubicBezTo>
                    <a:pt x="10" y="50"/>
                    <a:pt x="16" y="52"/>
                    <a:pt x="16" y="51"/>
                  </a:cubicBezTo>
                  <a:cubicBezTo>
                    <a:pt x="18" y="51"/>
                    <a:pt x="26" y="49"/>
                    <a:pt x="27" y="52"/>
                  </a:cubicBezTo>
                  <a:cubicBezTo>
                    <a:pt x="30" y="52"/>
                    <a:pt x="30" y="51"/>
                    <a:pt x="32" y="52"/>
                  </a:cubicBezTo>
                  <a:cubicBezTo>
                    <a:pt x="32" y="54"/>
                    <a:pt x="32" y="58"/>
                    <a:pt x="31" y="59"/>
                  </a:cubicBezTo>
                  <a:cubicBezTo>
                    <a:pt x="31" y="61"/>
                    <a:pt x="32" y="63"/>
                    <a:pt x="33" y="64"/>
                  </a:cubicBezTo>
                  <a:cubicBezTo>
                    <a:pt x="33" y="64"/>
                    <a:pt x="34" y="66"/>
                    <a:pt x="35" y="66"/>
                  </a:cubicBezTo>
                  <a:cubicBezTo>
                    <a:pt x="35" y="69"/>
                    <a:pt x="36" y="71"/>
                    <a:pt x="35" y="74"/>
                  </a:cubicBezTo>
                  <a:cubicBezTo>
                    <a:pt x="35" y="77"/>
                    <a:pt x="34" y="79"/>
                    <a:pt x="34" y="82"/>
                  </a:cubicBezTo>
                  <a:cubicBezTo>
                    <a:pt x="34" y="82"/>
                    <a:pt x="35" y="87"/>
                    <a:pt x="35" y="87"/>
                  </a:cubicBezTo>
                  <a:cubicBezTo>
                    <a:pt x="35" y="89"/>
                    <a:pt x="37" y="91"/>
                    <a:pt x="37" y="94"/>
                  </a:cubicBezTo>
                  <a:cubicBezTo>
                    <a:pt x="37" y="94"/>
                    <a:pt x="38" y="97"/>
                    <a:pt x="38" y="97"/>
                  </a:cubicBezTo>
                  <a:cubicBezTo>
                    <a:pt x="37" y="97"/>
                    <a:pt x="41" y="105"/>
                    <a:pt x="41" y="105"/>
                  </a:cubicBezTo>
                  <a:cubicBezTo>
                    <a:pt x="42" y="105"/>
                    <a:pt x="42" y="108"/>
                    <a:pt x="42" y="108"/>
                  </a:cubicBezTo>
                  <a:cubicBezTo>
                    <a:pt x="42" y="109"/>
                    <a:pt x="43" y="111"/>
                    <a:pt x="43" y="112"/>
                  </a:cubicBezTo>
                  <a:cubicBezTo>
                    <a:pt x="44" y="113"/>
                    <a:pt x="47" y="112"/>
                    <a:pt x="48" y="112"/>
                  </a:cubicBezTo>
                  <a:cubicBezTo>
                    <a:pt x="48" y="112"/>
                    <a:pt x="54" y="111"/>
                    <a:pt x="55" y="111"/>
                  </a:cubicBezTo>
                  <a:cubicBezTo>
                    <a:pt x="55" y="110"/>
                    <a:pt x="57" y="107"/>
                    <a:pt x="57" y="107"/>
                  </a:cubicBezTo>
                  <a:cubicBezTo>
                    <a:pt x="57" y="105"/>
                    <a:pt x="61" y="101"/>
                    <a:pt x="62" y="101"/>
                  </a:cubicBezTo>
                  <a:cubicBezTo>
                    <a:pt x="62" y="100"/>
                    <a:pt x="64" y="96"/>
                    <a:pt x="64" y="96"/>
                  </a:cubicBezTo>
                  <a:cubicBezTo>
                    <a:pt x="64" y="93"/>
                    <a:pt x="65" y="91"/>
                    <a:pt x="65" y="88"/>
                  </a:cubicBezTo>
                  <a:cubicBezTo>
                    <a:pt x="65" y="88"/>
                    <a:pt x="66" y="86"/>
                    <a:pt x="67" y="86"/>
                  </a:cubicBezTo>
                  <a:cubicBezTo>
                    <a:pt x="67" y="85"/>
                    <a:pt x="68" y="85"/>
                    <a:pt x="69" y="85"/>
                  </a:cubicBezTo>
                  <a:cubicBezTo>
                    <a:pt x="69" y="83"/>
                    <a:pt x="70" y="82"/>
                    <a:pt x="70" y="80"/>
                  </a:cubicBezTo>
                  <a:cubicBezTo>
                    <a:pt x="71" y="80"/>
                    <a:pt x="69" y="73"/>
                    <a:pt x="69" y="73"/>
                  </a:cubicBezTo>
                  <a:cubicBezTo>
                    <a:pt x="68" y="73"/>
                    <a:pt x="69" y="65"/>
                    <a:pt x="69" y="64"/>
                  </a:cubicBezTo>
                  <a:cubicBezTo>
                    <a:pt x="68" y="64"/>
                    <a:pt x="73" y="59"/>
                    <a:pt x="72" y="59"/>
                  </a:cubicBezTo>
                  <a:cubicBezTo>
                    <a:pt x="73" y="58"/>
                    <a:pt x="75" y="56"/>
                    <a:pt x="76" y="55"/>
                  </a:cubicBezTo>
                  <a:cubicBezTo>
                    <a:pt x="77" y="54"/>
                    <a:pt x="79" y="52"/>
                    <a:pt x="79" y="51"/>
                  </a:cubicBezTo>
                  <a:cubicBezTo>
                    <a:pt x="80" y="51"/>
                    <a:pt x="80" y="50"/>
                    <a:pt x="81" y="49"/>
                  </a:cubicBezTo>
                  <a:cubicBezTo>
                    <a:pt x="81" y="49"/>
                    <a:pt x="81" y="47"/>
                    <a:pt x="82" y="47"/>
                  </a:cubicBezTo>
                  <a:cubicBezTo>
                    <a:pt x="82" y="45"/>
                    <a:pt x="84" y="44"/>
                    <a:pt x="84" y="41"/>
                  </a:cubicBezTo>
                  <a:cubicBezTo>
                    <a:pt x="82" y="42"/>
                    <a:pt x="80" y="42"/>
                    <a:pt x="78" y="42"/>
                  </a:cubicBezTo>
                  <a:cubicBezTo>
                    <a:pt x="78" y="42"/>
                    <a:pt x="77" y="42"/>
                    <a:pt x="7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85"/>
            <p:cNvSpPr>
              <a:spLocks/>
            </p:cNvSpPr>
            <p:nvPr/>
          </p:nvSpPr>
          <p:spPr bwMode="auto">
            <a:xfrm>
              <a:off x="-688366" y="3266656"/>
              <a:ext cx="1587" cy="1587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0 h 2"/>
                <a:gd name="T6" fmla="*/ 1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6"/>
            <p:cNvSpPr>
              <a:spLocks/>
            </p:cNvSpPr>
            <p:nvPr/>
          </p:nvSpPr>
          <p:spPr bwMode="auto">
            <a:xfrm>
              <a:off x="-685191" y="3266656"/>
              <a:ext cx="6350" cy="3175"/>
            </a:xfrm>
            <a:custGeom>
              <a:avLst/>
              <a:gdLst>
                <a:gd name="T0" fmla="*/ 2 w 9"/>
                <a:gd name="T1" fmla="*/ 0 h 4"/>
                <a:gd name="T2" fmla="*/ 0 w 9"/>
                <a:gd name="T3" fmla="*/ 0 h 4"/>
                <a:gd name="T4" fmla="*/ 3 w 9"/>
                <a:gd name="T5" fmla="*/ 2 h 4"/>
                <a:gd name="T6" fmla="*/ 7 w 9"/>
                <a:gd name="T7" fmla="*/ 4 h 4"/>
                <a:gd name="T8" fmla="*/ 7 w 9"/>
                <a:gd name="T9" fmla="*/ 2 h 4"/>
                <a:gd name="T10" fmla="*/ 2 w 9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2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4" y="3"/>
                    <a:pt x="5" y="4"/>
                    <a:pt x="7" y="4"/>
                  </a:cubicBezTo>
                  <a:cubicBezTo>
                    <a:pt x="9" y="4"/>
                    <a:pt x="7" y="2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7"/>
            <p:cNvSpPr>
              <a:spLocks/>
            </p:cNvSpPr>
            <p:nvPr/>
          </p:nvSpPr>
          <p:spPr bwMode="auto">
            <a:xfrm>
              <a:off x="-678841" y="3269831"/>
              <a:ext cx="4762" cy="1587"/>
            </a:xfrm>
            <a:custGeom>
              <a:avLst/>
              <a:gdLst>
                <a:gd name="T0" fmla="*/ 6 w 8"/>
                <a:gd name="T1" fmla="*/ 0 h 2"/>
                <a:gd name="T2" fmla="*/ 6 w 8"/>
                <a:gd name="T3" fmla="*/ 1 h 2"/>
                <a:gd name="T4" fmla="*/ 2 w 8"/>
                <a:gd name="T5" fmla="*/ 0 h 2"/>
                <a:gd name="T6" fmla="*/ 3 w 8"/>
                <a:gd name="T7" fmla="*/ 1 h 2"/>
                <a:gd name="T8" fmla="*/ 0 w 8"/>
                <a:gd name="T9" fmla="*/ 1 h 2"/>
                <a:gd name="T10" fmla="*/ 3 w 8"/>
                <a:gd name="T11" fmla="*/ 2 h 2"/>
                <a:gd name="T12" fmla="*/ 8 w 8"/>
                <a:gd name="T13" fmla="*/ 2 h 2"/>
                <a:gd name="T14" fmla="*/ 6 w 8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6" y="0"/>
                  </a:moveTo>
                  <a:cubicBezTo>
                    <a:pt x="5" y="1"/>
                    <a:pt x="6" y="0"/>
                    <a:pt x="6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2"/>
                    <a:pt x="3" y="2"/>
                    <a:pt x="3" y="2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8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8"/>
            <p:cNvSpPr>
              <a:spLocks/>
            </p:cNvSpPr>
            <p:nvPr/>
          </p:nvSpPr>
          <p:spPr bwMode="auto">
            <a:xfrm>
              <a:off x="-683603" y="3271418"/>
              <a:ext cx="1587" cy="158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9"/>
            <p:cNvSpPr>
              <a:spLocks/>
            </p:cNvSpPr>
            <p:nvPr/>
          </p:nvSpPr>
          <p:spPr bwMode="auto">
            <a:xfrm>
              <a:off x="-682016" y="327141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0"/>
            <p:cNvSpPr>
              <a:spLocks/>
            </p:cNvSpPr>
            <p:nvPr/>
          </p:nvSpPr>
          <p:spPr bwMode="auto">
            <a:xfrm>
              <a:off x="-672491" y="3271418"/>
              <a:ext cx="1587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1"/>
            <p:cNvSpPr>
              <a:spLocks/>
            </p:cNvSpPr>
            <p:nvPr/>
          </p:nvSpPr>
          <p:spPr bwMode="auto">
            <a:xfrm>
              <a:off x="-672491" y="3271418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2"/>
            <p:cNvSpPr>
              <a:spLocks/>
            </p:cNvSpPr>
            <p:nvPr/>
          </p:nvSpPr>
          <p:spPr bwMode="auto">
            <a:xfrm>
              <a:off x="-677253" y="3277768"/>
              <a:ext cx="1587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93"/>
            <p:cNvSpPr>
              <a:spLocks/>
            </p:cNvSpPr>
            <p:nvPr/>
          </p:nvSpPr>
          <p:spPr bwMode="auto">
            <a:xfrm>
              <a:off x="-583591" y="3306343"/>
              <a:ext cx="0" cy="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238322" y="4389629"/>
            <a:ext cx="812403" cy="806107"/>
            <a:chOff x="468922" y="1133056"/>
            <a:chExt cx="204787" cy="203200"/>
          </a:xfrm>
          <a:solidFill>
            <a:schemeClr val="bg1"/>
          </a:solidFill>
        </p:grpSpPr>
        <p:sp>
          <p:nvSpPr>
            <p:cNvPr id="33" name="Oval 508"/>
            <p:cNvSpPr>
              <a:spLocks noChangeArrowheads="1"/>
            </p:cNvSpPr>
            <p:nvPr/>
          </p:nvSpPr>
          <p:spPr bwMode="auto">
            <a:xfrm>
              <a:off x="532422" y="1196556"/>
              <a:ext cx="49212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509"/>
            <p:cNvSpPr>
              <a:spLocks noEditPoints="1"/>
            </p:cNvSpPr>
            <p:nvPr/>
          </p:nvSpPr>
          <p:spPr bwMode="auto">
            <a:xfrm>
              <a:off x="468922" y="1133056"/>
              <a:ext cx="204787" cy="203200"/>
            </a:xfrm>
            <a:custGeom>
              <a:avLst/>
              <a:gdLst>
                <a:gd name="T0" fmla="*/ 144 w 288"/>
                <a:gd name="T1" fmla="*/ 0 h 288"/>
                <a:gd name="T2" fmla="*/ 0 w 288"/>
                <a:gd name="T3" fmla="*/ 144 h 288"/>
                <a:gd name="T4" fmla="*/ 144 w 288"/>
                <a:gd name="T5" fmla="*/ 288 h 288"/>
                <a:gd name="T6" fmla="*/ 288 w 288"/>
                <a:gd name="T7" fmla="*/ 144 h 288"/>
                <a:gd name="T8" fmla="*/ 144 w 288"/>
                <a:gd name="T9" fmla="*/ 0 h 288"/>
                <a:gd name="T10" fmla="*/ 220 w 288"/>
                <a:gd name="T11" fmla="*/ 220 h 288"/>
                <a:gd name="T12" fmla="*/ 211 w 288"/>
                <a:gd name="T13" fmla="*/ 224 h 288"/>
                <a:gd name="T14" fmla="*/ 211 w 288"/>
                <a:gd name="T15" fmla="*/ 224 h 288"/>
                <a:gd name="T16" fmla="*/ 200 w 288"/>
                <a:gd name="T17" fmla="*/ 220 h 288"/>
                <a:gd name="T18" fmla="*/ 157 w 288"/>
                <a:gd name="T19" fmla="*/ 177 h 288"/>
                <a:gd name="T20" fmla="*/ 124 w 288"/>
                <a:gd name="T21" fmla="*/ 186 h 288"/>
                <a:gd name="T22" fmla="*/ 63 w 288"/>
                <a:gd name="T23" fmla="*/ 125 h 288"/>
                <a:gd name="T24" fmla="*/ 124 w 288"/>
                <a:gd name="T25" fmla="*/ 63 h 288"/>
                <a:gd name="T26" fmla="*/ 186 w 288"/>
                <a:gd name="T27" fmla="*/ 125 h 288"/>
                <a:gd name="T28" fmla="*/ 176 w 288"/>
                <a:gd name="T29" fmla="*/ 157 h 288"/>
                <a:gd name="T30" fmla="*/ 219 w 288"/>
                <a:gd name="T31" fmla="*/ 200 h 288"/>
                <a:gd name="T32" fmla="*/ 224 w 288"/>
                <a:gd name="T33" fmla="*/ 211 h 288"/>
                <a:gd name="T34" fmla="*/ 220 w 288"/>
                <a:gd name="T35" fmla="*/ 22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224"/>
                    <a:pt x="64" y="288"/>
                    <a:pt x="144" y="288"/>
                  </a:cubicBezTo>
                  <a:cubicBezTo>
                    <a:pt x="224" y="288"/>
                    <a:pt x="288" y="22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20" y="220"/>
                  </a:moveTo>
                  <a:cubicBezTo>
                    <a:pt x="218" y="223"/>
                    <a:pt x="214" y="224"/>
                    <a:pt x="211" y="224"/>
                  </a:cubicBezTo>
                  <a:cubicBezTo>
                    <a:pt x="211" y="224"/>
                    <a:pt x="211" y="224"/>
                    <a:pt x="211" y="224"/>
                  </a:cubicBezTo>
                  <a:cubicBezTo>
                    <a:pt x="207" y="224"/>
                    <a:pt x="203" y="222"/>
                    <a:pt x="200" y="220"/>
                  </a:cubicBezTo>
                  <a:cubicBezTo>
                    <a:pt x="157" y="177"/>
                    <a:pt x="157" y="177"/>
                    <a:pt x="157" y="177"/>
                  </a:cubicBezTo>
                  <a:cubicBezTo>
                    <a:pt x="148" y="182"/>
                    <a:pt x="136" y="186"/>
                    <a:pt x="124" y="186"/>
                  </a:cubicBezTo>
                  <a:cubicBezTo>
                    <a:pt x="91" y="186"/>
                    <a:pt x="63" y="159"/>
                    <a:pt x="63" y="125"/>
                  </a:cubicBezTo>
                  <a:cubicBezTo>
                    <a:pt x="63" y="91"/>
                    <a:pt x="91" y="63"/>
                    <a:pt x="124" y="63"/>
                  </a:cubicBezTo>
                  <a:cubicBezTo>
                    <a:pt x="158" y="63"/>
                    <a:pt x="186" y="91"/>
                    <a:pt x="186" y="125"/>
                  </a:cubicBezTo>
                  <a:cubicBezTo>
                    <a:pt x="186" y="137"/>
                    <a:pt x="182" y="148"/>
                    <a:pt x="176" y="157"/>
                  </a:cubicBezTo>
                  <a:cubicBezTo>
                    <a:pt x="219" y="200"/>
                    <a:pt x="219" y="200"/>
                    <a:pt x="219" y="200"/>
                  </a:cubicBezTo>
                  <a:cubicBezTo>
                    <a:pt x="222" y="203"/>
                    <a:pt x="224" y="207"/>
                    <a:pt x="224" y="211"/>
                  </a:cubicBezTo>
                  <a:cubicBezTo>
                    <a:pt x="224" y="214"/>
                    <a:pt x="223" y="218"/>
                    <a:pt x="220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39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4217682" y="1463001"/>
            <a:ext cx="197137" cy="379413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424643" y="1842414"/>
            <a:ext cx="422282" cy="809324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918302" y="2074856"/>
            <a:ext cx="615141" cy="686767"/>
            <a:chOff x="8307853" y="4255289"/>
            <a:chExt cx="513050" cy="572789"/>
          </a:xfrm>
        </p:grpSpPr>
        <p:sp>
          <p:nvSpPr>
            <p:cNvPr id="13" name="Rectangle 74"/>
            <p:cNvSpPr>
              <a:spLocks noChangeArrowheads="1"/>
            </p:cNvSpPr>
            <p:nvPr/>
          </p:nvSpPr>
          <p:spPr bwMode="auto">
            <a:xfrm>
              <a:off x="8536265" y="4634805"/>
              <a:ext cx="52712" cy="1932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8307853" y="4255289"/>
              <a:ext cx="460340" cy="161646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76"/>
            <p:cNvSpPr>
              <a:spLocks/>
            </p:cNvSpPr>
            <p:nvPr/>
          </p:nvSpPr>
          <p:spPr bwMode="auto">
            <a:xfrm>
              <a:off x="8360563" y="4448560"/>
              <a:ext cx="460340" cy="158133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941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L 形 2"/>
          <p:cNvSpPr/>
          <p:nvPr/>
        </p:nvSpPr>
        <p:spPr>
          <a:xfrm rot="5400000">
            <a:off x="1986417" y="3606022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317504" y="3451002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4313612" y="3030156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5644700" y="2875134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L 形 6"/>
          <p:cNvSpPr/>
          <p:nvPr/>
        </p:nvSpPr>
        <p:spPr>
          <a:xfrm rot="5400000">
            <a:off x="6640808" y="2454288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7971895" y="2299268"/>
            <a:ext cx="358678" cy="358678"/>
          </a:xfrm>
          <a:prstGeom prst="triangle">
            <a:avLst>
              <a:gd name="adj" fmla="val 10000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L 形 8"/>
          <p:cNvSpPr/>
          <p:nvPr/>
        </p:nvSpPr>
        <p:spPr>
          <a:xfrm rot="5400000">
            <a:off x="8968003" y="1878423"/>
            <a:ext cx="1265436" cy="210565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01891" y="2906091"/>
            <a:ext cx="475968" cy="372231"/>
            <a:chOff x="4701891" y="2994991"/>
            <a:chExt cx="475968" cy="372231"/>
          </a:xfrm>
        </p:grpSpPr>
        <p:sp>
          <p:nvSpPr>
            <p:cNvPr id="11" name="Freeform 110"/>
            <p:cNvSpPr>
              <a:spLocks noEditPoints="1"/>
            </p:cNvSpPr>
            <p:nvPr/>
          </p:nvSpPr>
          <p:spPr bwMode="auto">
            <a:xfrm>
              <a:off x="4758845" y="3000076"/>
              <a:ext cx="353925" cy="225779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1"/>
            <p:cNvSpPr>
              <a:spLocks noEditPoints="1"/>
            </p:cNvSpPr>
            <p:nvPr/>
          </p:nvSpPr>
          <p:spPr bwMode="auto">
            <a:xfrm>
              <a:off x="4701891" y="3239077"/>
              <a:ext cx="467832" cy="12814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12"/>
            <p:cNvSpPr>
              <a:spLocks noEditPoints="1"/>
            </p:cNvSpPr>
            <p:nvPr/>
          </p:nvSpPr>
          <p:spPr bwMode="auto">
            <a:xfrm>
              <a:off x="4764947" y="2994991"/>
              <a:ext cx="361044" cy="225779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13"/>
            <p:cNvSpPr>
              <a:spLocks noEditPoints="1"/>
            </p:cNvSpPr>
            <p:nvPr/>
          </p:nvSpPr>
          <p:spPr bwMode="auto">
            <a:xfrm>
              <a:off x="4707993" y="3230941"/>
              <a:ext cx="469866" cy="123059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84468" y="3450266"/>
            <a:ext cx="269334" cy="413485"/>
            <a:chOff x="2484468" y="3539166"/>
            <a:chExt cx="269334" cy="413485"/>
          </a:xfrm>
        </p:grpSpPr>
        <p:sp>
          <p:nvSpPr>
            <p:cNvPr id="16" name="Freeform 117"/>
            <p:cNvSpPr>
              <a:spLocks noEditPoints="1"/>
            </p:cNvSpPr>
            <p:nvPr/>
          </p:nvSpPr>
          <p:spPr bwMode="auto">
            <a:xfrm>
              <a:off x="2484468" y="3543908"/>
              <a:ext cx="263644" cy="408743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18"/>
            <p:cNvSpPr>
              <a:spLocks noEditPoints="1"/>
            </p:cNvSpPr>
            <p:nvPr/>
          </p:nvSpPr>
          <p:spPr bwMode="auto">
            <a:xfrm>
              <a:off x="2490158" y="3539166"/>
              <a:ext cx="263644" cy="405898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23180" y="1858793"/>
            <a:ext cx="355081" cy="349703"/>
            <a:chOff x="9423180" y="1947693"/>
            <a:chExt cx="355081" cy="349703"/>
          </a:xfrm>
        </p:grpSpPr>
        <p:sp>
          <p:nvSpPr>
            <p:cNvPr id="19" name="Freeform 205"/>
            <p:cNvSpPr>
              <a:spLocks noEditPoints="1"/>
            </p:cNvSpPr>
            <p:nvPr/>
          </p:nvSpPr>
          <p:spPr bwMode="auto">
            <a:xfrm>
              <a:off x="9474799" y="1947693"/>
              <a:ext cx="164952" cy="159743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06"/>
            <p:cNvSpPr>
              <a:spLocks/>
            </p:cNvSpPr>
            <p:nvPr/>
          </p:nvSpPr>
          <p:spPr bwMode="auto">
            <a:xfrm>
              <a:off x="9468759" y="2244438"/>
              <a:ext cx="285628" cy="52958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7"/>
            <p:cNvSpPr>
              <a:spLocks noEditPoints="1"/>
            </p:cNvSpPr>
            <p:nvPr/>
          </p:nvSpPr>
          <p:spPr bwMode="auto">
            <a:xfrm>
              <a:off x="9423180" y="2100323"/>
              <a:ext cx="355081" cy="164952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233"/>
          <p:cNvSpPr>
            <a:spLocks noEditPoints="1"/>
          </p:cNvSpPr>
          <p:nvPr/>
        </p:nvSpPr>
        <p:spPr bwMode="auto">
          <a:xfrm>
            <a:off x="7066269" y="2349252"/>
            <a:ext cx="414513" cy="384063"/>
          </a:xfrm>
          <a:custGeom>
            <a:avLst/>
            <a:gdLst>
              <a:gd name="T0" fmla="*/ 42 w 67"/>
              <a:gd name="T1" fmla="*/ 22 h 62"/>
              <a:gd name="T2" fmla="*/ 27 w 67"/>
              <a:gd name="T3" fmla="*/ 37 h 62"/>
              <a:gd name="T4" fmla="*/ 42 w 67"/>
              <a:gd name="T5" fmla="*/ 52 h 62"/>
              <a:gd name="T6" fmla="*/ 56 w 67"/>
              <a:gd name="T7" fmla="*/ 37 h 62"/>
              <a:gd name="T8" fmla="*/ 42 w 67"/>
              <a:gd name="T9" fmla="*/ 22 h 62"/>
              <a:gd name="T10" fmla="*/ 42 w 67"/>
              <a:gd name="T11" fmla="*/ 47 h 62"/>
              <a:gd name="T12" fmla="*/ 31 w 67"/>
              <a:gd name="T13" fmla="*/ 37 h 62"/>
              <a:gd name="T14" fmla="*/ 42 w 67"/>
              <a:gd name="T15" fmla="*/ 26 h 62"/>
              <a:gd name="T16" fmla="*/ 52 w 67"/>
              <a:gd name="T17" fmla="*/ 37 h 62"/>
              <a:gd name="T18" fmla="*/ 42 w 67"/>
              <a:gd name="T19" fmla="*/ 47 h 62"/>
              <a:gd name="T20" fmla="*/ 57 w 67"/>
              <a:gd name="T21" fmla="*/ 12 h 62"/>
              <a:gd name="T22" fmla="*/ 10 w 67"/>
              <a:gd name="T23" fmla="*/ 12 h 62"/>
              <a:gd name="T24" fmla="*/ 0 w 67"/>
              <a:gd name="T25" fmla="*/ 23 h 62"/>
              <a:gd name="T26" fmla="*/ 0 w 67"/>
              <a:gd name="T27" fmla="*/ 52 h 62"/>
              <a:gd name="T28" fmla="*/ 10 w 67"/>
              <a:gd name="T29" fmla="*/ 62 h 62"/>
              <a:gd name="T30" fmla="*/ 57 w 67"/>
              <a:gd name="T31" fmla="*/ 62 h 62"/>
              <a:gd name="T32" fmla="*/ 67 w 67"/>
              <a:gd name="T33" fmla="*/ 52 h 62"/>
              <a:gd name="T34" fmla="*/ 67 w 67"/>
              <a:gd name="T35" fmla="*/ 23 h 62"/>
              <a:gd name="T36" fmla="*/ 57 w 67"/>
              <a:gd name="T37" fmla="*/ 12 h 62"/>
              <a:gd name="T38" fmla="*/ 23 w 67"/>
              <a:gd name="T39" fmla="*/ 22 h 62"/>
              <a:gd name="T40" fmla="*/ 9 w 67"/>
              <a:gd name="T41" fmla="*/ 22 h 62"/>
              <a:gd name="T42" fmla="*/ 9 w 67"/>
              <a:gd name="T43" fmla="*/ 18 h 62"/>
              <a:gd name="T44" fmla="*/ 23 w 67"/>
              <a:gd name="T45" fmla="*/ 18 h 62"/>
              <a:gd name="T46" fmla="*/ 23 w 67"/>
              <a:gd name="T47" fmla="*/ 22 h 62"/>
              <a:gd name="T48" fmla="*/ 42 w 67"/>
              <a:gd name="T49" fmla="*/ 55 h 62"/>
              <a:gd name="T50" fmla="*/ 23 w 67"/>
              <a:gd name="T51" fmla="*/ 37 h 62"/>
              <a:gd name="T52" fmla="*/ 42 w 67"/>
              <a:gd name="T53" fmla="*/ 18 h 62"/>
              <a:gd name="T54" fmla="*/ 60 w 67"/>
              <a:gd name="T55" fmla="*/ 37 h 62"/>
              <a:gd name="T56" fmla="*/ 42 w 67"/>
              <a:gd name="T57" fmla="*/ 55 h 62"/>
              <a:gd name="T58" fmla="*/ 43 w 67"/>
              <a:gd name="T59" fmla="*/ 0 h 62"/>
              <a:gd name="T60" fmla="*/ 23 w 67"/>
              <a:gd name="T61" fmla="*/ 0 h 62"/>
              <a:gd name="T62" fmla="*/ 23 w 67"/>
              <a:gd name="T63" fmla="*/ 10 h 62"/>
              <a:gd name="T64" fmla="*/ 43 w 67"/>
              <a:gd name="T65" fmla="*/ 10 h 62"/>
              <a:gd name="T66" fmla="*/ 43 w 67"/>
              <a:gd name="T67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" h="62">
                <a:moveTo>
                  <a:pt x="42" y="22"/>
                </a:moveTo>
                <a:cubicBezTo>
                  <a:pt x="33" y="22"/>
                  <a:pt x="27" y="29"/>
                  <a:pt x="27" y="37"/>
                </a:cubicBezTo>
                <a:cubicBezTo>
                  <a:pt x="27" y="45"/>
                  <a:pt x="33" y="52"/>
                  <a:pt x="42" y="52"/>
                </a:cubicBezTo>
                <a:cubicBezTo>
                  <a:pt x="50" y="52"/>
                  <a:pt x="56" y="45"/>
                  <a:pt x="56" y="37"/>
                </a:cubicBezTo>
                <a:cubicBezTo>
                  <a:pt x="56" y="29"/>
                  <a:pt x="50" y="22"/>
                  <a:pt x="42" y="22"/>
                </a:cubicBezTo>
                <a:close/>
                <a:moveTo>
                  <a:pt x="42" y="47"/>
                </a:moveTo>
                <a:cubicBezTo>
                  <a:pt x="36" y="47"/>
                  <a:pt x="31" y="43"/>
                  <a:pt x="31" y="37"/>
                </a:cubicBezTo>
                <a:cubicBezTo>
                  <a:pt x="31" y="31"/>
                  <a:pt x="36" y="26"/>
                  <a:pt x="42" y="26"/>
                </a:cubicBezTo>
                <a:cubicBezTo>
                  <a:pt x="47" y="26"/>
                  <a:pt x="52" y="31"/>
                  <a:pt x="52" y="37"/>
                </a:cubicBezTo>
                <a:cubicBezTo>
                  <a:pt x="52" y="43"/>
                  <a:pt x="47" y="47"/>
                  <a:pt x="42" y="47"/>
                </a:cubicBezTo>
                <a:close/>
                <a:moveTo>
                  <a:pt x="57" y="12"/>
                </a:moveTo>
                <a:cubicBezTo>
                  <a:pt x="10" y="12"/>
                  <a:pt x="10" y="12"/>
                  <a:pt x="10" y="12"/>
                </a:cubicBezTo>
                <a:cubicBezTo>
                  <a:pt x="4" y="12"/>
                  <a:pt x="0" y="17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7"/>
                  <a:pt x="4" y="62"/>
                  <a:pt x="10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62" y="62"/>
                  <a:pt x="67" y="57"/>
                  <a:pt x="67" y="52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7"/>
                  <a:pt x="62" y="12"/>
                  <a:pt x="57" y="12"/>
                </a:cubicBezTo>
                <a:close/>
                <a:moveTo>
                  <a:pt x="23" y="22"/>
                </a:moveTo>
                <a:cubicBezTo>
                  <a:pt x="9" y="22"/>
                  <a:pt x="9" y="22"/>
                  <a:pt x="9" y="22"/>
                </a:cubicBezTo>
                <a:cubicBezTo>
                  <a:pt x="9" y="18"/>
                  <a:pt x="9" y="18"/>
                  <a:pt x="9" y="18"/>
                </a:cubicBezTo>
                <a:cubicBezTo>
                  <a:pt x="23" y="18"/>
                  <a:pt x="23" y="18"/>
                  <a:pt x="23" y="18"/>
                </a:cubicBezTo>
                <a:lnTo>
                  <a:pt x="23" y="22"/>
                </a:lnTo>
                <a:close/>
                <a:moveTo>
                  <a:pt x="42" y="55"/>
                </a:moveTo>
                <a:cubicBezTo>
                  <a:pt x="31" y="55"/>
                  <a:pt x="23" y="47"/>
                  <a:pt x="23" y="37"/>
                </a:cubicBezTo>
                <a:cubicBezTo>
                  <a:pt x="23" y="27"/>
                  <a:pt x="31" y="18"/>
                  <a:pt x="42" y="18"/>
                </a:cubicBezTo>
                <a:cubicBezTo>
                  <a:pt x="52" y="18"/>
                  <a:pt x="60" y="27"/>
                  <a:pt x="60" y="37"/>
                </a:cubicBezTo>
                <a:cubicBezTo>
                  <a:pt x="60" y="47"/>
                  <a:pt x="52" y="55"/>
                  <a:pt x="42" y="55"/>
                </a:cubicBezTo>
                <a:close/>
                <a:moveTo>
                  <a:pt x="4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10"/>
                  <a:pt x="23" y="10"/>
                  <a:pt x="23" y="10"/>
                </a:cubicBezTo>
                <a:cubicBezTo>
                  <a:pt x="43" y="10"/>
                  <a:pt x="43" y="10"/>
                  <a:pt x="43" y="10"/>
                </a:cubicBezTo>
                <a:lnTo>
                  <a:pt x="43" y="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1444653" y="4388166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1994834" y="4737571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3828587" y="3894801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378768" y="4244206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6106595" y="326510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6656776" y="3614505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431680" y="268016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981861" y="3029573"/>
            <a:ext cx="1384263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9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2"/>
          <p:cNvSpPr>
            <a:spLocks/>
          </p:cNvSpPr>
          <p:nvPr/>
        </p:nvSpPr>
        <p:spPr bwMode="auto">
          <a:xfrm>
            <a:off x="4413055" y="1662809"/>
            <a:ext cx="1601788" cy="1368425"/>
          </a:xfrm>
          <a:custGeom>
            <a:avLst/>
            <a:gdLst>
              <a:gd name="T0" fmla="*/ 211170617 w 21600"/>
              <a:gd name="T1" fmla="*/ 346775367 h 21600"/>
              <a:gd name="T2" fmla="*/ 0 w 21600"/>
              <a:gd name="T3" fmla="*/ 235598565 h 21600"/>
              <a:gd name="T4" fmla="*/ 459604150 w 21600"/>
              <a:gd name="T5" fmla="*/ 0 h 21600"/>
              <a:gd name="T6" fmla="*/ 475133925 w 21600"/>
              <a:gd name="T7" fmla="*/ 211773779 h 21600"/>
              <a:gd name="T8" fmla="*/ 211170617 w 21600"/>
              <a:gd name="T9" fmla="*/ 346775367 h 21600"/>
              <a:gd name="T10" fmla="*/ 211170617 w 21600"/>
              <a:gd name="T11" fmla="*/ 3467753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7081642" y="2714528"/>
            <a:ext cx="965994" cy="1808163"/>
          </a:xfrm>
          <a:custGeom>
            <a:avLst/>
            <a:gdLst>
              <a:gd name="T0" fmla="*/ 0 w 20053"/>
              <a:gd name="T1" fmla="*/ 129499929 h 21600"/>
              <a:gd name="T2" fmla="*/ 143066176 w 20053"/>
              <a:gd name="T3" fmla="*/ 0 h 21600"/>
              <a:gd name="T4" fmla="*/ 143066176 w 20053"/>
              <a:gd name="T5" fmla="*/ 605454005 h 21600"/>
              <a:gd name="T6" fmla="*/ 0 w 20053"/>
              <a:gd name="T7" fmla="*/ 475954076 h 21600"/>
              <a:gd name="T8" fmla="*/ 24180041 w 20053"/>
              <a:gd name="T9" fmla="*/ 302727086 h 21600"/>
              <a:gd name="T10" fmla="*/ 0 w 20053"/>
              <a:gd name="T11" fmla="*/ 129499929 h 21600"/>
              <a:gd name="T12" fmla="*/ 0 w 20053"/>
              <a:gd name="T13" fmla="*/ 12949992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6156130" y="4203603"/>
            <a:ext cx="1605756" cy="1370806"/>
          </a:xfrm>
          <a:custGeom>
            <a:avLst/>
            <a:gdLst>
              <a:gd name="T0" fmla="*/ 264410771 w 21600"/>
              <a:gd name="T1" fmla="*/ 0 h 21600"/>
              <a:gd name="T2" fmla="*/ 477491173 w 21600"/>
              <a:gd name="T3" fmla="*/ 111564062 h 21600"/>
              <a:gd name="T4" fmla="*/ 15562749 w 21600"/>
              <a:gd name="T5" fmla="*/ 347983165 h 21600"/>
              <a:gd name="T6" fmla="*/ 0 w 21600"/>
              <a:gd name="T7" fmla="*/ 136808977 h 21600"/>
              <a:gd name="T8" fmla="*/ 264410771 w 21600"/>
              <a:gd name="T9" fmla="*/ 0 h 21600"/>
              <a:gd name="T10" fmla="*/ 26441077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6649842" y="4665565"/>
            <a:ext cx="475456" cy="502444"/>
          </a:xfrm>
          <a:custGeom>
            <a:avLst/>
            <a:gdLst>
              <a:gd name="T0" fmla="*/ 27662239 w 21104"/>
              <a:gd name="T1" fmla="*/ 32097254 h 21600"/>
              <a:gd name="T2" fmla="*/ 42842497 w 21104"/>
              <a:gd name="T3" fmla="*/ 9070780 h 21600"/>
              <a:gd name="T4" fmla="*/ 42842497 w 21104"/>
              <a:gd name="T5" fmla="*/ 7326324 h 21600"/>
              <a:gd name="T6" fmla="*/ 39468210 w 21104"/>
              <a:gd name="T7" fmla="*/ 3488912 h 21600"/>
              <a:gd name="T8" fmla="*/ 37444052 w 21104"/>
              <a:gd name="T9" fmla="*/ 3488912 h 21600"/>
              <a:gd name="T10" fmla="*/ 35756887 w 21104"/>
              <a:gd name="T11" fmla="*/ 5233414 h 21600"/>
              <a:gd name="T12" fmla="*/ 33734757 w 21104"/>
              <a:gd name="T13" fmla="*/ 5581868 h 21600"/>
              <a:gd name="T14" fmla="*/ 34071793 w 21104"/>
              <a:gd name="T15" fmla="*/ 0 h 21600"/>
              <a:gd name="T16" fmla="*/ 9107740 w 21104"/>
              <a:gd name="T17" fmla="*/ 0 h 21600"/>
              <a:gd name="T18" fmla="*/ 9107740 w 21104"/>
              <a:gd name="T19" fmla="*/ 5581868 h 21600"/>
              <a:gd name="T20" fmla="*/ 7422602 w 21104"/>
              <a:gd name="T21" fmla="*/ 5233414 h 21600"/>
              <a:gd name="T22" fmla="*/ 5735481 w 21104"/>
              <a:gd name="T23" fmla="*/ 3488912 h 21600"/>
              <a:gd name="T24" fmla="*/ 3711323 w 21104"/>
              <a:gd name="T25" fmla="*/ 3488912 h 21600"/>
              <a:gd name="T26" fmla="*/ 0 w 21104"/>
              <a:gd name="T27" fmla="*/ 7326324 h 21600"/>
              <a:gd name="T28" fmla="*/ 0 w 21104"/>
              <a:gd name="T29" fmla="*/ 9070780 h 21600"/>
              <a:gd name="T30" fmla="*/ 15517249 w 21104"/>
              <a:gd name="T31" fmla="*/ 32097254 h 21600"/>
              <a:gd name="T32" fmla="*/ 19565609 w 21104"/>
              <a:gd name="T33" fmla="*/ 33841756 h 21600"/>
              <a:gd name="T34" fmla="*/ 19565609 w 21104"/>
              <a:gd name="T35" fmla="*/ 35934666 h 21600"/>
              <a:gd name="T36" fmla="*/ 17878443 w 21104"/>
              <a:gd name="T37" fmla="*/ 36631574 h 21600"/>
              <a:gd name="T38" fmla="*/ 19565609 w 21104"/>
              <a:gd name="T39" fmla="*/ 37679122 h 21600"/>
              <a:gd name="T40" fmla="*/ 19565609 w 21104"/>
              <a:gd name="T41" fmla="*/ 39772032 h 21600"/>
              <a:gd name="T42" fmla="*/ 18215480 w 21104"/>
              <a:gd name="T43" fmla="*/ 41516488 h 21600"/>
              <a:gd name="T44" fmla="*/ 16193350 w 21104"/>
              <a:gd name="T45" fmla="*/ 43260990 h 21600"/>
              <a:gd name="T46" fmla="*/ 14506184 w 21104"/>
              <a:gd name="T47" fmla="*/ 45005446 h 21600"/>
              <a:gd name="T48" fmla="*/ 16193350 w 21104"/>
              <a:gd name="T49" fmla="*/ 46749902 h 21600"/>
              <a:gd name="T50" fmla="*/ 26649147 w 21104"/>
              <a:gd name="T51" fmla="*/ 46749902 h 21600"/>
              <a:gd name="T52" fmla="*/ 28673304 w 21104"/>
              <a:gd name="T53" fmla="*/ 45005446 h 21600"/>
              <a:gd name="T54" fmla="*/ 26649147 w 21104"/>
              <a:gd name="T55" fmla="*/ 43260990 h 21600"/>
              <a:gd name="T56" fmla="*/ 24964053 w 21104"/>
              <a:gd name="T57" fmla="*/ 41168034 h 21600"/>
              <a:gd name="T58" fmla="*/ 23276887 w 21104"/>
              <a:gd name="T59" fmla="*/ 39772032 h 21600"/>
              <a:gd name="T60" fmla="*/ 23276887 w 21104"/>
              <a:gd name="T61" fmla="*/ 37679122 h 21600"/>
              <a:gd name="T62" fmla="*/ 24964053 w 21104"/>
              <a:gd name="T63" fmla="*/ 36631574 h 21600"/>
              <a:gd name="T64" fmla="*/ 23276887 w 21104"/>
              <a:gd name="T65" fmla="*/ 35934666 h 21600"/>
              <a:gd name="T66" fmla="*/ 23276887 w 21104"/>
              <a:gd name="T67" fmla="*/ 33841756 h 21600"/>
              <a:gd name="T68" fmla="*/ 27662239 w 21104"/>
              <a:gd name="T69" fmla="*/ 32097254 h 21600"/>
              <a:gd name="T70" fmla="*/ 34071793 w 21104"/>
              <a:gd name="T71" fmla="*/ 7326324 h 21600"/>
              <a:gd name="T72" fmla="*/ 35756887 w 21104"/>
              <a:gd name="T73" fmla="*/ 7326324 h 21600"/>
              <a:gd name="T74" fmla="*/ 37781044 w 21104"/>
              <a:gd name="T75" fmla="*/ 5581868 h 21600"/>
              <a:gd name="T76" fmla="*/ 39468210 w 21104"/>
              <a:gd name="T77" fmla="*/ 7326324 h 21600"/>
              <a:gd name="T78" fmla="*/ 39468210 w 21104"/>
              <a:gd name="T79" fmla="*/ 9070780 h 21600"/>
              <a:gd name="T80" fmla="*/ 30360470 w 21104"/>
              <a:gd name="T81" fmla="*/ 24770976 h 21600"/>
              <a:gd name="T82" fmla="*/ 34071793 w 21104"/>
              <a:gd name="T83" fmla="*/ 7326324 h 21600"/>
              <a:gd name="T84" fmla="*/ 12144990 w 21104"/>
              <a:gd name="T85" fmla="*/ 25119430 h 21600"/>
              <a:gd name="T86" fmla="*/ 3037250 w 21104"/>
              <a:gd name="T87" fmla="*/ 9419234 h 21600"/>
              <a:gd name="T88" fmla="*/ 3037250 w 21104"/>
              <a:gd name="T89" fmla="*/ 7674778 h 21600"/>
              <a:gd name="T90" fmla="*/ 4722388 w 21104"/>
              <a:gd name="T91" fmla="*/ 5581868 h 21600"/>
              <a:gd name="T92" fmla="*/ 6746546 w 21104"/>
              <a:gd name="T93" fmla="*/ 7674778 h 21600"/>
              <a:gd name="T94" fmla="*/ 8433712 w 21104"/>
              <a:gd name="T95" fmla="*/ 7674778 h 21600"/>
              <a:gd name="T96" fmla="*/ 12144990 w 21104"/>
              <a:gd name="T97" fmla="*/ 25119430 h 21600"/>
              <a:gd name="T98" fmla="*/ 12144990 w 21104"/>
              <a:gd name="T99" fmla="*/ 2511943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145017" y="1662809"/>
            <a:ext cx="1605756" cy="1359694"/>
          </a:xfrm>
          <a:custGeom>
            <a:avLst/>
            <a:gdLst>
              <a:gd name="T0" fmla="*/ 0 w 21600"/>
              <a:gd name="T1" fmla="*/ 210680934 h 21600"/>
              <a:gd name="T2" fmla="*/ 12445650 w 21600"/>
              <a:gd name="T3" fmla="*/ 0 h 21600"/>
              <a:gd name="T4" fmla="*/ 477491173 w 21600"/>
              <a:gd name="T5" fmla="*/ 230430238 h 21600"/>
              <a:gd name="T6" fmla="*/ 265958095 w 21600"/>
              <a:gd name="T7" fmla="*/ 342364403 h 21600"/>
              <a:gd name="T8" fmla="*/ 0 w 21600"/>
              <a:gd name="T9" fmla="*/ 210680934 h 21600"/>
              <a:gd name="T10" fmla="*/ 0 w 21600"/>
              <a:gd name="T11" fmla="*/ 210680934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4451155" y="4235353"/>
            <a:ext cx="1605756" cy="1345406"/>
          </a:xfrm>
          <a:custGeom>
            <a:avLst/>
            <a:gdLst>
              <a:gd name="T0" fmla="*/ 477491173 w 21600"/>
              <a:gd name="T1" fmla="*/ 126525095 h 21600"/>
              <a:gd name="T2" fmla="*/ 469709798 w 21600"/>
              <a:gd name="T3" fmla="*/ 335206908 h 21600"/>
              <a:gd name="T4" fmla="*/ 0 w 21600"/>
              <a:gd name="T5" fmla="*/ 116080882 h 21600"/>
              <a:gd name="T6" fmla="*/ 206868653 w 21600"/>
              <a:gd name="T7" fmla="*/ 0 h 21600"/>
              <a:gd name="T8" fmla="*/ 477491173 w 21600"/>
              <a:gd name="T9" fmla="*/ 126525095 h 21600"/>
              <a:gd name="T10" fmla="*/ 477491173 w 21600"/>
              <a:gd name="T11" fmla="*/ 12652509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5066311" y="2085084"/>
            <a:ext cx="434975" cy="431800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4123336" y="2735165"/>
            <a:ext cx="969963" cy="1808163"/>
          </a:xfrm>
          <a:custGeom>
            <a:avLst/>
            <a:gdLst>
              <a:gd name="T0" fmla="*/ 187949309 w 20023"/>
              <a:gd name="T1" fmla="*/ 472450259 h 21600"/>
              <a:gd name="T2" fmla="*/ 45009108 w 20023"/>
              <a:gd name="T3" fmla="*/ 605454005 h 21600"/>
              <a:gd name="T4" fmla="*/ 40954091 w 20023"/>
              <a:gd name="T5" fmla="*/ 0 h 21600"/>
              <a:gd name="T6" fmla="*/ 185921800 w 20023"/>
              <a:gd name="T7" fmla="*/ 125996111 h 21600"/>
              <a:gd name="T8" fmla="*/ 162605302 w 20023"/>
              <a:gd name="T9" fmla="*/ 295719452 h 21600"/>
              <a:gd name="T10" fmla="*/ 187949309 w 20023"/>
              <a:gd name="T11" fmla="*/ 472450259 h 21600"/>
              <a:gd name="T12" fmla="*/ 187949309 w 20023"/>
              <a:gd name="T13" fmla="*/ 472450259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5068692" y="2603403"/>
            <a:ext cx="2033588" cy="2035969"/>
          </a:xfrm>
          <a:custGeom>
            <a:avLst/>
            <a:gdLst>
              <a:gd name="T0" fmla="*/ 717439832 w 19679"/>
              <a:gd name="T1" fmla="*/ 123392789 h 19679"/>
              <a:gd name="T2" fmla="*/ 717439832 w 19679"/>
              <a:gd name="T3" fmla="*/ 719120959 h 19679"/>
              <a:gd name="T4" fmla="*/ 123104432 w 19679"/>
              <a:gd name="T5" fmla="*/ 719120959 h 19679"/>
              <a:gd name="T6" fmla="*/ 123104432 w 19679"/>
              <a:gd name="T7" fmla="*/ 123392789 h 19679"/>
              <a:gd name="T8" fmla="*/ 717439832 w 19679"/>
              <a:gd name="T9" fmla="*/ 123392789 h 19679"/>
              <a:gd name="T10" fmla="*/ 717439832 w 19679"/>
              <a:gd name="T11" fmla="*/ 123392789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4363048" y="3505896"/>
            <a:ext cx="357188" cy="297657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/>
          </p:cNvSpPr>
          <p:nvPr/>
        </p:nvSpPr>
        <p:spPr bwMode="auto">
          <a:xfrm>
            <a:off x="6726042" y="2184303"/>
            <a:ext cx="357188" cy="297656"/>
          </a:xfrm>
          <a:custGeom>
            <a:avLst/>
            <a:gdLst>
              <a:gd name="T0" fmla="*/ 23626465 w 21600"/>
              <a:gd name="T1" fmla="*/ 7147248 h 21579"/>
              <a:gd name="T2" fmla="*/ 23208622 w 21600"/>
              <a:gd name="T3" fmla="*/ 8141200 h 21579"/>
              <a:gd name="T4" fmla="*/ 22164047 w 21600"/>
              <a:gd name="T5" fmla="*/ 8697558 h 21579"/>
              <a:gd name="T6" fmla="*/ 22164047 w 21600"/>
              <a:gd name="T7" fmla="*/ 12642193 h 21579"/>
              <a:gd name="T8" fmla="*/ 21581037 w 21600"/>
              <a:gd name="T9" fmla="*/ 13796733 h 21579"/>
              <a:gd name="T10" fmla="*/ 20190784 w 21600"/>
              <a:gd name="T11" fmla="*/ 14276977 h 21579"/>
              <a:gd name="T12" fmla="*/ 18088471 w 21600"/>
              <a:gd name="T13" fmla="*/ 12865184 h 21579"/>
              <a:gd name="T14" fmla="*/ 15440323 w 21600"/>
              <a:gd name="T15" fmla="*/ 11610170 h 21579"/>
              <a:gd name="T16" fmla="*/ 12524217 w 21600"/>
              <a:gd name="T17" fmla="*/ 10631446 h 21579"/>
              <a:gd name="T18" fmla="*/ 9613569 w 21600"/>
              <a:gd name="T19" fmla="*/ 10097930 h 21579"/>
              <a:gd name="T20" fmla="*/ 8716632 w 21600"/>
              <a:gd name="T21" fmla="*/ 10524876 h 21579"/>
              <a:gd name="T22" fmla="*/ 8241903 w 21600"/>
              <a:gd name="T23" fmla="*/ 11192357 h 21579"/>
              <a:gd name="T24" fmla="*/ 8215676 w 21600"/>
              <a:gd name="T25" fmla="*/ 11947345 h 21579"/>
              <a:gd name="T26" fmla="*/ 8692555 w 21600"/>
              <a:gd name="T27" fmla="*/ 12642193 h 21579"/>
              <a:gd name="T28" fmla="*/ 8397247 w 21600"/>
              <a:gd name="T29" fmla="*/ 13450454 h 21579"/>
              <a:gd name="T30" fmla="*/ 8659746 w 21600"/>
              <a:gd name="T31" fmla="*/ 14160530 h 21579"/>
              <a:gd name="T32" fmla="*/ 9295276 w 21600"/>
              <a:gd name="T33" fmla="*/ 14817335 h 21579"/>
              <a:gd name="T34" fmla="*/ 10140785 w 21600"/>
              <a:gd name="T35" fmla="*/ 15442938 h 21579"/>
              <a:gd name="T36" fmla="*/ 9249337 w 21600"/>
              <a:gd name="T37" fmla="*/ 16144655 h 21579"/>
              <a:gd name="T38" fmla="*/ 7888618 w 21600"/>
              <a:gd name="T39" fmla="*/ 16417110 h 21579"/>
              <a:gd name="T40" fmla="*/ 6472105 w 21600"/>
              <a:gd name="T41" fmla="*/ 16305242 h 21579"/>
              <a:gd name="T42" fmla="*/ 5384866 w 21600"/>
              <a:gd name="T43" fmla="*/ 15838709 h 21579"/>
              <a:gd name="T44" fmla="*/ 4870781 w 21600"/>
              <a:gd name="T45" fmla="*/ 14503030 h 21579"/>
              <a:gd name="T46" fmla="*/ 4410273 w 21600"/>
              <a:gd name="T47" fmla="*/ 13108727 h 21579"/>
              <a:gd name="T48" fmla="*/ 4230886 w 21600"/>
              <a:gd name="T49" fmla="*/ 11629978 h 21579"/>
              <a:gd name="T50" fmla="*/ 4539357 w 21600"/>
              <a:gd name="T51" fmla="*/ 10011168 h 21579"/>
              <a:gd name="T52" fmla="*/ 1973262 w 21600"/>
              <a:gd name="T53" fmla="*/ 10011168 h 21579"/>
              <a:gd name="T54" fmla="*/ 584101 w 21600"/>
              <a:gd name="T55" fmla="*/ 9530923 h 21579"/>
              <a:gd name="T56" fmla="*/ 0 w 21600"/>
              <a:gd name="T57" fmla="*/ 8364963 h 21579"/>
              <a:gd name="T58" fmla="*/ 0 w 21600"/>
              <a:gd name="T59" fmla="*/ 5916594 h 21579"/>
              <a:gd name="T60" fmla="*/ 575336 w 21600"/>
              <a:gd name="T61" fmla="*/ 4752896 h 21579"/>
              <a:gd name="T62" fmla="*/ 1973262 w 21600"/>
              <a:gd name="T63" fmla="*/ 4265810 h 21579"/>
              <a:gd name="T64" fmla="*/ 8370987 w 21600"/>
              <a:gd name="T65" fmla="*/ 4265810 h 21579"/>
              <a:gd name="T66" fmla="*/ 11512418 w 21600"/>
              <a:gd name="T67" fmla="*/ 3908882 h 21579"/>
              <a:gd name="T68" fmla="*/ 14778567 w 21600"/>
              <a:gd name="T69" fmla="*/ 2948393 h 21579"/>
              <a:gd name="T70" fmla="*/ 17799711 w 21600"/>
              <a:gd name="T71" fmla="*/ 1576933 h 21579"/>
              <a:gd name="T72" fmla="*/ 20190784 w 21600"/>
              <a:gd name="T73" fmla="*/ 0 h 21579"/>
              <a:gd name="T74" fmla="*/ 21581037 w 21600"/>
              <a:gd name="T75" fmla="*/ 482534 h 21579"/>
              <a:gd name="T76" fmla="*/ 22164047 w 21600"/>
              <a:gd name="T77" fmla="*/ 1648495 h 21579"/>
              <a:gd name="T78" fmla="*/ 22164047 w 21600"/>
              <a:gd name="T79" fmla="*/ 5581709 h 21579"/>
              <a:gd name="T80" fmla="*/ 23208622 w 21600"/>
              <a:gd name="T81" fmla="*/ 6142619 h 21579"/>
              <a:gd name="T82" fmla="*/ 23626465 w 21600"/>
              <a:gd name="T83" fmla="*/ 7147248 h 21579"/>
              <a:gd name="T84" fmla="*/ 20190784 w 21600"/>
              <a:gd name="T85" fmla="*/ 2172852 h 21579"/>
              <a:gd name="T86" fmla="*/ 18062211 w 21600"/>
              <a:gd name="T87" fmla="*/ 3388304 h 21579"/>
              <a:gd name="T88" fmla="*/ 15619710 w 21600"/>
              <a:gd name="T89" fmla="*/ 4440108 h 21579"/>
              <a:gd name="T90" fmla="*/ 12992365 w 21600"/>
              <a:gd name="T91" fmla="*/ 5268921 h 21579"/>
              <a:gd name="T92" fmla="*/ 10344249 w 21600"/>
              <a:gd name="T93" fmla="*/ 5787208 h 21579"/>
              <a:gd name="T94" fmla="*/ 10344249 w 21600"/>
              <a:gd name="T95" fmla="*/ 8503480 h 21579"/>
              <a:gd name="T96" fmla="*/ 12992365 w 21600"/>
              <a:gd name="T97" fmla="*/ 9027864 h 21579"/>
              <a:gd name="T98" fmla="*/ 15619710 w 21600"/>
              <a:gd name="T99" fmla="*/ 9861229 h 21579"/>
              <a:gd name="T100" fmla="*/ 18075341 w 21600"/>
              <a:gd name="T101" fmla="*/ 10919874 h 21579"/>
              <a:gd name="T102" fmla="*/ 20190784 w 21600"/>
              <a:gd name="T103" fmla="*/ 12117064 h 21579"/>
              <a:gd name="T104" fmla="*/ 20190784 w 21600"/>
              <a:gd name="T105" fmla="*/ 2172852 h 21579"/>
              <a:gd name="T106" fmla="*/ 20190784 w 21600"/>
              <a:gd name="T107" fmla="*/ 2172852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13"/>
          <p:cNvSpPr>
            <a:spLocks/>
          </p:cNvSpPr>
          <p:nvPr/>
        </p:nvSpPr>
        <p:spPr bwMode="auto">
          <a:xfrm>
            <a:off x="7456292" y="3450334"/>
            <a:ext cx="357188" cy="357982"/>
          </a:xfrm>
          <a:custGeom>
            <a:avLst/>
            <a:gdLst>
              <a:gd name="T0" fmla="*/ 23360658 w 21600"/>
              <a:gd name="T1" fmla="*/ 20657488 h 21600"/>
              <a:gd name="T2" fmla="*/ 23626465 w 21600"/>
              <a:gd name="T3" fmla="*/ 21355154 h 21600"/>
              <a:gd name="T4" fmla="*/ 23360658 w 21600"/>
              <a:gd name="T5" fmla="*/ 21994582 h 21600"/>
              <a:gd name="T6" fmla="*/ 22693445 w 21600"/>
              <a:gd name="T7" fmla="*/ 22787843 h 21600"/>
              <a:gd name="T8" fmla="*/ 21901514 w 21600"/>
              <a:gd name="T9" fmla="*/ 23455843 h 21600"/>
              <a:gd name="T10" fmla="*/ 21271475 w 21600"/>
              <a:gd name="T11" fmla="*/ 23731621 h 21600"/>
              <a:gd name="T12" fmla="*/ 20575819 w 21600"/>
              <a:gd name="T13" fmla="*/ 23449247 h 21600"/>
              <a:gd name="T14" fmla="*/ 15266425 w 21600"/>
              <a:gd name="T15" fmla="*/ 18131630 h 21600"/>
              <a:gd name="T16" fmla="*/ 12677345 w 21600"/>
              <a:gd name="T17" fmla="*/ 19341276 h 21600"/>
              <a:gd name="T18" fmla="*/ 9852025 w 21600"/>
              <a:gd name="T19" fmla="*/ 19766479 h 21600"/>
              <a:gd name="T20" fmla="*/ 6035675 w 21600"/>
              <a:gd name="T21" fmla="*/ 18997382 h 21600"/>
              <a:gd name="T22" fmla="*/ 2893153 w 21600"/>
              <a:gd name="T23" fmla="*/ 16869215 h 21600"/>
              <a:gd name="T24" fmla="*/ 766763 w 21600"/>
              <a:gd name="T25" fmla="*/ 13719310 h 21600"/>
              <a:gd name="T26" fmla="*/ 0 w 21600"/>
              <a:gd name="T27" fmla="*/ 9888178 h 21600"/>
              <a:gd name="T28" fmla="*/ 766763 w 21600"/>
              <a:gd name="T29" fmla="*/ 6059268 h 21600"/>
              <a:gd name="T30" fmla="*/ 2893153 w 21600"/>
              <a:gd name="T31" fmla="*/ 2907108 h 21600"/>
              <a:gd name="T32" fmla="*/ 6029127 w 21600"/>
              <a:gd name="T33" fmla="*/ 778974 h 21600"/>
              <a:gd name="T34" fmla="*/ 9852025 w 21600"/>
              <a:gd name="T35" fmla="*/ 0 h 21600"/>
              <a:gd name="T36" fmla="*/ 13659611 w 21600"/>
              <a:gd name="T37" fmla="*/ 778974 h 21600"/>
              <a:gd name="T38" fmla="*/ 16799950 w 21600"/>
              <a:gd name="T39" fmla="*/ 2907108 h 21600"/>
              <a:gd name="T40" fmla="*/ 18923033 w 21600"/>
              <a:gd name="T41" fmla="*/ 6059268 h 21600"/>
              <a:gd name="T42" fmla="*/ 19692011 w 21600"/>
              <a:gd name="T43" fmla="*/ 9888178 h 21600"/>
              <a:gd name="T44" fmla="*/ 19268711 w 21600"/>
              <a:gd name="T45" fmla="*/ 12732673 h 21600"/>
              <a:gd name="T46" fmla="*/ 18063303 w 21600"/>
              <a:gd name="T47" fmla="*/ 15323365 h 21600"/>
              <a:gd name="T48" fmla="*/ 23360658 w 21600"/>
              <a:gd name="T49" fmla="*/ 20657488 h 21600"/>
              <a:gd name="T50" fmla="*/ 3934453 w 21600"/>
              <a:gd name="T51" fmla="*/ 9888178 h 21600"/>
              <a:gd name="T52" fmla="*/ 4406999 w 21600"/>
              <a:gd name="T53" fmla="*/ 12215191 h 21600"/>
              <a:gd name="T54" fmla="*/ 5680207 w 21600"/>
              <a:gd name="T55" fmla="*/ 14086241 h 21600"/>
              <a:gd name="T56" fmla="*/ 7556103 w 21600"/>
              <a:gd name="T57" fmla="*/ 15348656 h 21600"/>
              <a:gd name="T58" fmla="*/ 9848751 w 21600"/>
              <a:gd name="T59" fmla="*/ 15814496 h 21600"/>
              <a:gd name="T60" fmla="*/ 12132634 w 21600"/>
              <a:gd name="T61" fmla="*/ 15348656 h 21600"/>
              <a:gd name="T62" fmla="*/ 14003040 w 21600"/>
              <a:gd name="T63" fmla="*/ 14086241 h 21600"/>
              <a:gd name="T64" fmla="*/ 15276248 w 21600"/>
              <a:gd name="T65" fmla="*/ 12215191 h 21600"/>
              <a:gd name="T66" fmla="*/ 15748794 w 21600"/>
              <a:gd name="T67" fmla="*/ 9888178 h 21600"/>
              <a:gd name="T68" fmla="*/ 15276248 w 21600"/>
              <a:gd name="T69" fmla="*/ 7595207 h 21600"/>
              <a:gd name="T70" fmla="*/ 14003040 w 21600"/>
              <a:gd name="T71" fmla="*/ 5705463 h 21600"/>
              <a:gd name="T72" fmla="*/ 12132634 w 21600"/>
              <a:gd name="T73" fmla="*/ 4429888 h 21600"/>
              <a:gd name="T74" fmla="*/ 9848751 w 21600"/>
              <a:gd name="T75" fmla="*/ 3961861 h 21600"/>
              <a:gd name="T76" fmla="*/ 7556103 w 21600"/>
              <a:gd name="T77" fmla="*/ 4429888 h 21600"/>
              <a:gd name="T78" fmla="*/ 5680207 w 21600"/>
              <a:gd name="T79" fmla="*/ 5705463 h 21600"/>
              <a:gd name="T80" fmla="*/ 4406999 w 21600"/>
              <a:gd name="T81" fmla="*/ 7595207 h 21600"/>
              <a:gd name="T82" fmla="*/ 3934453 w 21600"/>
              <a:gd name="T83" fmla="*/ 9888178 h 21600"/>
              <a:gd name="T84" fmla="*/ 9852025 w 21600"/>
              <a:gd name="T85" fmla="*/ 6142764 h 21600"/>
              <a:gd name="T86" fmla="*/ 10361745 w 21600"/>
              <a:gd name="T87" fmla="*/ 6356989 h 21600"/>
              <a:gd name="T88" fmla="*/ 10575032 w 21600"/>
              <a:gd name="T89" fmla="*/ 6899762 h 21600"/>
              <a:gd name="T90" fmla="*/ 10361745 w 21600"/>
              <a:gd name="T91" fmla="*/ 7411742 h 21600"/>
              <a:gd name="T92" fmla="*/ 9852025 w 21600"/>
              <a:gd name="T93" fmla="*/ 7629282 h 21600"/>
              <a:gd name="T94" fmla="*/ 8260523 w 21600"/>
              <a:gd name="T95" fmla="*/ 8280808 h 21600"/>
              <a:gd name="T96" fmla="*/ 7602041 w 21600"/>
              <a:gd name="T97" fmla="*/ 9884864 h 21600"/>
              <a:gd name="T98" fmla="*/ 7388754 w 21600"/>
              <a:gd name="T99" fmla="*/ 10400158 h 21600"/>
              <a:gd name="T100" fmla="*/ 6879034 w 21600"/>
              <a:gd name="T101" fmla="*/ 10611102 h 21600"/>
              <a:gd name="T102" fmla="*/ 6328833 w 21600"/>
              <a:gd name="T103" fmla="*/ 10400158 h 21600"/>
              <a:gd name="T104" fmla="*/ 6125369 w 21600"/>
              <a:gd name="T105" fmla="*/ 9884864 h 21600"/>
              <a:gd name="T106" fmla="*/ 6413070 w 21600"/>
              <a:gd name="T107" fmla="*/ 8444518 h 21600"/>
              <a:gd name="T108" fmla="*/ 7215915 w 21600"/>
              <a:gd name="T109" fmla="*/ 7241435 h 21600"/>
              <a:gd name="T110" fmla="*/ 8397247 w 21600"/>
              <a:gd name="T111" fmla="*/ 6435016 h 21600"/>
              <a:gd name="T112" fmla="*/ 9852025 w 21600"/>
              <a:gd name="T113" fmla="*/ 61427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AutoShape 14"/>
          <p:cNvSpPr>
            <a:spLocks/>
          </p:cNvSpPr>
          <p:nvPr/>
        </p:nvSpPr>
        <p:spPr bwMode="auto">
          <a:xfrm>
            <a:off x="5202836" y="4794946"/>
            <a:ext cx="355600" cy="355600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AutoShape 25"/>
          <p:cNvSpPr>
            <a:spLocks/>
          </p:cNvSpPr>
          <p:nvPr/>
        </p:nvSpPr>
        <p:spPr bwMode="auto">
          <a:xfrm>
            <a:off x="5715598" y="3315396"/>
            <a:ext cx="762000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45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75714" y="2098883"/>
            <a:ext cx="2338080" cy="655237"/>
            <a:chOff x="8251485" y="2060817"/>
            <a:chExt cx="2338080" cy="655237"/>
          </a:xfrm>
        </p:grpSpPr>
        <p:sp>
          <p:nvSpPr>
            <p:cNvPr id="1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70084" y="3369842"/>
            <a:ext cx="2338080" cy="655237"/>
            <a:chOff x="8251485" y="2060817"/>
            <a:chExt cx="2338080" cy="655237"/>
          </a:xfrm>
        </p:grpSpPr>
        <p:sp>
          <p:nvSpPr>
            <p:cNvPr id="2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975714" y="4580004"/>
            <a:ext cx="2338080" cy="655237"/>
            <a:chOff x="8251485" y="2060817"/>
            <a:chExt cx="2338080" cy="655237"/>
          </a:xfrm>
        </p:grpSpPr>
        <p:sp>
          <p:nvSpPr>
            <p:cNvPr id="25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3887" y="2098883"/>
            <a:ext cx="2338080" cy="655237"/>
            <a:chOff x="8251485" y="2060817"/>
            <a:chExt cx="2338080" cy="655237"/>
          </a:xfrm>
        </p:grpSpPr>
        <p:sp>
          <p:nvSpPr>
            <p:cNvPr id="28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11379" y="3369842"/>
            <a:ext cx="2338080" cy="655237"/>
            <a:chOff x="8251485" y="2060817"/>
            <a:chExt cx="2338080" cy="655237"/>
          </a:xfrm>
        </p:grpSpPr>
        <p:sp>
          <p:nvSpPr>
            <p:cNvPr id="31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053887" y="4580004"/>
            <a:ext cx="2338080" cy="655237"/>
            <a:chOff x="8251485" y="2060817"/>
            <a:chExt cx="2338080" cy="655237"/>
          </a:xfrm>
        </p:grpSpPr>
        <p:sp>
          <p:nvSpPr>
            <p:cNvPr id="34" name="TextBox 13@|17FFC:16777215|FBC:16777215|LFC:16777215|LBC:16777215"/>
            <p:cNvSpPr txBox="1"/>
            <p:nvPr/>
          </p:nvSpPr>
          <p:spPr>
            <a:xfrm>
              <a:off x="8251485" y="206081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@|17FFC:16777215|FBC:16777215|LFC:16777215|LBC:16777215"/>
            <p:cNvSpPr txBox="1"/>
            <p:nvPr/>
          </p:nvSpPr>
          <p:spPr>
            <a:xfrm>
              <a:off x="8255566" y="2346722"/>
              <a:ext cx="233399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720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9"/>
          <p:cNvSpPr>
            <a:spLocks/>
          </p:cNvSpPr>
          <p:nvPr/>
        </p:nvSpPr>
        <p:spPr bwMode="auto">
          <a:xfrm>
            <a:off x="6632276" y="1680975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9"/>
          <p:cNvSpPr>
            <a:spLocks/>
          </p:cNvSpPr>
          <p:nvPr/>
        </p:nvSpPr>
        <p:spPr bwMode="auto">
          <a:xfrm>
            <a:off x="2594547" y="1687929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9"/>
          <p:cNvSpPr>
            <a:spLocks/>
          </p:cNvSpPr>
          <p:nvPr/>
        </p:nvSpPr>
        <p:spPr bwMode="auto">
          <a:xfrm>
            <a:off x="3625670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9"/>
          <p:cNvSpPr>
            <a:spLocks/>
          </p:cNvSpPr>
          <p:nvPr/>
        </p:nvSpPr>
        <p:spPr bwMode="auto">
          <a:xfrm>
            <a:off x="7603542" y="3433300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9"/>
          <p:cNvSpPr>
            <a:spLocks/>
          </p:cNvSpPr>
          <p:nvPr/>
        </p:nvSpPr>
        <p:spPr bwMode="auto">
          <a:xfrm>
            <a:off x="1636451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5614889" y="3433301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606464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8591478" y="1689144"/>
            <a:ext cx="1921673" cy="221676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74"/>
          <p:cNvSpPr>
            <a:spLocks noChangeArrowheads="1"/>
          </p:cNvSpPr>
          <p:nvPr/>
        </p:nvSpPr>
        <p:spPr bwMode="auto">
          <a:xfrm>
            <a:off x="8536265" y="4634805"/>
            <a:ext cx="52712" cy="1932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5"/>
          <p:cNvSpPr>
            <a:spLocks/>
          </p:cNvSpPr>
          <p:nvPr/>
        </p:nvSpPr>
        <p:spPr bwMode="auto">
          <a:xfrm>
            <a:off x="8307853" y="4255289"/>
            <a:ext cx="460340" cy="161646"/>
          </a:xfrm>
          <a:custGeom>
            <a:avLst/>
            <a:gdLst>
              <a:gd name="T0" fmla="*/ 115 w 231"/>
              <a:gd name="T1" fmla="*/ 28 h 81"/>
              <a:gd name="T2" fmla="*/ 30 w 231"/>
              <a:gd name="T3" fmla="*/ 28 h 81"/>
              <a:gd name="T4" fmla="*/ 25 w 231"/>
              <a:gd name="T5" fmla="*/ 30 h 81"/>
              <a:gd name="T6" fmla="*/ 2 w 231"/>
              <a:gd name="T7" fmla="*/ 50 h 81"/>
              <a:gd name="T8" fmla="*/ 0 w 231"/>
              <a:gd name="T9" fmla="*/ 54 h 81"/>
              <a:gd name="T10" fmla="*/ 0 w 231"/>
              <a:gd name="T11" fmla="*/ 55 h 81"/>
              <a:gd name="T12" fmla="*/ 2 w 231"/>
              <a:gd name="T13" fmla="*/ 60 h 81"/>
              <a:gd name="T14" fmla="*/ 25 w 231"/>
              <a:gd name="T15" fmla="*/ 79 h 81"/>
              <a:gd name="T16" fmla="*/ 30 w 231"/>
              <a:gd name="T17" fmla="*/ 81 h 81"/>
              <a:gd name="T18" fmla="*/ 229 w 231"/>
              <a:gd name="T19" fmla="*/ 81 h 81"/>
              <a:gd name="T20" fmla="*/ 231 w 231"/>
              <a:gd name="T21" fmla="*/ 78 h 81"/>
              <a:gd name="T22" fmla="*/ 231 w 231"/>
              <a:gd name="T23" fmla="*/ 31 h 81"/>
              <a:gd name="T24" fmla="*/ 229 w 231"/>
              <a:gd name="T25" fmla="*/ 28 h 81"/>
              <a:gd name="T26" fmla="*/ 142 w 231"/>
              <a:gd name="T27" fmla="*/ 28 h 81"/>
              <a:gd name="T28" fmla="*/ 142 w 231"/>
              <a:gd name="T29" fmla="*/ 13 h 81"/>
              <a:gd name="T30" fmla="*/ 142 w 231"/>
              <a:gd name="T31" fmla="*/ 0 h 81"/>
              <a:gd name="T32" fmla="*/ 115 w 231"/>
              <a:gd name="T33" fmla="*/ 0 h 81"/>
              <a:gd name="T34" fmla="*/ 115 w 231"/>
              <a:gd name="T35" fmla="*/ 13 h 81"/>
              <a:gd name="T36" fmla="*/ 115 w 231"/>
              <a:gd name="T37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31" h="81">
                <a:moveTo>
                  <a:pt x="115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6" y="29"/>
                  <a:pt x="25" y="3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1"/>
                  <a:pt x="0" y="53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6"/>
                  <a:pt x="1" y="59"/>
                  <a:pt x="2" y="60"/>
                </a:cubicBezTo>
                <a:cubicBezTo>
                  <a:pt x="25" y="79"/>
                  <a:pt x="25" y="79"/>
                  <a:pt x="25" y="79"/>
                </a:cubicBezTo>
                <a:cubicBezTo>
                  <a:pt x="26" y="80"/>
                  <a:pt x="28" y="81"/>
                  <a:pt x="30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0" y="81"/>
                  <a:pt x="231" y="80"/>
                  <a:pt x="231" y="78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31" y="30"/>
                  <a:pt x="230" y="28"/>
                  <a:pt x="229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2" y="13"/>
                  <a:pt x="142" y="13"/>
                  <a:pt x="142" y="13"/>
                </a:cubicBezTo>
                <a:cubicBezTo>
                  <a:pt x="142" y="0"/>
                  <a:pt x="142" y="0"/>
                  <a:pt x="14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5" y="13"/>
                  <a:pt x="115" y="13"/>
                  <a:pt x="115" y="13"/>
                </a:cubicBezTo>
                <a:lnTo>
                  <a:pt x="1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8360563" y="4448560"/>
            <a:ext cx="460340" cy="158133"/>
          </a:xfrm>
          <a:custGeom>
            <a:avLst/>
            <a:gdLst>
              <a:gd name="T0" fmla="*/ 89 w 231"/>
              <a:gd name="T1" fmla="*/ 27 h 80"/>
              <a:gd name="T2" fmla="*/ 3 w 231"/>
              <a:gd name="T3" fmla="*/ 27 h 80"/>
              <a:gd name="T4" fmla="*/ 0 w 231"/>
              <a:gd name="T5" fmla="*/ 30 h 80"/>
              <a:gd name="T6" fmla="*/ 0 w 231"/>
              <a:gd name="T7" fmla="*/ 77 h 80"/>
              <a:gd name="T8" fmla="*/ 3 w 231"/>
              <a:gd name="T9" fmla="*/ 80 h 80"/>
              <a:gd name="T10" fmla="*/ 202 w 231"/>
              <a:gd name="T11" fmla="*/ 80 h 80"/>
              <a:gd name="T12" fmla="*/ 206 w 231"/>
              <a:gd name="T13" fmla="*/ 78 h 80"/>
              <a:gd name="T14" fmla="*/ 229 w 231"/>
              <a:gd name="T15" fmla="*/ 59 h 80"/>
              <a:gd name="T16" fmla="*/ 231 w 231"/>
              <a:gd name="T17" fmla="*/ 54 h 80"/>
              <a:gd name="T18" fmla="*/ 231 w 231"/>
              <a:gd name="T19" fmla="*/ 53 h 80"/>
              <a:gd name="T20" fmla="*/ 229 w 231"/>
              <a:gd name="T21" fmla="*/ 49 h 80"/>
              <a:gd name="T22" fmla="*/ 206 w 231"/>
              <a:gd name="T23" fmla="*/ 29 h 80"/>
              <a:gd name="T24" fmla="*/ 202 w 231"/>
              <a:gd name="T25" fmla="*/ 27 h 80"/>
              <a:gd name="T26" fmla="*/ 116 w 231"/>
              <a:gd name="T27" fmla="*/ 27 h 80"/>
              <a:gd name="T28" fmla="*/ 116 w 231"/>
              <a:gd name="T29" fmla="*/ 12 h 80"/>
              <a:gd name="T30" fmla="*/ 116 w 231"/>
              <a:gd name="T31" fmla="*/ 1 h 80"/>
              <a:gd name="T32" fmla="*/ 116 w 231"/>
              <a:gd name="T33" fmla="*/ 0 h 80"/>
              <a:gd name="T34" fmla="*/ 89 w 231"/>
              <a:gd name="T35" fmla="*/ 0 h 80"/>
              <a:gd name="T36" fmla="*/ 89 w 231"/>
              <a:gd name="T37" fmla="*/ 1 h 80"/>
              <a:gd name="T38" fmla="*/ 89 w 231"/>
              <a:gd name="T39" fmla="*/ 12 h 80"/>
              <a:gd name="T40" fmla="*/ 89 w 231"/>
              <a:gd name="T41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1" h="80">
                <a:moveTo>
                  <a:pt x="89" y="27"/>
                </a:moveTo>
                <a:cubicBezTo>
                  <a:pt x="3" y="27"/>
                  <a:pt x="3" y="27"/>
                  <a:pt x="3" y="27"/>
                </a:cubicBezTo>
                <a:cubicBezTo>
                  <a:pt x="1" y="27"/>
                  <a:pt x="0" y="29"/>
                  <a:pt x="0" y="30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1" y="80"/>
                  <a:pt x="3" y="80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3" y="80"/>
                  <a:pt x="205" y="79"/>
                  <a:pt x="206" y="78"/>
                </a:cubicBezTo>
                <a:cubicBezTo>
                  <a:pt x="229" y="59"/>
                  <a:pt x="229" y="59"/>
                  <a:pt x="229" y="59"/>
                </a:cubicBezTo>
                <a:cubicBezTo>
                  <a:pt x="230" y="58"/>
                  <a:pt x="231" y="55"/>
                  <a:pt x="231" y="54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31" y="52"/>
                  <a:pt x="230" y="50"/>
                  <a:pt x="229" y="49"/>
                </a:cubicBezTo>
                <a:cubicBezTo>
                  <a:pt x="206" y="29"/>
                  <a:pt x="206" y="29"/>
                  <a:pt x="206" y="29"/>
                </a:cubicBezTo>
                <a:cubicBezTo>
                  <a:pt x="205" y="28"/>
                  <a:pt x="203" y="27"/>
                  <a:pt x="202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"/>
                  <a:pt x="116" y="1"/>
                  <a:pt x="116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2"/>
                  <a:pt x="89" y="12"/>
                  <a:pt x="89" y="12"/>
                </a:cubicBezTo>
                <a:lnTo>
                  <a:pt x="89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>
            <a:off x="7502817" y="2466592"/>
            <a:ext cx="393572" cy="330320"/>
          </a:xfrm>
          <a:custGeom>
            <a:avLst/>
            <a:gdLst>
              <a:gd name="T0" fmla="*/ 134 w 196"/>
              <a:gd name="T1" fmla="*/ 102 h 167"/>
              <a:gd name="T2" fmla="*/ 196 w 196"/>
              <a:gd name="T3" fmla="*/ 34 h 167"/>
              <a:gd name="T4" fmla="*/ 76 w 196"/>
              <a:gd name="T5" fmla="*/ 22 h 167"/>
              <a:gd name="T6" fmla="*/ 0 w 196"/>
              <a:gd name="T7" fmla="*/ 2 h 167"/>
              <a:gd name="T8" fmla="*/ 0 w 196"/>
              <a:gd name="T9" fmla="*/ 137 h 167"/>
              <a:gd name="T10" fmla="*/ 39 w 196"/>
              <a:gd name="T11" fmla="*/ 135 h 167"/>
              <a:gd name="T12" fmla="*/ 191 w 196"/>
              <a:gd name="T13" fmla="*/ 160 h 167"/>
              <a:gd name="T14" fmla="*/ 134 w 196"/>
              <a:gd name="T15" fmla="*/ 10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67">
                <a:moveTo>
                  <a:pt x="134" y="102"/>
                </a:moveTo>
                <a:cubicBezTo>
                  <a:pt x="134" y="87"/>
                  <a:pt x="196" y="34"/>
                  <a:pt x="196" y="34"/>
                </a:cubicBezTo>
                <a:cubicBezTo>
                  <a:pt x="164" y="48"/>
                  <a:pt x="117" y="44"/>
                  <a:pt x="76" y="22"/>
                </a:cubicBezTo>
                <a:cubicBezTo>
                  <a:pt x="35" y="0"/>
                  <a:pt x="0" y="2"/>
                  <a:pt x="0" y="2"/>
                </a:cubicBezTo>
                <a:cubicBezTo>
                  <a:pt x="0" y="137"/>
                  <a:pt x="0" y="137"/>
                  <a:pt x="0" y="137"/>
                </a:cubicBezTo>
                <a:cubicBezTo>
                  <a:pt x="2" y="136"/>
                  <a:pt x="11" y="133"/>
                  <a:pt x="39" y="135"/>
                </a:cubicBezTo>
                <a:cubicBezTo>
                  <a:pt x="73" y="139"/>
                  <a:pt x="160" y="167"/>
                  <a:pt x="191" y="160"/>
                </a:cubicBezTo>
                <a:cubicBezTo>
                  <a:pt x="191" y="160"/>
                  <a:pt x="134" y="112"/>
                  <a:pt x="134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Rectangle 78"/>
          <p:cNvSpPr>
            <a:spLocks noChangeArrowheads="1"/>
          </p:cNvSpPr>
          <p:nvPr/>
        </p:nvSpPr>
        <p:spPr bwMode="auto">
          <a:xfrm>
            <a:off x="7462782" y="2438548"/>
            <a:ext cx="63822" cy="7385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12"/>
          <p:cNvSpPr>
            <a:spLocks noEditPoints="1"/>
          </p:cNvSpPr>
          <p:nvPr/>
        </p:nvSpPr>
        <p:spPr bwMode="auto">
          <a:xfrm>
            <a:off x="3241225" y="2460365"/>
            <a:ext cx="572789" cy="57630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368"/>
          <p:cNvSpPr>
            <a:spLocks/>
          </p:cNvSpPr>
          <p:nvPr/>
        </p:nvSpPr>
        <p:spPr bwMode="auto">
          <a:xfrm>
            <a:off x="4358095" y="4666301"/>
            <a:ext cx="182730" cy="207329"/>
          </a:xfrm>
          <a:custGeom>
            <a:avLst/>
            <a:gdLst>
              <a:gd name="T0" fmla="*/ 0 w 92"/>
              <a:gd name="T1" fmla="*/ 0 h 104"/>
              <a:gd name="T2" fmla="*/ 18 w 92"/>
              <a:gd name="T3" fmla="*/ 24 h 104"/>
              <a:gd name="T4" fmla="*/ 18 w 92"/>
              <a:gd name="T5" fmla="*/ 89 h 104"/>
              <a:gd name="T6" fmla="*/ 33 w 92"/>
              <a:gd name="T7" fmla="*/ 104 h 104"/>
              <a:gd name="T8" fmla="*/ 76 w 92"/>
              <a:gd name="T9" fmla="*/ 104 h 104"/>
              <a:gd name="T10" fmla="*/ 92 w 92"/>
              <a:gd name="T11" fmla="*/ 89 h 104"/>
              <a:gd name="T12" fmla="*/ 74 w 92"/>
              <a:gd name="T13" fmla="*/ 24 h 104"/>
              <a:gd name="T14" fmla="*/ 84 w 92"/>
              <a:gd name="T15" fmla="*/ 9 h 104"/>
              <a:gd name="T16" fmla="*/ 22 w 92"/>
              <a:gd name="T17" fmla="*/ 2 h 104"/>
              <a:gd name="T18" fmla="*/ 0 w 92"/>
              <a:gd name="T1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" h="104">
                <a:moveTo>
                  <a:pt x="0" y="0"/>
                </a:moveTo>
                <a:cubicBezTo>
                  <a:pt x="18" y="24"/>
                  <a:pt x="18" y="24"/>
                  <a:pt x="18" y="24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97"/>
                  <a:pt x="25" y="104"/>
                  <a:pt x="33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85" y="104"/>
                  <a:pt x="92" y="97"/>
                  <a:pt x="92" y="89"/>
                </a:cubicBezTo>
                <a:cubicBezTo>
                  <a:pt x="74" y="24"/>
                  <a:pt x="74" y="24"/>
                  <a:pt x="74" y="24"/>
                </a:cubicBezTo>
                <a:cubicBezTo>
                  <a:pt x="84" y="9"/>
                  <a:pt x="84" y="9"/>
                  <a:pt x="84" y="9"/>
                </a:cubicBezTo>
                <a:cubicBezTo>
                  <a:pt x="62" y="5"/>
                  <a:pt x="40" y="2"/>
                  <a:pt x="22" y="2"/>
                </a:cubicBezTo>
                <a:cubicBezTo>
                  <a:pt x="14" y="2"/>
                  <a:pt x="7" y="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369"/>
          <p:cNvSpPr>
            <a:spLocks/>
          </p:cNvSpPr>
          <p:nvPr/>
        </p:nvSpPr>
        <p:spPr bwMode="auto">
          <a:xfrm>
            <a:off x="4449460" y="4300841"/>
            <a:ext cx="397088" cy="435740"/>
          </a:xfrm>
          <a:custGeom>
            <a:avLst/>
            <a:gdLst>
              <a:gd name="T0" fmla="*/ 0 w 198"/>
              <a:gd name="T1" fmla="*/ 160 h 219"/>
              <a:gd name="T2" fmla="*/ 198 w 198"/>
              <a:gd name="T3" fmla="*/ 219 h 219"/>
              <a:gd name="T4" fmla="*/ 198 w 198"/>
              <a:gd name="T5" fmla="*/ 0 h 219"/>
              <a:gd name="T6" fmla="*/ 0 w 198"/>
              <a:gd name="T7" fmla="*/ 59 h 219"/>
              <a:gd name="T8" fmla="*/ 0 w 198"/>
              <a:gd name="T9" fmla="*/ 16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219">
                <a:moveTo>
                  <a:pt x="0" y="160"/>
                </a:moveTo>
                <a:cubicBezTo>
                  <a:pt x="78" y="168"/>
                  <a:pt x="185" y="207"/>
                  <a:pt x="198" y="219"/>
                </a:cubicBezTo>
                <a:cubicBezTo>
                  <a:pt x="198" y="0"/>
                  <a:pt x="198" y="0"/>
                  <a:pt x="198" y="0"/>
                </a:cubicBezTo>
                <a:cubicBezTo>
                  <a:pt x="182" y="14"/>
                  <a:pt x="77" y="52"/>
                  <a:pt x="0" y="59"/>
                </a:cubicBezTo>
                <a:lnTo>
                  <a:pt x="0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370"/>
          <p:cNvSpPr>
            <a:spLocks/>
          </p:cNvSpPr>
          <p:nvPr/>
        </p:nvSpPr>
        <p:spPr bwMode="auto">
          <a:xfrm>
            <a:off x="4270245" y="4420318"/>
            <a:ext cx="115965" cy="196786"/>
          </a:xfrm>
          <a:custGeom>
            <a:avLst/>
            <a:gdLst>
              <a:gd name="T0" fmla="*/ 57 w 57"/>
              <a:gd name="T1" fmla="*/ 98 h 98"/>
              <a:gd name="T2" fmla="*/ 57 w 57"/>
              <a:gd name="T3" fmla="*/ 0 h 98"/>
              <a:gd name="T4" fmla="*/ 0 w 57"/>
              <a:gd name="T5" fmla="*/ 49 h 98"/>
              <a:gd name="T6" fmla="*/ 57 w 57"/>
              <a:gd name="T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98">
                <a:moveTo>
                  <a:pt x="57" y="98"/>
                </a:moveTo>
                <a:cubicBezTo>
                  <a:pt x="57" y="0"/>
                  <a:pt x="57" y="0"/>
                  <a:pt x="57" y="0"/>
                </a:cubicBezTo>
                <a:cubicBezTo>
                  <a:pt x="11" y="3"/>
                  <a:pt x="0" y="31"/>
                  <a:pt x="0" y="49"/>
                </a:cubicBezTo>
                <a:cubicBezTo>
                  <a:pt x="0" y="68"/>
                  <a:pt x="10" y="94"/>
                  <a:pt x="57" y="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407068" y="4235306"/>
            <a:ext cx="2338080" cy="839903"/>
            <a:chOff x="1432468" y="4286106"/>
            <a:chExt cx="2338080" cy="839903"/>
          </a:xfrm>
        </p:grpSpPr>
        <p:sp>
          <p:nvSpPr>
            <p:cNvPr id="2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08034" y="2395081"/>
            <a:ext cx="2338080" cy="839903"/>
            <a:chOff x="1432468" y="4286106"/>
            <a:chExt cx="2338080" cy="839903"/>
          </a:xfrm>
        </p:grpSpPr>
        <p:sp>
          <p:nvSpPr>
            <p:cNvPr id="25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7841" y="4240838"/>
            <a:ext cx="2338080" cy="839903"/>
            <a:chOff x="1432468" y="4286106"/>
            <a:chExt cx="2338080" cy="839903"/>
          </a:xfrm>
        </p:grpSpPr>
        <p:sp>
          <p:nvSpPr>
            <p:cNvPr id="28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07853" y="2421851"/>
            <a:ext cx="2338080" cy="839903"/>
            <a:chOff x="1432468" y="4286106"/>
            <a:chExt cx="2338080" cy="839903"/>
          </a:xfrm>
        </p:grpSpPr>
        <p:sp>
          <p:nvSpPr>
            <p:cNvPr id="31" name="TextBox 13"/>
            <p:cNvSpPr txBox="1"/>
            <p:nvPr/>
          </p:nvSpPr>
          <p:spPr>
            <a:xfrm>
              <a:off x="1432468" y="4286106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1899388" y="4572011"/>
              <a:ext cx="1408322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45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Oval 1"/>
          <p:cNvSpPr/>
          <p:nvPr/>
        </p:nvSpPr>
        <p:spPr>
          <a:xfrm>
            <a:off x="5365751" y="2974974"/>
            <a:ext cx="1297516" cy="1297517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41"/>
          <p:cNvSpPr/>
          <p:nvPr/>
        </p:nvSpPr>
        <p:spPr>
          <a:xfrm>
            <a:off x="5584395" y="371580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0952">
              <a:defRPr/>
            </a:pPr>
            <a:r>
              <a:rPr lang="zh-CN" altLang="en-US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45@|1FFC:4308095|FBC:16777215|LFC:16777215|LBC:16777215"/>
          <p:cNvSpPr/>
          <p:nvPr/>
        </p:nvSpPr>
        <p:spPr bwMode="auto">
          <a:xfrm rot="18786791">
            <a:off x="7173385" y="1829859"/>
            <a:ext cx="696382" cy="69638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Oval 58@|1FFC:4308095|FBC:16777215|LFC:16777215|LBC:16777215"/>
          <p:cNvSpPr/>
          <p:nvPr/>
        </p:nvSpPr>
        <p:spPr bwMode="auto">
          <a:xfrm rot="7432715">
            <a:off x="4241801" y="4808008"/>
            <a:ext cx="694266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Oval 80@|1FFC:2381804|FBC:16777215|LFC:16777215|LBC:16777215"/>
          <p:cNvSpPr/>
          <p:nvPr/>
        </p:nvSpPr>
        <p:spPr bwMode="auto">
          <a:xfrm rot="13209507">
            <a:off x="4191001" y="1831975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87@|1FFC:2381804|FBC:16777215|LFC:16777215|LBC:16777215"/>
          <p:cNvSpPr/>
          <p:nvPr/>
        </p:nvSpPr>
        <p:spPr bwMode="auto">
          <a:xfrm rot="2362129">
            <a:off x="7126818" y="4799542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120@|1FFC:1554685|FBC:16777215|LFC:16777215|LBC:16777215"/>
          <p:cNvSpPr/>
          <p:nvPr/>
        </p:nvSpPr>
        <p:spPr bwMode="auto">
          <a:xfrm rot="10509579">
            <a:off x="3276601" y="3258608"/>
            <a:ext cx="696384" cy="69638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28@|1FFC:1554685|FBC:16777215|LFC:16777215|LBC:16777215"/>
          <p:cNvSpPr/>
          <p:nvPr/>
        </p:nvSpPr>
        <p:spPr bwMode="auto">
          <a:xfrm rot="21144170">
            <a:off x="8079318" y="3260726"/>
            <a:ext cx="696382" cy="69426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zh-CN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7342718" y="2005541"/>
            <a:ext cx="332316" cy="351367"/>
          </a:xfrm>
          <a:custGeom>
            <a:avLst/>
            <a:gdLst>
              <a:gd name="T0" fmla="*/ 241 w 1558"/>
              <a:gd name="T1" fmla="*/ 658 h 1653"/>
              <a:gd name="T2" fmla="*/ 637 w 1558"/>
              <a:gd name="T3" fmla="*/ 754 h 1653"/>
              <a:gd name="T4" fmla="*/ 1211 w 1558"/>
              <a:gd name="T5" fmla="*/ 358 h 1653"/>
              <a:gd name="T6" fmla="*/ 783 w 1558"/>
              <a:gd name="T7" fmla="*/ 810 h 1653"/>
              <a:gd name="T8" fmla="*/ 1217 w 1558"/>
              <a:gd name="T9" fmla="*/ 1221 h 1653"/>
              <a:gd name="T10" fmla="*/ 1558 w 1558"/>
              <a:gd name="T11" fmla="*/ 0 h 1653"/>
              <a:gd name="T12" fmla="*/ 241 w 1558"/>
              <a:gd name="T13" fmla="*/ 658 h 1653"/>
              <a:gd name="T14" fmla="*/ 730 w 1558"/>
              <a:gd name="T15" fmla="*/ 1284 h 1653"/>
              <a:gd name="T16" fmla="*/ 918 w 1558"/>
              <a:gd name="T17" fmla="*/ 1068 h 1653"/>
              <a:gd name="T18" fmla="*/ 730 w 1558"/>
              <a:gd name="T19" fmla="*/ 887 h 1653"/>
              <a:gd name="T20" fmla="*/ 730 w 1558"/>
              <a:gd name="T21" fmla="*/ 1284 h 1653"/>
              <a:gd name="T22" fmla="*/ 568 w 1558"/>
              <a:gd name="T23" fmla="*/ 1123 h 1653"/>
              <a:gd name="T24" fmla="*/ 633 w 1558"/>
              <a:gd name="T25" fmla="*/ 1187 h 1653"/>
              <a:gd name="T26" fmla="*/ 487 w 1558"/>
              <a:gd name="T27" fmla="*/ 1419 h 1653"/>
              <a:gd name="T28" fmla="*/ 399 w 1558"/>
              <a:gd name="T29" fmla="*/ 1398 h 1653"/>
              <a:gd name="T30" fmla="*/ 568 w 1558"/>
              <a:gd name="T31" fmla="*/ 1123 h 1653"/>
              <a:gd name="T32" fmla="*/ 481 w 1558"/>
              <a:gd name="T33" fmla="*/ 1647 h 1653"/>
              <a:gd name="T34" fmla="*/ 331 w 1558"/>
              <a:gd name="T35" fmla="*/ 1591 h 1653"/>
              <a:gd name="T36" fmla="*/ 86 w 1558"/>
              <a:gd name="T37" fmla="*/ 1517 h 1653"/>
              <a:gd name="T38" fmla="*/ 61 w 1558"/>
              <a:gd name="T39" fmla="*/ 1321 h 1653"/>
              <a:gd name="T40" fmla="*/ 6 w 1558"/>
              <a:gd name="T41" fmla="*/ 1171 h 1653"/>
              <a:gd name="T42" fmla="*/ 227 w 1558"/>
              <a:gd name="T43" fmla="*/ 1014 h 1653"/>
              <a:gd name="T44" fmla="*/ 240 w 1558"/>
              <a:gd name="T45" fmla="*/ 1091 h 1653"/>
              <a:gd name="T46" fmla="*/ 125 w 1558"/>
              <a:gd name="T47" fmla="*/ 1125 h 1653"/>
              <a:gd name="T48" fmla="*/ 179 w 1558"/>
              <a:gd name="T49" fmla="*/ 1292 h 1653"/>
              <a:gd name="T50" fmla="*/ 171 w 1558"/>
              <a:gd name="T51" fmla="*/ 1477 h 1653"/>
              <a:gd name="T52" fmla="*/ 361 w 1558"/>
              <a:gd name="T53" fmla="*/ 1473 h 1653"/>
              <a:gd name="T54" fmla="*/ 528 w 1558"/>
              <a:gd name="T55" fmla="*/ 1527 h 1653"/>
              <a:gd name="T56" fmla="*/ 561 w 1558"/>
              <a:gd name="T57" fmla="*/ 1414 h 1653"/>
              <a:gd name="T58" fmla="*/ 639 w 1558"/>
              <a:gd name="T59" fmla="*/ 1430 h 1653"/>
              <a:gd name="T60" fmla="*/ 481 w 1558"/>
              <a:gd name="T61" fmla="*/ 1647 h 1653"/>
              <a:gd name="T62" fmla="*/ 233 w 1558"/>
              <a:gd name="T63" fmla="*/ 1165 h 1653"/>
              <a:gd name="T64" fmla="*/ 255 w 1558"/>
              <a:gd name="T65" fmla="*/ 1254 h 1653"/>
              <a:gd name="T66" fmla="*/ 529 w 1558"/>
              <a:gd name="T67" fmla="*/ 1084 h 1653"/>
              <a:gd name="T68" fmla="*/ 464 w 1558"/>
              <a:gd name="T69" fmla="*/ 1020 h 1653"/>
              <a:gd name="T70" fmla="*/ 233 w 1558"/>
              <a:gd name="T71" fmla="*/ 1165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8" h="1653">
                <a:moveTo>
                  <a:pt x="241" y="658"/>
                </a:moveTo>
                <a:cubicBezTo>
                  <a:pt x="637" y="754"/>
                  <a:pt x="637" y="754"/>
                  <a:pt x="637" y="754"/>
                </a:cubicBezTo>
                <a:cubicBezTo>
                  <a:pt x="1211" y="358"/>
                  <a:pt x="1211" y="358"/>
                  <a:pt x="1211" y="358"/>
                </a:cubicBezTo>
                <a:cubicBezTo>
                  <a:pt x="783" y="810"/>
                  <a:pt x="783" y="810"/>
                  <a:pt x="783" y="810"/>
                </a:cubicBezTo>
                <a:cubicBezTo>
                  <a:pt x="1217" y="1221"/>
                  <a:pt x="1217" y="1221"/>
                  <a:pt x="1217" y="1221"/>
                </a:cubicBezTo>
                <a:cubicBezTo>
                  <a:pt x="1558" y="0"/>
                  <a:pt x="1558" y="0"/>
                  <a:pt x="1558" y="0"/>
                </a:cubicBezTo>
                <a:lnTo>
                  <a:pt x="241" y="658"/>
                </a:lnTo>
                <a:close/>
                <a:moveTo>
                  <a:pt x="730" y="1284"/>
                </a:moveTo>
                <a:cubicBezTo>
                  <a:pt x="918" y="1068"/>
                  <a:pt x="918" y="1068"/>
                  <a:pt x="918" y="1068"/>
                </a:cubicBezTo>
                <a:cubicBezTo>
                  <a:pt x="730" y="887"/>
                  <a:pt x="730" y="887"/>
                  <a:pt x="730" y="887"/>
                </a:cubicBezTo>
                <a:lnTo>
                  <a:pt x="730" y="1284"/>
                </a:lnTo>
                <a:close/>
                <a:moveTo>
                  <a:pt x="568" y="1123"/>
                </a:moveTo>
                <a:cubicBezTo>
                  <a:pt x="633" y="1187"/>
                  <a:pt x="633" y="1187"/>
                  <a:pt x="633" y="1187"/>
                </a:cubicBezTo>
                <a:cubicBezTo>
                  <a:pt x="573" y="1248"/>
                  <a:pt x="511" y="1320"/>
                  <a:pt x="487" y="1419"/>
                </a:cubicBezTo>
                <a:cubicBezTo>
                  <a:pt x="399" y="1398"/>
                  <a:pt x="399" y="1398"/>
                  <a:pt x="399" y="1398"/>
                </a:cubicBezTo>
                <a:cubicBezTo>
                  <a:pt x="428" y="1276"/>
                  <a:pt x="501" y="1191"/>
                  <a:pt x="568" y="1123"/>
                </a:cubicBezTo>
                <a:close/>
                <a:moveTo>
                  <a:pt x="481" y="1647"/>
                </a:moveTo>
                <a:cubicBezTo>
                  <a:pt x="424" y="1653"/>
                  <a:pt x="373" y="1634"/>
                  <a:pt x="331" y="1591"/>
                </a:cubicBezTo>
                <a:cubicBezTo>
                  <a:pt x="231" y="1626"/>
                  <a:pt x="136" y="1588"/>
                  <a:pt x="86" y="1517"/>
                </a:cubicBezTo>
                <a:cubicBezTo>
                  <a:pt x="46" y="1460"/>
                  <a:pt x="37" y="1389"/>
                  <a:pt x="61" y="1321"/>
                </a:cubicBezTo>
                <a:cubicBezTo>
                  <a:pt x="18" y="1280"/>
                  <a:pt x="0" y="1229"/>
                  <a:pt x="6" y="1171"/>
                </a:cubicBezTo>
                <a:cubicBezTo>
                  <a:pt x="15" y="1075"/>
                  <a:pt x="92" y="1000"/>
                  <a:pt x="227" y="1014"/>
                </a:cubicBezTo>
                <a:cubicBezTo>
                  <a:pt x="240" y="1091"/>
                  <a:pt x="240" y="1091"/>
                  <a:pt x="240" y="1091"/>
                </a:cubicBezTo>
                <a:cubicBezTo>
                  <a:pt x="195" y="1095"/>
                  <a:pt x="153" y="1098"/>
                  <a:pt x="125" y="1125"/>
                </a:cubicBezTo>
                <a:cubicBezTo>
                  <a:pt x="80" y="1171"/>
                  <a:pt x="93" y="1267"/>
                  <a:pt x="179" y="1292"/>
                </a:cubicBezTo>
                <a:cubicBezTo>
                  <a:pt x="122" y="1349"/>
                  <a:pt x="128" y="1432"/>
                  <a:pt x="171" y="1477"/>
                </a:cubicBezTo>
                <a:cubicBezTo>
                  <a:pt x="216" y="1524"/>
                  <a:pt x="301" y="1532"/>
                  <a:pt x="361" y="1473"/>
                </a:cubicBezTo>
                <a:cubicBezTo>
                  <a:pt x="387" y="1563"/>
                  <a:pt x="484" y="1571"/>
                  <a:pt x="528" y="1527"/>
                </a:cubicBezTo>
                <a:cubicBezTo>
                  <a:pt x="555" y="1500"/>
                  <a:pt x="557" y="1459"/>
                  <a:pt x="561" y="1414"/>
                </a:cubicBezTo>
                <a:cubicBezTo>
                  <a:pt x="639" y="1430"/>
                  <a:pt x="639" y="1430"/>
                  <a:pt x="639" y="1430"/>
                </a:cubicBezTo>
                <a:cubicBezTo>
                  <a:pt x="652" y="1559"/>
                  <a:pt x="578" y="1637"/>
                  <a:pt x="481" y="1647"/>
                </a:cubicBezTo>
                <a:close/>
                <a:moveTo>
                  <a:pt x="233" y="1165"/>
                </a:moveTo>
                <a:cubicBezTo>
                  <a:pt x="255" y="1254"/>
                  <a:pt x="255" y="1254"/>
                  <a:pt x="255" y="1254"/>
                </a:cubicBezTo>
                <a:cubicBezTo>
                  <a:pt x="375" y="1224"/>
                  <a:pt x="457" y="1154"/>
                  <a:pt x="529" y="1084"/>
                </a:cubicBezTo>
                <a:cubicBezTo>
                  <a:pt x="464" y="1020"/>
                  <a:pt x="464" y="1020"/>
                  <a:pt x="464" y="1020"/>
                </a:cubicBezTo>
                <a:cubicBezTo>
                  <a:pt x="404" y="1079"/>
                  <a:pt x="332" y="1141"/>
                  <a:pt x="233" y="1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21"/>
          <p:cNvSpPr>
            <a:spLocks noEditPoints="1"/>
          </p:cNvSpPr>
          <p:nvPr/>
        </p:nvSpPr>
        <p:spPr bwMode="auto">
          <a:xfrm>
            <a:off x="8244417" y="3419475"/>
            <a:ext cx="364067" cy="361951"/>
          </a:xfrm>
          <a:custGeom>
            <a:avLst/>
            <a:gdLst>
              <a:gd name="T0" fmla="*/ 822 w 1648"/>
              <a:gd name="T1" fmla="*/ 424 h 1648"/>
              <a:gd name="T2" fmla="*/ 422 w 1648"/>
              <a:gd name="T3" fmla="*/ 824 h 1648"/>
              <a:gd name="T4" fmla="*/ 822 w 1648"/>
              <a:gd name="T5" fmla="*/ 1224 h 1648"/>
              <a:gd name="T6" fmla="*/ 1222 w 1648"/>
              <a:gd name="T7" fmla="*/ 824 h 1648"/>
              <a:gd name="T8" fmla="*/ 822 w 1648"/>
              <a:gd name="T9" fmla="*/ 424 h 1648"/>
              <a:gd name="T10" fmla="*/ 403 w 1648"/>
              <a:gd name="T11" fmla="*/ 516 h 1648"/>
              <a:gd name="T12" fmla="*/ 185 w 1648"/>
              <a:gd name="T13" fmla="*/ 298 h 1648"/>
              <a:gd name="T14" fmla="*/ 298 w 1648"/>
              <a:gd name="T15" fmla="*/ 185 h 1648"/>
              <a:gd name="T16" fmla="*/ 517 w 1648"/>
              <a:gd name="T17" fmla="*/ 403 h 1648"/>
              <a:gd name="T18" fmla="*/ 403 w 1648"/>
              <a:gd name="T19" fmla="*/ 516 h 1648"/>
              <a:gd name="T20" fmla="*/ 1130 w 1648"/>
              <a:gd name="T21" fmla="*/ 405 h 1648"/>
              <a:gd name="T22" fmla="*/ 1350 w 1648"/>
              <a:gd name="T23" fmla="*/ 185 h 1648"/>
              <a:gd name="T24" fmla="*/ 1463 w 1648"/>
              <a:gd name="T25" fmla="*/ 298 h 1648"/>
              <a:gd name="T26" fmla="*/ 1243 w 1648"/>
              <a:gd name="T27" fmla="*/ 519 h 1648"/>
              <a:gd name="T28" fmla="*/ 1130 w 1648"/>
              <a:gd name="T29" fmla="*/ 405 h 1648"/>
              <a:gd name="T30" fmla="*/ 308 w 1648"/>
              <a:gd name="T31" fmla="*/ 904 h 1648"/>
              <a:gd name="T32" fmla="*/ 0 w 1648"/>
              <a:gd name="T33" fmla="*/ 904 h 1648"/>
              <a:gd name="T34" fmla="*/ 0 w 1648"/>
              <a:gd name="T35" fmla="*/ 744 h 1648"/>
              <a:gd name="T36" fmla="*/ 308 w 1648"/>
              <a:gd name="T37" fmla="*/ 744 h 1648"/>
              <a:gd name="T38" fmla="*/ 302 w 1648"/>
              <a:gd name="T39" fmla="*/ 824 h 1648"/>
              <a:gd name="T40" fmla="*/ 308 w 1648"/>
              <a:gd name="T41" fmla="*/ 904 h 1648"/>
              <a:gd name="T42" fmla="*/ 744 w 1648"/>
              <a:gd name="T43" fmla="*/ 310 h 1648"/>
              <a:gd name="T44" fmla="*/ 744 w 1648"/>
              <a:gd name="T45" fmla="*/ 0 h 1648"/>
              <a:gd name="T46" fmla="*/ 904 w 1648"/>
              <a:gd name="T47" fmla="*/ 0 h 1648"/>
              <a:gd name="T48" fmla="*/ 904 w 1648"/>
              <a:gd name="T49" fmla="*/ 310 h 1648"/>
              <a:gd name="T50" fmla="*/ 822 w 1648"/>
              <a:gd name="T51" fmla="*/ 304 h 1648"/>
              <a:gd name="T52" fmla="*/ 744 w 1648"/>
              <a:gd name="T53" fmla="*/ 310 h 1648"/>
              <a:gd name="T54" fmla="*/ 517 w 1648"/>
              <a:gd name="T55" fmla="*/ 1245 h 1648"/>
              <a:gd name="T56" fmla="*/ 298 w 1648"/>
              <a:gd name="T57" fmla="*/ 1463 h 1648"/>
              <a:gd name="T58" fmla="*/ 185 w 1648"/>
              <a:gd name="T59" fmla="*/ 1350 h 1648"/>
              <a:gd name="T60" fmla="*/ 403 w 1648"/>
              <a:gd name="T61" fmla="*/ 1132 h 1648"/>
              <a:gd name="T62" fmla="*/ 517 w 1648"/>
              <a:gd name="T63" fmla="*/ 1245 h 1648"/>
              <a:gd name="T64" fmla="*/ 1648 w 1648"/>
              <a:gd name="T65" fmla="*/ 744 h 1648"/>
              <a:gd name="T66" fmla="*/ 1648 w 1648"/>
              <a:gd name="T67" fmla="*/ 904 h 1648"/>
              <a:gd name="T68" fmla="*/ 1336 w 1648"/>
              <a:gd name="T69" fmla="*/ 904 h 1648"/>
              <a:gd name="T70" fmla="*/ 1342 w 1648"/>
              <a:gd name="T71" fmla="*/ 824 h 1648"/>
              <a:gd name="T72" fmla="*/ 1336 w 1648"/>
              <a:gd name="T73" fmla="*/ 744 h 1648"/>
              <a:gd name="T74" fmla="*/ 1648 w 1648"/>
              <a:gd name="T75" fmla="*/ 744 h 1648"/>
              <a:gd name="T76" fmla="*/ 904 w 1648"/>
              <a:gd name="T77" fmla="*/ 1338 h 1648"/>
              <a:gd name="T78" fmla="*/ 904 w 1648"/>
              <a:gd name="T79" fmla="*/ 1648 h 1648"/>
              <a:gd name="T80" fmla="*/ 744 w 1648"/>
              <a:gd name="T81" fmla="*/ 1648 h 1648"/>
              <a:gd name="T82" fmla="*/ 744 w 1648"/>
              <a:gd name="T83" fmla="*/ 1338 h 1648"/>
              <a:gd name="T84" fmla="*/ 822 w 1648"/>
              <a:gd name="T85" fmla="*/ 1344 h 1648"/>
              <a:gd name="T86" fmla="*/ 904 w 1648"/>
              <a:gd name="T87" fmla="*/ 1338 h 1648"/>
              <a:gd name="T88" fmla="*/ 1243 w 1648"/>
              <a:gd name="T89" fmla="*/ 1129 h 1648"/>
              <a:gd name="T90" fmla="*/ 1463 w 1648"/>
              <a:gd name="T91" fmla="*/ 1350 h 1648"/>
              <a:gd name="T92" fmla="*/ 1350 w 1648"/>
              <a:gd name="T93" fmla="*/ 1463 h 1648"/>
              <a:gd name="T94" fmla="*/ 1130 w 1648"/>
              <a:gd name="T95" fmla="*/ 1243 h 1648"/>
              <a:gd name="T96" fmla="*/ 1243 w 1648"/>
              <a:gd name="T97" fmla="*/ 1129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48" h="1648">
                <a:moveTo>
                  <a:pt x="822" y="424"/>
                </a:moveTo>
                <a:cubicBezTo>
                  <a:pt x="601" y="424"/>
                  <a:pt x="422" y="603"/>
                  <a:pt x="422" y="824"/>
                </a:cubicBezTo>
                <a:cubicBezTo>
                  <a:pt x="422" y="1045"/>
                  <a:pt x="601" y="1224"/>
                  <a:pt x="822" y="1224"/>
                </a:cubicBezTo>
                <a:cubicBezTo>
                  <a:pt x="1043" y="1224"/>
                  <a:pt x="1222" y="1045"/>
                  <a:pt x="1222" y="824"/>
                </a:cubicBezTo>
                <a:cubicBezTo>
                  <a:pt x="1222" y="603"/>
                  <a:pt x="1043" y="424"/>
                  <a:pt x="822" y="424"/>
                </a:cubicBezTo>
                <a:close/>
                <a:moveTo>
                  <a:pt x="403" y="516"/>
                </a:moveTo>
                <a:cubicBezTo>
                  <a:pt x="185" y="298"/>
                  <a:pt x="185" y="298"/>
                  <a:pt x="185" y="298"/>
                </a:cubicBezTo>
                <a:cubicBezTo>
                  <a:pt x="298" y="185"/>
                  <a:pt x="298" y="185"/>
                  <a:pt x="298" y="185"/>
                </a:cubicBezTo>
                <a:cubicBezTo>
                  <a:pt x="517" y="403"/>
                  <a:pt x="517" y="403"/>
                  <a:pt x="517" y="403"/>
                </a:cubicBezTo>
                <a:cubicBezTo>
                  <a:pt x="473" y="435"/>
                  <a:pt x="435" y="473"/>
                  <a:pt x="403" y="516"/>
                </a:cubicBezTo>
                <a:close/>
                <a:moveTo>
                  <a:pt x="1130" y="405"/>
                </a:moveTo>
                <a:cubicBezTo>
                  <a:pt x="1350" y="185"/>
                  <a:pt x="1350" y="185"/>
                  <a:pt x="1350" y="185"/>
                </a:cubicBezTo>
                <a:cubicBezTo>
                  <a:pt x="1463" y="298"/>
                  <a:pt x="1463" y="298"/>
                  <a:pt x="1463" y="298"/>
                </a:cubicBezTo>
                <a:cubicBezTo>
                  <a:pt x="1243" y="519"/>
                  <a:pt x="1243" y="519"/>
                  <a:pt x="1243" y="519"/>
                </a:cubicBezTo>
                <a:cubicBezTo>
                  <a:pt x="1211" y="475"/>
                  <a:pt x="1173" y="437"/>
                  <a:pt x="1130" y="405"/>
                </a:cubicBezTo>
                <a:close/>
                <a:moveTo>
                  <a:pt x="308" y="904"/>
                </a:moveTo>
                <a:cubicBezTo>
                  <a:pt x="0" y="904"/>
                  <a:pt x="0" y="904"/>
                  <a:pt x="0" y="904"/>
                </a:cubicBezTo>
                <a:cubicBezTo>
                  <a:pt x="0" y="744"/>
                  <a:pt x="0" y="744"/>
                  <a:pt x="0" y="744"/>
                </a:cubicBezTo>
                <a:cubicBezTo>
                  <a:pt x="308" y="744"/>
                  <a:pt x="308" y="744"/>
                  <a:pt x="308" y="744"/>
                </a:cubicBezTo>
                <a:cubicBezTo>
                  <a:pt x="304" y="770"/>
                  <a:pt x="302" y="797"/>
                  <a:pt x="302" y="824"/>
                </a:cubicBezTo>
                <a:cubicBezTo>
                  <a:pt x="302" y="851"/>
                  <a:pt x="304" y="878"/>
                  <a:pt x="308" y="904"/>
                </a:cubicBezTo>
                <a:close/>
                <a:moveTo>
                  <a:pt x="744" y="310"/>
                </a:moveTo>
                <a:cubicBezTo>
                  <a:pt x="744" y="0"/>
                  <a:pt x="744" y="0"/>
                  <a:pt x="744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04" y="310"/>
                  <a:pt x="904" y="310"/>
                  <a:pt x="904" y="310"/>
                </a:cubicBezTo>
                <a:cubicBezTo>
                  <a:pt x="877" y="306"/>
                  <a:pt x="850" y="304"/>
                  <a:pt x="822" y="304"/>
                </a:cubicBezTo>
                <a:cubicBezTo>
                  <a:pt x="795" y="304"/>
                  <a:pt x="769" y="306"/>
                  <a:pt x="744" y="310"/>
                </a:cubicBezTo>
                <a:close/>
                <a:moveTo>
                  <a:pt x="517" y="1245"/>
                </a:moveTo>
                <a:cubicBezTo>
                  <a:pt x="298" y="1463"/>
                  <a:pt x="298" y="1463"/>
                  <a:pt x="298" y="1463"/>
                </a:cubicBezTo>
                <a:cubicBezTo>
                  <a:pt x="185" y="1350"/>
                  <a:pt x="185" y="1350"/>
                  <a:pt x="185" y="1350"/>
                </a:cubicBezTo>
                <a:cubicBezTo>
                  <a:pt x="403" y="1132"/>
                  <a:pt x="403" y="1132"/>
                  <a:pt x="403" y="1132"/>
                </a:cubicBezTo>
                <a:cubicBezTo>
                  <a:pt x="435" y="1175"/>
                  <a:pt x="473" y="1213"/>
                  <a:pt x="517" y="1245"/>
                </a:cubicBezTo>
                <a:close/>
                <a:moveTo>
                  <a:pt x="1648" y="744"/>
                </a:moveTo>
                <a:cubicBezTo>
                  <a:pt x="1648" y="904"/>
                  <a:pt x="1648" y="904"/>
                  <a:pt x="1648" y="904"/>
                </a:cubicBezTo>
                <a:cubicBezTo>
                  <a:pt x="1336" y="904"/>
                  <a:pt x="1336" y="904"/>
                  <a:pt x="1336" y="904"/>
                </a:cubicBezTo>
                <a:cubicBezTo>
                  <a:pt x="1340" y="878"/>
                  <a:pt x="1342" y="851"/>
                  <a:pt x="1342" y="824"/>
                </a:cubicBezTo>
                <a:cubicBezTo>
                  <a:pt x="1342" y="797"/>
                  <a:pt x="1340" y="770"/>
                  <a:pt x="1336" y="744"/>
                </a:cubicBezTo>
                <a:lnTo>
                  <a:pt x="1648" y="744"/>
                </a:lnTo>
                <a:close/>
                <a:moveTo>
                  <a:pt x="904" y="1338"/>
                </a:moveTo>
                <a:cubicBezTo>
                  <a:pt x="904" y="1648"/>
                  <a:pt x="904" y="1648"/>
                  <a:pt x="904" y="1648"/>
                </a:cubicBezTo>
                <a:cubicBezTo>
                  <a:pt x="744" y="1648"/>
                  <a:pt x="744" y="1648"/>
                  <a:pt x="744" y="1648"/>
                </a:cubicBezTo>
                <a:cubicBezTo>
                  <a:pt x="744" y="1338"/>
                  <a:pt x="744" y="1338"/>
                  <a:pt x="744" y="1338"/>
                </a:cubicBezTo>
                <a:cubicBezTo>
                  <a:pt x="769" y="1342"/>
                  <a:pt x="795" y="1344"/>
                  <a:pt x="822" y="1344"/>
                </a:cubicBezTo>
                <a:cubicBezTo>
                  <a:pt x="850" y="1344"/>
                  <a:pt x="877" y="1342"/>
                  <a:pt x="904" y="1338"/>
                </a:cubicBezTo>
                <a:close/>
                <a:moveTo>
                  <a:pt x="1243" y="1129"/>
                </a:moveTo>
                <a:cubicBezTo>
                  <a:pt x="1463" y="1350"/>
                  <a:pt x="1463" y="1350"/>
                  <a:pt x="1463" y="1350"/>
                </a:cubicBezTo>
                <a:cubicBezTo>
                  <a:pt x="1350" y="1463"/>
                  <a:pt x="1350" y="1463"/>
                  <a:pt x="1350" y="1463"/>
                </a:cubicBezTo>
                <a:cubicBezTo>
                  <a:pt x="1130" y="1243"/>
                  <a:pt x="1130" y="1243"/>
                  <a:pt x="1130" y="1243"/>
                </a:cubicBezTo>
                <a:cubicBezTo>
                  <a:pt x="1173" y="1211"/>
                  <a:pt x="1211" y="1173"/>
                  <a:pt x="1243" y="1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458634" y="3408891"/>
            <a:ext cx="317500" cy="319616"/>
          </a:xfrm>
          <a:custGeom>
            <a:avLst/>
            <a:gdLst>
              <a:gd name="T0" fmla="*/ 533 w 1648"/>
              <a:gd name="T1" fmla="*/ 502 h 1653"/>
              <a:gd name="T2" fmla="*/ 196 w 1648"/>
              <a:gd name="T3" fmla="*/ 502 h 1653"/>
              <a:gd name="T4" fmla="*/ 196 w 1648"/>
              <a:gd name="T5" fmla="*/ 401 h 1653"/>
              <a:gd name="T6" fmla="*/ 533 w 1648"/>
              <a:gd name="T7" fmla="*/ 401 h 1653"/>
              <a:gd name="T8" fmla="*/ 533 w 1648"/>
              <a:gd name="T9" fmla="*/ 502 h 1653"/>
              <a:gd name="T10" fmla="*/ 1648 w 1648"/>
              <a:gd name="T11" fmla="*/ 714 h 1653"/>
              <a:gd name="T12" fmla="*/ 1648 w 1648"/>
              <a:gd name="T13" fmla="*/ 1513 h 1653"/>
              <a:gd name="T14" fmla="*/ 1508 w 1648"/>
              <a:gd name="T15" fmla="*/ 1653 h 1653"/>
              <a:gd name="T16" fmla="*/ 140 w 1648"/>
              <a:gd name="T17" fmla="*/ 1653 h 1653"/>
              <a:gd name="T18" fmla="*/ 0 w 1648"/>
              <a:gd name="T19" fmla="*/ 1513 h 1653"/>
              <a:gd name="T20" fmla="*/ 0 w 1648"/>
              <a:gd name="T21" fmla="*/ 714 h 1653"/>
              <a:gd name="T22" fmla="*/ 140 w 1648"/>
              <a:gd name="T23" fmla="*/ 574 h 1653"/>
              <a:gd name="T24" fmla="*/ 1508 w 1648"/>
              <a:gd name="T25" fmla="*/ 574 h 1653"/>
              <a:gd name="T26" fmla="*/ 1648 w 1648"/>
              <a:gd name="T27" fmla="*/ 714 h 1653"/>
              <a:gd name="T28" fmla="*/ 162 w 1648"/>
              <a:gd name="T29" fmla="*/ 910 h 1653"/>
              <a:gd name="T30" fmla="*/ 988 w 1648"/>
              <a:gd name="T31" fmla="*/ 910 h 1653"/>
              <a:gd name="T32" fmla="*/ 988 w 1648"/>
              <a:gd name="T33" fmla="*/ 736 h 1653"/>
              <a:gd name="T34" fmla="*/ 162 w 1648"/>
              <a:gd name="T35" fmla="*/ 736 h 1653"/>
              <a:gd name="T36" fmla="*/ 162 w 1648"/>
              <a:gd name="T37" fmla="*/ 910 h 1653"/>
              <a:gd name="T38" fmla="*/ 428 w 1648"/>
              <a:gd name="T39" fmla="*/ 1079 h 1653"/>
              <a:gd name="T40" fmla="*/ 428 w 1648"/>
              <a:gd name="T41" fmla="*/ 1151 h 1653"/>
              <a:gd name="T42" fmla="*/ 1221 w 1648"/>
              <a:gd name="T43" fmla="*/ 1151 h 1653"/>
              <a:gd name="T44" fmla="*/ 1221 w 1648"/>
              <a:gd name="T45" fmla="*/ 1079 h 1653"/>
              <a:gd name="T46" fmla="*/ 428 w 1648"/>
              <a:gd name="T47" fmla="*/ 1079 h 1653"/>
              <a:gd name="T48" fmla="*/ 1220 w 1648"/>
              <a:gd name="T49" fmla="*/ 1405 h 1653"/>
              <a:gd name="T50" fmla="*/ 428 w 1648"/>
              <a:gd name="T51" fmla="*/ 1405 h 1653"/>
              <a:gd name="T52" fmla="*/ 428 w 1648"/>
              <a:gd name="T53" fmla="*/ 1441 h 1653"/>
              <a:gd name="T54" fmla="*/ 428 w 1648"/>
              <a:gd name="T55" fmla="*/ 1477 h 1653"/>
              <a:gd name="T56" fmla="*/ 1220 w 1648"/>
              <a:gd name="T57" fmla="*/ 1477 h 1653"/>
              <a:gd name="T58" fmla="*/ 1220 w 1648"/>
              <a:gd name="T59" fmla="*/ 1405 h 1653"/>
              <a:gd name="T60" fmla="*/ 1335 w 1648"/>
              <a:gd name="T61" fmla="*/ 1243 h 1653"/>
              <a:gd name="T62" fmla="*/ 313 w 1648"/>
              <a:gd name="T63" fmla="*/ 1243 h 1653"/>
              <a:gd name="T64" fmla="*/ 313 w 1648"/>
              <a:gd name="T65" fmla="*/ 1315 h 1653"/>
              <a:gd name="T66" fmla="*/ 1335 w 1648"/>
              <a:gd name="T67" fmla="*/ 1315 h 1653"/>
              <a:gd name="T68" fmla="*/ 1335 w 1648"/>
              <a:gd name="T69" fmla="*/ 1243 h 1653"/>
              <a:gd name="T70" fmla="*/ 1486 w 1648"/>
              <a:gd name="T71" fmla="*/ 736 h 1653"/>
              <a:gd name="T72" fmla="*/ 1068 w 1648"/>
              <a:gd name="T73" fmla="*/ 736 h 1653"/>
              <a:gd name="T74" fmla="*/ 1068 w 1648"/>
              <a:gd name="T75" fmla="*/ 910 h 1653"/>
              <a:gd name="T76" fmla="*/ 1486 w 1648"/>
              <a:gd name="T77" fmla="*/ 910 h 1653"/>
              <a:gd name="T78" fmla="*/ 1486 w 1648"/>
              <a:gd name="T79" fmla="*/ 736 h 1653"/>
              <a:gd name="T80" fmla="*/ 695 w 1648"/>
              <a:gd name="T81" fmla="*/ 75 h 1653"/>
              <a:gd name="T82" fmla="*/ 869 w 1648"/>
              <a:gd name="T83" fmla="*/ 200 h 1653"/>
              <a:gd name="T84" fmla="*/ 914 w 1648"/>
              <a:gd name="T85" fmla="*/ 137 h 1653"/>
              <a:gd name="T86" fmla="*/ 740 w 1648"/>
              <a:gd name="T87" fmla="*/ 12 h 1653"/>
              <a:gd name="T88" fmla="*/ 686 w 1648"/>
              <a:gd name="T89" fmla="*/ 21 h 1653"/>
              <a:gd name="T90" fmla="*/ 695 w 1648"/>
              <a:gd name="T91" fmla="*/ 75 h 1653"/>
              <a:gd name="T92" fmla="*/ 1262 w 1648"/>
              <a:gd name="T93" fmla="*/ 502 h 1653"/>
              <a:gd name="T94" fmla="*/ 1436 w 1648"/>
              <a:gd name="T95" fmla="*/ 502 h 1653"/>
              <a:gd name="T96" fmla="*/ 963 w 1648"/>
              <a:gd name="T97" fmla="*/ 154 h 1653"/>
              <a:gd name="T98" fmla="*/ 900 w 1648"/>
              <a:gd name="T99" fmla="*/ 241 h 1653"/>
              <a:gd name="T100" fmla="*/ 1262 w 1648"/>
              <a:gd name="T101" fmla="*/ 502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48" h="1653">
                <a:moveTo>
                  <a:pt x="533" y="502"/>
                </a:moveTo>
                <a:cubicBezTo>
                  <a:pt x="196" y="502"/>
                  <a:pt x="196" y="502"/>
                  <a:pt x="196" y="502"/>
                </a:cubicBezTo>
                <a:cubicBezTo>
                  <a:pt x="196" y="401"/>
                  <a:pt x="196" y="401"/>
                  <a:pt x="196" y="401"/>
                </a:cubicBezTo>
                <a:cubicBezTo>
                  <a:pt x="533" y="401"/>
                  <a:pt x="533" y="401"/>
                  <a:pt x="533" y="401"/>
                </a:cubicBezTo>
                <a:lnTo>
                  <a:pt x="533" y="502"/>
                </a:lnTo>
                <a:close/>
                <a:moveTo>
                  <a:pt x="1648" y="714"/>
                </a:moveTo>
                <a:cubicBezTo>
                  <a:pt x="1648" y="1513"/>
                  <a:pt x="1648" y="1513"/>
                  <a:pt x="1648" y="1513"/>
                </a:cubicBezTo>
                <a:cubicBezTo>
                  <a:pt x="1648" y="1590"/>
                  <a:pt x="1585" y="1653"/>
                  <a:pt x="1508" y="1653"/>
                </a:cubicBezTo>
                <a:cubicBezTo>
                  <a:pt x="140" y="1653"/>
                  <a:pt x="140" y="1653"/>
                  <a:pt x="140" y="1653"/>
                </a:cubicBezTo>
                <a:cubicBezTo>
                  <a:pt x="63" y="1653"/>
                  <a:pt x="0" y="1590"/>
                  <a:pt x="0" y="1513"/>
                </a:cubicBezTo>
                <a:cubicBezTo>
                  <a:pt x="0" y="714"/>
                  <a:pt x="0" y="714"/>
                  <a:pt x="0" y="714"/>
                </a:cubicBezTo>
                <a:cubicBezTo>
                  <a:pt x="0" y="636"/>
                  <a:pt x="63" y="574"/>
                  <a:pt x="140" y="574"/>
                </a:cubicBezTo>
                <a:cubicBezTo>
                  <a:pt x="1508" y="574"/>
                  <a:pt x="1508" y="574"/>
                  <a:pt x="1508" y="574"/>
                </a:cubicBezTo>
                <a:cubicBezTo>
                  <a:pt x="1585" y="574"/>
                  <a:pt x="1648" y="636"/>
                  <a:pt x="1648" y="714"/>
                </a:cubicBezTo>
                <a:close/>
                <a:moveTo>
                  <a:pt x="162" y="910"/>
                </a:moveTo>
                <a:cubicBezTo>
                  <a:pt x="988" y="910"/>
                  <a:pt x="988" y="910"/>
                  <a:pt x="988" y="910"/>
                </a:cubicBezTo>
                <a:cubicBezTo>
                  <a:pt x="988" y="736"/>
                  <a:pt x="988" y="736"/>
                  <a:pt x="988" y="736"/>
                </a:cubicBezTo>
                <a:cubicBezTo>
                  <a:pt x="162" y="736"/>
                  <a:pt x="162" y="736"/>
                  <a:pt x="162" y="736"/>
                </a:cubicBezTo>
                <a:lnTo>
                  <a:pt x="162" y="910"/>
                </a:lnTo>
                <a:close/>
                <a:moveTo>
                  <a:pt x="428" y="1079"/>
                </a:moveTo>
                <a:cubicBezTo>
                  <a:pt x="428" y="1151"/>
                  <a:pt x="428" y="1151"/>
                  <a:pt x="428" y="1151"/>
                </a:cubicBezTo>
                <a:cubicBezTo>
                  <a:pt x="1221" y="1151"/>
                  <a:pt x="1221" y="1151"/>
                  <a:pt x="1221" y="1151"/>
                </a:cubicBezTo>
                <a:cubicBezTo>
                  <a:pt x="1221" y="1079"/>
                  <a:pt x="1221" y="1079"/>
                  <a:pt x="1221" y="1079"/>
                </a:cubicBezTo>
                <a:lnTo>
                  <a:pt x="428" y="1079"/>
                </a:lnTo>
                <a:close/>
                <a:moveTo>
                  <a:pt x="1220" y="1405"/>
                </a:moveTo>
                <a:cubicBezTo>
                  <a:pt x="428" y="1405"/>
                  <a:pt x="428" y="1405"/>
                  <a:pt x="428" y="1405"/>
                </a:cubicBezTo>
                <a:cubicBezTo>
                  <a:pt x="428" y="1441"/>
                  <a:pt x="428" y="1441"/>
                  <a:pt x="428" y="1441"/>
                </a:cubicBezTo>
                <a:cubicBezTo>
                  <a:pt x="428" y="1477"/>
                  <a:pt x="428" y="1477"/>
                  <a:pt x="428" y="1477"/>
                </a:cubicBezTo>
                <a:cubicBezTo>
                  <a:pt x="1220" y="1477"/>
                  <a:pt x="1220" y="1477"/>
                  <a:pt x="1220" y="1477"/>
                </a:cubicBezTo>
                <a:lnTo>
                  <a:pt x="1220" y="1405"/>
                </a:lnTo>
                <a:close/>
                <a:moveTo>
                  <a:pt x="1335" y="1243"/>
                </a:moveTo>
                <a:cubicBezTo>
                  <a:pt x="313" y="1243"/>
                  <a:pt x="313" y="1243"/>
                  <a:pt x="313" y="1243"/>
                </a:cubicBezTo>
                <a:cubicBezTo>
                  <a:pt x="313" y="1315"/>
                  <a:pt x="313" y="1315"/>
                  <a:pt x="313" y="1315"/>
                </a:cubicBezTo>
                <a:cubicBezTo>
                  <a:pt x="1335" y="1315"/>
                  <a:pt x="1335" y="1315"/>
                  <a:pt x="1335" y="1315"/>
                </a:cubicBezTo>
                <a:lnTo>
                  <a:pt x="1335" y="1243"/>
                </a:lnTo>
                <a:close/>
                <a:moveTo>
                  <a:pt x="1486" y="736"/>
                </a:moveTo>
                <a:cubicBezTo>
                  <a:pt x="1068" y="736"/>
                  <a:pt x="1068" y="736"/>
                  <a:pt x="1068" y="736"/>
                </a:cubicBezTo>
                <a:cubicBezTo>
                  <a:pt x="1068" y="910"/>
                  <a:pt x="1068" y="910"/>
                  <a:pt x="1068" y="910"/>
                </a:cubicBezTo>
                <a:cubicBezTo>
                  <a:pt x="1486" y="910"/>
                  <a:pt x="1486" y="910"/>
                  <a:pt x="1486" y="910"/>
                </a:cubicBezTo>
                <a:lnTo>
                  <a:pt x="1486" y="736"/>
                </a:lnTo>
                <a:close/>
                <a:moveTo>
                  <a:pt x="695" y="75"/>
                </a:moveTo>
                <a:cubicBezTo>
                  <a:pt x="869" y="200"/>
                  <a:pt x="869" y="200"/>
                  <a:pt x="869" y="200"/>
                </a:cubicBezTo>
                <a:cubicBezTo>
                  <a:pt x="914" y="137"/>
                  <a:pt x="914" y="137"/>
                  <a:pt x="914" y="137"/>
                </a:cubicBezTo>
                <a:cubicBezTo>
                  <a:pt x="740" y="12"/>
                  <a:pt x="740" y="12"/>
                  <a:pt x="740" y="12"/>
                </a:cubicBezTo>
                <a:cubicBezTo>
                  <a:pt x="723" y="0"/>
                  <a:pt x="699" y="4"/>
                  <a:pt x="686" y="21"/>
                </a:cubicBezTo>
                <a:cubicBezTo>
                  <a:pt x="674" y="38"/>
                  <a:pt x="678" y="62"/>
                  <a:pt x="695" y="75"/>
                </a:cubicBezTo>
                <a:close/>
                <a:moveTo>
                  <a:pt x="1262" y="502"/>
                </a:moveTo>
                <a:cubicBezTo>
                  <a:pt x="1436" y="502"/>
                  <a:pt x="1436" y="502"/>
                  <a:pt x="1436" y="502"/>
                </a:cubicBezTo>
                <a:cubicBezTo>
                  <a:pt x="963" y="154"/>
                  <a:pt x="963" y="154"/>
                  <a:pt x="963" y="154"/>
                </a:cubicBezTo>
                <a:cubicBezTo>
                  <a:pt x="900" y="241"/>
                  <a:pt x="900" y="241"/>
                  <a:pt x="900" y="241"/>
                </a:cubicBezTo>
                <a:lnTo>
                  <a:pt x="1262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33"/>
          <p:cNvSpPr>
            <a:spLocks noEditPoints="1"/>
          </p:cNvSpPr>
          <p:nvPr/>
        </p:nvSpPr>
        <p:spPr bwMode="auto">
          <a:xfrm rot="19296757">
            <a:off x="4364567" y="1994958"/>
            <a:ext cx="347133" cy="364067"/>
          </a:xfrm>
          <a:custGeom>
            <a:avLst/>
            <a:gdLst>
              <a:gd name="T0" fmla="*/ 1348 w 1568"/>
              <a:gd name="T1" fmla="*/ 1168 h 1648"/>
              <a:gd name="T2" fmla="*/ 1228 w 1568"/>
              <a:gd name="T3" fmla="*/ 1168 h 1648"/>
              <a:gd name="T4" fmla="*/ 784 w 1568"/>
              <a:gd name="T5" fmla="*/ 772 h 1648"/>
              <a:gd name="T6" fmla="*/ 340 w 1568"/>
              <a:gd name="T7" fmla="*/ 1168 h 1648"/>
              <a:gd name="T8" fmla="*/ 220 w 1568"/>
              <a:gd name="T9" fmla="*/ 1168 h 1648"/>
              <a:gd name="T10" fmla="*/ 724 w 1568"/>
              <a:gd name="T11" fmla="*/ 480 h 1648"/>
              <a:gd name="T12" fmla="*/ 844 w 1568"/>
              <a:gd name="T13" fmla="*/ 480 h 1648"/>
              <a:gd name="T14" fmla="*/ 1348 w 1568"/>
              <a:gd name="T15" fmla="*/ 1168 h 1648"/>
              <a:gd name="T16" fmla="*/ 1064 w 1568"/>
              <a:gd name="T17" fmla="*/ 0 h 1648"/>
              <a:gd name="T18" fmla="*/ 504 w 1568"/>
              <a:gd name="T19" fmla="*/ 0 h 1648"/>
              <a:gd name="T20" fmla="*/ 504 w 1568"/>
              <a:gd name="T21" fmla="*/ 400 h 1648"/>
              <a:gd name="T22" fmla="*/ 1064 w 1568"/>
              <a:gd name="T23" fmla="*/ 400 h 1648"/>
              <a:gd name="T24" fmla="*/ 1064 w 1568"/>
              <a:gd name="T25" fmla="*/ 0 h 1648"/>
              <a:gd name="T26" fmla="*/ 0 w 1568"/>
              <a:gd name="T27" fmla="*/ 1248 h 1648"/>
              <a:gd name="T28" fmla="*/ 560 w 1568"/>
              <a:gd name="T29" fmla="*/ 1248 h 1648"/>
              <a:gd name="T30" fmla="*/ 560 w 1568"/>
              <a:gd name="T31" fmla="*/ 1648 h 1648"/>
              <a:gd name="T32" fmla="*/ 0 w 1568"/>
              <a:gd name="T33" fmla="*/ 1648 h 1648"/>
              <a:gd name="T34" fmla="*/ 0 w 1568"/>
              <a:gd name="T35" fmla="*/ 1248 h 1648"/>
              <a:gd name="T36" fmla="*/ 1568 w 1568"/>
              <a:gd name="T37" fmla="*/ 1248 h 1648"/>
              <a:gd name="T38" fmla="*/ 1568 w 1568"/>
              <a:gd name="T39" fmla="*/ 1648 h 1648"/>
              <a:gd name="T40" fmla="*/ 1008 w 1568"/>
              <a:gd name="T41" fmla="*/ 1648 h 1648"/>
              <a:gd name="T42" fmla="*/ 1008 w 1568"/>
              <a:gd name="T43" fmla="*/ 1248 h 1648"/>
              <a:gd name="T44" fmla="*/ 1568 w 1568"/>
              <a:gd name="T45" fmla="*/ 1248 h 1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68" h="1648">
                <a:moveTo>
                  <a:pt x="1348" y="1168"/>
                </a:moveTo>
                <a:cubicBezTo>
                  <a:pt x="1228" y="1168"/>
                  <a:pt x="1228" y="1168"/>
                  <a:pt x="1228" y="1168"/>
                </a:cubicBezTo>
                <a:cubicBezTo>
                  <a:pt x="1228" y="848"/>
                  <a:pt x="932" y="1038"/>
                  <a:pt x="784" y="772"/>
                </a:cubicBezTo>
                <a:cubicBezTo>
                  <a:pt x="637" y="1037"/>
                  <a:pt x="340" y="850"/>
                  <a:pt x="340" y="1168"/>
                </a:cubicBezTo>
                <a:cubicBezTo>
                  <a:pt x="220" y="1168"/>
                  <a:pt x="220" y="1168"/>
                  <a:pt x="220" y="1168"/>
                </a:cubicBezTo>
                <a:cubicBezTo>
                  <a:pt x="220" y="635"/>
                  <a:pt x="724" y="1052"/>
                  <a:pt x="724" y="480"/>
                </a:cubicBezTo>
                <a:cubicBezTo>
                  <a:pt x="844" y="480"/>
                  <a:pt x="844" y="480"/>
                  <a:pt x="844" y="480"/>
                </a:cubicBezTo>
                <a:cubicBezTo>
                  <a:pt x="844" y="1052"/>
                  <a:pt x="1348" y="634"/>
                  <a:pt x="1348" y="1168"/>
                </a:cubicBezTo>
                <a:close/>
                <a:moveTo>
                  <a:pt x="1064" y="0"/>
                </a:moveTo>
                <a:cubicBezTo>
                  <a:pt x="504" y="0"/>
                  <a:pt x="504" y="0"/>
                  <a:pt x="504" y="0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1064" y="400"/>
                  <a:pt x="1064" y="400"/>
                  <a:pt x="1064" y="400"/>
                </a:cubicBezTo>
                <a:lnTo>
                  <a:pt x="1064" y="0"/>
                </a:lnTo>
                <a:close/>
                <a:moveTo>
                  <a:pt x="0" y="1248"/>
                </a:moveTo>
                <a:cubicBezTo>
                  <a:pt x="560" y="1248"/>
                  <a:pt x="560" y="1248"/>
                  <a:pt x="560" y="1248"/>
                </a:cubicBezTo>
                <a:cubicBezTo>
                  <a:pt x="560" y="1648"/>
                  <a:pt x="560" y="1648"/>
                  <a:pt x="560" y="1648"/>
                </a:cubicBezTo>
                <a:cubicBezTo>
                  <a:pt x="0" y="1648"/>
                  <a:pt x="0" y="1648"/>
                  <a:pt x="0" y="1648"/>
                </a:cubicBezTo>
                <a:lnTo>
                  <a:pt x="0" y="1248"/>
                </a:lnTo>
                <a:close/>
                <a:moveTo>
                  <a:pt x="1568" y="1248"/>
                </a:moveTo>
                <a:cubicBezTo>
                  <a:pt x="1568" y="1648"/>
                  <a:pt x="1568" y="1648"/>
                  <a:pt x="1568" y="1648"/>
                </a:cubicBezTo>
                <a:cubicBezTo>
                  <a:pt x="1008" y="1648"/>
                  <a:pt x="1008" y="1648"/>
                  <a:pt x="1008" y="1648"/>
                </a:cubicBezTo>
                <a:cubicBezTo>
                  <a:pt x="1008" y="1248"/>
                  <a:pt x="1008" y="1248"/>
                  <a:pt x="1008" y="1248"/>
                </a:cubicBezTo>
                <a:lnTo>
                  <a:pt x="1568" y="1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109728" tIns="54864" rIns="109728" bIns="54864"/>
          <a:lstStyle/>
          <a:p>
            <a:pPr defTabSz="950952">
              <a:defRPr/>
            </a:pPr>
            <a:endParaRPr lang="bg-BG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436"/>
          <p:cNvSpPr>
            <a:spLocks noEditPoints="1"/>
          </p:cNvSpPr>
          <p:nvPr/>
        </p:nvSpPr>
        <p:spPr bwMode="auto">
          <a:xfrm>
            <a:off x="4442885" y="5004858"/>
            <a:ext cx="283633" cy="330200"/>
          </a:xfrm>
          <a:custGeom>
            <a:avLst/>
            <a:gdLst>
              <a:gd name="T0" fmla="*/ 335 w 469"/>
              <a:gd name="T1" fmla="*/ 0 h 545"/>
              <a:gd name="T2" fmla="*/ 86 w 469"/>
              <a:gd name="T3" fmla="*/ 171 h 545"/>
              <a:gd name="T4" fmla="*/ 102 w 469"/>
              <a:gd name="T5" fmla="*/ 403 h 545"/>
              <a:gd name="T6" fmla="*/ 301 w 469"/>
              <a:gd name="T7" fmla="*/ 166 h 545"/>
              <a:gd name="T8" fmla="*/ 201 w 469"/>
              <a:gd name="T9" fmla="*/ 460 h 545"/>
              <a:gd name="T10" fmla="*/ 431 w 469"/>
              <a:gd name="T11" fmla="*/ 350 h 545"/>
              <a:gd name="T12" fmla="*/ 335 w 469"/>
              <a:gd name="T13" fmla="*/ 0 h 545"/>
              <a:gd name="T14" fmla="*/ 25 w 469"/>
              <a:gd name="T15" fmla="*/ 483 h 545"/>
              <a:gd name="T16" fmla="*/ 62 w 469"/>
              <a:gd name="T17" fmla="*/ 512 h 545"/>
              <a:gd name="T18" fmla="*/ 289 w 469"/>
              <a:gd name="T19" fmla="*/ 252 h 545"/>
              <a:gd name="T20" fmla="*/ 25 w 469"/>
              <a:gd name="T21" fmla="*/ 483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9" h="545">
                <a:moveTo>
                  <a:pt x="335" y="0"/>
                </a:moveTo>
                <a:cubicBezTo>
                  <a:pt x="250" y="139"/>
                  <a:pt x="184" y="71"/>
                  <a:pt x="86" y="171"/>
                </a:cubicBezTo>
                <a:cubicBezTo>
                  <a:pt x="0" y="260"/>
                  <a:pt x="30" y="366"/>
                  <a:pt x="102" y="403"/>
                </a:cubicBezTo>
                <a:cubicBezTo>
                  <a:pt x="174" y="366"/>
                  <a:pt x="247" y="285"/>
                  <a:pt x="301" y="166"/>
                </a:cubicBezTo>
                <a:cubicBezTo>
                  <a:pt x="301" y="166"/>
                  <a:pt x="350" y="316"/>
                  <a:pt x="201" y="460"/>
                </a:cubicBezTo>
                <a:cubicBezTo>
                  <a:pt x="273" y="545"/>
                  <a:pt x="397" y="486"/>
                  <a:pt x="431" y="350"/>
                </a:cubicBezTo>
                <a:cubicBezTo>
                  <a:pt x="469" y="203"/>
                  <a:pt x="371" y="54"/>
                  <a:pt x="335" y="0"/>
                </a:cubicBezTo>
                <a:close/>
                <a:moveTo>
                  <a:pt x="25" y="483"/>
                </a:moveTo>
                <a:cubicBezTo>
                  <a:pt x="25" y="485"/>
                  <a:pt x="26" y="512"/>
                  <a:pt x="62" y="512"/>
                </a:cubicBezTo>
                <a:cubicBezTo>
                  <a:pt x="88" y="512"/>
                  <a:pt x="221" y="440"/>
                  <a:pt x="289" y="252"/>
                </a:cubicBezTo>
                <a:cubicBezTo>
                  <a:pt x="186" y="435"/>
                  <a:pt x="36" y="480"/>
                  <a:pt x="25" y="4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Freeform 737"/>
          <p:cNvSpPr>
            <a:spLocks/>
          </p:cNvSpPr>
          <p:nvPr/>
        </p:nvSpPr>
        <p:spPr bwMode="auto">
          <a:xfrm>
            <a:off x="7361767" y="4990041"/>
            <a:ext cx="277284" cy="376767"/>
          </a:xfrm>
          <a:custGeom>
            <a:avLst/>
            <a:gdLst>
              <a:gd name="T0" fmla="*/ 38 w 369"/>
              <a:gd name="T1" fmla="*/ 509 h 520"/>
              <a:gd name="T2" fmla="*/ 74 w 369"/>
              <a:gd name="T3" fmla="*/ 395 h 520"/>
              <a:gd name="T4" fmla="*/ 215 w 369"/>
              <a:gd name="T5" fmla="*/ 324 h 520"/>
              <a:gd name="T6" fmla="*/ 139 w 369"/>
              <a:gd name="T7" fmla="*/ 289 h 520"/>
              <a:gd name="T8" fmla="*/ 303 w 369"/>
              <a:gd name="T9" fmla="*/ 206 h 520"/>
              <a:gd name="T10" fmla="*/ 207 w 369"/>
              <a:gd name="T11" fmla="*/ 178 h 520"/>
              <a:gd name="T12" fmla="*/ 341 w 369"/>
              <a:gd name="T13" fmla="*/ 135 h 520"/>
              <a:gd name="T14" fmla="*/ 361 w 369"/>
              <a:gd name="T15" fmla="*/ 51 h 520"/>
              <a:gd name="T16" fmla="*/ 261 w 369"/>
              <a:gd name="T17" fmla="*/ 3 h 520"/>
              <a:gd name="T18" fmla="*/ 163 w 369"/>
              <a:gd name="T19" fmla="*/ 127 h 520"/>
              <a:gd name="T20" fmla="*/ 172 w 369"/>
              <a:gd name="T21" fmla="*/ 23 h 520"/>
              <a:gd name="T22" fmla="*/ 78 w 369"/>
              <a:gd name="T23" fmla="*/ 107 h 520"/>
              <a:gd name="T24" fmla="*/ 70 w 369"/>
              <a:gd name="T25" fmla="*/ 315 h 520"/>
              <a:gd name="T26" fmla="*/ 14 w 369"/>
              <a:gd name="T27" fmla="*/ 218 h 520"/>
              <a:gd name="T28" fmla="*/ 41 w 369"/>
              <a:gd name="T29" fmla="*/ 380 h 520"/>
              <a:gd name="T30" fmla="*/ 16 w 369"/>
              <a:gd name="T31" fmla="*/ 496 h 520"/>
              <a:gd name="T32" fmla="*/ 38 w 369"/>
              <a:gd name="T33" fmla="*/ 509 h 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9" h="520">
                <a:moveTo>
                  <a:pt x="38" y="509"/>
                </a:moveTo>
                <a:cubicBezTo>
                  <a:pt x="46" y="483"/>
                  <a:pt x="58" y="447"/>
                  <a:pt x="74" y="395"/>
                </a:cubicBezTo>
                <a:cubicBezTo>
                  <a:pt x="143" y="384"/>
                  <a:pt x="171" y="404"/>
                  <a:pt x="215" y="324"/>
                </a:cubicBezTo>
                <a:cubicBezTo>
                  <a:pt x="180" y="335"/>
                  <a:pt x="137" y="303"/>
                  <a:pt x="139" y="289"/>
                </a:cubicBezTo>
                <a:cubicBezTo>
                  <a:pt x="141" y="275"/>
                  <a:pt x="239" y="299"/>
                  <a:pt x="303" y="206"/>
                </a:cubicBezTo>
                <a:cubicBezTo>
                  <a:pt x="222" y="224"/>
                  <a:pt x="197" y="184"/>
                  <a:pt x="207" y="178"/>
                </a:cubicBezTo>
                <a:cubicBezTo>
                  <a:pt x="231" y="164"/>
                  <a:pt x="302" y="173"/>
                  <a:pt x="341" y="135"/>
                </a:cubicBezTo>
                <a:cubicBezTo>
                  <a:pt x="360" y="115"/>
                  <a:pt x="369" y="68"/>
                  <a:pt x="361" y="51"/>
                </a:cubicBezTo>
                <a:cubicBezTo>
                  <a:pt x="352" y="31"/>
                  <a:pt x="293" y="0"/>
                  <a:pt x="261" y="3"/>
                </a:cubicBezTo>
                <a:cubicBezTo>
                  <a:pt x="229" y="6"/>
                  <a:pt x="178" y="128"/>
                  <a:pt x="163" y="127"/>
                </a:cubicBezTo>
                <a:cubicBezTo>
                  <a:pt x="148" y="126"/>
                  <a:pt x="145" y="73"/>
                  <a:pt x="172" y="23"/>
                </a:cubicBezTo>
                <a:cubicBezTo>
                  <a:pt x="144" y="35"/>
                  <a:pt x="94" y="74"/>
                  <a:pt x="78" y="107"/>
                </a:cubicBezTo>
                <a:cubicBezTo>
                  <a:pt x="48" y="168"/>
                  <a:pt x="80" y="310"/>
                  <a:pt x="70" y="315"/>
                </a:cubicBezTo>
                <a:cubicBezTo>
                  <a:pt x="60" y="320"/>
                  <a:pt x="25" y="250"/>
                  <a:pt x="14" y="218"/>
                </a:cubicBezTo>
                <a:cubicBezTo>
                  <a:pt x="0" y="267"/>
                  <a:pt x="0" y="315"/>
                  <a:pt x="41" y="380"/>
                </a:cubicBezTo>
                <a:cubicBezTo>
                  <a:pt x="26" y="422"/>
                  <a:pt x="17" y="471"/>
                  <a:pt x="16" y="496"/>
                </a:cubicBezTo>
                <a:cubicBezTo>
                  <a:pt x="15" y="516"/>
                  <a:pt x="34" y="520"/>
                  <a:pt x="38" y="5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109728" tIns="54864" rIns="109728" bIns="54864"/>
          <a:lstStyle/>
          <a:p>
            <a:pPr defTabSz="950952">
              <a:defRPr/>
            </a:pPr>
            <a:endParaRPr lang="en-US" sz="1685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Straight Connector 74"/>
          <p:cNvCxnSpPr/>
          <p:nvPr/>
        </p:nvCxnSpPr>
        <p:spPr>
          <a:xfrm flipH="1">
            <a:off x="65447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75"/>
          <p:cNvCxnSpPr/>
          <p:nvPr/>
        </p:nvCxnSpPr>
        <p:spPr>
          <a:xfrm flipH="1">
            <a:off x="5014385" y="4181474"/>
            <a:ext cx="484716" cy="501651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6"/>
          <p:cNvCxnSpPr/>
          <p:nvPr/>
        </p:nvCxnSpPr>
        <p:spPr>
          <a:xfrm>
            <a:off x="5008034" y="2596092"/>
            <a:ext cx="484717" cy="501649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7"/>
          <p:cNvCxnSpPr/>
          <p:nvPr/>
        </p:nvCxnSpPr>
        <p:spPr>
          <a:xfrm>
            <a:off x="6544734" y="4177241"/>
            <a:ext cx="484717" cy="503767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81"/>
          <p:cNvCxnSpPr/>
          <p:nvPr/>
        </p:nvCxnSpPr>
        <p:spPr>
          <a:xfrm>
            <a:off x="6758518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83"/>
          <p:cNvCxnSpPr/>
          <p:nvPr/>
        </p:nvCxnSpPr>
        <p:spPr>
          <a:xfrm>
            <a:off x="4140201" y="3622674"/>
            <a:ext cx="1130300" cy="0"/>
          </a:xfrm>
          <a:prstGeom prst="line">
            <a:avLst/>
          </a:prstGeom>
          <a:ln w="12700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391@|5FFC:0|FBC:0|LFC:0|LBC:16777215"/>
          <p:cNvSpPr>
            <a:spLocks/>
          </p:cNvSpPr>
          <p:nvPr/>
        </p:nvSpPr>
        <p:spPr bwMode="auto">
          <a:xfrm>
            <a:off x="6203583" y="3375587"/>
            <a:ext cx="208530" cy="253621"/>
          </a:xfrm>
          <a:custGeom>
            <a:avLst/>
            <a:gdLst>
              <a:gd name="T0" fmla="*/ 81 w 81"/>
              <a:gd name="T1" fmla="*/ 89 h 101"/>
              <a:gd name="T2" fmla="*/ 67 w 81"/>
              <a:gd name="T3" fmla="*/ 76 h 101"/>
              <a:gd name="T4" fmla="*/ 34 w 81"/>
              <a:gd name="T5" fmla="*/ 62 h 101"/>
              <a:gd name="T6" fmla="*/ 44 w 81"/>
              <a:gd name="T7" fmla="*/ 43 h 101"/>
              <a:gd name="T8" fmla="*/ 46 w 81"/>
              <a:gd name="T9" fmla="*/ 29 h 101"/>
              <a:gd name="T10" fmla="*/ 45 w 81"/>
              <a:gd name="T11" fmla="*/ 15 h 101"/>
              <a:gd name="T12" fmla="*/ 23 w 81"/>
              <a:gd name="T13" fmla="*/ 0 h 101"/>
              <a:gd name="T14" fmla="*/ 1 w 81"/>
              <a:gd name="T15" fmla="*/ 15 h 101"/>
              <a:gd name="T16" fmla="*/ 1 w 81"/>
              <a:gd name="T17" fmla="*/ 29 h 101"/>
              <a:gd name="T18" fmla="*/ 3 w 81"/>
              <a:gd name="T19" fmla="*/ 43 h 101"/>
              <a:gd name="T20" fmla="*/ 11 w 81"/>
              <a:gd name="T21" fmla="*/ 59 h 101"/>
              <a:gd name="T22" fmla="*/ 29 w 81"/>
              <a:gd name="T23" fmla="*/ 84 h 101"/>
              <a:gd name="T24" fmla="*/ 29 w 81"/>
              <a:gd name="T25" fmla="*/ 85 h 101"/>
              <a:gd name="T26" fmla="*/ 29 w 81"/>
              <a:gd name="T27" fmla="*/ 85 h 101"/>
              <a:gd name="T28" fmla="*/ 29 w 81"/>
              <a:gd name="T29" fmla="*/ 101 h 101"/>
              <a:gd name="T30" fmla="*/ 29 w 81"/>
              <a:gd name="T31" fmla="*/ 101 h 101"/>
              <a:gd name="T32" fmla="*/ 81 w 81"/>
              <a:gd name="T33" fmla="*/ 101 h 101"/>
              <a:gd name="T34" fmla="*/ 81 w 81"/>
              <a:gd name="T35" fmla="*/ 8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1" h="101">
                <a:moveTo>
                  <a:pt x="81" y="89"/>
                </a:moveTo>
                <a:cubicBezTo>
                  <a:pt x="81" y="89"/>
                  <a:pt x="81" y="82"/>
                  <a:pt x="67" y="76"/>
                </a:cubicBezTo>
                <a:cubicBezTo>
                  <a:pt x="60" y="73"/>
                  <a:pt x="50" y="65"/>
                  <a:pt x="34" y="62"/>
                </a:cubicBezTo>
                <a:cubicBezTo>
                  <a:pt x="38" y="58"/>
                  <a:pt x="41" y="51"/>
                  <a:pt x="44" y="43"/>
                </a:cubicBezTo>
                <a:cubicBezTo>
                  <a:pt x="46" y="39"/>
                  <a:pt x="46" y="35"/>
                  <a:pt x="46" y="29"/>
                </a:cubicBezTo>
                <a:cubicBezTo>
                  <a:pt x="46" y="25"/>
                  <a:pt x="46" y="19"/>
                  <a:pt x="45" y="15"/>
                </a:cubicBezTo>
                <a:cubicBezTo>
                  <a:pt x="42" y="3"/>
                  <a:pt x="33" y="0"/>
                  <a:pt x="23" y="0"/>
                </a:cubicBezTo>
                <a:cubicBezTo>
                  <a:pt x="13" y="0"/>
                  <a:pt x="5" y="3"/>
                  <a:pt x="1" y="15"/>
                </a:cubicBezTo>
                <a:cubicBezTo>
                  <a:pt x="0" y="19"/>
                  <a:pt x="1" y="25"/>
                  <a:pt x="1" y="29"/>
                </a:cubicBezTo>
                <a:cubicBezTo>
                  <a:pt x="1" y="35"/>
                  <a:pt x="1" y="39"/>
                  <a:pt x="3" y="43"/>
                </a:cubicBezTo>
                <a:cubicBezTo>
                  <a:pt x="5" y="50"/>
                  <a:pt x="8" y="55"/>
                  <a:pt x="11" y="59"/>
                </a:cubicBezTo>
                <a:cubicBezTo>
                  <a:pt x="28" y="70"/>
                  <a:pt x="29" y="81"/>
                  <a:pt x="29" y="84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85"/>
                  <a:pt x="29" y="85"/>
                  <a:pt x="29" y="85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81" y="101"/>
                  <a:pt x="81" y="101"/>
                  <a:pt x="81" y="101"/>
                </a:cubicBezTo>
                <a:lnTo>
                  <a:pt x="81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392@|5FFC:0|FBC:0|LFC:0|LBC:16777215"/>
          <p:cNvSpPr>
            <a:spLocks/>
          </p:cNvSpPr>
          <p:nvPr/>
        </p:nvSpPr>
        <p:spPr bwMode="auto">
          <a:xfrm>
            <a:off x="5685073" y="3375587"/>
            <a:ext cx="202895" cy="253621"/>
          </a:xfrm>
          <a:custGeom>
            <a:avLst/>
            <a:gdLst>
              <a:gd name="T0" fmla="*/ 53 w 81"/>
              <a:gd name="T1" fmla="*/ 85 h 101"/>
              <a:gd name="T2" fmla="*/ 53 w 81"/>
              <a:gd name="T3" fmla="*/ 84 h 101"/>
              <a:gd name="T4" fmla="*/ 71 w 81"/>
              <a:gd name="T5" fmla="*/ 60 h 101"/>
              <a:gd name="T6" fmla="*/ 79 w 81"/>
              <a:gd name="T7" fmla="*/ 43 h 101"/>
              <a:gd name="T8" fmla="*/ 80 w 81"/>
              <a:gd name="T9" fmla="*/ 29 h 101"/>
              <a:gd name="T10" fmla="*/ 80 w 81"/>
              <a:gd name="T11" fmla="*/ 15 h 101"/>
              <a:gd name="T12" fmla="*/ 58 w 81"/>
              <a:gd name="T13" fmla="*/ 0 h 101"/>
              <a:gd name="T14" fmla="*/ 36 w 81"/>
              <a:gd name="T15" fmla="*/ 15 h 101"/>
              <a:gd name="T16" fmla="*/ 36 w 81"/>
              <a:gd name="T17" fmla="*/ 29 h 101"/>
              <a:gd name="T18" fmla="*/ 37 w 81"/>
              <a:gd name="T19" fmla="*/ 43 h 101"/>
              <a:gd name="T20" fmla="*/ 47 w 81"/>
              <a:gd name="T21" fmla="*/ 62 h 101"/>
              <a:gd name="T22" fmla="*/ 15 w 81"/>
              <a:gd name="T23" fmla="*/ 76 h 101"/>
              <a:gd name="T24" fmla="*/ 0 w 81"/>
              <a:gd name="T25" fmla="*/ 89 h 101"/>
              <a:gd name="T26" fmla="*/ 0 w 81"/>
              <a:gd name="T27" fmla="*/ 101 h 101"/>
              <a:gd name="T28" fmla="*/ 53 w 81"/>
              <a:gd name="T29" fmla="*/ 101 h 101"/>
              <a:gd name="T30" fmla="*/ 53 w 81"/>
              <a:gd name="T31" fmla="*/ 8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1" h="101">
                <a:moveTo>
                  <a:pt x="53" y="85"/>
                </a:moveTo>
                <a:cubicBezTo>
                  <a:pt x="53" y="84"/>
                  <a:pt x="53" y="84"/>
                  <a:pt x="53" y="84"/>
                </a:cubicBezTo>
                <a:cubicBezTo>
                  <a:pt x="53" y="81"/>
                  <a:pt x="54" y="70"/>
                  <a:pt x="71" y="60"/>
                </a:cubicBezTo>
                <a:cubicBezTo>
                  <a:pt x="74" y="55"/>
                  <a:pt x="76" y="50"/>
                  <a:pt x="79" y="43"/>
                </a:cubicBezTo>
                <a:cubicBezTo>
                  <a:pt x="81" y="39"/>
                  <a:pt x="80" y="35"/>
                  <a:pt x="80" y="29"/>
                </a:cubicBezTo>
                <a:cubicBezTo>
                  <a:pt x="80" y="25"/>
                  <a:pt x="81" y="19"/>
                  <a:pt x="80" y="15"/>
                </a:cubicBezTo>
                <a:cubicBezTo>
                  <a:pt x="77" y="3"/>
                  <a:pt x="68" y="0"/>
                  <a:pt x="58" y="0"/>
                </a:cubicBezTo>
                <a:cubicBezTo>
                  <a:pt x="48" y="0"/>
                  <a:pt x="40" y="3"/>
                  <a:pt x="36" y="15"/>
                </a:cubicBezTo>
                <a:cubicBezTo>
                  <a:pt x="35" y="19"/>
                  <a:pt x="36" y="25"/>
                  <a:pt x="36" y="29"/>
                </a:cubicBezTo>
                <a:cubicBezTo>
                  <a:pt x="36" y="35"/>
                  <a:pt x="36" y="39"/>
                  <a:pt x="37" y="43"/>
                </a:cubicBezTo>
                <a:cubicBezTo>
                  <a:pt x="41" y="51"/>
                  <a:pt x="43" y="58"/>
                  <a:pt x="47" y="62"/>
                </a:cubicBezTo>
                <a:cubicBezTo>
                  <a:pt x="32" y="65"/>
                  <a:pt x="22" y="73"/>
                  <a:pt x="15" y="76"/>
                </a:cubicBezTo>
                <a:cubicBezTo>
                  <a:pt x="1" y="82"/>
                  <a:pt x="0" y="89"/>
                  <a:pt x="0" y="89"/>
                </a:cubicBezTo>
                <a:cubicBezTo>
                  <a:pt x="0" y="101"/>
                  <a:pt x="0" y="101"/>
                  <a:pt x="0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3" y="85"/>
                  <a:pt x="53" y="85"/>
                  <a:pt x="53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393@|5FFC:0|FBC:0|LFC:0|LBC:16777215"/>
          <p:cNvSpPr>
            <a:spLocks/>
          </p:cNvSpPr>
          <p:nvPr/>
        </p:nvSpPr>
        <p:spPr bwMode="auto">
          <a:xfrm>
            <a:off x="5848515" y="3292474"/>
            <a:ext cx="400153" cy="349430"/>
          </a:xfrm>
          <a:custGeom>
            <a:avLst/>
            <a:gdLst>
              <a:gd name="T0" fmla="*/ 139 w 159"/>
              <a:gd name="T1" fmla="*/ 104 h 139"/>
              <a:gd name="T2" fmla="*/ 94 w 159"/>
              <a:gd name="T3" fmla="*/ 85 h 139"/>
              <a:gd name="T4" fmla="*/ 108 w 159"/>
              <a:gd name="T5" fmla="*/ 60 h 139"/>
              <a:gd name="T6" fmla="*/ 110 w 159"/>
              <a:gd name="T7" fmla="*/ 41 h 139"/>
              <a:gd name="T8" fmla="*/ 109 w 159"/>
              <a:gd name="T9" fmla="*/ 21 h 139"/>
              <a:gd name="T10" fmla="*/ 79 w 159"/>
              <a:gd name="T11" fmla="*/ 0 h 139"/>
              <a:gd name="T12" fmla="*/ 49 w 159"/>
              <a:gd name="T13" fmla="*/ 21 h 139"/>
              <a:gd name="T14" fmla="*/ 49 w 159"/>
              <a:gd name="T15" fmla="*/ 41 h 139"/>
              <a:gd name="T16" fmla="*/ 51 w 159"/>
              <a:gd name="T17" fmla="*/ 60 h 139"/>
              <a:gd name="T18" fmla="*/ 64 w 159"/>
              <a:gd name="T19" fmla="*/ 85 h 139"/>
              <a:gd name="T20" fmla="*/ 20 w 159"/>
              <a:gd name="T21" fmla="*/ 104 h 139"/>
              <a:gd name="T22" fmla="*/ 0 w 159"/>
              <a:gd name="T23" fmla="*/ 123 h 139"/>
              <a:gd name="T24" fmla="*/ 0 w 159"/>
              <a:gd name="T25" fmla="*/ 139 h 139"/>
              <a:gd name="T26" fmla="*/ 159 w 159"/>
              <a:gd name="T27" fmla="*/ 139 h 139"/>
              <a:gd name="T28" fmla="*/ 159 w 159"/>
              <a:gd name="T29" fmla="*/ 123 h 139"/>
              <a:gd name="T30" fmla="*/ 139 w 159"/>
              <a:gd name="T31" fmla="*/ 104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9" h="139">
                <a:moveTo>
                  <a:pt x="139" y="104"/>
                </a:moveTo>
                <a:cubicBezTo>
                  <a:pt x="129" y="100"/>
                  <a:pt x="115" y="89"/>
                  <a:pt x="94" y="85"/>
                </a:cubicBezTo>
                <a:cubicBezTo>
                  <a:pt x="99" y="79"/>
                  <a:pt x="103" y="70"/>
                  <a:pt x="108" y="60"/>
                </a:cubicBezTo>
                <a:cubicBezTo>
                  <a:pt x="110" y="53"/>
                  <a:pt x="110" y="48"/>
                  <a:pt x="110" y="41"/>
                </a:cubicBezTo>
                <a:cubicBezTo>
                  <a:pt x="110" y="35"/>
                  <a:pt x="111" y="26"/>
                  <a:pt x="109" y="21"/>
                </a:cubicBezTo>
                <a:cubicBezTo>
                  <a:pt x="105" y="5"/>
                  <a:pt x="93" y="0"/>
                  <a:pt x="79" y="0"/>
                </a:cubicBezTo>
                <a:cubicBezTo>
                  <a:pt x="65" y="0"/>
                  <a:pt x="54" y="5"/>
                  <a:pt x="49" y="21"/>
                </a:cubicBezTo>
                <a:cubicBezTo>
                  <a:pt x="48" y="26"/>
                  <a:pt x="49" y="35"/>
                  <a:pt x="49" y="41"/>
                </a:cubicBezTo>
                <a:cubicBezTo>
                  <a:pt x="49" y="48"/>
                  <a:pt x="48" y="53"/>
                  <a:pt x="51" y="60"/>
                </a:cubicBezTo>
                <a:cubicBezTo>
                  <a:pt x="55" y="70"/>
                  <a:pt x="59" y="79"/>
                  <a:pt x="64" y="85"/>
                </a:cubicBezTo>
                <a:cubicBezTo>
                  <a:pt x="43" y="89"/>
                  <a:pt x="29" y="100"/>
                  <a:pt x="20" y="104"/>
                </a:cubicBezTo>
                <a:cubicBezTo>
                  <a:pt x="0" y="113"/>
                  <a:pt x="0" y="123"/>
                  <a:pt x="0" y="123"/>
                </a:cubicBezTo>
                <a:cubicBezTo>
                  <a:pt x="0" y="139"/>
                  <a:pt x="0" y="139"/>
                  <a:pt x="0" y="139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59" y="123"/>
                  <a:pt x="159" y="113"/>
                  <a:pt x="139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8069470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80735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8940800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8944881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8069470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80735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2036455" y="1857030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1655451" y="2117535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1119667" y="3304642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738663" y="3565147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13"/>
          <p:cNvSpPr txBox="1"/>
          <p:nvPr/>
        </p:nvSpPr>
        <p:spPr>
          <a:xfrm>
            <a:off x="2036455" y="4839278"/>
            <a:ext cx="1952995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13"/>
          <p:cNvSpPr txBox="1"/>
          <p:nvPr/>
        </p:nvSpPr>
        <p:spPr>
          <a:xfrm>
            <a:off x="1655451" y="509978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817">
              <a:spcBef>
                <a:spcPct val="20000"/>
              </a:spcBef>
              <a:defRPr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此处可编辑内容，根据您的需要自由拉伸文本框大小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3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Freeform 16"/>
          <p:cNvSpPr>
            <a:spLocks/>
          </p:cNvSpPr>
          <p:nvPr/>
        </p:nvSpPr>
        <p:spPr bwMode="auto">
          <a:xfrm>
            <a:off x="5404475" y="3856417"/>
            <a:ext cx="1333500" cy="1747838"/>
          </a:xfrm>
          <a:custGeom>
            <a:avLst/>
            <a:gdLst>
              <a:gd name="T0" fmla="*/ 26 w 111"/>
              <a:gd name="T1" fmla="*/ 3 h 145"/>
              <a:gd name="T2" fmla="*/ 12 w 111"/>
              <a:gd name="T3" fmla="*/ 68 h 145"/>
              <a:gd name="T4" fmla="*/ 81 w 111"/>
              <a:gd name="T5" fmla="*/ 143 h 145"/>
              <a:gd name="T6" fmla="*/ 93 w 111"/>
              <a:gd name="T7" fmla="*/ 78 h 145"/>
              <a:gd name="T8" fmla="*/ 26 w 111"/>
              <a:gd name="T9" fmla="*/ 3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14"/>
          <p:cNvSpPr>
            <a:spLocks/>
          </p:cNvSpPr>
          <p:nvPr/>
        </p:nvSpPr>
        <p:spPr bwMode="auto">
          <a:xfrm>
            <a:off x="5995025" y="3745292"/>
            <a:ext cx="1466850" cy="1157288"/>
          </a:xfrm>
          <a:custGeom>
            <a:avLst/>
            <a:gdLst>
              <a:gd name="T0" fmla="*/ 2 w 122"/>
              <a:gd name="T1" fmla="*/ 5 h 96"/>
              <a:gd name="T2" fmla="*/ 69 w 122"/>
              <a:gd name="T3" fmla="*/ 74 h 96"/>
              <a:gd name="T4" fmla="*/ 119 w 122"/>
              <a:gd name="T5" fmla="*/ 75 h 96"/>
              <a:gd name="T6" fmla="*/ 67 w 122"/>
              <a:gd name="T7" fmla="*/ 19 h 96"/>
              <a:gd name="T8" fmla="*/ 24 w 122"/>
              <a:gd name="T9" fmla="*/ 2 h 96"/>
              <a:gd name="T10" fmla="*/ 2 w 122"/>
              <a:gd name="T11" fmla="*/ 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842500" y="2291142"/>
            <a:ext cx="973137" cy="1049338"/>
          </a:xfrm>
          <a:custGeom>
            <a:avLst/>
            <a:gdLst>
              <a:gd name="T0" fmla="*/ 62 w 81"/>
              <a:gd name="T1" fmla="*/ 84 h 87"/>
              <a:gd name="T2" fmla="*/ 71 w 81"/>
              <a:gd name="T3" fmla="*/ 45 h 87"/>
              <a:gd name="T4" fmla="*/ 27 w 81"/>
              <a:gd name="T5" fmla="*/ 6 h 87"/>
              <a:gd name="T6" fmla="*/ 8 w 81"/>
              <a:gd name="T7" fmla="*/ 29 h 87"/>
              <a:gd name="T8" fmla="*/ 62 w 81"/>
              <a:gd name="T9" fmla="*/ 8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3655050" y="2435605"/>
            <a:ext cx="1662112" cy="1049337"/>
          </a:xfrm>
          <a:custGeom>
            <a:avLst/>
            <a:gdLst>
              <a:gd name="T0" fmla="*/ 135 w 138"/>
              <a:gd name="T1" fmla="*/ 83 h 87"/>
              <a:gd name="T2" fmla="*/ 79 w 138"/>
              <a:gd name="T3" fmla="*/ 25 h 87"/>
              <a:gd name="T4" fmla="*/ 13 w 138"/>
              <a:gd name="T5" fmla="*/ 12 h 87"/>
              <a:gd name="T6" fmla="*/ 52 w 138"/>
              <a:gd name="T7" fmla="*/ 64 h 87"/>
              <a:gd name="T8" fmla="*/ 107 w 138"/>
              <a:gd name="T9" fmla="*/ 84 h 87"/>
              <a:gd name="T10" fmla="*/ 135 w 138"/>
              <a:gd name="T11" fmla="*/ 8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12"/>
          <p:cNvSpPr>
            <a:spLocks/>
          </p:cNvSpPr>
          <p:nvPr/>
        </p:nvSpPr>
        <p:spPr bwMode="auto">
          <a:xfrm>
            <a:off x="5739437" y="2919792"/>
            <a:ext cx="989013" cy="747713"/>
          </a:xfrm>
          <a:custGeom>
            <a:avLst/>
            <a:gdLst>
              <a:gd name="T0" fmla="*/ 7 w 82"/>
              <a:gd name="T1" fmla="*/ 44 h 62"/>
              <a:gd name="T2" fmla="*/ 36 w 82"/>
              <a:gd name="T3" fmla="*/ 57 h 62"/>
              <a:gd name="T4" fmla="*/ 69 w 82"/>
              <a:gd name="T5" fmla="*/ 56 h 62"/>
              <a:gd name="T6" fmla="*/ 64 w 82"/>
              <a:gd name="T7" fmla="*/ 20 h 62"/>
              <a:gd name="T8" fmla="*/ 16 w 82"/>
              <a:gd name="T9" fmla="*/ 5 h 62"/>
              <a:gd name="T10" fmla="*/ 7 w 82"/>
              <a:gd name="T11" fmla="*/ 4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18"/>
          <p:cNvSpPr>
            <a:spLocks/>
          </p:cNvSpPr>
          <p:nvPr/>
        </p:nvSpPr>
        <p:spPr bwMode="auto">
          <a:xfrm>
            <a:off x="3789987" y="3532567"/>
            <a:ext cx="1706563" cy="1166813"/>
          </a:xfrm>
          <a:custGeom>
            <a:avLst/>
            <a:gdLst>
              <a:gd name="T0" fmla="*/ 132 w 142"/>
              <a:gd name="T1" fmla="*/ 19 h 97"/>
              <a:gd name="T2" fmla="*/ 98 w 142"/>
              <a:gd name="T3" fmla="*/ 5 h 97"/>
              <a:gd name="T4" fmla="*/ 47 w 142"/>
              <a:gd name="T5" fmla="*/ 5 h 97"/>
              <a:gd name="T6" fmla="*/ 22 w 142"/>
              <a:gd name="T7" fmla="*/ 63 h 97"/>
              <a:gd name="T8" fmla="*/ 110 w 142"/>
              <a:gd name="T9" fmla="*/ 80 h 97"/>
              <a:gd name="T10" fmla="*/ 132 w 142"/>
              <a:gd name="T11" fmla="*/ 1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箭头连接符 46"/>
          <p:cNvCxnSpPr>
            <a:cxnSpLocks noChangeShapeType="1"/>
          </p:cNvCxnSpPr>
          <p:nvPr/>
        </p:nvCxnSpPr>
        <p:spPr bwMode="auto">
          <a:xfrm flipV="1">
            <a:off x="6445875" y="2816605"/>
            <a:ext cx="1501775" cy="479425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箭头连接符 50"/>
          <p:cNvCxnSpPr>
            <a:cxnSpLocks noChangeShapeType="1"/>
          </p:cNvCxnSpPr>
          <p:nvPr/>
        </p:nvCxnSpPr>
        <p:spPr bwMode="auto">
          <a:xfrm flipV="1">
            <a:off x="5334625" y="1933955"/>
            <a:ext cx="1403350" cy="51593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箭头连接符 52"/>
          <p:cNvCxnSpPr>
            <a:cxnSpLocks noChangeShapeType="1"/>
          </p:cNvCxnSpPr>
          <p:nvPr/>
        </p:nvCxnSpPr>
        <p:spPr bwMode="auto">
          <a:xfrm flipH="1" flipV="1">
            <a:off x="3072437" y="2329242"/>
            <a:ext cx="1296988" cy="44450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箭头连接符 54"/>
          <p:cNvCxnSpPr>
            <a:cxnSpLocks noChangeShapeType="1"/>
          </p:cNvCxnSpPr>
          <p:nvPr/>
        </p:nvCxnSpPr>
        <p:spPr bwMode="auto">
          <a:xfrm flipH="1">
            <a:off x="3072437" y="4003182"/>
            <a:ext cx="1570831" cy="776287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箭头连接符 56"/>
          <p:cNvCxnSpPr>
            <a:cxnSpLocks noChangeShapeType="1"/>
          </p:cNvCxnSpPr>
          <p:nvPr/>
        </p:nvCxnSpPr>
        <p:spPr bwMode="auto">
          <a:xfrm>
            <a:off x="6426825" y="5348667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TextBox 13"/>
          <p:cNvSpPr txBox="1"/>
          <p:nvPr/>
        </p:nvSpPr>
        <p:spPr>
          <a:xfrm>
            <a:off x="1366342" y="1726321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373951" y="2020563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1366342" y="4656359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1373951" y="4950601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6803906" y="157930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6811515" y="187354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083219" y="2570384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8090828" y="2864626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083219" y="5225556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090828" y="5519798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722875" y="4003182"/>
            <a:ext cx="1279313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730484" y="4297424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algn="ctr" defTabSz="1216817">
              <a:spcBef>
                <a:spcPct val="20000"/>
              </a:spcBef>
              <a:defRPr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cxnSp>
        <p:nvCxnSpPr>
          <p:cNvPr id="27" name="直接箭头连接符 56"/>
          <p:cNvCxnSpPr>
            <a:cxnSpLocks noChangeShapeType="1"/>
          </p:cNvCxnSpPr>
          <p:nvPr/>
        </p:nvCxnSpPr>
        <p:spPr bwMode="auto">
          <a:xfrm>
            <a:off x="7129881" y="4319348"/>
            <a:ext cx="1346200" cy="0"/>
          </a:xfrm>
          <a:prstGeom prst="straightConnector1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690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等腰三角形 35"/>
          <p:cNvSpPr/>
          <p:nvPr/>
        </p:nvSpPr>
        <p:spPr>
          <a:xfrm rot="10800000">
            <a:off x="3760590" y="1842414"/>
            <a:ext cx="4927366" cy="424772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7" name="等腰三角形 36"/>
          <p:cNvSpPr/>
          <p:nvPr/>
        </p:nvSpPr>
        <p:spPr>
          <a:xfrm rot="10800000">
            <a:off x="6341994" y="4300837"/>
            <a:ext cx="1493660" cy="1287638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760589" y="1225986"/>
            <a:ext cx="1493660" cy="2691281"/>
          </a:xfrm>
          <a:prstGeom prst="line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等腰三角形 34"/>
          <p:cNvSpPr/>
          <p:nvPr/>
        </p:nvSpPr>
        <p:spPr>
          <a:xfrm rot="10800000">
            <a:off x="7739378" y="3230002"/>
            <a:ext cx="660238" cy="56917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859624" y="2033369"/>
            <a:ext cx="1076512" cy="107651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483241" y="1066927"/>
            <a:ext cx="562750" cy="56275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7682" y="1463001"/>
            <a:ext cx="629243" cy="1188737"/>
            <a:chOff x="4217682" y="1463001"/>
            <a:chExt cx="629243" cy="1188737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217682" y="1463001"/>
              <a:ext cx="197137" cy="379413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424643" y="1842414"/>
              <a:ext cx="422282" cy="80932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93"/>
          <p:cNvSpPr>
            <a:spLocks noEditPoints="1"/>
          </p:cNvSpPr>
          <p:nvPr/>
        </p:nvSpPr>
        <p:spPr bwMode="auto">
          <a:xfrm>
            <a:off x="5955247" y="2142027"/>
            <a:ext cx="526275" cy="707452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65152" y="2955108"/>
            <a:ext cx="2844350" cy="958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endParaRPr lang="en-US" altLang="zh-CN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过渡页标题</a:t>
            </a:r>
          </a:p>
        </p:txBody>
      </p:sp>
    </p:spTree>
    <p:extLst>
      <p:ext uri="{BB962C8B-B14F-4D97-AF65-F5344CB8AC3E}">
        <p14:creationId xmlns:p14="http://schemas.microsoft.com/office/powerpoint/2010/main" val="295827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6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5" grpId="0" animBg="1"/>
          <p:bldP spid="30" grpId="0" animBg="1"/>
          <p:bldP spid="31" grpId="0" animBg="1"/>
          <p:bldP spid="25" grpId="0" animBg="1"/>
          <p:bldP spid="26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1276349" y="1790700"/>
            <a:ext cx="3657600" cy="365760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04" y="2028306"/>
            <a:ext cx="3176291" cy="31823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8584" y="3239335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7270110" y="2780487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88584" y="4164887"/>
            <a:ext cx="5098516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12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04"/>
          <a:stretch/>
        </p:blipFill>
        <p:spPr>
          <a:xfrm>
            <a:off x="-2" y="0"/>
            <a:ext cx="1218917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2" y="0"/>
            <a:ext cx="12189174" cy="6858000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10800000">
            <a:off x="3652180" y="1386123"/>
            <a:ext cx="4399284" cy="379248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03328" y="2024110"/>
            <a:ext cx="2073463" cy="2883218"/>
            <a:chOff x="4746172" y="2786742"/>
            <a:chExt cx="1698172" cy="236136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776686" y="2786743"/>
              <a:ext cx="667657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080001" y="2786742"/>
              <a:ext cx="1364343" cy="236136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746172" y="4586514"/>
              <a:ext cx="336732" cy="551544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4400000">
            <a:off x="5318523" y="4099144"/>
            <a:ext cx="1369884" cy="1121889"/>
            <a:chOff x="2156241" y="2090057"/>
            <a:chExt cx="1370730" cy="1122581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156241" y="2090057"/>
              <a:ext cx="1370730" cy="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156241" y="2090057"/>
              <a:ext cx="685365" cy="1122581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等腰三角形 28"/>
          <p:cNvSpPr/>
          <p:nvPr/>
        </p:nvSpPr>
        <p:spPr>
          <a:xfrm rot="10800000">
            <a:off x="6608902" y="5070997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0" name="等腰三角形 29"/>
          <p:cNvSpPr/>
          <p:nvPr/>
        </p:nvSpPr>
        <p:spPr>
          <a:xfrm rot="15758920">
            <a:off x="7836674" y="3741540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3173401" y="2514182"/>
            <a:ext cx="465023" cy="400881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等腰三角形 31"/>
          <p:cNvSpPr/>
          <p:nvPr/>
        </p:nvSpPr>
        <p:spPr>
          <a:xfrm rot="7145812">
            <a:off x="4010315" y="3330474"/>
            <a:ext cx="1167514" cy="1006476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等腰三角形 32"/>
          <p:cNvSpPr/>
          <p:nvPr/>
        </p:nvSpPr>
        <p:spPr>
          <a:xfrm rot="14400000">
            <a:off x="9078663" y="3304461"/>
            <a:ext cx="315578" cy="272049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4" name="等腰三角形 33"/>
          <p:cNvSpPr/>
          <p:nvPr/>
        </p:nvSpPr>
        <p:spPr>
          <a:xfrm rot="16200000">
            <a:off x="8630396" y="4355130"/>
            <a:ext cx="650949" cy="561162"/>
          </a:xfrm>
          <a:prstGeom prst="triangl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8592" y="2126242"/>
            <a:ext cx="23163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谢</a:t>
            </a:r>
            <a:endParaRPr lang="zh-CN" altLang="en-US" sz="72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585687" y="1209551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730125" y="-19066"/>
            <a:ext cx="1175426" cy="2043176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 rot="1126428">
            <a:off x="9808113" y="583824"/>
            <a:ext cx="1405654" cy="1375431"/>
            <a:chOff x="1033006" y="520000"/>
            <a:chExt cx="1405654" cy="1375431"/>
          </a:xfrm>
        </p:grpSpPr>
        <p:sp>
          <p:nvSpPr>
            <p:cNvPr id="43" name="等腰三角形 42"/>
            <p:cNvSpPr/>
            <p:nvPr/>
          </p:nvSpPr>
          <p:spPr>
            <a:xfrm rot="14400000" flipH="1">
              <a:off x="1603130" y="1672697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3600000" flipH="1">
              <a:off x="1016507" y="1005651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7200000" flipH="1">
              <a:off x="1616786" y="692640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3600000" flipH="1">
              <a:off x="1465651" y="536499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4400000" flipH="1">
              <a:off x="1668660" y="1237026"/>
              <a:ext cx="239233" cy="206235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4400000" flipH="1">
              <a:off x="2276982" y="1576920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4400000" flipH="1">
              <a:off x="2327293" y="1247319"/>
              <a:ext cx="119616" cy="103118"/>
            </a:xfrm>
            <a:prstGeom prst="triangle">
              <a:avLst/>
            </a:prstGeom>
            <a:solidFill>
              <a:schemeClr val="bg1">
                <a:alpha val="32000"/>
              </a:schemeClr>
            </a:solidFill>
            <a:ln w="25400" cmpd="sng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fontAlgn="ctr"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900" algn="l"/>
                  <a:tab pos="1447800" algn="l"/>
                </a:tabLst>
              </a:pPr>
              <a:endParaRPr lang="zh-CN" altLang="en-US" sz="1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648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6" name="任意多边形 19"/>
          <p:cNvSpPr/>
          <p:nvPr/>
        </p:nvSpPr>
        <p:spPr>
          <a:xfrm>
            <a:off x="4493678" y="2158339"/>
            <a:ext cx="3059705" cy="3777640"/>
          </a:xfrm>
          <a:custGeom>
            <a:avLst/>
            <a:gdLst>
              <a:gd name="connsiteX0" fmla="*/ 1743740 w 3742661"/>
              <a:gd name="connsiteY0" fmla="*/ 4476307 h 4476307"/>
              <a:gd name="connsiteX1" fmla="*/ 1796903 w 3742661"/>
              <a:gd name="connsiteY1" fmla="*/ 3785190 h 4476307"/>
              <a:gd name="connsiteX2" fmla="*/ 1307805 w 3742661"/>
              <a:gd name="connsiteY2" fmla="*/ 3381153 h 4476307"/>
              <a:gd name="connsiteX3" fmla="*/ 31898 w 3742661"/>
              <a:gd name="connsiteY3" fmla="*/ 2945218 h 4476307"/>
              <a:gd name="connsiteX4" fmla="*/ 1127052 w 3742661"/>
              <a:gd name="connsiteY4" fmla="*/ 3242930 h 4476307"/>
              <a:gd name="connsiteX5" fmla="*/ 393405 w 3742661"/>
              <a:gd name="connsiteY5" fmla="*/ 2456121 h 4476307"/>
              <a:gd name="connsiteX6" fmla="*/ 1775638 w 3742661"/>
              <a:gd name="connsiteY6" fmla="*/ 3519376 h 4476307"/>
              <a:gd name="connsiteX7" fmla="*/ 1679945 w 3742661"/>
              <a:gd name="connsiteY7" fmla="*/ 2392325 h 4476307"/>
              <a:gd name="connsiteX8" fmla="*/ 0 w 3742661"/>
              <a:gd name="connsiteY8" fmla="*/ 754911 h 4476307"/>
              <a:gd name="connsiteX9" fmla="*/ 988828 w 3742661"/>
              <a:gd name="connsiteY9" fmla="*/ 1924493 h 4476307"/>
              <a:gd name="connsiteX10" fmla="*/ 1137684 w 3742661"/>
              <a:gd name="connsiteY10" fmla="*/ 861237 h 4476307"/>
              <a:gd name="connsiteX11" fmla="*/ 1222745 w 3742661"/>
              <a:gd name="connsiteY11" fmla="*/ 2062716 h 4476307"/>
              <a:gd name="connsiteX12" fmla="*/ 1690577 w 3742661"/>
              <a:gd name="connsiteY12" fmla="*/ 2190307 h 4476307"/>
              <a:gd name="connsiteX13" fmla="*/ 1956391 w 3742661"/>
              <a:gd name="connsiteY13" fmla="*/ 0 h 4476307"/>
              <a:gd name="connsiteX14" fmla="*/ 2083982 w 3742661"/>
              <a:gd name="connsiteY14" fmla="*/ 978195 h 4476307"/>
              <a:gd name="connsiteX15" fmla="*/ 1881963 w 3742661"/>
              <a:gd name="connsiteY15" fmla="*/ 2232837 h 4476307"/>
              <a:gd name="connsiteX16" fmla="*/ 2041452 w 3742661"/>
              <a:gd name="connsiteY16" fmla="*/ 3030279 h 4476307"/>
              <a:gd name="connsiteX17" fmla="*/ 2647507 w 3742661"/>
              <a:gd name="connsiteY17" fmla="*/ 2519916 h 4476307"/>
              <a:gd name="connsiteX18" fmla="*/ 2849526 w 3742661"/>
              <a:gd name="connsiteY18" fmla="*/ 1307804 h 4476307"/>
              <a:gd name="connsiteX19" fmla="*/ 2838893 w 3742661"/>
              <a:gd name="connsiteY19" fmla="*/ 2371060 h 4476307"/>
              <a:gd name="connsiteX20" fmla="*/ 3742661 w 3742661"/>
              <a:gd name="connsiteY20" fmla="*/ 1148316 h 4476307"/>
              <a:gd name="connsiteX21" fmla="*/ 2222205 w 3742661"/>
              <a:gd name="connsiteY21" fmla="*/ 3370521 h 4476307"/>
              <a:gd name="connsiteX22" fmla="*/ 2169042 w 3742661"/>
              <a:gd name="connsiteY22" fmla="*/ 3817088 h 4476307"/>
              <a:gd name="connsiteX23" fmla="*/ 3317358 w 3742661"/>
              <a:gd name="connsiteY23" fmla="*/ 3094074 h 4476307"/>
              <a:gd name="connsiteX24" fmla="*/ 2190307 w 3742661"/>
              <a:gd name="connsiteY24" fmla="*/ 4051004 h 4476307"/>
              <a:gd name="connsiteX25" fmla="*/ 2232838 w 3742661"/>
              <a:gd name="connsiteY25" fmla="*/ 4476307 h 4476307"/>
              <a:gd name="connsiteX26" fmla="*/ 1743740 w 3742661"/>
              <a:gd name="connsiteY26" fmla="*/ 4476307 h 4476307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1743740 w 3742661"/>
              <a:gd name="connsiteY26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0307 w 3742661"/>
              <a:gd name="connsiteY24" fmla="*/ 4051004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41452 w 3742661"/>
              <a:gd name="connsiteY16" fmla="*/ 3030279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849526 w 3742661"/>
              <a:gd name="connsiteY18" fmla="*/ 1307804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38893 w 3742661"/>
              <a:gd name="connsiteY19" fmla="*/ 2371060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42661"/>
              <a:gd name="connsiteY0" fmla="*/ 4492350 h 4492350"/>
              <a:gd name="connsiteX1" fmla="*/ 1796903 w 3742661"/>
              <a:gd name="connsiteY1" fmla="*/ 3785190 h 4492350"/>
              <a:gd name="connsiteX2" fmla="*/ 1307805 w 3742661"/>
              <a:gd name="connsiteY2" fmla="*/ 3381153 h 4492350"/>
              <a:gd name="connsiteX3" fmla="*/ 31898 w 3742661"/>
              <a:gd name="connsiteY3" fmla="*/ 2945218 h 4492350"/>
              <a:gd name="connsiteX4" fmla="*/ 1127052 w 3742661"/>
              <a:gd name="connsiteY4" fmla="*/ 3242930 h 4492350"/>
              <a:gd name="connsiteX5" fmla="*/ 393405 w 3742661"/>
              <a:gd name="connsiteY5" fmla="*/ 2456121 h 4492350"/>
              <a:gd name="connsiteX6" fmla="*/ 1775638 w 3742661"/>
              <a:gd name="connsiteY6" fmla="*/ 3519376 h 4492350"/>
              <a:gd name="connsiteX7" fmla="*/ 1679945 w 3742661"/>
              <a:gd name="connsiteY7" fmla="*/ 2392325 h 4492350"/>
              <a:gd name="connsiteX8" fmla="*/ 0 w 3742661"/>
              <a:gd name="connsiteY8" fmla="*/ 754911 h 4492350"/>
              <a:gd name="connsiteX9" fmla="*/ 988828 w 3742661"/>
              <a:gd name="connsiteY9" fmla="*/ 1924493 h 4492350"/>
              <a:gd name="connsiteX10" fmla="*/ 1137684 w 3742661"/>
              <a:gd name="connsiteY10" fmla="*/ 861237 h 4492350"/>
              <a:gd name="connsiteX11" fmla="*/ 1222745 w 3742661"/>
              <a:gd name="connsiteY11" fmla="*/ 2062716 h 4492350"/>
              <a:gd name="connsiteX12" fmla="*/ 1690577 w 3742661"/>
              <a:gd name="connsiteY12" fmla="*/ 2190307 h 4492350"/>
              <a:gd name="connsiteX13" fmla="*/ 1956391 w 3742661"/>
              <a:gd name="connsiteY13" fmla="*/ 0 h 4492350"/>
              <a:gd name="connsiteX14" fmla="*/ 2083982 w 3742661"/>
              <a:gd name="connsiteY14" fmla="*/ 978195 h 4492350"/>
              <a:gd name="connsiteX15" fmla="*/ 1881963 w 3742661"/>
              <a:gd name="connsiteY15" fmla="*/ 2232837 h 4492350"/>
              <a:gd name="connsiteX16" fmla="*/ 2057494 w 3742661"/>
              <a:gd name="connsiteY16" fmla="*/ 3046321 h 4492350"/>
              <a:gd name="connsiteX17" fmla="*/ 2647507 w 3742661"/>
              <a:gd name="connsiteY17" fmla="*/ 2519916 h 4492350"/>
              <a:gd name="connsiteX18" fmla="*/ 2913694 w 3742661"/>
              <a:gd name="connsiteY18" fmla="*/ 1291762 h 4492350"/>
              <a:gd name="connsiteX19" fmla="*/ 2806809 w 3742661"/>
              <a:gd name="connsiteY19" fmla="*/ 2383091 h 4492350"/>
              <a:gd name="connsiteX20" fmla="*/ 3742661 w 3742661"/>
              <a:gd name="connsiteY20" fmla="*/ 1148316 h 4492350"/>
              <a:gd name="connsiteX21" fmla="*/ 2222205 w 3742661"/>
              <a:gd name="connsiteY21" fmla="*/ 3370521 h 4492350"/>
              <a:gd name="connsiteX22" fmla="*/ 2169042 w 3742661"/>
              <a:gd name="connsiteY22" fmla="*/ 3817088 h 4492350"/>
              <a:gd name="connsiteX23" fmla="*/ 3317358 w 3742661"/>
              <a:gd name="connsiteY23" fmla="*/ 3094074 h 4492350"/>
              <a:gd name="connsiteX24" fmla="*/ 2194317 w 3742661"/>
              <a:gd name="connsiteY24" fmla="*/ 4030951 h 4492350"/>
              <a:gd name="connsiteX25" fmla="*/ 2232838 w 3742661"/>
              <a:gd name="connsiteY25" fmla="*/ 4476307 h 4492350"/>
              <a:gd name="connsiteX26" fmla="*/ 2218194 w 3742661"/>
              <a:gd name="connsiteY26" fmla="*/ 4491415 h 4492350"/>
              <a:gd name="connsiteX27" fmla="*/ 1743740 w 3742661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718598"/>
              <a:gd name="connsiteY0" fmla="*/ 4492350 h 4492350"/>
              <a:gd name="connsiteX1" fmla="*/ 1796903 w 3718598"/>
              <a:gd name="connsiteY1" fmla="*/ 3785190 h 4492350"/>
              <a:gd name="connsiteX2" fmla="*/ 1307805 w 3718598"/>
              <a:gd name="connsiteY2" fmla="*/ 3381153 h 4492350"/>
              <a:gd name="connsiteX3" fmla="*/ 31898 w 3718598"/>
              <a:gd name="connsiteY3" fmla="*/ 2945218 h 4492350"/>
              <a:gd name="connsiteX4" fmla="*/ 1127052 w 3718598"/>
              <a:gd name="connsiteY4" fmla="*/ 3242930 h 4492350"/>
              <a:gd name="connsiteX5" fmla="*/ 393405 w 3718598"/>
              <a:gd name="connsiteY5" fmla="*/ 2456121 h 4492350"/>
              <a:gd name="connsiteX6" fmla="*/ 1775638 w 3718598"/>
              <a:gd name="connsiteY6" fmla="*/ 3519376 h 4492350"/>
              <a:gd name="connsiteX7" fmla="*/ 1679945 w 3718598"/>
              <a:gd name="connsiteY7" fmla="*/ 2392325 h 4492350"/>
              <a:gd name="connsiteX8" fmla="*/ 0 w 3718598"/>
              <a:gd name="connsiteY8" fmla="*/ 754911 h 4492350"/>
              <a:gd name="connsiteX9" fmla="*/ 988828 w 3718598"/>
              <a:gd name="connsiteY9" fmla="*/ 1924493 h 4492350"/>
              <a:gd name="connsiteX10" fmla="*/ 1137684 w 3718598"/>
              <a:gd name="connsiteY10" fmla="*/ 861237 h 4492350"/>
              <a:gd name="connsiteX11" fmla="*/ 1222745 w 3718598"/>
              <a:gd name="connsiteY11" fmla="*/ 2062716 h 4492350"/>
              <a:gd name="connsiteX12" fmla="*/ 1690577 w 3718598"/>
              <a:gd name="connsiteY12" fmla="*/ 2190307 h 4492350"/>
              <a:gd name="connsiteX13" fmla="*/ 1956391 w 3718598"/>
              <a:gd name="connsiteY13" fmla="*/ 0 h 4492350"/>
              <a:gd name="connsiteX14" fmla="*/ 2083982 w 3718598"/>
              <a:gd name="connsiteY14" fmla="*/ 978195 h 4492350"/>
              <a:gd name="connsiteX15" fmla="*/ 1881963 w 3718598"/>
              <a:gd name="connsiteY15" fmla="*/ 2232837 h 4492350"/>
              <a:gd name="connsiteX16" fmla="*/ 2057494 w 3718598"/>
              <a:gd name="connsiteY16" fmla="*/ 3046321 h 4492350"/>
              <a:gd name="connsiteX17" fmla="*/ 2647507 w 3718598"/>
              <a:gd name="connsiteY17" fmla="*/ 2519916 h 4492350"/>
              <a:gd name="connsiteX18" fmla="*/ 2913694 w 3718598"/>
              <a:gd name="connsiteY18" fmla="*/ 1291762 h 4492350"/>
              <a:gd name="connsiteX19" fmla="*/ 2806809 w 3718598"/>
              <a:gd name="connsiteY19" fmla="*/ 2383091 h 4492350"/>
              <a:gd name="connsiteX20" fmla="*/ 3718598 w 3718598"/>
              <a:gd name="connsiteY20" fmla="*/ 1120242 h 4492350"/>
              <a:gd name="connsiteX21" fmla="*/ 2222205 w 3718598"/>
              <a:gd name="connsiteY21" fmla="*/ 3370521 h 4492350"/>
              <a:gd name="connsiteX22" fmla="*/ 2169042 w 3718598"/>
              <a:gd name="connsiteY22" fmla="*/ 3817088 h 4492350"/>
              <a:gd name="connsiteX23" fmla="*/ 3317358 w 3718598"/>
              <a:gd name="connsiteY23" fmla="*/ 3094074 h 4492350"/>
              <a:gd name="connsiteX24" fmla="*/ 2194317 w 3718598"/>
              <a:gd name="connsiteY24" fmla="*/ 4030951 h 4492350"/>
              <a:gd name="connsiteX25" fmla="*/ 2232838 w 3718598"/>
              <a:gd name="connsiteY25" fmla="*/ 4476307 h 4492350"/>
              <a:gd name="connsiteX26" fmla="*/ 2218194 w 3718598"/>
              <a:gd name="connsiteY26" fmla="*/ 4491415 h 4492350"/>
              <a:gd name="connsiteX27" fmla="*/ 1743740 w 3718598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83982 w 3694535"/>
              <a:gd name="connsiteY14" fmla="*/ 978195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232837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3651 h 4523651"/>
              <a:gd name="connsiteX1" fmla="*/ 1796903 w 3694535"/>
              <a:gd name="connsiteY1" fmla="*/ 3816491 h 4523651"/>
              <a:gd name="connsiteX2" fmla="*/ 1307805 w 3694535"/>
              <a:gd name="connsiteY2" fmla="*/ 3412454 h 4523651"/>
              <a:gd name="connsiteX3" fmla="*/ 31898 w 3694535"/>
              <a:gd name="connsiteY3" fmla="*/ 2976519 h 4523651"/>
              <a:gd name="connsiteX4" fmla="*/ 1127052 w 3694535"/>
              <a:gd name="connsiteY4" fmla="*/ 3274231 h 4523651"/>
              <a:gd name="connsiteX5" fmla="*/ 393405 w 3694535"/>
              <a:gd name="connsiteY5" fmla="*/ 2487422 h 4523651"/>
              <a:gd name="connsiteX6" fmla="*/ 1775638 w 3694535"/>
              <a:gd name="connsiteY6" fmla="*/ 3550677 h 4523651"/>
              <a:gd name="connsiteX7" fmla="*/ 1679945 w 3694535"/>
              <a:gd name="connsiteY7" fmla="*/ 2423626 h 4523651"/>
              <a:gd name="connsiteX8" fmla="*/ 0 w 3694535"/>
              <a:gd name="connsiteY8" fmla="*/ 786212 h 4523651"/>
              <a:gd name="connsiteX9" fmla="*/ 988828 w 3694535"/>
              <a:gd name="connsiteY9" fmla="*/ 1955794 h 4523651"/>
              <a:gd name="connsiteX10" fmla="*/ 1137684 w 3694535"/>
              <a:gd name="connsiteY10" fmla="*/ 892538 h 4523651"/>
              <a:gd name="connsiteX11" fmla="*/ 1222745 w 3694535"/>
              <a:gd name="connsiteY11" fmla="*/ 2094017 h 4523651"/>
              <a:gd name="connsiteX12" fmla="*/ 1690577 w 3694535"/>
              <a:gd name="connsiteY12" fmla="*/ 2221608 h 4523651"/>
              <a:gd name="connsiteX13" fmla="*/ 1956391 w 3694535"/>
              <a:gd name="connsiteY13" fmla="*/ 31301 h 4523651"/>
              <a:gd name="connsiteX14" fmla="*/ 2027834 w 3694535"/>
              <a:gd name="connsiteY14" fmla="*/ 1017517 h 4523651"/>
              <a:gd name="connsiteX15" fmla="*/ 1881963 w 3694535"/>
              <a:gd name="connsiteY15" fmla="*/ 2264138 h 4523651"/>
              <a:gd name="connsiteX16" fmla="*/ 2057494 w 3694535"/>
              <a:gd name="connsiteY16" fmla="*/ 3077622 h 4523651"/>
              <a:gd name="connsiteX17" fmla="*/ 2647507 w 3694535"/>
              <a:gd name="connsiteY17" fmla="*/ 2551217 h 4523651"/>
              <a:gd name="connsiteX18" fmla="*/ 2913694 w 3694535"/>
              <a:gd name="connsiteY18" fmla="*/ 1323063 h 4523651"/>
              <a:gd name="connsiteX19" fmla="*/ 2806809 w 3694535"/>
              <a:gd name="connsiteY19" fmla="*/ 2414392 h 4523651"/>
              <a:gd name="connsiteX20" fmla="*/ 3694535 w 3694535"/>
              <a:gd name="connsiteY20" fmla="*/ 1155553 h 4523651"/>
              <a:gd name="connsiteX21" fmla="*/ 2222205 w 3694535"/>
              <a:gd name="connsiteY21" fmla="*/ 3401822 h 4523651"/>
              <a:gd name="connsiteX22" fmla="*/ 2169042 w 3694535"/>
              <a:gd name="connsiteY22" fmla="*/ 3848389 h 4523651"/>
              <a:gd name="connsiteX23" fmla="*/ 3317358 w 3694535"/>
              <a:gd name="connsiteY23" fmla="*/ 3125375 h 4523651"/>
              <a:gd name="connsiteX24" fmla="*/ 2194317 w 3694535"/>
              <a:gd name="connsiteY24" fmla="*/ 4062252 h 4523651"/>
              <a:gd name="connsiteX25" fmla="*/ 2232838 w 3694535"/>
              <a:gd name="connsiteY25" fmla="*/ 4507608 h 4523651"/>
              <a:gd name="connsiteX26" fmla="*/ 2218194 w 3694535"/>
              <a:gd name="connsiteY26" fmla="*/ 4522716 h 4523651"/>
              <a:gd name="connsiteX27" fmla="*/ 1743740 w 3694535"/>
              <a:gd name="connsiteY27" fmla="*/ 4523651 h 4523651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9 h 4522819"/>
              <a:gd name="connsiteX1" fmla="*/ 1796903 w 3694535"/>
              <a:gd name="connsiteY1" fmla="*/ 3815659 h 4522819"/>
              <a:gd name="connsiteX2" fmla="*/ 1307805 w 3694535"/>
              <a:gd name="connsiteY2" fmla="*/ 3411622 h 4522819"/>
              <a:gd name="connsiteX3" fmla="*/ 31898 w 3694535"/>
              <a:gd name="connsiteY3" fmla="*/ 2975687 h 4522819"/>
              <a:gd name="connsiteX4" fmla="*/ 1127052 w 3694535"/>
              <a:gd name="connsiteY4" fmla="*/ 3273399 h 4522819"/>
              <a:gd name="connsiteX5" fmla="*/ 393405 w 3694535"/>
              <a:gd name="connsiteY5" fmla="*/ 2486590 h 4522819"/>
              <a:gd name="connsiteX6" fmla="*/ 1775638 w 3694535"/>
              <a:gd name="connsiteY6" fmla="*/ 3549845 h 4522819"/>
              <a:gd name="connsiteX7" fmla="*/ 1679945 w 3694535"/>
              <a:gd name="connsiteY7" fmla="*/ 2422794 h 4522819"/>
              <a:gd name="connsiteX8" fmla="*/ 0 w 3694535"/>
              <a:gd name="connsiteY8" fmla="*/ 785380 h 4522819"/>
              <a:gd name="connsiteX9" fmla="*/ 988828 w 3694535"/>
              <a:gd name="connsiteY9" fmla="*/ 1954962 h 4522819"/>
              <a:gd name="connsiteX10" fmla="*/ 1137684 w 3694535"/>
              <a:gd name="connsiteY10" fmla="*/ 891706 h 4522819"/>
              <a:gd name="connsiteX11" fmla="*/ 1222745 w 3694535"/>
              <a:gd name="connsiteY11" fmla="*/ 2093185 h 4522819"/>
              <a:gd name="connsiteX12" fmla="*/ 1690577 w 3694535"/>
              <a:gd name="connsiteY12" fmla="*/ 2220776 h 4522819"/>
              <a:gd name="connsiteX13" fmla="*/ 1956391 w 3694535"/>
              <a:gd name="connsiteY13" fmla="*/ 30469 h 4522819"/>
              <a:gd name="connsiteX14" fmla="*/ 2027834 w 3694535"/>
              <a:gd name="connsiteY14" fmla="*/ 1016685 h 4522819"/>
              <a:gd name="connsiteX15" fmla="*/ 1881963 w 3694535"/>
              <a:gd name="connsiteY15" fmla="*/ 2090854 h 4522819"/>
              <a:gd name="connsiteX16" fmla="*/ 2057494 w 3694535"/>
              <a:gd name="connsiteY16" fmla="*/ 3076790 h 4522819"/>
              <a:gd name="connsiteX17" fmla="*/ 2647507 w 3694535"/>
              <a:gd name="connsiteY17" fmla="*/ 2550385 h 4522819"/>
              <a:gd name="connsiteX18" fmla="*/ 2913694 w 3694535"/>
              <a:gd name="connsiteY18" fmla="*/ 1322231 h 4522819"/>
              <a:gd name="connsiteX19" fmla="*/ 2806809 w 3694535"/>
              <a:gd name="connsiteY19" fmla="*/ 2413560 h 4522819"/>
              <a:gd name="connsiteX20" fmla="*/ 3694535 w 3694535"/>
              <a:gd name="connsiteY20" fmla="*/ 1154721 h 4522819"/>
              <a:gd name="connsiteX21" fmla="*/ 2222205 w 3694535"/>
              <a:gd name="connsiteY21" fmla="*/ 3400990 h 4522819"/>
              <a:gd name="connsiteX22" fmla="*/ 2169042 w 3694535"/>
              <a:gd name="connsiteY22" fmla="*/ 3847557 h 4522819"/>
              <a:gd name="connsiteX23" fmla="*/ 3317358 w 3694535"/>
              <a:gd name="connsiteY23" fmla="*/ 3124543 h 4522819"/>
              <a:gd name="connsiteX24" fmla="*/ 2194317 w 3694535"/>
              <a:gd name="connsiteY24" fmla="*/ 4061420 h 4522819"/>
              <a:gd name="connsiteX25" fmla="*/ 2232838 w 3694535"/>
              <a:gd name="connsiteY25" fmla="*/ 4506776 h 4522819"/>
              <a:gd name="connsiteX26" fmla="*/ 2218194 w 3694535"/>
              <a:gd name="connsiteY26" fmla="*/ 4521884 h 4522819"/>
              <a:gd name="connsiteX27" fmla="*/ 1743740 w 3694535"/>
              <a:gd name="connsiteY27" fmla="*/ 4522819 h 4522819"/>
              <a:gd name="connsiteX0" fmla="*/ 1743740 w 3694535"/>
              <a:gd name="connsiteY0" fmla="*/ 4522814 h 4522814"/>
              <a:gd name="connsiteX1" fmla="*/ 1796903 w 3694535"/>
              <a:gd name="connsiteY1" fmla="*/ 3815654 h 4522814"/>
              <a:gd name="connsiteX2" fmla="*/ 1307805 w 3694535"/>
              <a:gd name="connsiteY2" fmla="*/ 3411617 h 4522814"/>
              <a:gd name="connsiteX3" fmla="*/ 31898 w 3694535"/>
              <a:gd name="connsiteY3" fmla="*/ 2975682 h 4522814"/>
              <a:gd name="connsiteX4" fmla="*/ 1127052 w 3694535"/>
              <a:gd name="connsiteY4" fmla="*/ 3273394 h 4522814"/>
              <a:gd name="connsiteX5" fmla="*/ 393405 w 3694535"/>
              <a:gd name="connsiteY5" fmla="*/ 2486585 h 4522814"/>
              <a:gd name="connsiteX6" fmla="*/ 1775638 w 3694535"/>
              <a:gd name="connsiteY6" fmla="*/ 3549840 h 4522814"/>
              <a:gd name="connsiteX7" fmla="*/ 1679945 w 3694535"/>
              <a:gd name="connsiteY7" fmla="*/ 2422789 h 4522814"/>
              <a:gd name="connsiteX8" fmla="*/ 0 w 3694535"/>
              <a:gd name="connsiteY8" fmla="*/ 785375 h 4522814"/>
              <a:gd name="connsiteX9" fmla="*/ 988828 w 3694535"/>
              <a:gd name="connsiteY9" fmla="*/ 1954957 h 4522814"/>
              <a:gd name="connsiteX10" fmla="*/ 1137684 w 3694535"/>
              <a:gd name="connsiteY10" fmla="*/ 891701 h 4522814"/>
              <a:gd name="connsiteX11" fmla="*/ 1222745 w 3694535"/>
              <a:gd name="connsiteY11" fmla="*/ 2093180 h 4522814"/>
              <a:gd name="connsiteX12" fmla="*/ 1690577 w 3694535"/>
              <a:gd name="connsiteY12" fmla="*/ 2220771 h 4522814"/>
              <a:gd name="connsiteX13" fmla="*/ 1956391 w 3694535"/>
              <a:gd name="connsiteY13" fmla="*/ 30464 h 4522814"/>
              <a:gd name="connsiteX14" fmla="*/ 2027834 w 3694535"/>
              <a:gd name="connsiteY14" fmla="*/ 1016680 h 4522814"/>
              <a:gd name="connsiteX15" fmla="*/ 1881963 w 3694535"/>
              <a:gd name="connsiteY15" fmla="*/ 2090849 h 4522814"/>
              <a:gd name="connsiteX16" fmla="*/ 2057494 w 3694535"/>
              <a:gd name="connsiteY16" fmla="*/ 3076785 h 4522814"/>
              <a:gd name="connsiteX17" fmla="*/ 2647507 w 3694535"/>
              <a:gd name="connsiteY17" fmla="*/ 2550380 h 4522814"/>
              <a:gd name="connsiteX18" fmla="*/ 2913694 w 3694535"/>
              <a:gd name="connsiteY18" fmla="*/ 1322226 h 4522814"/>
              <a:gd name="connsiteX19" fmla="*/ 2806809 w 3694535"/>
              <a:gd name="connsiteY19" fmla="*/ 2413555 h 4522814"/>
              <a:gd name="connsiteX20" fmla="*/ 3694535 w 3694535"/>
              <a:gd name="connsiteY20" fmla="*/ 1154716 h 4522814"/>
              <a:gd name="connsiteX21" fmla="*/ 2222205 w 3694535"/>
              <a:gd name="connsiteY21" fmla="*/ 3400985 h 4522814"/>
              <a:gd name="connsiteX22" fmla="*/ 2169042 w 3694535"/>
              <a:gd name="connsiteY22" fmla="*/ 3847552 h 4522814"/>
              <a:gd name="connsiteX23" fmla="*/ 3317358 w 3694535"/>
              <a:gd name="connsiteY23" fmla="*/ 3124538 h 4522814"/>
              <a:gd name="connsiteX24" fmla="*/ 2194317 w 3694535"/>
              <a:gd name="connsiteY24" fmla="*/ 4061415 h 4522814"/>
              <a:gd name="connsiteX25" fmla="*/ 2232838 w 3694535"/>
              <a:gd name="connsiteY25" fmla="*/ 4506771 h 4522814"/>
              <a:gd name="connsiteX26" fmla="*/ 2218194 w 3694535"/>
              <a:gd name="connsiteY26" fmla="*/ 4521879 h 4522814"/>
              <a:gd name="connsiteX27" fmla="*/ 1743740 w 3694535"/>
              <a:gd name="connsiteY27" fmla="*/ 4522814 h 4522814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79945 w 3694535"/>
              <a:gd name="connsiteY7" fmla="*/ 2392325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690577 w 3694535"/>
              <a:gd name="connsiteY12" fmla="*/ 2190307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222745 w 3694535"/>
              <a:gd name="connsiteY11" fmla="*/ 2062716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37684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113621 w 3694535"/>
              <a:gd name="connsiteY10" fmla="*/ 861237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43740 w 3694535"/>
              <a:gd name="connsiteY0" fmla="*/ 4492350 h 4492350"/>
              <a:gd name="connsiteX1" fmla="*/ 1796903 w 3694535"/>
              <a:gd name="connsiteY1" fmla="*/ 3785190 h 4492350"/>
              <a:gd name="connsiteX2" fmla="*/ 1307805 w 3694535"/>
              <a:gd name="connsiteY2" fmla="*/ 3381153 h 4492350"/>
              <a:gd name="connsiteX3" fmla="*/ 31898 w 3694535"/>
              <a:gd name="connsiteY3" fmla="*/ 2945218 h 4492350"/>
              <a:gd name="connsiteX4" fmla="*/ 1127052 w 3694535"/>
              <a:gd name="connsiteY4" fmla="*/ 3242930 h 4492350"/>
              <a:gd name="connsiteX5" fmla="*/ 393405 w 3694535"/>
              <a:gd name="connsiteY5" fmla="*/ 2456121 h 4492350"/>
              <a:gd name="connsiteX6" fmla="*/ 1775638 w 3694535"/>
              <a:gd name="connsiteY6" fmla="*/ 3519376 h 4492350"/>
              <a:gd name="connsiteX7" fmla="*/ 1683956 w 3694535"/>
              <a:gd name="connsiteY7" fmla="*/ 2424409 h 4492350"/>
              <a:gd name="connsiteX8" fmla="*/ 0 w 3694535"/>
              <a:gd name="connsiteY8" fmla="*/ 754911 h 4492350"/>
              <a:gd name="connsiteX9" fmla="*/ 988828 w 3694535"/>
              <a:gd name="connsiteY9" fmla="*/ 1924493 h 4492350"/>
              <a:gd name="connsiteX10" fmla="*/ 1093568 w 3694535"/>
              <a:gd name="connsiteY10" fmla="*/ 857226 h 4492350"/>
              <a:gd name="connsiteX11" fmla="*/ 1194671 w 3694535"/>
              <a:gd name="connsiteY11" fmla="*/ 2026621 h 4492350"/>
              <a:gd name="connsiteX12" fmla="*/ 1714640 w 3694535"/>
              <a:gd name="connsiteY12" fmla="*/ 2194318 h 4492350"/>
              <a:gd name="connsiteX13" fmla="*/ 1956391 w 3694535"/>
              <a:gd name="connsiteY13" fmla="*/ 0 h 4492350"/>
              <a:gd name="connsiteX14" fmla="*/ 2027834 w 3694535"/>
              <a:gd name="connsiteY14" fmla="*/ 986216 h 4492350"/>
              <a:gd name="connsiteX15" fmla="*/ 1881963 w 3694535"/>
              <a:gd name="connsiteY15" fmla="*/ 2060385 h 4492350"/>
              <a:gd name="connsiteX16" fmla="*/ 2057494 w 3694535"/>
              <a:gd name="connsiteY16" fmla="*/ 3046321 h 4492350"/>
              <a:gd name="connsiteX17" fmla="*/ 2647507 w 3694535"/>
              <a:gd name="connsiteY17" fmla="*/ 2519916 h 4492350"/>
              <a:gd name="connsiteX18" fmla="*/ 2913694 w 3694535"/>
              <a:gd name="connsiteY18" fmla="*/ 1291762 h 4492350"/>
              <a:gd name="connsiteX19" fmla="*/ 2806809 w 3694535"/>
              <a:gd name="connsiteY19" fmla="*/ 2383091 h 4492350"/>
              <a:gd name="connsiteX20" fmla="*/ 3694535 w 3694535"/>
              <a:gd name="connsiteY20" fmla="*/ 1124252 h 4492350"/>
              <a:gd name="connsiteX21" fmla="*/ 2222205 w 3694535"/>
              <a:gd name="connsiteY21" fmla="*/ 3370521 h 4492350"/>
              <a:gd name="connsiteX22" fmla="*/ 2169042 w 3694535"/>
              <a:gd name="connsiteY22" fmla="*/ 3817088 h 4492350"/>
              <a:gd name="connsiteX23" fmla="*/ 3317358 w 3694535"/>
              <a:gd name="connsiteY23" fmla="*/ 3094074 h 4492350"/>
              <a:gd name="connsiteX24" fmla="*/ 2194317 w 3694535"/>
              <a:gd name="connsiteY24" fmla="*/ 4030951 h 4492350"/>
              <a:gd name="connsiteX25" fmla="*/ 2232838 w 3694535"/>
              <a:gd name="connsiteY25" fmla="*/ 4476307 h 4492350"/>
              <a:gd name="connsiteX26" fmla="*/ 2218194 w 3694535"/>
              <a:gd name="connsiteY26" fmla="*/ 4491415 h 4492350"/>
              <a:gd name="connsiteX27" fmla="*/ 1743740 w 3694535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24409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8208 w 3662637"/>
              <a:gd name="connsiteY8" fmla="*/ 750901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61507 w 3662637"/>
              <a:gd name="connsiteY5" fmla="*/ 2456121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095154 w 3662637"/>
              <a:gd name="connsiteY4" fmla="*/ 324293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711842 w 3662637"/>
              <a:gd name="connsiteY0" fmla="*/ 4492350 h 4492350"/>
              <a:gd name="connsiteX1" fmla="*/ 1765005 w 3662637"/>
              <a:gd name="connsiteY1" fmla="*/ 3785190 h 4492350"/>
              <a:gd name="connsiteX2" fmla="*/ 1275907 w 3662637"/>
              <a:gd name="connsiteY2" fmla="*/ 3381153 h 4492350"/>
              <a:gd name="connsiteX3" fmla="*/ 0 w 3662637"/>
              <a:gd name="connsiteY3" fmla="*/ 2945218 h 4492350"/>
              <a:gd name="connsiteX4" fmla="*/ 1111196 w 3662637"/>
              <a:gd name="connsiteY4" fmla="*/ 3238920 h 4492350"/>
              <a:gd name="connsiteX5" fmla="*/ 381560 w 3662637"/>
              <a:gd name="connsiteY5" fmla="*/ 2432058 h 4492350"/>
              <a:gd name="connsiteX6" fmla="*/ 1743740 w 3662637"/>
              <a:gd name="connsiteY6" fmla="*/ 3519376 h 4492350"/>
              <a:gd name="connsiteX7" fmla="*/ 1652058 w 3662637"/>
              <a:gd name="connsiteY7" fmla="*/ 2400346 h 4492350"/>
              <a:gd name="connsiteX8" fmla="*/ 28261 w 3662637"/>
              <a:gd name="connsiteY8" fmla="*/ 742880 h 4492350"/>
              <a:gd name="connsiteX9" fmla="*/ 956930 w 3662637"/>
              <a:gd name="connsiteY9" fmla="*/ 1924493 h 4492350"/>
              <a:gd name="connsiteX10" fmla="*/ 1061670 w 3662637"/>
              <a:gd name="connsiteY10" fmla="*/ 857226 h 4492350"/>
              <a:gd name="connsiteX11" fmla="*/ 1162773 w 3662637"/>
              <a:gd name="connsiteY11" fmla="*/ 2026621 h 4492350"/>
              <a:gd name="connsiteX12" fmla="*/ 1682742 w 3662637"/>
              <a:gd name="connsiteY12" fmla="*/ 2194318 h 4492350"/>
              <a:gd name="connsiteX13" fmla="*/ 1924493 w 3662637"/>
              <a:gd name="connsiteY13" fmla="*/ 0 h 4492350"/>
              <a:gd name="connsiteX14" fmla="*/ 1995936 w 3662637"/>
              <a:gd name="connsiteY14" fmla="*/ 986216 h 4492350"/>
              <a:gd name="connsiteX15" fmla="*/ 1850065 w 3662637"/>
              <a:gd name="connsiteY15" fmla="*/ 2060385 h 4492350"/>
              <a:gd name="connsiteX16" fmla="*/ 2025596 w 3662637"/>
              <a:gd name="connsiteY16" fmla="*/ 3046321 h 4492350"/>
              <a:gd name="connsiteX17" fmla="*/ 2615609 w 3662637"/>
              <a:gd name="connsiteY17" fmla="*/ 2519916 h 4492350"/>
              <a:gd name="connsiteX18" fmla="*/ 2881796 w 3662637"/>
              <a:gd name="connsiteY18" fmla="*/ 1291762 h 4492350"/>
              <a:gd name="connsiteX19" fmla="*/ 2774911 w 3662637"/>
              <a:gd name="connsiteY19" fmla="*/ 2383091 h 4492350"/>
              <a:gd name="connsiteX20" fmla="*/ 3662637 w 3662637"/>
              <a:gd name="connsiteY20" fmla="*/ 1124252 h 4492350"/>
              <a:gd name="connsiteX21" fmla="*/ 2190307 w 3662637"/>
              <a:gd name="connsiteY21" fmla="*/ 3370521 h 4492350"/>
              <a:gd name="connsiteX22" fmla="*/ 2137144 w 3662637"/>
              <a:gd name="connsiteY22" fmla="*/ 3817088 h 4492350"/>
              <a:gd name="connsiteX23" fmla="*/ 3285460 w 3662637"/>
              <a:gd name="connsiteY23" fmla="*/ 3094074 h 4492350"/>
              <a:gd name="connsiteX24" fmla="*/ 2162419 w 3662637"/>
              <a:gd name="connsiteY24" fmla="*/ 4030951 h 4492350"/>
              <a:gd name="connsiteX25" fmla="*/ 2200940 w 3662637"/>
              <a:gd name="connsiteY25" fmla="*/ 4476307 h 4492350"/>
              <a:gd name="connsiteX26" fmla="*/ 2186296 w 3662637"/>
              <a:gd name="connsiteY26" fmla="*/ 4491415 h 4492350"/>
              <a:gd name="connsiteX27" fmla="*/ 1711842 w 3662637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51844 w 3638574"/>
              <a:gd name="connsiteY2" fmla="*/ 3381153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57497 w 3638574"/>
              <a:gd name="connsiteY5" fmla="*/ 2432058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65518 w 3638574"/>
              <a:gd name="connsiteY5" fmla="*/ 2420026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58679 w 3638574"/>
              <a:gd name="connsiteY12" fmla="*/ 2194318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40942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19873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13081 w 3638574"/>
              <a:gd name="connsiteY22" fmla="*/ 3817088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  <a:gd name="connsiteX0" fmla="*/ 1687779 w 3638574"/>
              <a:gd name="connsiteY0" fmla="*/ 4492350 h 4492350"/>
              <a:gd name="connsiteX1" fmla="*/ 1703018 w 3638574"/>
              <a:gd name="connsiteY1" fmla="*/ 3785190 h 4492350"/>
              <a:gd name="connsiteX2" fmla="*/ 1239812 w 3638574"/>
              <a:gd name="connsiteY2" fmla="*/ 3369121 h 4492350"/>
              <a:gd name="connsiteX3" fmla="*/ 0 w 3638574"/>
              <a:gd name="connsiteY3" fmla="*/ 2917145 h 4492350"/>
              <a:gd name="connsiteX4" fmla="*/ 1087133 w 3638574"/>
              <a:gd name="connsiteY4" fmla="*/ 3238920 h 4492350"/>
              <a:gd name="connsiteX5" fmla="*/ 389581 w 3638574"/>
              <a:gd name="connsiteY5" fmla="*/ 2412005 h 4492350"/>
              <a:gd name="connsiteX6" fmla="*/ 1719677 w 3638574"/>
              <a:gd name="connsiteY6" fmla="*/ 3519376 h 4492350"/>
              <a:gd name="connsiteX7" fmla="*/ 1627995 w 3638574"/>
              <a:gd name="connsiteY7" fmla="*/ 2400346 h 4492350"/>
              <a:gd name="connsiteX8" fmla="*/ 4198 w 3638574"/>
              <a:gd name="connsiteY8" fmla="*/ 742880 h 4492350"/>
              <a:gd name="connsiteX9" fmla="*/ 932867 w 3638574"/>
              <a:gd name="connsiteY9" fmla="*/ 1924493 h 4492350"/>
              <a:gd name="connsiteX10" fmla="*/ 1037607 w 3638574"/>
              <a:gd name="connsiteY10" fmla="*/ 857226 h 4492350"/>
              <a:gd name="connsiteX11" fmla="*/ 1138710 w 3638574"/>
              <a:gd name="connsiteY11" fmla="*/ 2026621 h 4492350"/>
              <a:gd name="connsiteX12" fmla="*/ 1646038 w 3638574"/>
              <a:gd name="connsiteY12" fmla="*/ 2198532 h 4492350"/>
              <a:gd name="connsiteX13" fmla="*/ 1900430 w 3638574"/>
              <a:gd name="connsiteY13" fmla="*/ 0 h 4492350"/>
              <a:gd name="connsiteX14" fmla="*/ 1971873 w 3638574"/>
              <a:gd name="connsiteY14" fmla="*/ 986216 h 4492350"/>
              <a:gd name="connsiteX15" fmla="*/ 1826002 w 3638574"/>
              <a:gd name="connsiteY15" fmla="*/ 2060385 h 4492350"/>
              <a:gd name="connsiteX16" fmla="*/ 2001533 w 3638574"/>
              <a:gd name="connsiteY16" fmla="*/ 3046321 h 4492350"/>
              <a:gd name="connsiteX17" fmla="*/ 2591546 w 3638574"/>
              <a:gd name="connsiteY17" fmla="*/ 2519916 h 4492350"/>
              <a:gd name="connsiteX18" fmla="*/ 2857733 w 3638574"/>
              <a:gd name="connsiteY18" fmla="*/ 1291762 h 4492350"/>
              <a:gd name="connsiteX19" fmla="*/ 2750848 w 3638574"/>
              <a:gd name="connsiteY19" fmla="*/ 2383091 h 4492350"/>
              <a:gd name="connsiteX20" fmla="*/ 3638574 w 3638574"/>
              <a:gd name="connsiteY20" fmla="*/ 1124252 h 4492350"/>
              <a:gd name="connsiteX21" fmla="*/ 2166244 w 3638574"/>
              <a:gd name="connsiteY21" fmla="*/ 3370521 h 4492350"/>
              <a:gd name="connsiteX22" fmla="*/ 2121509 w 3638574"/>
              <a:gd name="connsiteY22" fmla="*/ 3808660 h 4492350"/>
              <a:gd name="connsiteX23" fmla="*/ 3261397 w 3638574"/>
              <a:gd name="connsiteY23" fmla="*/ 3094074 h 4492350"/>
              <a:gd name="connsiteX24" fmla="*/ 2138356 w 3638574"/>
              <a:gd name="connsiteY24" fmla="*/ 4030951 h 4492350"/>
              <a:gd name="connsiteX25" fmla="*/ 2176877 w 3638574"/>
              <a:gd name="connsiteY25" fmla="*/ 4476307 h 4492350"/>
              <a:gd name="connsiteX26" fmla="*/ 2162233 w 3638574"/>
              <a:gd name="connsiteY26" fmla="*/ 4491415 h 4492350"/>
              <a:gd name="connsiteX27" fmla="*/ 1687779 w 3638574"/>
              <a:gd name="connsiteY27" fmla="*/ 4492350 h 449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38574" h="4492350">
                <a:moveTo>
                  <a:pt x="1687779" y="4492350"/>
                </a:moveTo>
                <a:cubicBezTo>
                  <a:pt x="1649353" y="4280693"/>
                  <a:pt x="1685297" y="4020910"/>
                  <a:pt x="1703018" y="3785190"/>
                </a:cubicBezTo>
                <a:lnTo>
                  <a:pt x="1239812" y="3369121"/>
                </a:lnTo>
                <a:cubicBezTo>
                  <a:pt x="710236" y="3436368"/>
                  <a:pt x="325039" y="3138656"/>
                  <a:pt x="0" y="2917145"/>
                </a:cubicBezTo>
                <a:cubicBezTo>
                  <a:pt x="370399" y="3119320"/>
                  <a:pt x="1037576" y="3333525"/>
                  <a:pt x="1087133" y="3238920"/>
                </a:cubicBezTo>
                <a:cubicBezTo>
                  <a:pt x="945521" y="3141082"/>
                  <a:pt x="539214" y="2730422"/>
                  <a:pt x="389581" y="2412005"/>
                </a:cubicBezTo>
                <a:cubicBezTo>
                  <a:pt x="859682" y="2946896"/>
                  <a:pt x="1430048" y="3277253"/>
                  <a:pt x="1719677" y="3519376"/>
                </a:cubicBezTo>
                <a:cubicBezTo>
                  <a:pt x="1735906" y="3304113"/>
                  <a:pt x="1659893" y="2776030"/>
                  <a:pt x="1627995" y="2400346"/>
                </a:cubicBezTo>
                <a:cubicBezTo>
                  <a:pt x="725782" y="2160678"/>
                  <a:pt x="172484" y="1536000"/>
                  <a:pt x="4198" y="742880"/>
                </a:cubicBezTo>
                <a:cubicBezTo>
                  <a:pt x="248250" y="1210277"/>
                  <a:pt x="456205" y="1649601"/>
                  <a:pt x="932867" y="1924493"/>
                </a:cubicBezTo>
                <a:cubicBezTo>
                  <a:pt x="1158949" y="1666327"/>
                  <a:pt x="1108304" y="1211645"/>
                  <a:pt x="1037607" y="857226"/>
                </a:cubicBezTo>
                <a:cubicBezTo>
                  <a:pt x="1222371" y="1153446"/>
                  <a:pt x="1266767" y="1586023"/>
                  <a:pt x="1138710" y="2026621"/>
                </a:cubicBezTo>
                <a:cubicBezTo>
                  <a:pt x="1250538" y="2109256"/>
                  <a:pt x="1570304" y="2252254"/>
                  <a:pt x="1646038" y="2198532"/>
                </a:cubicBezTo>
                <a:cubicBezTo>
                  <a:pt x="1690527" y="1476450"/>
                  <a:pt x="1904067" y="874481"/>
                  <a:pt x="1900430" y="0"/>
                </a:cubicBezTo>
                <a:cubicBezTo>
                  <a:pt x="1976693" y="192349"/>
                  <a:pt x="2015482" y="645373"/>
                  <a:pt x="1971873" y="986216"/>
                </a:cubicBezTo>
                <a:cubicBezTo>
                  <a:pt x="1947436" y="1177213"/>
                  <a:pt x="1846749" y="1657958"/>
                  <a:pt x="1826002" y="2060385"/>
                </a:cubicBezTo>
                <a:cubicBezTo>
                  <a:pt x="1811014" y="2351099"/>
                  <a:pt x="1951043" y="3007770"/>
                  <a:pt x="2001533" y="3046321"/>
                </a:cubicBezTo>
                <a:cubicBezTo>
                  <a:pt x="2041794" y="3055338"/>
                  <a:pt x="2575349" y="2567047"/>
                  <a:pt x="2591546" y="2519916"/>
                </a:cubicBezTo>
                <a:cubicBezTo>
                  <a:pt x="2482423" y="2107858"/>
                  <a:pt x="2569814" y="1503293"/>
                  <a:pt x="2857733" y="1291762"/>
                </a:cubicBezTo>
                <a:cubicBezTo>
                  <a:pt x="2648315" y="1639496"/>
                  <a:pt x="2663487" y="2195777"/>
                  <a:pt x="2750848" y="2383091"/>
                </a:cubicBezTo>
                <a:cubicBezTo>
                  <a:pt x="3066810" y="2282983"/>
                  <a:pt x="3503085" y="1513118"/>
                  <a:pt x="3638574" y="1124252"/>
                </a:cubicBezTo>
                <a:cubicBezTo>
                  <a:pt x="3492704" y="2254009"/>
                  <a:pt x="2460505" y="2814271"/>
                  <a:pt x="2166244" y="3370521"/>
                </a:cubicBezTo>
                <a:cubicBezTo>
                  <a:pt x="2148523" y="3519377"/>
                  <a:pt x="2147251" y="3667825"/>
                  <a:pt x="2121509" y="3808660"/>
                </a:cubicBezTo>
                <a:cubicBezTo>
                  <a:pt x="2452144" y="3808286"/>
                  <a:pt x="3159362" y="3298984"/>
                  <a:pt x="3261397" y="3094074"/>
                </a:cubicBezTo>
                <a:cubicBezTo>
                  <a:pt x="3262702" y="3429094"/>
                  <a:pt x="2493987" y="3820258"/>
                  <a:pt x="2138356" y="4030951"/>
                </a:cubicBezTo>
                <a:cubicBezTo>
                  <a:pt x="2116438" y="4040371"/>
                  <a:pt x="2182753" y="4334539"/>
                  <a:pt x="2176877" y="4476307"/>
                </a:cubicBezTo>
                <a:cubicBezTo>
                  <a:pt x="2170659" y="4477332"/>
                  <a:pt x="2168451" y="4490390"/>
                  <a:pt x="2162233" y="4491415"/>
                </a:cubicBezTo>
                <a:lnTo>
                  <a:pt x="1687779" y="449235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椭圆 20"/>
          <p:cNvSpPr>
            <a:spLocks noChangeAspect="1"/>
          </p:cNvSpPr>
          <p:nvPr/>
        </p:nvSpPr>
        <p:spPr>
          <a:xfrm>
            <a:off x="5818941" y="160460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椭圆 21"/>
          <p:cNvSpPr>
            <a:spLocks noChangeAspect="1"/>
          </p:cNvSpPr>
          <p:nvPr/>
        </p:nvSpPr>
        <p:spPr>
          <a:xfrm>
            <a:off x="7311202" y="254932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椭圆 22"/>
          <p:cNvSpPr>
            <a:spLocks noChangeAspect="1"/>
          </p:cNvSpPr>
          <p:nvPr/>
        </p:nvSpPr>
        <p:spPr>
          <a:xfrm>
            <a:off x="4251497" y="2230671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椭圆 23"/>
          <p:cNvSpPr>
            <a:spLocks noChangeAspect="1"/>
          </p:cNvSpPr>
          <p:nvPr/>
        </p:nvSpPr>
        <p:spPr>
          <a:xfrm>
            <a:off x="4199367" y="4084589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椭圆 24"/>
          <p:cNvSpPr>
            <a:spLocks noChangeAspect="1"/>
          </p:cNvSpPr>
          <p:nvPr/>
        </p:nvSpPr>
        <p:spPr>
          <a:xfrm>
            <a:off x="7069021" y="4206462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椭圆 25"/>
          <p:cNvSpPr>
            <a:spLocks noChangeAspect="1"/>
          </p:cNvSpPr>
          <p:nvPr/>
        </p:nvSpPr>
        <p:spPr>
          <a:xfrm>
            <a:off x="6610723" y="2728065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椭圆 26"/>
          <p:cNvSpPr>
            <a:spLocks noChangeAspect="1"/>
          </p:cNvSpPr>
          <p:nvPr/>
        </p:nvSpPr>
        <p:spPr>
          <a:xfrm>
            <a:off x="5134772" y="2362728"/>
            <a:ext cx="484363" cy="484362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椭圆 27"/>
          <p:cNvSpPr>
            <a:spLocks noChangeAspect="1"/>
          </p:cNvSpPr>
          <p:nvPr/>
        </p:nvSpPr>
        <p:spPr>
          <a:xfrm>
            <a:off x="6081316" y="339707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椭圆 28"/>
          <p:cNvSpPr>
            <a:spLocks noChangeAspect="1"/>
          </p:cNvSpPr>
          <p:nvPr/>
        </p:nvSpPr>
        <p:spPr>
          <a:xfrm>
            <a:off x="7034334" y="3328326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椭圆 29"/>
          <p:cNvSpPr>
            <a:spLocks noChangeAspect="1"/>
          </p:cNvSpPr>
          <p:nvPr/>
        </p:nvSpPr>
        <p:spPr>
          <a:xfrm>
            <a:off x="5772855" y="2847089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椭圆 30"/>
          <p:cNvSpPr>
            <a:spLocks noChangeAspect="1"/>
          </p:cNvSpPr>
          <p:nvPr/>
        </p:nvSpPr>
        <p:spPr>
          <a:xfrm>
            <a:off x="4918655" y="3225458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椭圆 31"/>
          <p:cNvSpPr>
            <a:spLocks noChangeAspect="1"/>
          </p:cNvSpPr>
          <p:nvPr/>
        </p:nvSpPr>
        <p:spPr>
          <a:xfrm>
            <a:off x="4776953" y="396428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椭圆 32"/>
          <p:cNvSpPr>
            <a:spLocks noChangeAspect="1"/>
          </p:cNvSpPr>
          <p:nvPr/>
        </p:nvSpPr>
        <p:spPr>
          <a:xfrm>
            <a:off x="5416051" y="4487740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椭圆 33"/>
          <p:cNvSpPr>
            <a:spLocks noChangeAspect="1"/>
          </p:cNvSpPr>
          <p:nvPr/>
        </p:nvSpPr>
        <p:spPr>
          <a:xfrm>
            <a:off x="6196981" y="4206462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椭圆 34"/>
          <p:cNvSpPr>
            <a:spLocks noChangeAspect="1"/>
          </p:cNvSpPr>
          <p:nvPr/>
        </p:nvSpPr>
        <p:spPr>
          <a:xfrm>
            <a:off x="6565172" y="4884854"/>
            <a:ext cx="242181" cy="24218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1207756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13"/>
          <p:cNvSpPr txBox="1"/>
          <p:nvPr/>
        </p:nvSpPr>
        <p:spPr>
          <a:xfrm>
            <a:off x="1207756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207756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13"/>
          <p:cNvSpPr txBox="1"/>
          <p:nvPr/>
        </p:nvSpPr>
        <p:spPr>
          <a:xfrm>
            <a:off x="1207756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6" name="TextBox 13"/>
          <p:cNvSpPr txBox="1"/>
          <p:nvPr/>
        </p:nvSpPr>
        <p:spPr>
          <a:xfrm>
            <a:off x="8394991" y="1899597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13"/>
          <p:cNvSpPr txBox="1"/>
          <p:nvPr/>
        </p:nvSpPr>
        <p:spPr>
          <a:xfrm>
            <a:off x="8394991" y="2230671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58" name="TextBox 13"/>
          <p:cNvSpPr txBox="1"/>
          <p:nvPr/>
        </p:nvSpPr>
        <p:spPr>
          <a:xfrm>
            <a:off x="8394991" y="4267195"/>
            <a:ext cx="1415094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13"/>
          <p:cNvSpPr txBox="1"/>
          <p:nvPr/>
        </p:nvSpPr>
        <p:spPr>
          <a:xfrm>
            <a:off x="8394991" y="4598269"/>
            <a:ext cx="2723194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defTabSz="1216817">
              <a:spcBef>
                <a:spcPct val="20000"/>
              </a:spcBef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prstClr val="white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dirty="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9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utoShape 3"/>
          <p:cNvSpPr>
            <a:spLocks/>
          </p:cNvSpPr>
          <p:nvPr/>
        </p:nvSpPr>
        <p:spPr bwMode="auto">
          <a:xfrm>
            <a:off x="3806930" y="1632431"/>
            <a:ext cx="932433" cy="823595"/>
          </a:xfrm>
          <a:custGeom>
            <a:avLst/>
            <a:gdLst>
              <a:gd name="T0" fmla="*/ 10886 w 21600"/>
              <a:gd name="T1" fmla="*/ 341 h 21600"/>
              <a:gd name="T2" fmla="*/ 10886 w 21600"/>
              <a:gd name="T3" fmla="*/ 0 h 21600"/>
              <a:gd name="T4" fmla="*/ 10800 w 21600"/>
              <a:gd name="T5" fmla="*/ 171 h 21600"/>
              <a:gd name="T6" fmla="*/ 10714 w 21600"/>
              <a:gd name="T7" fmla="*/ 0 h 21600"/>
              <a:gd name="T8" fmla="*/ 10714 w 21600"/>
              <a:gd name="T9" fmla="*/ 341 h 21600"/>
              <a:gd name="T10" fmla="*/ 0 w 21600"/>
              <a:gd name="T11" fmla="*/ 21600 h 21600"/>
              <a:gd name="T12" fmla="*/ 21600 w 21600"/>
              <a:gd name="T13" fmla="*/ 21600 h 21600"/>
              <a:gd name="T14" fmla="*/ 10886 w 21600"/>
              <a:gd name="T15" fmla="*/ 341 h 21600"/>
              <a:gd name="T16" fmla="*/ 10886 w 21600"/>
              <a:gd name="T17" fmla="*/ 3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AutoShape 4"/>
          <p:cNvSpPr>
            <a:spLocks/>
          </p:cNvSpPr>
          <p:nvPr/>
        </p:nvSpPr>
        <p:spPr bwMode="auto">
          <a:xfrm>
            <a:off x="3325378" y="2502274"/>
            <a:ext cx="1896151" cy="835574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6167 w 21600"/>
              <a:gd name="T5" fmla="*/ 0 h 21600"/>
              <a:gd name="T6" fmla="*/ 5432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AutoShape 5"/>
          <p:cNvSpPr>
            <a:spLocks/>
          </p:cNvSpPr>
          <p:nvPr/>
        </p:nvSpPr>
        <p:spPr bwMode="auto">
          <a:xfrm>
            <a:off x="2848119" y="3368835"/>
            <a:ext cx="2851281" cy="83108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AutoShape 6"/>
          <p:cNvSpPr>
            <a:spLocks/>
          </p:cNvSpPr>
          <p:nvPr/>
        </p:nvSpPr>
        <p:spPr bwMode="auto">
          <a:xfrm>
            <a:off x="2366567" y="4235395"/>
            <a:ext cx="3820521" cy="83632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1915073" y="5102704"/>
            <a:ext cx="4721054" cy="788405"/>
          </a:xfrm>
          <a:custGeom>
            <a:avLst/>
            <a:gdLst>
              <a:gd name="T0" fmla="*/ 0 w 21600"/>
              <a:gd name="T1" fmla="*/ 21600 h 21600"/>
              <a:gd name="T2" fmla="*/ 10783 w 21600"/>
              <a:gd name="T3" fmla="*/ 21600 h 21600"/>
              <a:gd name="T4" fmla="*/ 10817 w 21600"/>
              <a:gd name="T5" fmla="*/ 21600 h 21600"/>
              <a:gd name="T6" fmla="*/ 21600 w 21600"/>
              <a:gd name="T7" fmla="*/ 21600 h 21600"/>
              <a:gd name="T8" fmla="*/ 19540 w 21600"/>
              <a:gd name="T9" fmla="*/ 0 h 21600"/>
              <a:gd name="T10" fmla="*/ 2060 w 21600"/>
              <a:gd name="T11" fmla="*/ 0 h 21600"/>
              <a:gd name="T12" fmla="*/ 0 w 21600"/>
              <a:gd name="T13" fmla="*/ 21600 h 21600"/>
              <a:gd name="T14" fmla="*/ 0 w 21600"/>
              <a:gd name="T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6645" y="3444091"/>
            <a:ext cx="1473201" cy="2403476"/>
            <a:chOff x="711876" y="207651"/>
            <a:chExt cx="1473201" cy="2403476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627864" y="934726"/>
              <a:ext cx="241300" cy="258763"/>
            </a:xfrm>
            <a:custGeom>
              <a:avLst/>
              <a:gdLst>
                <a:gd name="T0" fmla="*/ 53 w 71"/>
                <a:gd name="T1" fmla="*/ 8 h 76"/>
                <a:gd name="T2" fmla="*/ 38 w 71"/>
                <a:gd name="T3" fmla="*/ 3 h 76"/>
                <a:gd name="T4" fmla="*/ 11 w 71"/>
                <a:gd name="T5" fmla="*/ 17 h 76"/>
                <a:gd name="T6" fmla="*/ 4 w 71"/>
                <a:gd name="T7" fmla="*/ 40 h 76"/>
                <a:gd name="T8" fmla="*/ 17 w 71"/>
                <a:gd name="T9" fmla="*/ 67 h 76"/>
                <a:gd name="T10" fmla="*/ 32 w 71"/>
                <a:gd name="T11" fmla="*/ 72 h 76"/>
                <a:gd name="T12" fmla="*/ 59 w 71"/>
                <a:gd name="T13" fmla="*/ 58 h 76"/>
                <a:gd name="T14" fmla="*/ 67 w 71"/>
                <a:gd name="T15" fmla="*/ 35 h 76"/>
                <a:gd name="T16" fmla="*/ 53 w 71"/>
                <a:gd name="T17" fmla="*/ 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662789" y="958539"/>
              <a:ext cx="176213" cy="190500"/>
            </a:xfrm>
            <a:custGeom>
              <a:avLst/>
              <a:gdLst>
                <a:gd name="T0" fmla="*/ 39 w 52"/>
                <a:gd name="T1" fmla="*/ 6 h 56"/>
                <a:gd name="T2" fmla="*/ 28 w 52"/>
                <a:gd name="T3" fmla="*/ 2 h 56"/>
                <a:gd name="T4" fmla="*/ 8 w 52"/>
                <a:gd name="T5" fmla="*/ 12 h 56"/>
                <a:gd name="T6" fmla="*/ 2 w 52"/>
                <a:gd name="T7" fmla="*/ 29 h 56"/>
                <a:gd name="T8" fmla="*/ 12 w 52"/>
                <a:gd name="T9" fmla="*/ 49 h 56"/>
                <a:gd name="T10" fmla="*/ 23 w 52"/>
                <a:gd name="T11" fmla="*/ 53 h 56"/>
                <a:gd name="T12" fmla="*/ 43 w 52"/>
                <a:gd name="T13" fmla="*/ 43 h 56"/>
                <a:gd name="T14" fmla="*/ 49 w 52"/>
                <a:gd name="T15" fmla="*/ 26 h 56"/>
                <a:gd name="T16" fmla="*/ 39 w 52"/>
                <a:gd name="T17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783314" y="888689"/>
              <a:ext cx="227013" cy="249238"/>
            </a:xfrm>
            <a:custGeom>
              <a:avLst/>
              <a:gdLst>
                <a:gd name="T0" fmla="*/ 19 w 67"/>
                <a:gd name="T1" fmla="*/ 5 h 74"/>
                <a:gd name="T2" fmla="*/ 34 w 67"/>
                <a:gd name="T3" fmla="*/ 2 h 74"/>
                <a:gd name="T4" fmla="*/ 60 w 67"/>
                <a:gd name="T5" fmla="*/ 19 h 74"/>
                <a:gd name="T6" fmla="*/ 65 w 67"/>
                <a:gd name="T7" fmla="*/ 43 h 74"/>
                <a:gd name="T8" fmla="*/ 48 w 67"/>
                <a:gd name="T9" fmla="*/ 69 h 74"/>
                <a:gd name="T10" fmla="*/ 33 w 67"/>
                <a:gd name="T11" fmla="*/ 72 h 74"/>
                <a:gd name="T12" fmla="*/ 7 w 67"/>
                <a:gd name="T13" fmla="*/ 55 h 74"/>
                <a:gd name="T14" fmla="*/ 2 w 67"/>
                <a:gd name="T15" fmla="*/ 31 h 74"/>
                <a:gd name="T16" fmla="*/ 19 w 67"/>
                <a:gd name="T17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813476" y="912501"/>
              <a:ext cx="166688" cy="182563"/>
            </a:xfrm>
            <a:custGeom>
              <a:avLst/>
              <a:gdLst>
                <a:gd name="T0" fmla="*/ 14 w 49"/>
                <a:gd name="T1" fmla="*/ 4 h 54"/>
                <a:gd name="T2" fmla="*/ 25 w 49"/>
                <a:gd name="T3" fmla="*/ 1 h 54"/>
                <a:gd name="T4" fmla="*/ 44 w 49"/>
                <a:gd name="T5" fmla="*/ 14 h 54"/>
                <a:gd name="T6" fmla="*/ 48 w 49"/>
                <a:gd name="T7" fmla="*/ 31 h 54"/>
                <a:gd name="T8" fmla="*/ 35 w 49"/>
                <a:gd name="T9" fmla="*/ 50 h 54"/>
                <a:gd name="T10" fmla="*/ 24 w 49"/>
                <a:gd name="T11" fmla="*/ 52 h 54"/>
                <a:gd name="T12" fmla="*/ 5 w 49"/>
                <a:gd name="T13" fmla="*/ 40 h 54"/>
                <a:gd name="T14" fmla="*/ 2 w 49"/>
                <a:gd name="T15" fmla="*/ 22 h 54"/>
                <a:gd name="T16" fmla="*/ 14 w 49"/>
                <a:gd name="T1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135739" y="1520514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142089" y="1995176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1183364" y="1358589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980164" y="1442726"/>
              <a:ext cx="254000" cy="639763"/>
            </a:xfrm>
            <a:custGeom>
              <a:avLst/>
              <a:gdLst>
                <a:gd name="T0" fmla="*/ 72 w 75"/>
                <a:gd name="T1" fmla="*/ 3 h 189"/>
                <a:gd name="T2" fmla="*/ 63 w 75"/>
                <a:gd name="T3" fmla="*/ 189 h 189"/>
                <a:gd name="T4" fmla="*/ 0 w 75"/>
                <a:gd name="T5" fmla="*/ 175 h 189"/>
                <a:gd name="T6" fmla="*/ 40 w 75"/>
                <a:gd name="T7" fmla="*/ 10 h 189"/>
                <a:gd name="T8" fmla="*/ 72 w 75"/>
                <a:gd name="T9" fmla="*/ 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1424664" y="1457014"/>
              <a:ext cx="254000" cy="625475"/>
            </a:xfrm>
            <a:custGeom>
              <a:avLst/>
              <a:gdLst>
                <a:gd name="T0" fmla="*/ 3 w 75"/>
                <a:gd name="T1" fmla="*/ 3 h 185"/>
                <a:gd name="T2" fmla="*/ 12 w 75"/>
                <a:gd name="T3" fmla="*/ 185 h 185"/>
                <a:gd name="T4" fmla="*/ 75 w 75"/>
                <a:gd name="T5" fmla="*/ 171 h 185"/>
                <a:gd name="T6" fmla="*/ 35 w 75"/>
                <a:gd name="T7" fmla="*/ 6 h 185"/>
                <a:gd name="T8" fmla="*/ 3 w 75"/>
                <a:gd name="T9" fmla="*/ 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1264326" y="1523689"/>
              <a:ext cx="136525" cy="406400"/>
            </a:xfrm>
            <a:custGeom>
              <a:avLst/>
              <a:gdLst>
                <a:gd name="T0" fmla="*/ 28 w 86"/>
                <a:gd name="T1" fmla="*/ 0 h 256"/>
                <a:gd name="T2" fmla="*/ 7 w 86"/>
                <a:gd name="T3" fmla="*/ 45 h 256"/>
                <a:gd name="T4" fmla="*/ 28 w 86"/>
                <a:gd name="T5" fmla="*/ 67 h 256"/>
                <a:gd name="T6" fmla="*/ 0 w 86"/>
                <a:gd name="T7" fmla="*/ 214 h 256"/>
                <a:gd name="T8" fmla="*/ 43 w 86"/>
                <a:gd name="T9" fmla="*/ 254 h 256"/>
                <a:gd name="T10" fmla="*/ 43 w 86"/>
                <a:gd name="T11" fmla="*/ 256 h 256"/>
                <a:gd name="T12" fmla="*/ 43 w 86"/>
                <a:gd name="T13" fmla="*/ 256 h 256"/>
                <a:gd name="T14" fmla="*/ 45 w 86"/>
                <a:gd name="T15" fmla="*/ 256 h 256"/>
                <a:gd name="T16" fmla="*/ 45 w 86"/>
                <a:gd name="T17" fmla="*/ 254 h 256"/>
                <a:gd name="T18" fmla="*/ 86 w 86"/>
                <a:gd name="T19" fmla="*/ 214 h 256"/>
                <a:gd name="T20" fmla="*/ 60 w 86"/>
                <a:gd name="T21" fmla="*/ 67 h 256"/>
                <a:gd name="T22" fmla="*/ 82 w 86"/>
                <a:gd name="T23" fmla="*/ 45 h 256"/>
                <a:gd name="T24" fmla="*/ 60 w 86"/>
                <a:gd name="T25" fmla="*/ 0 h 256"/>
                <a:gd name="T26" fmla="*/ 43 w 86"/>
                <a:gd name="T27" fmla="*/ 3 h 256"/>
                <a:gd name="T28" fmla="*/ 28 w 86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1329414" y="1395101"/>
              <a:ext cx="187325" cy="214313"/>
            </a:xfrm>
            <a:custGeom>
              <a:avLst/>
              <a:gdLst>
                <a:gd name="T0" fmla="*/ 46 w 55"/>
                <a:gd name="T1" fmla="*/ 0 h 63"/>
                <a:gd name="T2" fmla="*/ 0 w 55"/>
                <a:gd name="T3" fmla="*/ 39 h 63"/>
                <a:gd name="T4" fmla="*/ 17 w 55"/>
                <a:gd name="T5" fmla="*/ 62 h 63"/>
                <a:gd name="T6" fmla="*/ 55 w 55"/>
                <a:gd name="T7" fmla="*/ 9 h 63"/>
                <a:gd name="T8" fmla="*/ 46 w 5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881739" y="1988826"/>
              <a:ext cx="125413" cy="107950"/>
            </a:xfrm>
            <a:custGeom>
              <a:avLst/>
              <a:gdLst>
                <a:gd name="T0" fmla="*/ 31 w 37"/>
                <a:gd name="T1" fmla="*/ 32 h 32"/>
                <a:gd name="T2" fmla="*/ 21 w 37"/>
                <a:gd name="T3" fmla="*/ 14 h 32"/>
                <a:gd name="T4" fmla="*/ 0 w 37"/>
                <a:gd name="T5" fmla="*/ 8 h 32"/>
                <a:gd name="T6" fmla="*/ 0 w 37"/>
                <a:gd name="T7" fmla="*/ 1 h 32"/>
                <a:gd name="T8" fmla="*/ 26 w 37"/>
                <a:gd name="T9" fmla="*/ 8 h 32"/>
                <a:gd name="T10" fmla="*/ 37 w 37"/>
                <a:gd name="T11" fmla="*/ 31 h 32"/>
                <a:gd name="T12" fmla="*/ 31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792839" y="1855476"/>
              <a:ext cx="166688" cy="234950"/>
            </a:xfrm>
            <a:custGeom>
              <a:avLst/>
              <a:gdLst>
                <a:gd name="T0" fmla="*/ 12 w 49"/>
                <a:gd name="T1" fmla="*/ 0 h 69"/>
                <a:gd name="T2" fmla="*/ 3 w 49"/>
                <a:gd name="T3" fmla="*/ 51 h 69"/>
                <a:gd name="T4" fmla="*/ 25 w 49"/>
                <a:gd name="T5" fmla="*/ 67 h 69"/>
                <a:gd name="T6" fmla="*/ 44 w 49"/>
                <a:gd name="T7" fmla="*/ 58 h 69"/>
                <a:gd name="T8" fmla="*/ 29 w 49"/>
                <a:gd name="T9" fmla="*/ 44 h 69"/>
                <a:gd name="T10" fmla="*/ 36 w 49"/>
                <a:gd name="T11" fmla="*/ 38 h 69"/>
                <a:gd name="T12" fmla="*/ 39 w 49"/>
                <a:gd name="T13" fmla="*/ 50 h 69"/>
                <a:gd name="T14" fmla="*/ 46 w 49"/>
                <a:gd name="T15" fmla="*/ 48 h 69"/>
                <a:gd name="T16" fmla="*/ 44 w 49"/>
                <a:gd name="T17" fmla="*/ 26 h 69"/>
                <a:gd name="T18" fmla="*/ 38 w 49"/>
                <a:gd name="T19" fmla="*/ 0 h 69"/>
                <a:gd name="T20" fmla="*/ 12 w 49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37289" y="1947551"/>
              <a:ext cx="104775" cy="122238"/>
            </a:xfrm>
            <a:custGeom>
              <a:avLst/>
              <a:gdLst>
                <a:gd name="T0" fmla="*/ 24 w 31"/>
                <a:gd name="T1" fmla="*/ 36 h 36"/>
                <a:gd name="T2" fmla="*/ 31 w 31"/>
                <a:gd name="T3" fmla="*/ 31 h 36"/>
                <a:gd name="T4" fmla="*/ 16 w 31"/>
                <a:gd name="T5" fmla="*/ 17 h 36"/>
                <a:gd name="T6" fmla="*/ 23 w 31"/>
                <a:gd name="T7" fmla="*/ 11 h 36"/>
                <a:gd name="T8" fmla="*/ 9 w 31"/>
                <a:gd name="T9" fmla="*/ 0 h 36"/>
                <a:gd name="T10" fmla="*/ 2 w 31"/>
                <a:gd name="T11" fmla="*/ 20 h 36"/>
                <a:gd name="T12" fmla="*/ 24 w 31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16651" y="1988826"/>
              <a:ext cx="92075" cy="134938"/>
            </a:xfrm>
            <a:custGeom>
              <a:avLst/>
              <a:gdLst>
                <a:gd name="T0" fmla="*/ 0 w 27"/>
                <a:gd name="T1" fmla="*/ 40 h 40"/>
                <a:gd name="T2" fmla="*/ 3 w 27"/>
                <a:gd name="T3" fmla="*/ 13 h 40"/>
                <a:gd name="T4" fmla="*/ 27 w 27"/>
                <a:gd name="T5" fmla="*/ 1 h 40"/>
                <a:gd name="T6" fmla="*/ 26 w 27"/>
                <a:gd name="T7" fmla="*/ 8 h 40"/>
                <a:gd name="T8" fmla="*/ 9 w 27"/>
                <a:gd name="T9" fmla="*/ 16 h 40"/>
                <a:gd name="T10" fmla="*/ 7 w 27"/>
                <a:gd name="T11" fmla="*/ 40 h 40"/>
                <a:gd name="T12" fmla="*/ 0 w 2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108751" y="2482539"/>
              <a:ext cx="193675" cy="128588"/>
            </a:xfrm>
            <a:custGeom>
              <a:avLst/>
              <a:gdLst>
                <a:gd name="T0" fmla="*/ 52 w 57"/>
                <a:gd name="T1" fmla="*/ 0 h 38"/>
                <a:gd name="T2" fmla="*/ 57 w 57"/>
                <a:gd name="T3" fmla="*/ 20 h 38"/>
                <a:gd name="T4" fmla="*/ 6 w 57"/>
                <a:gd name="T5" fmla="*/ 38 h 38"/>
                <a:gd name="T6" fmla="*/ 39 w 57"/>
                <a:gd name="T7" fmla="*/ 15 h 38"/>
                <a:gd name="T8" fmla="*/ 33 w 57"/>
                <a:gd name="T9" fmla="*/ 0 h 38"/>
                <a:gd name="T10" fmla="*/ 52 w 5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43701" y="2461901"/>
              <a:ext cx="179388" cy="101600"/>
            </a:xfrm>
            <a:custGeom>
              <a:avLst/>
              <a:gdLst>
                <a:gd name="T0" fmla="*/ 21 w 53"/>
                <a:gd name="T1" fmla="*/ 3 h 30"/>
                <a:gd name="T2" fmla="*/ 19 w 53"/>
                <a:gd name="T3" fmla="*/ 12 h 30"/>
                <a:gd name="T4" fmla="*/ 53 w 53"/>
                <a:gd name="T5" fmla="*/ 30 h 30"/>
                <a:gd name="T6" fmla="*/ 0 w 53"/>
                <a:gd name="T7" fmla="*/ 27 h 30"/>
                <a:gd name="T8" fmla="*/ 0 w 53"/>
                <a:gd name="T9" fmla="*/ 9 h 30"/>
                <a:gd name="T10" fmla="*/ 13 w 53"/>
                <a:gd name="T11" fmla="*/ 0 h 30"/>
                <a:gd name="T12" fmla="*/ 21 w 53"/>
                <a:gd name="T13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142089" y="2112651"/>
              <a:ext cx="160338" cy="387350"/>
            </a:xfrm>
            <a:custGeom>
              <a:avLst/>
              <a:gdLst>
                <a:gd name="T0" fmla="*/ 0 w 47"/>
                <a:gd name="T1" fmla="*/ 4 h 114"/>
                <a:gd name="T2" fmla="*/ 21 w 47"/>
                <a:gd name="T3" fmla="*/ 114 h 114"/>
                <a:gd name="T4" fmla="*/ 47 w 47"/>
                <a:gd name="T5" fmla="*/ 114 h 114"/>
                <a:gd name="T6" fmla="*/ 42 w 47"/>
                <a:gd name="T7" fmla="*/ 0 h 114"/>
                <a:gd name="T8" fmla="*/ 0 w 47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808839" y="1131576"/>
              <a:ext cx="376238" cy="627063"/>
            </a:xfrm>
            <a:custGeom>
              <a:avLst/>
              <a:gdLst>
                <a:gd name="T0" fmla="*/ 4 w 111"/>
                <a:gd name="T1" fmla="*/ 124 h 185"/>
                <a:gd name="T2" fmla="*/ 31 w 111"/>
                <a:gd name="T3" fmla="*/ 100 h 185"/>
                <a:gd name="T4" fmla="*/ 47 w 111"/>
                <a:gd name="T5" fmla="*/ 0 h 185"/>
                <a:gd name="T6" fmla="*/ 82 w 111"/>
                <a:gd name="T7" fmla="*/ 21 h 185"/>
                <a:gd name="T8" fmla="*/ 60 w 111"/>
                <a:gd name="T9" fmla="*/ 86 h 185"/>
                <a:gd name="T10" fmla="*/ 96 w 111"/>
                <a:gd name="T11" fmla="*/ 82 h 185"/>
                <a:gd name="T12" fmla="*/ 101 w 111"/>
                <a:gd name="T13" fmla="*/ 103 h 185"/>
                <a:gd name="T14" fmla="*/ 109 w 111"/>
                <a:gd name="T15" fmla="*/ 113 h 185"/>
                <a:gd name="T16" fmla="*/ 101 w 111"/>
                <a:gd name="T17" fmla="*/ 128 h 185"/>
                <a:gd name="T18" fmla="*/ 101 w 111"/>
                <a:gd name="T19" fmla="*/ 154 h 185"/>
                <a:gd name="T20" fmla="*/ 94 w 111"/>
                <a:gd name="T21" fmla="*/ 180 h 185"/>
                <a:gd name="T22" fmla="*/ 69 w 111"/>
                <a:gd name="T23" fmla="*/ 182 h 185"/>
                <a:gd name="T24" fmla="*/ 15 w 111"/>
                <a:gd name="T25" fmla="*/ 167 h 185"/>
                <a:gd name="T26" fmla="*/ 4 w 111"/>
                <a:gd name="T27" fmla="*/ 12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1150026" y="1395101"/>
              <a:ext cx="188913" cy="214313"/>
            </a:xfrm>
            <a:custGeom>
              <a:avLst/>
              <a:gdLst>
                <a:gd name="T0" fmla="*/ 10 w 56"/>
                <a:gd name="T1" fmla="*/ 0 h 63"/>
                <a:gd name="T2" fmla="*/ 56 w 56"/>
                <a:gd name="T3" fmla="*/ 39 h 63"/>
                <a:gd name="T4" fmla="*/ 38 w 56"/>
                <a:gd name="T5" fmla="*/ 62 h 63"/>
                <a:gd name="T6" fmla="*/ 0 w 56"/>
                <a:gd name="T7" fmla="*/ 9 h 63"/>
                <a:gd name="T8" fmla="*/ 10 w 56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40464" y="556901"/>
              <a:ext cx="984250" cy="930275"/>
            </a:xfrm>
            <a:custGeom>
              <a:avLst/>
              <a:gdLst>
                <a:gd name="T0" fmla="*/ 8 w 290"/>
                <a:gd name="T1" fmla="*/ 19 h 275"/>
                <a:gd name="T2" fmla="*/ 31 w 290"/>
                <a:gd name="T3" fmla="*/ 228 h 275"/>
                <a:gd name="T4" fmla="*/ 243 w 290"/>
                <a:gd name="T5" fmla="*/ 240 h 275"/>
                <a:gd name="T6" fmla="*/ 290 w 290"/>
                <a:gd name="T7" fmla="*/ 35 h 275"/>
                <a:gd name="T8" fmla="*/ 168 w 290"/>
                <a:gd name="T9" fmla="*/ 8 h 275"/>
                <a:gd name="T10" fmla="*/ 168 w 290"/>
                <a:gd name="T11" fmla="*/ 2 h 275"/>
                <a:gd name="T12" fmla="*/ 150 w 290"/>
                <a:gd name="T13" fmla="*/ 4 h 275"/>
                <a:gd name="T14" fmla="*/ 133 w 290"/>
                <a:gd name="T15" fmla="*/ 0 h 275"/>
                <a:gd name="T16" fmla="*/ 133 w 290"/>
                <a:gd name="T17" fmla="*/ 6 h 275"/>
                <a:gd name="T18" fmla="*/ 8 w 290"/>
                <a:gd name="T19" fmla="*/ 1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4914" y="509276"/>
              <a:ext cx="909638" cy="527050"/>
            </a:xfrm>
            <a:custGeom>
              <a:avLst/>
              <a:gdLst>
                <a:gd name="T0" fmla="*/ 0 w 268"/>
                <a:gd name="T1" fmla="*/ 140 h 156"/>
                <a:gd name="T2" fmla="*/ 82 w 268"/>
                <a:gd name="T3" fmla="*/ 56 h 156"/>
                <a:gd name="T4" fmla="*/ 193 w 268"/>
                <a:gd name="T5" fmla="*/ 63 h 156"/>
                <a:gd name="T6" fmla="*/ 265 w 268"/>
                <a:gd name="T7" fmla="*/ 156 h 156"/>
                <a:gd name="T8" fmla="*/ 267 w 268"/>
                <a:gd name="T9" fmla="*/ 39 h 156"/>
                <a:gd name="T10" fmla="*/ 267 w 268"/>
                <a:gd name="T11" fmla="*/ 18 h 156"/>
                <a:gd name="T12" fmla="*/ 236 w 268"/>
                <a:gd name="T13" fmla="*/ 12 h 156"/>
                <a:gd name="T14" fmla="*/ 139 w 268"/>
                <a:gd name="T15" fmla="*/ 34 h 156"/>
                <a:gd name="T16" fmla="*/ 45 w 268"/>
                <a:gd name="T17" fmla="*/ 0 h 156"/>
                <a:gd name="T18" fmla="*/ 14 w 268"/>
                <a:gd name="T19" fmla="*/ 3 h 156"/>
                <a:gd name="T20" fmla="*/ 12 w 268"/>
                <a:gd name="T21" fmla="*/ 24 h 156"/>
                <a:gd name="T22" fmla="*/ 0 w 268"/>
                <a:gd name="T23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799189" y="207651"/>
              <a:ext cx="1141413" cy="828675"/>
            </a:xfrm>
            <a:custGeom>
              <a:avLst/>
              <a:gdLst>
                <a:gd name="T0" fmla="*/ 15 w 336"/>
                <a:gd name="T1" fmla="*/ 228 h 245"/>
                <a:gd name="T2" fmla="*/ 27 w 336"/>
                <a:gd name="T3" fmla="*/ 230 h 245"/>
                <a:gd name="T4" fmla="*/ 55 w 336"/>
                <a:gd name="T5" fmla="*/ 131 h 245"/>
                <a:gd name="T6" fmla="*/ 123 w 336"/>
                <a:gd name="T7" fmla="*/ 136 h 245"/>
                <a:gd name="T8" fmla="*/ 203 w 336"/>
                <a:gd name="T9" fmla="*/ 141 h 245"/>
                <a:gd name="T10" fmla="*/ 271 w 336"/>
                <a:gd name="T11" fmla="*/ 144 h 245"/>
                <a:gd name="T12" fmla="*/ 287 w 336"/>
                <a:gd name="T13" fmla="*/ 245 h 245"/>
                <a:gd name="T14" fmla="*/ 299 w 336"/>
                <a:gd name="T15" fmla="*/ 244 h 245"/>
                <a:gd name="T16" fmla="*/ 327 w 336"/>
                <a:gd name="T17" fmla="*/ 129 h 245"/>
                <a:gd name="T18" fmla="*/ 1 w 336"/>
                <a:gd name="T19" fmla="*/ 110 h 245"/>
                <a:gd name="T20" fmla="*/ 15 w 336"/>
                <a:gd name="T21" fmla="*/ 22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1173839" y="1179201"/>
              <a:ext cx="349250" cy="179388"/>
            </a:xfrm>
            <a:custGeom>
              <a:avLst/>
              <a:gdLst>
                <a:gd name="T0" fmla="*/ 4 w 103"/>
                <a:gd name="T1" fmla="*/ 16 h 53"/>
                <a:gd name="T2" fmla="*/ 103 w 103"/>
                <a:gd name="T3" fmla="*/ 0 h 53"/>
                <a:gd name="T4" fmla="*/ 85 w 103"/>
                <a:gd name="T5" fmla="*/ 45 h 53"/>
                <a:gd name="T6" fmla="*/ 15 w 103"/>
                <a:gd name="T7" fmla="*/ 40 h 53"/>
                <a:gd name="T8" fmla="*/ 4 w 103"/>
                <a:gd name="T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1272264" y="1310964"/>
              <a:ext cx="134938" cy="38100"/>
            </a:xfrm>
            <a:custGeom>
              <a:avLst/>
              <a:gdLst>
                <a:gd name="T0" fmla="*/ 40 w 40"/>
                <a:gd name="T1" fmla="*/ 10 h 11"/>
                <a:gd name="T2" fmla="*/ 0 w 40"/>
                <a:gd name="T3" fmla="*/ 6 h 11"/>
                <a:gd name="T4" fmla="*/ 11 w 40"/>
                <a:gd name="T5" fmla="*/ 1 h 11"/>
                <a:gd name="T6" fmla="*/ 17 w 40"/>
                <a:gd name="T7" fmla="*/ 3 h 11"/>
                <a:gd name="T8" fmla="*/ 27 w 40"/>
                <a:gd name="T9" fmla="*/ 0 h 11"/>
                <a:gd name="T10" fmla="*/ 40 w 40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183364" y="1179201"/>
              <a:ext cx="339725" cy="98425"/>
            </a:xfrm>
            <a:custGeom>
              <a:avLst/>
              <a:gdLst>
                <a:gd name="T0" fmla="*/ 1 w 100"/>
                <a:gd name="T1" fmla="*/ 16 h 29"/>
                <a:gd name="T2" fmla="*/ 100 w 100"/>
                <a:gd name="T3" fmla="*/ 0 h 29"/>
                <a:gd name="T4" fmla="*/ 97 w 100"/>
                <a:gd name="T5" fmla="*/ 22 h 29"/>
                <a:gd name="T6" fmla="*/ 67 w 100"/>
                <a:gd name="T7" fmla="*/ 27 h 29"/>
                <a:gd name="T8" fmla="*/ 1 w 100"/>
                <a:gd name="T9" fmla="*/ 25 h 29"/>
                <a:gd name="T10" fmla="*/ 1 w 100"/>
                <a:gd name="T11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329414" y="377514"/>
              <a:ext cx="584200" cy="287338"/>
            </a:xfrm>
            <a:custGeom>
              <a:avLst/>
              <a:gdLst>
                <a:gd name="T0" fmla="*/ 0 w 172"/>
                <a:gd name="T1" fmla="*/ 1 h 85"/>
                <a:gd name="T2" fmla="*/ 149 w 172"/>
                <a:gd name="T3" fmla="*/ 85 h 85"/>
                <a:gd name="T4" fmla="*/ 99 w 172"/>
                <a:gd name="T5" fmla="*/ 36 h 85"/>
                <a:gd name="T6" fmla="*/ 0 w 172"/>
                <a:gd name="T7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284964" y="1077601"/>
              <a:ext cx="31750" cy="36513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350051" y="1080776"/>
              <a:ext cx="30163" cy="38100"/>
            </a:xfrm>
            <a:custGeom>
              <a:avLst/>
              <a:gdLst>
                <a:gd name="T0" fmla="*/ 5 w 9"/>
                <a:gd name="T1" fmla="*/ 0 h 11"/>
                <a:gd name="T2" fmla="*/ 9 w 9"/>
                <a:gd name="T3" fmla="*/ 6 h 11"/>
                <a:gd name="T4" fmla="*/ 4 w 9"/>
                <a:gd name="T5" fmla="*/ 11 h 11"/>
                <a:gd name="T6" fmla="*/ 0 w 9"/>
                <a:gd name="T7" fmla="*/ 5 h 11"/>
                <a:gd name="T8" fmla="*/ 5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037314" y="1944376"/>
              <a:ext cx="128588" cy="68263"/>
            </a:xfrm>
            <a:custGeom>
              <a:avLst/>
              <a:gdLst>
                <a:gd name="T0" fmla="*/ 11 w 81"/>
                <a:gd name="T1" fmla="*/ 8 h 43"/>
                <a:gd name="T2" fmla="*/ 0 w 81"/>
                <a:gd name="T3" fmla="*/ 32 h 43"/>
                <a:gd name="T4" fmla="*/ 81 w 81"/>
                <a:gd name="T5" fmla="*/ 43 h 43"/>
                <a:gd name="T6" fmla="*/ 77 w 81"/>
                <a:gd name="T7" fmla="*/ 0 h 43"/>
                <a:gd name="T8" fmla="*/ 11 w 81"/>
                <a:gd name="T9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075414" y="718826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1421489" y="739464"/>
              <a:ext cx="179388" cy="77788"/>
            </a:xfrm>
            <a:custGeom>
              <a:avLst/>
              <a:gdLst>
                <a:gd name="T0" fmla="*/ 0 w 53"/>
                <a:gd name="T1" fmla="*/ 19 h 23"/>
                <a:gd name="T2" fmla="*/ 53 w 53"/>
                <a:gd name="T3" fmla="*/ 21 h 23"/>
                <a:gd name="T4" fmla="*/ 50 w 53"/>
                <a:gd name="T5" fmla="*/ 23 h 23"/>
                <a:gd name="T6" fmla="*/ 3 w 53"/>
                <a:gd name="T7" fmla="*/ 21 h 23"/>
                <a:gd name="T8" fmla="*/ 0 w 53"/>
                <a:gd name="T9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789664" y="1496701"/>
              <a:ext cx="349250" cy="385763"/>
            </a:xfrm>
            <a:custGeom>
              <a:avLst/>
              <a:gdLst>
                <a:gd name="T0" fmla="*/ 95 w 103"/>
                <a:gd name="T1" fmla="*/ 0 h 114"/>
                <a:gd name="T2" fmla="*/ 7 w 103"/>
                <a:gd name="T3" fmla="*/ 114 h 114"/>
                <a:gd name="T4" fmla="*/ 48 w 103"/>
                <a:gd name="T5" fmla="*/ 113 h 114"/>
                <a:gd name="T6" fmla="*/ 92 w 103"/>
                <a:gd name="T7" fmla="*/ 36 h 114"/>
                <a:gd name="T8" fmla="*/ 95 w 103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711876" y="2106301"/>
              <a:ext cx="396875" cy="342900"/>
            </a:xfrm>
            <a:custGeom>
              <a:avLst/>
              <a:gdLst>
                <a:gd name="T0" fmla="*/ 99 w 117"/>
                <a:gd name="T1" fmla="*/ 0 h 101"/>
                <a:gd name="T2" fmla="*/ 14 w 117"/>
                <a:gd name="T3" fmla="*/ 4 h 101"/>
                <a:gd name="T4" fmla="*/ 1 w 117"/>
                <a:gd name="T5" fmla="*/ 18 h 101"/>
                <a:gd name="T6" fmla="*/ 4 w 117"/>
                <a:gd name="T7" fmla="*/ 88 h 101"/>
                <a:gd name="T8" fmla="*/ 18 w 117"/>
                <a:gd name="T9" fmla="*/ 101 h 101"/>
                <a:gd name="T10" fmla="*/ 103 w 117"/>
                <a:gd name="T11" fmla="*/ 97 h 101"/>
                <a:gd name="T12" fmla="*/ 116 w 117"/>
                <a:gd name="T13" fmla="*/ 83 h 101"/>
                <a:gd name="T14" fmla="*/ 113 w 117"/>
                <a:gd name="T15" fmla="*/ 13 h 101"/>
                <a:gd name="T16" fmla="*/ 99 w 117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9189" y="2103126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35 w 35"/>
                <a:gd name="T3" fmla="*/ 0 h 19"/>
                <a:gd name="T4" fmla="*/ 35 w 35"/>
                <a:gd name="T5" fmla="*/ 17 h 19"/>
                <a:gd name="T6" fmla="*/ 0 w 35"/>
                <a:gd name="T7" fmla="*/ 19 h 19"/>
                <a:gd name="T8" fmla="*/ 0 w 3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969051" y="2085664"/>
              <a:ext cx="55563" cy="34925"/>
            </a:xfrm>
            <a:custGeom>
              <a:avLst/>
              <a:gdLst>
                <a:gd name="T0" fmla="*/ 0 w 35"/>
                <a:gd name="T1" fmla="*/ 3 h 22"/>
                <a:gd name="T2" fmla="*/ 35 w 35"/>
                <a:gd name="T3" fmla="*/ 0 h 22"/>
                <a:gd name="T4" fmla="*/ 35 w 35"/>
                <a:gd name="T5" fmla="*/ 20 h 22"/>
                <a:gd name="T6" fmla="*/ 0 w 35"/>
                <a:gd name="T7" fmla="*/ 22 h 22"/>
                <a:gd name="T8" fmla="*/ 0 w 35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 cap="flat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756326" y="2174564"/>
              <a:ext cx="93663" cy="236538"/>
            </a:xfrm>
            <a:custGeom>
              <a:avLst/>
              <a:gdLst>
                <a:gd name="T0" fmla="*/ 1 w 28"/>
                <a:gd name="T1" fmla="*/ 0 h 70"/>
                <a:gd name="T2" fmla="*/ 3 w 28"/>
                <a:gd name="T3" fmla="*/ 65 h 70"/>
                <a:gd name="T4" fmla="*/ 28 w 28"/>
                <a:gd name="T5" fmla="*/ 67 h 70"/>
                <a:gd name="T6" fmla="*/ 13 w 28"/>
                <a:gd name="T7" fmla="*/ 50 h 70"/>
                <a:gd name="T8" fmla="*/ 1 w 28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332589" y="2112651"/>
              <a:ext cx="169863" cy="387350"/>
            </a:xfrm>
            <a:custGeom>
              <a:avLst/>
              <a:gdLst>
                <a:gd name="T0" fmla="*/ 47 w 50"/>
                <a:gd name="T1" fmla="*/ 4 h 114"/>
                <a:gd name="T2" fmla="*/ 27 w 50"/>
                <a:gd name="T3" fmla="*/ 114 h 114"/>
                <a:gd name="T4" fmla="*/ 0 w 50"/>
                <a:gd name="T5" fmla="*/ 114 h 114"/>
                <a:gd name="T6" fmla="*/ 5 w 50"/>
                <a:gd name="T7" fmla="*/ 0 h 114"/>
                <a:gd name="T8" fmla="*/ 47 w 50"/>
                <a:gd name="T9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508801" y="1122051"/>
              <a:ext cx="68263" cy="74613"/>
            </a:xfrm>
            <a:custGeom>
              <a:avLst/>
              <a:gdLst>
                <a:gd name="T0" fmla="*/ 20 w 20"/>
                <a:gd name="T1" fmla="*/ 21 h 22"/>
                <a:gd name="T2" fmla="*/ 0 w 20"/>
                <a:gd name="T3" fmla="*/ 2 h 22"/>
                <a:gd name="T4" fmla="*/ 0 w 20"/>
                <a:gd name="T5" fmla="*/ 5 h 22"/>
                <a:gd name="T6" fmla="*/ 16 w 20"/>
                <a:gd name="T7" fmla="*/ 22 h 22"/>
                <a:gd name="T8" fmla="*/ 20 w 20"/>
                <a:gd name="T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1078589" y="841064"/>
              <a:ext cx="509588" cy="209550"/>
            </a:xfrm>
            <a:custGeom>
              <a:avLst/>
              <a:gdLst>
                <a:gd name="T0" fmla="*/ 146 w 150"/>
                <a:gd name="T1" fmla="*/ 62 h 62"/>
                <a:gd name="T2" fmla="*/ 97 w 150"/>
                <a:gd name="T3" fmla="*/ 53 h 62"/>
                <a:gd name="T4" fmla="*/ 112 w 150"/>
                <a:gd name="T5" fmla="*/ 10 h 62"/>
                <a:gd name="T6" fmla="*/ 147 w 150"/>
                <a:gd name="T7" fmla="*/ 25 h 62"/>
                <a:gd name="T8" fmla="*/ 146 w 150"/>
                <a:gd name="T9" fmla="*/ 62 h 62"/>
                <a:gd name="T10" fmla="*/ 2 w 150"/>
                <a:gd name="T11" fmla="*/ 52 h 62"/>
                <a:gd name="T12" fmla="*/ 51 w 150"/>
                <a:gd name="T13" fmla="*/ 50 h 62"/>
                <a:gd name="T14" fmla="*/ 42 w 150"/>
                <a:gd name="T15" fmla="*/ 6 h 62"/>
                <a:gd name="T16" fmla="*/ 5 w 150"/>
                <a:gd name="T17" fmla="*/ 15 h 62"/>
                <a:gd name="T18" fmla="*/ 2 w 150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1115101" y="895039"/>
              <a:ext cx="438150" cy="146050"/>
            </a:xfrm>
            <a:custGeom>
              <a:avLst/>
              <a:gdLst>
                <a:gd name="T0" fmla="*/ 122 w 129"/>
                <a:gd name="T1" fmla="*/ 43 h 43"/>
                <a:gd name="T2" fmla="*/ 100 w 129"/>
                <a:gd name="T3" fmla="*/ 40 h 43"/>
                <a:gd name="T4" fmla="*/ 97 w 129"/>
                <a:gd name="T5" fmla="*/ 26 h 43"/>
                <a:gd name="T6" fmla="*/ 114 w 129"/>
                <a:gd name="T7" fmla="*/ 7 h 43"/>
                <a:gd name="T8" fmla="*/ 128 w 129"/>
                <a:gd name="T9" fmla="*/ 28 h 43"/>
                <a:gd name="T10" fmla="*/ 122 w 129"/>
                <a:gd name="T11" fmla="*/ 43 h 43"/>
                <a:gd name="T12" fmla="*/ 17 w 129"/>
                <a:gd name="T13" fmla="*/ 0 h 43"/>
                <a:gd name="T14" fmla="*/ 31 w 129"/>
                <a:gd name="T15" fmla="*/ 22 h 43"/>
                <a:gd name="T16" fmla="*/ 27 w 129"/>
                <a:gd name="T17" fmla="*/ 35 h 43"/>
                <a:gd name="T18" fmla="*/ 4 w 129"/>
                <a:gd name="T19" fmla="*/ 36 h 43"/>
                <a:gd name="T20" fmla="*/ 0 w 129"/>
                <a:gd name="T21" fmla="*/ 20 h 43"/>
                <a:gd name="T22" fmla="*/ 17 w 129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99226" y="922026"/>
              <a:ext cx="60325" cy="36513"/>
            </a:xfrm>
            <a:custGeom>
              <a:avLst/>
              <a:gdLst>
                <a:gd name="T0" fmla="*/ 1 w 18"/>
                <a:gd name="T1" fmla="*/ 2 h 11"/>
                <a:gd name="T2" fmla="*/ 18 w 18"/>
                <a:gd name="T3" fmla="*/ 3 h 11"/>
                <a:gd name="T4" fmla="*/ 18 w 18"/>
                <a:gd name="T5" fmla="*/ 11 h 11"/>
                <a:gd name="T6" fmla="*/ 0 w 18"/>
                <a:gd name="T7" fmla="*/ 9 h 11"/>
                <a:gd name="T8" fmla="*/ 1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1424664" y="949014"/>
              <a:ext cx="60325" cy="33338"/>
            </a:xfrm>
            <a:custGeom>
              <a:avLst/>
              <a:gdLst>
                <a:gd name="T0" fmla="*/ 1 w 18"/>
                <a:gd name="T1" fmla="*/ 1 h 10"/>
                <a:gd name="T2" fmla="*/ 18 w 18"/>
                <a:gd name="T3" fmla="*/ 3 h 10"/>
                <a:gd name="T4" fmla="*/ 18 w 18"/>
                <a:gd name="T5" fmla="*/ 10 h 10"/>
                <a:gd name="T6" fmla="*/ 0 w 18"/>
                <a:gd name="T7" fmla="*/ 9 h 10"/>
                <a:gd name="T8" fmla="*/ 1 w 18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1221464" y="255276"/>
              <a:ext cx="125413" cy="119063"/>
            </a:xfrm>
            <a:custGeom>
              <a:avLst/>
              <a:gdLst>
                <a:gd name="T0" fmla="*/ 66 w 79"/>
                <a:gd name="T1" fmla="*/ 75 h 75"/>
                <a:gd name="T2" fmla="*/ 0 w 79"/>
                <a:gd name="T3" fmla="*/ 23 h 75"/>
                <a:gd name="T4" fmla="*/ 21 w 79"/>
                <a:gd name="T5" fmla="*/ 4 h 75"/>
                <a:gd name="T6" fmla="*/ 55 w 79"/>
                <a:gd name="T7" fmla="*/ 43 h 75"/>
                <a:gd name="T8" fmla="*/ 51 w 79"/>
                <a:gd name="T9" fmla="*/ 0 h 75"/>
                <a:gd name="T10" fmla="*/ 79 w 79"/>
                <a:gd name="T11" fmla="*/ 2 h 75"/>
                <a:gd name="T12" fmla="*/ 66 w 7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502451" y="1501464"/>
              <a:ext cx="377825" cy="222250"/>
            </a:xfrm>
            <a:custGeom>
              <a:avLst/>
              <a:gdLst>
                <a:gd name="T0" fmla="*/ 9 w 111"/>
                <a:gd name="T1" fmla="*/ 0 h 66"/>
                <a:gd name="T2" fmla="*/ 107 w 111"/>
                <a:gd name="T3" fmla="*/ 0 h 66"/>
                <a:gd name="T4" fmla="*/ 111 w 111"/>
                <a:gd name="T5" fmla="*/ 66 h 66"/>
                <a:gd name="T6" fmla="*/ 10 w 111"/>
                <a:gd name="T7" fmla="*/ 33 h 66"/>
                <a:gd name="T8" fmla="*/ 9 w 111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1958064" y="1430026"/>
              <a:ext cx="155575" cy="307975"/>
            </a:xfrm>
            <a:custGeom>
              <a:avLst/>
              <a:gdLst>
                <a:gd name="T0" fmla="*/ 32 w 46"/>
                <a:gd name="T1" fmla="*/ 2 h 91"/>
                <a:gd name="T2" fmla="*/ 19 w 46"/>
                <a:gd name="T3" fmla="*/ 8 h 91"/>
                <a:gd name="T4" fmla="*/ 18 w 46"/>
                <a:gd name="T5" fmla="*/ 10 h 91"/>
                <a:gd name="T6" fmla="*/ 18 w 46"/>
                <a:gd name="T7" fmla="*/ 14 h 91"/>
                <a:gd name="T8" fmla="*/ 22 w 46"/>
                <a:gd name="T9" fmla="*/ 19 h 91"/>
                <a:gd name="T10" fmla="*/ 31 w 46"/>
                <a:gd name="T11" fmla="*/ 19 h 91"/>
                <a:gd name="T12" fmla="*/ 31 w 46"/>
                <a:gd name="T13" fmla="*/ 22 h 91"/>
                <a:gd name="T14" fmla="*/ 8 w 46"/>
                <a:gd name="T15" fmla="*/ 27 h 91"/>
                <a:gd name="T16" fmla="*/ 5 w 46"/>
                <a:gd name="T17" fmla="*/ 37 h 91"/>
                <a:gd name="T18" fmla="*/ 7 w 46"/>
                <a:gd name="T19" fmla="*/ 41 h 91"/>
                <a:gd name="T20" fmla="*/ 7 w 46"/>
                <a:gd name="T21" fmla="*/ 41 h 91"/>
                <a:gd name="T22" fmla="*/ 43 w 46"/>
                <a:gd name="T23" fmla="*/ 39 h 91"/>
                <a:gd name="T24" fmla="*/ 44 w 46"/>
                <a:gd name="T25" fmla="*/ 42 h 91"/>
                <a:gd name="T26" fmla="*/ 10 w 46"/>
                <a:gd name="T27" fmla="*/ 46 h 91"/>
                <a:gd name="T28" fmla="*/ 7 w 46"/>
                <a:gd name="T29" fmla="*/ 57 h 91"/>
                <a:gd name="T30" fmla="*/ 9 w 46"/>
                <a:gd name="T31" fmla="*/ 64 h 91"/>
                <a:gd name="T32" fmla="*/ 46 w 46"/>
                <a:gd name="T33" fmla="*/ 65 h 91"/>
                <a:gd name="T34" fmla="*/ 46 w 46"/>
                <a:gd name="T35" fmla="*/ 67 h 91"/>
                <a:gd name="T36" fmla="*/ 22 w 46"/>
                <a:gd name="T37" fmla="*/ 70 h 91"/>
                <a:gd name="T38" fmla="*/ 19 w 46"/>
                <a:gd name="T39" fmla="*/ 77 h 91"/>
                <a:gd name="T40" fmla="*/ 20 w 46"/>
                <a:gd name="T41" fmla="*/ 82 h 91"/>
                <a:gd name="T42" fmla="*/ 23 w 46"/>
                <a:gd name="T43" fmla="*/ 86 h 91"/>
                <a:gd name="T44" fmla="*/ 23 w 46"/>
                <a:gd name="T45" fmla="*/ 91 h 91"/>
                <a:gd name="T46" fmla="*/ 15 w 46"/>
                <a:gd name="T47" fmla="*/ 85 h 91"/>
                <a:gd name="T48" fmla="*/ 14 w 46"/>
                <a:gd name="T49" fmla="*/ 76 h 91"/>
                <a:gd name="T50" fmla="*/ 16 w 46"/>
                <a:gd name="T51" fmla="*/ 70 h 91"/>
                <a:gd name="T52" fmla="*/ 5 w 46"/>
                <a:gd name="T53" fmla="*/ 68 h 91"/>
                <a:gd name="T54" fmla="*/ 2 w 46"/>
                <a:gd name="T55" fmla="*/ 57 h 91"/>
                <a:gd name="T56" fmla="*/ 4 w 46"/>
                <a:gd name="T57" fmla="*/ 45 h 91"/>
                <a:gd name="T58" fmla="*/ 4 w 46"/>
                <a:gd name="T59" fmla="*/ 45 h 91"/>
                <a:gd name="T60" fmla="*/ 0 w 46"/>
                <a:gd name="T61" fmla="*/ 36 h 91"/>
                <a:gd name="T62" fmla="*/ 4 w 46"/>
                <a:gd name="T63" fmla="*/ 24 h 91"/>
                <a:gd name="T64" fmla="*/ 15 w 46"/>
                <a:gd name="T65" fmla="*/ 19 h 91"/>
                <a:gd name="T66" fmla="*/ 13 w 46"/>
                <a:gd name="T67" fmla="*/ 14 h 91"/>
                <a:gd name="T68" fmla="*/ 14 w 46"/>
                <a:gd name="T69" fmla="*/ 10 h 91"/>
                <a:gd name="T70" fmla="*/ 17 w 46"/>
                <a:gd name="T71" fmla="*/ 6 h 91"/>
                <a:gd name="T72" fmla="*/ 32 w 46"/>
                <a:gd name="T73" fmla="*/ 0 h 91"/>
                <a:gd name="T74" fmla="*/ 32 w 46"/>
                <a:gd name="T7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56" name="直接连接符 55"/>
          <p:cNvCxnSpPr/>
          <p:nvPr/>
        </p:nvCxnSpPr>
        <p:spPr>
          <a:xfrm>
            <a:off x="4905364" y="2485054"/>
            <a:ext cx="66207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5335556" y="3325725"/>
            <a:ext cx="619052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858345" y="4194979"/>
            <a:ext cx="56677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34837" y="5041840"/>
            <a:ext cx="519124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718730" y="5822192"/>
            <a:ext cx="48073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4042080" y="189221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042079" y="2664270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042079" y="3501475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042079" y="4418694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042079" y="5224358"/>
            <a:ext cx="5547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974513" y="1860823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35556" y="2684274"/>
            <a:ext cx="587051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90770" y="3534808"/>
            <a:ext cx="5735313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272322" y="4398990"/>
            <a:ext cx="525376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18730" y="5201618"/>
            <a:ext cx="4942551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2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Oval 2"/>
          <p:cNvSpPr/>
          <p:nvPr/>
        </p:nvSpPr>
        <p:spPr>
          <a:xfrm>
            <a:off x="775423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432747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2087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784361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7472896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154458" y="1565349"/>
            <a:ext cx="2181014" cy="2180730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itle 20"/>
          <p:cNvSpPr txBox="1">
            <a:spLocks/>
          </p:cNvSpPr>
          <p:nvPr/>
        </p:nvSpPr>
        <p:spPr>
          <a:xfrm>
            <a:off x="1299894" y="4157531"/>
            <a:ext cx="867681" cy="507697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01</a:t>
            </a:r>
            <a:r>
              <a:rPr lang="en-US" sz="2999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10" name="Title 20"/>
          <p:cNvSpPr txBox="1">
            <a:spLocks/>
          </p:cNvSpPr>
          <p:nvPr/>
        </p:nvSpPr>
        <p:spPr>
          <a:xfrm>
            <a:off x="4553186" y="417944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02 </a:t>
            </a:r>
          </a:p>
        </p:txBody>
      </p:sp>
      <p:sp>
        <p:nvSpPr>
          <p:cNvPr id="11" name="Title 20"/>
          <p:cNvSpPr txBox="1">
            <a:spLocks/>
          </p:cNvSpPr>
          <p:nvPr/>
        </p:nvSpPr>
        <p:spPr>
          <a:xfrm>
            <a:off x="7889286" y="416980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03 </a:t>
            </a:r>
          </a:p>
        </p:txBody>
      </p:sp>
      <p:sp>
        <p:nvSpPr>
          <p:cNvPr id="12" name="Title 20"/>
          <p:cNvSpPr txBox="1">
            <a:spLocks/>
          </p:cNvSpPr>
          <p:nvPr/>
        </p:nvSpPr>
        <p:spPr>
          <a:xfrm>
            <a:off x="1277574" y="5121487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04 </a:t>
            </a: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4516434" y="5128079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05 </a:t>
            </a:r>
          </a:p>
        </p:txBody>
      </p:sp>
      <p:sp>
        <p:nvSpPr>
          <p:cNvPr id="14" name="Title 20"/>
          <p:cNvSpPr txBox="1">
            <a:spLocks/>
          </p:cNvSpPr>
          <p:nvPr/>
        </p:nvSpPr>
        <p:spPr>
          <a:xfrm>
            <a:off x="7866964" y="5118436"/>
            <a:ext cx="867681" cy="477048"/>
          </a:xfrm>
          <a:prstGeom prst="rect">
            <a:avLst/>
          </a:prstGeom>
        </p:spPr>
        <p:txBody>
          <a:bodyPr vert="horz" lIns="45714" tIns="22857" rIns="45714" bIns="22857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en-US" sz="28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/>
                <a:sym typeface="Arial" panose="020B0604020202020204" pitchFamily="34" charset="0"/>
              </a:rPr>
              <a:t>06 </a:t>
            </a:r>
          </a:p>
        </p:txBody>
      </p:sp>
      <p:cxnSp>
        <p:nvCxnSpPr>
          <p:cNvPr id="15" name="Straight Connector 41"/>
          <p:cNvCxnSpPr/>
          <p:nvPr/>
        </p:nvCxnSpPr>
        <p:spPr>
          <a:xfrm rot="16200000" flipV="1">
            <a:off x="35627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0"/>
          <p:cNvCxnSpPr/>
          <p:nvPr/>
        </p:nvCxnSpPr>
        <p:spPr>
          <a:xfrm rot="16200000" flipV="1">
            <a:off x="6930548" y="5026458"/>
            <a:ext cx="1767610" cy="29755"/>
          </a:xfrm>
          <a:prstGeom prst="line">
            <a:avLst/>
          </a:prstGeom>
          <a:ln w="127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reeform 91"/>
          <p:cNvSpPr>
            <a:spLocks noChangeArrowheads="1"/>
          </p:cNvSpPr>
          <p:nvPr/>
        </p:nvSpPr>
        <p:spPr bwMode="auto">
          <a:xfrm>
            <a:off x="1351084" y="2029388"/>
            <a:ext cx="906812" cy="1137644"/>
          </a:xfrm>
          <a:custGeom>
            <a:avLst/>
            <a:gdLst>
              <a:gd name="T0" fmla="*/ 192 w 937"/>
              <a:gd name="T1" fmla="*/ 452 h 1171"/>
              <a:gd name="T2" fmla="*/ 192 w 937"/>
              <a:gd name="T3" fmla="*/ 702 h 1171"/>
              <a:gd name="T4" fmla="*/ 744 w 937"/>
              <a:gd name="T5" fmla="*/ 702 h 1171"/>
              <a:gd name="T6" fmla="*/ 744 w 937"/>
              <a:gd name="T7" fmla="*/ 452 h 1171"/>
              <a:gd name="T8" fmla="*/ 744 w 937"/>
              <a:gd name="T9" fmla="*/ 702 h 1171"/>
              <a:gd name="T10" fmla="*/ 694 w 937"/>
              <a:gd name="T11" fmla="*/ 744 h 1171"/>
              <a:gd name="T12" fmla="*/ 552 w 937"/>
              <a:gd name="T13" fmla="*/ 961 h 1171"/>
              <a:gd name="T14" fmla="*/ 476 w 937"/>
              <a:gd name="T15" fmla="*/ 1028 h 1171"/>
              <a:gd name="T16" fmla="*/ 401 w 937"/>
              <a:gd name="T17" fmla="*/ 978 h 1171"/>
              <a:gd name="T18" fmla="*/ 384 w 937"/>
              <a:gd name="T19" fmla="*/ 878 h 1171"/>
              <a:gd name="T20" fmla="*/ 142 w 937"/>
              <a:gd name="T21" fmla="*/ 744 h 1171"/>
              <a:gd name="T22" fmla="*/ 0 w 937"/>
              <a:gd name="T23" fmla="*/ 1062 h 1171"/>
              <a:gd name="T24" fmla="*/ 66 w 937"/>
              <a:gd name="T25" fmla="*/ 1062 h 1171"/>
              <a:gd name="T26" fmla="*/ 317 w 937"/>
              <a:gd name="T27" fmla="*/ 1170 h 1171"/>
              <a:gd name="T28" fmla="*/ 384 w 937"/>
              <a:gd name="T29" fmla="*/ 1062 h 1171"/>
              <a:gd name="T30" fmla="*/ 501 w 937"/>
              <a:gd name="T31" fmla="*/ 1095 h 1171"/>
              <a:gd name="T32" fmla="*/ 618 w 937"/>
              <a:gd name="T33" fmla="*/ 1011 h 1171"/>
              <a:gd name="T34" fmla="*/ 869 w 937"/>
              <a:gd name="T35" fmla="*/ 1170 h 1171"/>
              <a:gd name="T36" fmla="*/ 903 w 937"/>
              <a:gd name="T37" fmla="*/ 1095 h 1171"/>
              <a:gd name="T38" fmla="*/ 936 w 937"/>
              <a:gd name="T39" fmla="*/ 878 h 1171"/>
              <a:gd name="T40" fmla="*/ 744 w 937"/>
              <a:gd name="T41" fmla="*/ 192 h 1171"/>
              <a:gd name="T42" fmla="*/ 409 w 937"/>
              <a:gd name="T43" fmla="*/ 376 h 1171"/>
              <a:gd name="T44" fmla="*/ 309 w 937"/>
              <a:gd name="T45" fmla="*/ 359 h 1171"/>
              <a:gd name="T46" fmla="*/ 460 w 937"/>
              <a:gd name="T47" fmla="*/ 0 h 1171"/>
              <a:gd name="T48" fmla="*/ 376 w 937"/>
              <a:gd name="T49" fmla="*/ 192 h 1171"/>
              <a:gd name="T50" fmla="*/ 301 w 937"/>
              <a:gd name="T51" fmla="*/ 192 h 1171"/>
              <a:gd name="T52" fmla="*/ 376 w 937"/>
              <a:gd name="T53" fmla="*/ 192 h 1171"/>
              <a:gd name="T54" fmla="*/ 460 w 937"/>
              <a:gd name="T55" fmla="*/ 151 h 1171"/>
              <a:gd name="T56" fmla="*/ 460 w 937"/>
              <a:gd name="T57" fmla="*/ 234 h 1171"/>
              <a:gd name="T58" fmla="*/ 627 w 937"/>
              <a:gd name="T59" fmla="*/ 192 h 1171"/>
              <a:gd name="T60" fmla="*/ 543 w 937"/>
              <a:gd name="T61" fmla="*/ 192 h 1171"/>
              <a:gd name="T62" fmla="*/ 627 w 937"/>
              <a:gd name="T63" fmla="*/ 192 h 1171"/>
              <a:gd name="T64" fmla="*/ 627 w 937"/>
              <a:gd name="T65" fmla="*/ 192 h 1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7" h="1171">
                <a:moveTo>
                  <a:pt x="66" y="577"/>
                </a:moveTo>
                <a:cubicBezTo>
                  <a:pt x="66" y="510"/>
                  <a:pt x="125" y="452"/>
                  <a:pt x="192" y="452"/>
                </a:cubicBezTo>
                <a:cubicBezTo>
                  <a:pt x="259" y="452"/>
                  <a:pt x="317" y="510"/>
                  <a:pt x="317" y="577"/>
                </a:cubicBezTo>
                <a:cubicBezTo>
                  <a:pt x="317" y="644"/>
                  <a:pt x="259" y="702"/>
                  <a:pt x="192" y="702"/>
                </a:cubicBezTo>
                <a:cubicBezTo>
                  <a:pt x="125" y="702"/>
                  <a:pt x="66" y="644"/>
                  <a:pt x="66" y="577"/>
                </a:cubicBezTo>
                <a:close/>
                <a:moveTo>
                  <a:pt x="744" y="702"/>
                </a:moveTo>
                <a:cubicBezTo>
                  <a:pt x="811" y="702"/>
                  <a:pt x="869" y="644"/>
                  <a:pt x="869" y="577"/>
                </a:cubicBezTo>
                <a:cubicBezTo>
                  <a:pt x="869" y="510"/>
                  <a:pt x="811" y="452"/>
                  <a:pt x="744" y="452"/>
                </a:cubicBezTo>
                <a:cubicBezTo>
                  <a:pt x="677" y="452"/>
                  <a:pt x="618" y="510"/>
                  <a:pt x="618" y="577"/>
                </a:cubicBezTo>
                <a:cubicBezTo>
                  <a:pt x="618" y="644"/>
                  <a:pt x="677" y="702"/>
                  <a:pt x="744" y="702"/>
                </a:cubicBezTo>
                <a:close/>
                <a:moveTo>
                  <a:pt x="802" y="744"/>
                </a:moveTo>
                <a:cubicBezTo>
                  <a:pt x="694" y="744"/>
                  <a:pt x="694" y="744"/>
                  <a:pt x="694" y="744"/>
                </a:cubicBezTo>
                <a:cubicBezTo>
                  <a:pt x="610" y="744"/>
                  <a:pt x="552" y="803"/>
                  <a:pt x="552" y="878"/>
                </a:cubicBezTo>
                <a:cubicBezTo>
                  <a:pt x="552" y="961"/>
                  <a:pt x="552" y="961"/>
                  <a:pt x="552" y="961"/>
                </a:cubicBezTo>
                <a:cubicBezTo>
                  <a:pt x="552" y="970"/>
                  <a:pt x="552" y="978"/>
                  <a:pt x="543" y="978"/>
                </a:cubicBezTo>
                <a:cubicBezTo>
                  <a:pt x="476" y="1028"/>
                  <a:pt x="476" y="1028"/>
                  <a:pt x="476" y="1028"/>
                </a:cubicBezTo>
                <a:cubicBezTo>
                  <a:pt x="468" y="1028"/>
                  <a:pt x="468" y="1028"/>
                  <a:pt x="460" y="1028"/>
                </a:cubicBezTo>
                <a:cubicBezTo>
                  <a:pt x="401" y="978"/>
                  <a:pt x="401" y="978"/>
                  <a:pt x="401" y="978"/>
                </a:cubicBezTo>
                <a:cubicBezTo>
                  <a:pt x="393" y="978"/>
                  <a:pt x="384" y="970"/>
                  <a:pt x="384" y="961"/>
                </a:cubicBezTo>
                <a:cubicBezTo>
                  <a:pt x="384" y="878"/>
                  <a:pt x="384" y="878"/>
                  <a:pt x="384" y="878"/>
                </a:cubicBezTo>
                <a:cubicBezTo>
                  <a:pt x="384" y="803"/>
                  <a:pt x="326" y="744"/>
                  <a:pt x="251" y="744"/>
                </a:cubicBezTo>
                <a:cubicBezTo>
                  <a:pt x="142" y="744"/>
                  <a:pt x="142" y="744"/>
                  <a:pt x="142" y="744"/>
                </a:cubicBezTo>
                <a:cubicBezTo>
                  <a:pt x="58" y="744"/>
                  <a:pt x="0" y="803"/>
                  <a:pt x="0" y="878"/>
                </a:cubicBezTo>
                <a:cubicBezTo>
                  <a:pt x="0" y="1062"/>
                  <a:pt x="0" y="1062"/>
                  <a:pt x="0" y="1062"/>
                </a:cubicBezTo>
                <a:cubicBezTo>
                  <a:pt x="0" y="1078"/>
                  <a:pt x="16" y="1095"/>
                  <a:pt x="33" y="1095"/>
                </a:cubicBezTo>
                <a:cubicBezTo>
                  <a:pt x="50" y="1095"/>
                  <a:pt x="66" y="1078"/>
                  <a:pt x="66" y="1062"/>
                </a:cubicBezTo>
                <a:cubicBezTo>
                  <a:pt x="66" y="1170"/>
                  <a:pt x="66" y="1170"/>
                  <a:pt x="66" y="1170"/>
                </a:cubicBezTo>
                <a:cubicBezTo>
                  <a:pt x="317" y="1170"/>
                  <a:pt x="317" y="1170"/>
                  <a:pt x="317" y="1170"/>
                </a:cubicBezTo>
                <a:cubicBezTo>
                  <a:pt x="317" y="1011"/>
                  <a:pt x="317" y="1011"/>
                  <a:pt x="317" y="1011"/>
                </a:cubicBezTo>
                <a:cubicBezTo>
                  <a:pt x="384" y="1062"/>
                  <a:pt x="384" y="1062"/>
                  <a:pt x="384" y="1062"/>
                </a:cubicBezTo>
                <a:cubicBezTo>
                  <a:pt x="443" y="1095"/>
                  <a:pt x="443" y="1095"/>
                  <a:pt x="443" y="1095"/>
                </a:cubicBezTo>
                <a:cubicBezTo>
                  <a:pt x="460" y="1104"/>
                  <a:pt x="485" y="1104"/>
                  <a:pt x="501" y="1095"/>
                </a:cubicBezTo>
                <a:cubicBezTo>
                  <a:pt x="552" y="1062"/>
                  <a:pt x="552" y="1062"/>
                  <a:pt x="552" y="1062"/>
                </a:cubicBezTo>
                <a:cubicBezTo>
                  <a:pt x="618" y="1011"/>
                  <a:pt x="618" y="1011"/>
                  <a:pt x="618" y="1011"/>
                </a:cubicBezTo>
                <a:cubicBezTo>
                  <a:pt x="618" y="1170"/>
                  <a:pt x="618" y="1170"/>
                  <a:pt x="618" y="1170"/>
                </a:cubicBezTo>
                <a:cubicBezTo>
                  <a:pt x="869" y="1170"/>
                  <a:pt x="869" y="1170"/>
                  <a:pt x="869" y="1170"/>
                </a:cubicBezTo>
                <a:cubicBezTo>
                  <a:pt x="869" y="1062"/>
                  <a:pt x="869" y="1062"/>
                  <a:pt x="869" y="1062"/>
                </a:cubicBezTo>
                <a:cubicBezTo>
                  <a:pt x="869" y="1078"/>
                  <a:pt x="886" y="1095"/>
                  <a:pt x="903" y="1095"/>
                </a:cubicBezTo>
                <a:cubicBezTo>
                  <a:pt x="919" y="1095"/>
                  <a:pt x="936" y="1078"/>
                  <a:pt x="936" y="1062"/>
                </a:cubicBezTo>
                <a:cubicBezTo>
                  <a:pt x="936" y="878"/>
                  <a:pt x="936" y="878"/>
                  <a:pt x="936" y="878"/>
                </a:cubicBezTo>
                <a:cubicBezTo>
                  <a:pt x="936" y="803"/>
                  <a:pt x="878" y="744"/>
                  <a:pt x="802" y="744"/>
                </a:cubicBezTo>
                <a:close/>
                <a:moveTo>
                  <a:pt x="744" y="192"/>
                </a:moveTo>
                <a:cubicBezTo>
                  <a:pt x="744" y="293"/>
                  <a:pt x="618" y="385"/>
                  <a:pt x="460" y="385"/>
                </a:cubicBezTo>
                <a:cubicBezTo>
                  <a:pt x="434" y="385"/>
                  <a:pt x="418" y="385"/>
                  <a:pt x="409" y="376"/>
                </a:cubicBezTo>
                <a:cubicBezTo>
                  <a:pt x="367" y="426"/>
                  <a:pt x="284" y="435"/>
                  <a:pt x="284" y="435"/>
                </a:cubicBezTo>
                <a:cubicBezTo>
                  <a:pt x="301" y="401"/>
                  <a:pt x="309" y="376"/>
                  <a:pt x="309" y="359"/>
                </a:cubicBezTo>
                <a:cubicBezTo>
                  <a:pt x="225" y="326"/>
                  <a:pt x="167" y="259"/>
                  <a:pt x="167" y="192"/>
                </a:cubicBezTo>
                <a:cubicBezTo>
                  <a:pt x="167" y="84"/>
                  <a:pt x="292" y="0"/>
                  <a:pt x="460" y="0"/>
                </a:cubicBezTo>
                <a:cubicBezTo>
                  <a:pt x="618" y="0"/>
                  <a:pt x="744" y="84"/>
                  <a:pt x="744" y="192"/>
                </a:cubicBezTo>
                <a:close/>
                <a:moveTo>
                  <a:pt x="376" y="192"/>
                </a:moveTo>
                <a:cubicBezTo>
                  <a:pt x="376" y="167"/>
                  <a:pt x="359" y="151"/>
                  <a:pt x="343" y="151"/>
                </a:cubicBezTo>
                <a:cubicBezTo>
                  <a:pt x="317" y="151"/>
                  <a:pt x="301" y="167"/>
                  <a:pt x="301" y="192"/>
                </a:cubicBezTo>
                <a:cubicBezTo>
                  <a:pt x="301" y="209"/>
                  <a:pt x="317" y="234"/>
                  <a:pt x="343" y="234"/>
                </a:cubicBezTo>
                <a:cubicBezTo>
                  <a:pt x="359" y="234"/>
                  <a:pt x="376" y="209"/>
                  <a:pt x="376" y="192"/>
                </a:cubicBezTo>
                <a:close/>
                <a:moveTo>
                  <a:pt x="501" y="192"/>
                </a:moveTo>
                <a:cubicBezTo>
                  <a:pt x="501" y="167"/>
                  <a:pt x="485" y="151"/>
                  <a:pt x="460" y="151"/>
                </a:cubicBezTo>
                <a:cubicBezTo>
                  <a:pt x="443" y="151"/>
                  <a:pt x="418" y="167"/>
                  <a:pt x="418" y="192"/>
                </a:cubicBezTo>
                <a:cubicBezTo>
                  <a:pt x="418" y="209"/>
                  <a:pt x="443" y="234"/>
                  <a:pt x="460" y="234"/>
                </a:cubicBezTo>
                <a:cubicBezTo>
                  <a:pt x="485" y="234"/>
                  <a:pt x="501" y="209"/>
                  <a:pt x="501" y="192"/>
                </a:cubicBezTo>
                <a:close/>
                <a:moveTo>
                  <a:pt x="627" y="192"/>
                </a:moveTo>
                <a:cubicBezTo>
                  <a:pt x="627" y="167"/>
                  <a:pt x="610" y="151"/>
                  <a:pt x="585" y="151"/>
                </a:cubicBezTo>
                <a:cubicBezTo>
                  <a:pt x="560" y="151"/>
                  <a:pt x="543" y="167"/>
                  <a:pt x="543" y="192"/>
                </a:cubicBezTo>
                <a:cubicBezTo>
                  <a:pt x="543" y="209"/>
                  <a:pt x="560" y="234"/>
                  <a:pt x="585" y="234"/>
                </a:cubicBezTo>
                <a:cubicBezTo>
                  <a:pt x="610" y="234"/>
                  <a:pt x="627" y="209"/>
                  <a:pt x="627" y="192"/>
                </a:cubicBezTo>
                <a:close/>
                <a:moveTo>
                  <a:pt x="627" y="192"/>
                </a:moveTo>
                <a:lnTo>
                  <a:pt x="627" y="1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7"/>
          <p:cNvSpPr>
            <a:spLocks noChangeAspect="1" noChangeArrowheads="1"/>
          </p:cNvSpPr>
          <p:nvPr/>
        </p:nvSpPr>
        <p:spPr bwMode="auto">
          <a:xfrm>
            <a:off x="3146867" y="2151295"/>
            <a:ext cx="723020" cy="1008291"/>
          </a:xfrm>
          <a:custGeom>
            <a:avLst/>
            <a:gdLst>
              <a:gd name="T0" fmla="*/ 326 w 503"/>
              <a:gd name="T1" fmla="*/ 142 h 703"/>
              <a:gd name="T2" fmla="*/ 168 w 503"/>
              <a:gd name="T3" fmla="*/ 142 h 703"/>
              <a:gd name="T4" fmla="*/ 168 w 503"/>
              <a:gd name="T5" fmla="*/ 134 h 703"/>
              <a:gd name="T6" fmla="*/ 184 w 503"/>
              <a:gd name="T7" fmla="*/ 125 h 703"/>
              <a:gd name="T8" fmla="*/ 310 w 503"/>
              <a:gd name="T9" fmla="*/ 125 h 703"/>
              <a:gd name="T10" fmla="*/ 343 w 503"/>
              <a:gd name="T11" fmla="*/ 0 h 703"/>
              <a:gd name="T12" fmla="*/ 151 w 503"/>
              <a:gd name="T13" fmla="*/ 0 h 703"/>
              <a:gd name="T14" fmla="*/ 176 w 503"/>
              <a:gd name="T15" fmla="*/ 125 h 703"/>
              <a:gd name="T16" fmla="*/ 67 w 503"/>
              <a:gd name="T17" fmla="*/ 67 h 703"/>
              <a:gd name="T18" fmla="*/ 75 w 503"/>
              <a:gd name="T19" fmla="*/ 84 h 703"/>
              <a:gd name="T20" fmla="*/ 168 w 503"/>
              <a:gd name="T21" fmla="*/ 134 h 703"/>
              <a:gd name="T22" fmla="*/ 92 w 503"/>
              <a:gd name="T23" fmla="*/ 134 h 703"/>
              <a:gd name="T24" fmla="*/ 84 w 503"/>
              <a:gd name="T25" fmla="*/ 142 h 703"/>
              <a:gd name="T26" fmla="*/ 126 w 503"/>
              <a:gd name="T27" fmla="*/ 159 h 703"/>
              <a:gd name="T28" fmla="*/ 151 w 503"/>
              <a:gd name="T29" fmla="*/ 151 h 703"/>
              <a:gd name="T30" fmla="*/ 0 w 503"/>
              <a:gd name="T31" fmla="*/ 460 h 703"/>
              <a:gd name="T32" fmla="*/ 251 w 503"/>
              <a:gd name="T33" fmla="*/ 702 h 703"/>
              <a:gd name="T34" fmla="*/ 502 w 503"/>
              <a:gd name="T35" fmla="*/ 452 h 703"/>
              <a:gd name="T36" fmla="*/ 326 w 503"/>
              <a:gd name="T37" fmla="*/ 142 h 703"/>
              <a:gd name="T38" fmla="*/ 318 w 503"/>
              <a:gd name="T39" fmla="*/ 535 h 703"/>
              <a:gd name="T40" fmla="*/ 276 w 503"/>
              <a:gd name="T41" fmla="*/ 560 h 703"/>
              <a:gd name="T42" fmla="*/ 276 w 503"/>
              <a:gd name="T43" fmla="*/ 602 h 703"/>
              <a:gd name="T44" fmla="*/ 234 w 503"/>
              <a:gd name="T45" fmla="*/ 602 h 703"/>
              <a:gd name="T46" fmla="*/ 226 w 503"/>
              <a:gd name="T47" fmla="*/ 560 h 703"/>
              <a:gd name="T48" fmla="*/ 176 w 503"/>
              <a:gd name="T49" fmla="*/ 535 h 703"/>
              <a:gd name="T50" fmla="*/ 151 w 503"/>
              <a:gd name="T51" fmla="*/ 485 h 703"/>
              <a:gd name="T52" fmla="*/ 151 w 503"/>
              <a:gd name="T53" fmla="*/ 468 h 703"/>
              <a:gd name="T54" fmla="*/ 193 w 503"/>
              <a:gd name="T55" fmla="*/ 468 h 703"/>
              <a:gd name="T56" fmla="*/ 193 w 503"/>
              <a:gd name="T57" fmla="*/ 476 h 703"/>
              <a:gd name="T58" fmla="*/ 209 w 503"/>
              <a:gd name="T59" fmla="*/ 510 h 703"/>
              <a:gd name="T60" fmla="*/ 251 w 503"/>
              <a:gd name="T61" fmla="*/ 527 h 703"/>
              <a:gd name="T62" fmla="*/ 293 w 503"/>
              <a:gd name="T63" fmla="*/ 510 h 703"/>
              <a:gd name="T64" fmla="*/ 310 w 503"/>
              <a:gd name="T65" fmla="*/ 476 h 703"/>
              <a:gd name="T66" fmla="*/ 293 w 503"/>
              <a:gd name="T67" fmla="*/ 443 h 703"/>
              <a:gd name="T68" fmla="*/ 243 w 503"/>
              <a:gd name="T69" fmla="*/ 426 h 703"/>
              <a:gd name="T70" fmla="*/ 184 w 503"/>
              <a:gd name="T71" fmla="*/ 393 h 703"/>
              <a:gd name="T72" fmla="*/ 159 w 503"/>
              <a:gd name="T73" fmla="*/ 351 h 703"/>
              <a:gd name="T74" fmla="*/ 184 w 503"/>
              <a:gd name="T75" fmla="*/ 293 h 703"/>
              <a:gd name="T76" fmla="*/ 226 w 503"/>
              <a:gd name="T77" fmla="*/ 276 h 703"/>
              <a:gd name="T78" fmla="*/ 226 w 503"/>
              <a:gd name="T79" fmla="*/ 234 h 703"/>
              <a:gd name="T80" fmla="*/ 268 w 503"/>
              <a:gd name="T81" fmla="*/ 234 h 703"/>
              <a:gd name="T82" fmla="*/ 268 w 503"/>
              <a:gd name="T83" fmla="*/ 267 h 703"/>
              <a:gd name="T84" fmla="*/ 318 w 503"/>
              <a:gd name="T85" fmla="*/ 293 h 703"/>
              <a:gd name="T86" fmla="*/ 343 w 503"/>
              <a:gd name="T87" fmla="*/ 351 h 703"/>
              <a:gd name="T88" fmla="*/ 301 w 503"/>
              <a:gd name="T89" fmla="*/ 351 h 703"/>
              <a:gd name="T90" fmla="*/ 284 w 503"/>
              <a:gd name="T91" fmla="*/ 318 h 703"/>
              <a:gd name="T92" fmla="*/ 251 w 503"/>
              <a:gd name="T93" fmla="*/ 301 h 703"/>
              <a:gd name="T94" fmla="*/ 218 w 503"/>
              <a:gd name="T95" fmla="*/ 318 h 703"/>
              <a:gd name="T96" fmla="*/ 201 w 503"/>
              <a:gd name="T97" fmla="*/ 343 h 703"/>
              <a:gd name="T98" fmla="*/ 218 w 503"/>
              <a:gd name="T99" fmla="*/ 376 h 703"/>
              <a:gd name="T100" fmla="*/ 260 w 503"/>
              <a:gd name="T101" fmla="*/ 393 h 703"/>
              <a:gd name="T102" fmla="*/ 326 w 503"/>
              <a:gd name="T103" fmla="*/ 426 h 703"/>
              <a:gd name="T104" fmla="*/ 351 w 503"/>
              <a:gd name="T105" fmla="*/ 476 h 703"/>
              <a:gd name="T106" fmla="*/ 318 w 503"/>
              <a:gd name="T107" fmla="*/ 535 h 703"/>
              <a:gd name="T108" fmla="*/ 318 w 503"/>
              <a:gd name="T109" fmla="*/ 535 h 703"/>
              <a:gd name="T110" fmla="*/ 318 w 503"/>
              <a:gd name="T111" fmla="*/ 535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Group 4681"/>
          <p:cNvGrpSpPr>
            <a:grpSpLocks/>
          </p:cNvGrpSpPr>
          <p:nvPr/>
        </p:nvGrpSpPr>
        <p:grpSpPr bwMode="auto">
          <a:xfrm>
            <a:off x="9818835" y="2083569"/>
            <a:ext cx="855393" cy="1120714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20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558">
                <a:defRPr/>
              </a:pPr>
              <a:endParaRPr lang="en-US" sz="215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Freeform 299"/>
          <p:cNvSpPr>
            <a:spLocks noChangeArrowheads="1"/>
          </p:cNvSpPr>
          <p:nvPr/>
        </p:nvSpPr>
        <p:spPr bwMode="auto">
          <a:xfrm>
            <a:off x="6477238" y="2209472"/>
            <a:ext cx="800100" cy="766134"/>
          </a:xfrm>
          <a:custGeom>
            <a:avLst/>
            <a:gdLst>
              <a:gd name="T0" fmla="*/ 1229 w 1665"/>
              <a:gd name="T1" fmla="*/ 561 h 1598"/>
              <a:gd name="T2" fmla="*/ 911 w 1665"/>
              <a:gd name="T3" fmla="*/ 686 h 1598"/>
              <a:gd name="T4" fmla="*/ 1246 w 1665"/>
              <a:gd name="T5" fmla="*/ 419 h 1598"/>
              <a:gd name="T6" fmla="*/ 1664 w 1665"/>
              <a:gd name="T7" fmla="*/ 76 h 1598"/>
              <a:gd name="T8" fmla="*/ 1597 w 1665"/>
              <a:gd name="T9" fmla="*/ 0 h 1598"/>
              <a:gd name="T10" fmla="*/ 1530 w 1665"/>
              <a:gd name="T11" fmla="*/ 76 h 1598"/>
              <a:gd name="T12" fmla="*/ 1246 w 1665"/>
              <a:gd name="T13" fmla="*/ 276 h 1598"/>
              <a:gd name="T14" fmla="*/ 769 w 1665"/>
              <a:gd name="T15" fmla="*/ 686 h 1598"/>
              <a:gd name="T16" fmla="*/ 435 w 1665"/>
              <a:gd name="T17" fmla="*/ 561 h 1598"/>
              <a:gd name="T18" fmla="*/ 0 w 1665"/>
              <a:gd name="T19" fmla="*/ 1288 h 1598"/>
              <a:gd name="T20" fmla="*/ 201 w 1665"/>
              <a:gd name="T21" fmla="*/ 1597 h 1598"/>
              <a:gd name="T22" fmla="*/ 836 w 1665"/>
              <a:gd name="T23" fmla="*/ 1255 h 1598"/>
              <a:gd name="T24" fmla="*/ 1463 w 1665"/>
              <a:gd name="T25" fmla="*/ 1597 h 1598"/>
              <a:gd name="T26" fmla="*/ 1664 w 1665"/>
              <a:gd name="T27" fmla="*/ 1288 h 1598"/>
              <a:gd name="T28" fmla="*/ 1229 w 1665"/>
              <a:gd name="T29" fmla="*/ 561 h 1598"/>
              <a:gd name="T30" fmla="*/ 1246 w 1665"/>
              <a:gd name="T31" fmla="*/ 811 h 1598"/>
              <a:gd name="T32" fmla="*/ 1338 w 1665"/>
              <a:gd name="T33" fmla="*/ 903 h 1598"/>
              <a:gd name="T34" fmla="*/ 1246 w 1665"/>
              <a:gd name="T35" fmla="*/ 995 h 1598"/>
              <a:gd name="T36" fmla="*/ 1162 w 1665"/>
              <a:gd name="T37" fmla="*/ 903 h 1598"/>
              <a:gd name="T38" fmla="*/ 1246 w 1665"/>
              <a:gd name="T39" fmla="*/ 811 h 1598"/>
              <a:gd name="T40" fmla="*/ 627 w 1665"/>
              <a:gd name="T41" fmla="*/ 1112 h 1598"/>
              <a:gd name="T42" fmla="*/ 485 w 1665"/>
              <a:gd name="T43" fmla="*/ 1112 h 1598"/>
              <a:gd name="T44" fmla="*/ 485 w 1665"/>
              <a:gd name="T45" fmla="*/ 1255 h 1598"/>
              <a:gd name="T46" fmla="*/ 351 w 1665"/>
              <a:gd name="T47" fmla="*/ 1255 h 1598"/>
              <a:gd name="T48" fmla="*/ 351 w 1665"/>
              <a:gd name="T49" fmla="*/ 1112 h 1598"/>
              <a:gd name="T50" fmla="*/ 209 w 1665"/>
              <a:gd name="T51" fmla="*/ 1112 h 1598"/>
              <a:gd name="T52" fmla="*/ 209 w 1665"/>
              <a:gd name="T53" fmla="*/ 970 h 1598"/>
              <a:gd name="T54" fmla="*/ 351 w 1665"/>
              <a:gd name="T55" fmla="*/ 970 h 1598"/>
              <a:gd name="T56" fmla="*/ 351 w 1665"/>
              <a:gd name="T57" fmla="*/ 836 h 1598"/>
              <a:gd name="T58" fmla="*/ 485 w 1665"/>
              <a:gd name="T59" fmla="*/ 836 h 1598"/>
              <a:gd name="T60" fmla="*/ 485 w 1665"/>
              <a:gd name="T61" fmla="*/ 970 h 1598"/>
              <a:gd name="T62" fmla="*/ 627 w 1665"/>
              <a:gd name="T63" fmla="*/ 970 h 1598"/>
              <a:gd name="T64" fmla="*/ 627 w 1665"/>
              <a:gd name="T65" fmla="*/ 1112 h 1598"/>
              <a:gd name="T66" fmla="*/ 1020 w 1665"/>
              <a:gd name="T67" fmla="*/ 1045 h 1598"/>
              <a:gd name="T68" fmla="*/ 1112 w 1665"/>
              <a:gd name="T69" fmla="*/ 954 h 1598"/>
              <a:gd name="T70" fmla="*/ 1204 w 1665"/>
              <a:gd name="T71" fmla="*/ 1045 h 1598"/>
              <a:gd name="T72" fmla="*/ 1112 w 1665"/>
              <a:gd name="T73" fmla="*/ 1129 h 1598"/>
              <a:gd name="T74" fmla="*/ 1020 w 1665"/>
              <a:gd name="T75" fmla="*/ 1045 h 1598"/>
              <a:gd name="T76" fmla="*/ 1246 w 1665"/>
              <a:gd name="T77" fmla="*/ 1271 h 1598"/>
              <a:gd name="T78" fmla="*/ 1162 w 1665"/>
              <a:gd name="T79" fmla="*/ 1179 h 1598"/>
              <a:gd name="T80" fmla="*/ 1246 w 1665"/>
              <a:gd name="T81" fmla="*/ 1087 h 1598"/>
              <a:gd name="T82" fmla="*/ 1338 w 1665"/>
              <a:gd name="T83" fmla="*/ 1179 h 1598"/>
              <a:gd name="T84" fmla="*/ 1246 w 1665"/>
              <a:gd name="T85" fmla="*/ 1271 h 1598"/>
              <a:gd name="T86" fmla="*/ 1480 w 1665"/>
              <a:gd name="T87" fmla="*/ 1045 h 1598"/>
              <a:gd name="T88" fmla="*/ 1388 w 1665"/>
              <a:gd name="T89" fmla="*/ 1129 h 1598"/>
              <a:gd name="T90" fmla="*/ 1296 w 1665"/>
              <a:gd name="T91" fmla="*/ 1045 h 1598"/>
              <a:gd name="T92" fmla="*/ 1388 w 1665"/>
              <a:gd name="T93" fmla="*/ 954 h 1598"/>
              <a:gd name="T94" fmla="*/ 1480 w 1665"/>
              <a:gd name="T95" fmla="*/ 1045 h 1598"/>
              <a:gd name="T96" fmla="*/ 1480 w 1665"/>
              <a:gd name="T97" fmla="*/ 1045 h 1598"/>
              <a:gd name="T98" fmla="*/ 1480 w 1665"/>
              <a:gd name="T99" fmla="*/ 1045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5" h="1598">
                <a:moveTo>
                  <a:pt x="1229" y="561"/>
                </a:moveTo>
                <a:cubicBezTo>
                  <a:pt x="1079" y="561"/>
                  <a:pt x="1028" y="653"/>
                  <a:pt x="911" y="686"/>
                </a:cubicBezTo>
                <a:cubicBezTo>
                  <a:pt x="928" y="552"/>
                  <a:pt x="1012" y="419"/>
                  <a:pt x="1246" y="419"/>
                </a:cubicBezTo>
                <a:cubicBezTo>
                  <a:pt x="1580" y="419"/>
                  <a:pt x="1664" y="193"/>
                  <a:pt x="1664" y="76"/>
                </a:cubicBezTo>
                <a:cubicBezTo>
                  <a:pt x="1664" y="34"/>
                  <a:pt x="1630" y="0"/>
                  <a:pt x="1597" y="0"/>
                </a:cubicBezTo>
                <a:cubicBezTo>
                  <a:pt x="1555" y="0"/>
                  <a:pt x="1530" y="34"/>
                  <a:pt x="1530" y="76"/>
                </a:cubicBezTo>
                <a:cubicBezTo>
                  <a:pt x="1530" y="84"/>
                  <a:pt x="1522" y="276"/>
                  <a:pt x="1246" y="276"/>
                </a:cubicBezTo>
                <a:cubicBezTo>
                  <a:pt x="870" y="276"/>
                  <a:pt x="786" y="535"/>
                  <a:pt x="769" y="686"/>
                </a:cubicBezTo>
                <a:cubicBezTo>
                  <a:pt x="644" y="661"/>
                  <a:pt x="594" y="561"/>
                  <a:pt x="435" y="561"/>
                </a:cubicBezTo>
                <a:cubicBezTo>
                  <a:pt x="268" y="561"/>
                  <a:pt x="0" y="887"/>
                  <a:pt x="0" y="1288"/>
                </a:cubicBezTo>
                <a:cubicBezTo>
                  <a:pt x="0" y="1489"/>
                  <a:pt x="100" y="1597"/>
                  <a:pt x="201" y="1597"/>
                </a:cubicBezTo>
                <a:cubicBezTo>
                  <a:pt x="418" y="1597"/>
                  <a:pt x="460" y="1255"/>
                  <a:pt x="836" y="1255"/>
                </a:cubicBezTo>
                <a:cubicBezTo>
                  <a:pt x="1204" y="1255"/>
                  <a:pt x="1246" y="1597"/>
                  <a:pt x="1463" y="1597"/>
                </a:cubicBezTo>
                <a:cubicBezTo>
                  <a:pt x="1564" y="1597"/>
                  <a:pt x="1664" y="1497"/>
                  <a:pt x="1664" y="1288"/>
                </a:cubicBezTo>
                <a:cubicBezTo>
                  <a:pt x="1664" y="887"/>
                  <a:pt x="1405" y="561"/>
                  <a:pt x="1229" y="561"/>
                </a:cubicBezTo>
                <a:close/>
                <a:moveTo>
                  <a:pt x="1246" y="811"/>
                </a:moveTo>
                <a:cubicBezTo>
                  <a:pt x="1296" y="811"/>
                  <a:pt x="1338" y="853"/>
                  <a:pt x="1338" y="903"/>
                </a:cubicBezTo>
                <a:cubicBezTo>
                  <a:pt x="1338" y="954"/>
                  <a:pt x="1296" y="995"/>
                  <a:pt x="1246" y="995"/>
                </a:cubicBezTo>
                <a:cubicBezTo>
                  <a:pt x="1204" y="995"/>
                  <a:pt x="1162" y="954"/>
                  <a:pt x="1162" y="903"/>
                </a:cubicBezTo>
                <a:cubicBezTo>
                  <a:pt x="1162" y="853"/>
                  <a:pt x="1204" y="811"/>
                  <a:pt x="1246" y="811"/>
                </a:cubicBezTo>
                <a:close/>
                <a:moveTo>
                  <a:pt x="627" y="1112"/>
                </a:moveTo>
                <a:cubicBezTo>
                  <a:pt x="485" y="1112"/>
                  <a:pt x="485" y="1112"/>
                  <a:pt x="485" y="1112"/>
                </a:cubicBezTo>
                <a:cubicBezTo>
                  <a:pt x="485" y="1255"/>
                  <a:pt x="485" y="1255"/>
                  <a:pt x="485" y="1255"/>
                </a:cubicBezTo>
                <a:cubicBezTo>
                  <a:pt x="351" y="1255"/>
                  <a:pt x="351" y="1255"/>
                  <a:pt x="351" y="1255"/>
                </a:cubicBezTo>
                <a:cubicBezTo>
                  <a:pt x="351" y="1112"/>
                  <a:pt x="351" y="1112"/>
                  <a:pt x="351" y="1112"/>
                </a:cubicBezTo>
                <a:cubicBezTo>
                  <a:pt x="209" y="1112"/>
                  <a:pt x="209" y="1112"/>
                  <a:pt x="209" y="1112"/>
                </a:cubicBezTo>
                <a:cubicBezTo>
                  <a:pt x="209" y="970"/>
                  <a:pt x="209" y="970"/>
                  <a:pt x="209" y="970"/>
                </a:cubicBezTo>
                <a:cubicBezTo>
                  <a:pt x="351" y="970"/>
                  <a:pt x="351" y="970"/>
                  <a:pt x="351" y="970"/>
                </a:cubicBezTo>
                <a:cubicBezTo>
                  <a:pt x="351" y="836"/>
                  <a:pt x="351" y="836"/>
                  <a:pt x="351" y="836"/>
                </a:cubicBezTo>
                <a:cubicBezTo>
                  <a:pt x="485" y="836"/>
                  <a:pt x="485" y="836"/>
                  <a:pt x="485" y="836"/>
                </a:cubicBezTo>
                <a:cubicBezTo>
                  <a:pt x="485" y="970"/>
                  <a:pt x="485" y="970"/>
                  <a:pt x="485" y="970"/>
                </a:cubicBezTo>
                <a:cubicBezTo>
                  <a:pt x="627" y="970"/>
                  <a:pt x="627" y="970"/>
                  <a:pt x="627" y="970"/>
                </a:cubicBezTo>
                <a:lnTo>
                  <a:pt x="627" y="1112"/>
                </a:lnTo>
                <a:close/>
                <a:moveTo>
                  <a:pt x="1020" y="1045"/>
                </a:moveTo>
                <a:cubicBezTo>
                  <a:pt x="1020" y="995"/>
                  <a:pt x="1062" y="954"/>
                  <a:pt x="1112" y="954"/>
                </a:cubicBezTo>
                <a:cubicBezTo>
                  <a:pt x="1162" y="954"/>
                  <a:pt x="1204" y="995"/>
                  <a:pt x="1204" y="1045"/>
                </a:cubicBezTo>
                <a:cubicBezTo>
                  <a:pt x="1204" y="1087"/>
                  <a:pt x="1162" y="1129"/>
                  <a:pt x="1112" y="1129"/>
                </a:cubicBezTo>
                <a:cubicBezTo>
                  <a:pt x="1062" y="1129"/>
                  <a:pt x="1020" y="1087"/>
                  <a:pt x="1020" y="1045"/>
                </a:cubicBezTo>
                <a:close/>
                <a:moveTo>
                  <a:pt x="1246" y="1271"/>
                </a:moveTo>
                <a:cubicBezTo>
                  <a:pt x="1204" y="1271"/>
                  <a:pt x="1162" y="1229"/>
                  <a:pt x="1162" y="1179"/>
                </a:cubicBezTo>
                <a:cubicBezTo>
                  <a:pt x="1162" y="1129"/>
                  <a:pt x="1204" y="1087"/>
                  <a:pt x="1246" y="1087"/>
                </a:cubicBezTo>
                <a:cubicBezTo>
                  <a:pt x="1296" y="1087"/>
                  <a:pt x="1338" y="1129"/>
                  <a:pt x="1338" y="1179"/>
                </a:cubicBezTo>
                <a:cubicBezTo>
                  <a:pt x="1338" y="1229"/>
                  <a:pt x="1296" y="1271"/>
                  <a:pt x="1246" y="1271"/>
                </a:cubicBezTo>
                <a:close/>
                <a:moveTo>
                  <a:pt x="1480" y="1045"/>
                </a:moveTo>
                <a:cubicBezTo>
                  <a:pt x="1480" y="1087"/>
                  <a:pt x="1438" y="1129"/>
                  <a:pt x="1388" y="1129"/>
                </a:cubicBezTo>
                <a:cubicBezTo>
                  <a:pt x="1338" y="1129"/>
                  <a:pt x="1296" y="1087"/>
                  <a:pt x="1296" y="1045"/>
                </a:cubicBezTo>
                <a:cubicBezTo>
                  <a:pt x="1296" y="995"/>
                  <a:pt x="1338" y="954"/>
                  <a:pt x="1388" y="954"/>
                </a:cubicBezTo>
                <a:cubicBezTo>
                  <a:pt x="1438" y="954"/>
                  <a:pt x="1480" y="995"/>
                  <a:pt x="1480" y="1045"/>
                </a:cubicBezTo>
                <a:close/>
                <a:moveTo>
                  <a:pt x="1480" y="1045"/>
                </a:moveTo>
                <a:lnTo>
                  <a:pt x="1480" y="10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106"/>
          <p:cNvSpPr>
            <a:spLocks noChangeArrowheads="1"/>
          </p:cNvSpPr>
          <p:nvPr/>
        </p:nvSpPr>
        <p:spPr bwMode="auto">
          <a:xfrm>
            <a:off x="4851710" y="2308555"/>
            <a:ext cx="760315" cy="657753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41"/>
          <p:cNvSpPr>
            <a:spLocks noChangeArrowheads="1"/>
          </p:cNvSpPr>
          <p:nvPr/>
        </p:nvSpPr>
        <p:spPr bwMode="auto">
          <a:xfrm>
            <a:off x="8183698" y="2237667"/>
            <a:ext cx="811951" cy="809192"/>
          </a:xfrm>
          <a:custGeom>
            <a:avLst/>
            <a:gdLst>
              <a:gd name="T0" fmla="*/ 1271 w 1348"/>
              <a:gd name="T1" fmla="*/ 677 h 1347"/>
              <a:gd name="T2" fmla="*/ 1196 w 1348"/>
              <a:gd name="T3" fmla="*/ 618 h 1347"/>
              <a:gd name="T4" fmla="*/ 1062 w 1348"/>
              <a:gd name="T5" fmla="*/ 451 h 1347"/>
              <a:gd name="T6" fmla="*/ 1012 w 1348"/>
              <a:gd name="T7" fmla="*/ 585 h 1347"/>
              <a:gd name="T8" fmla="*/ 1062 w 1348"/>
              <a:gd name="T9" fmla="*/ 167 h 1347"/>
              <a:gd name="T10" fmla="*/ 837 w 1348"/>
              <a:gd name="T11" fmla="*/ 359 h 1347"/>
              <a:gd name="T12" fmla="*/ 745 w 1348"/>
              <a:gd name="T13" fmla="*/ 334 h 1347"/>
              <a:gd name="T14" fmla="*/ 552 w 1348"/>
              <a:gd name="T15" fmla="*/ 334 h 1347"/>
              <a:gd name="T16" fmla="*/ 117 w 1348"/>
              <a:gd name="T17" fmla="*/ 694 h 1347"/>
              <a:gd name="T18" fmla="*/ 59 w 1348"/>
              <a:gd name="T19" fmla="*/ 644 h 1347"/>
              <a:gd name="T20" fmla="*/ 126 w 1348"/>
              <a:gd name="T21" fmla="*/ 618 h 1347"/>
              <a:gd name="T22" fmla="*/ 0 w 1348"/>
              <a:gd name="T23" fmla="*/ 652 h 1347"/>
              <a:gd name="T24" fmla="*/ 109 w 1348"/>
              <a:gd name="T25" fmla="*/ 786 h 1347"/>
              <a:gd name="T26" fmla="*/ 259 w 1348"/>
              <a:gd name="T27" fmla="*/ 1095 h 1347"/>
              <a:gd name="T28" fmla="*/ 293 w 1348"/>
              <a:gd name="T29" fmla="*/ 1179 h 1347"/>
              <a:gd name="T30" fmla="*/ 268 w 1348"/>
              <a:gd name="T31" fmla="*/ 1304 h 1347"/>
              <a:gd name="T32" fmla="*/ 510 w 1348"/>
              <a:gd name="T33" fmla="*/ 1346 h 1347"/>
              <a:gd name="T34" fmla="*/ 527 w 1348"/>
              <a:gd name="T35" fmla="*/ 1271 h 1347"/>
              <a:gd name="T36" fmla="*/ 602 w 1348"/>
              <a:gd name="T37" fmla="*/ 1229 h 1347"/>
              <a:gd name="T38" fmla="*/ 678 w 1348"/>
              <a:gd name="T39" fmla="*/ 1237 h 1347"/>
              <a:gd name="T40" fmla="*/ 761 w 1348"/>
              <a:gd name="T41" fmla="*/ 1229 h 1347"/>
              <a:gd name="T42" fmla="*/ 820 w 1348"/>
              <a:gd name="T43" fmla="*/ 1262 h 1347"/>
              <a:gd name="T44" fmla="*/ 837 w 1348"/>
              <a:gd name="T45" fmla="*/ 1346 h 1347"/>
              <a:gd name="T46" fmla="*/ 1079 w 1348"/>
              <a:gd name="T47" fmla="*/ 1304 h 1347"/>
              <a:gd name="T48" fmla="*/ 1054 w 1348"/>
              <a:gd name="T49" fmla="*/ 1170 h 1347"/>
              <a:gd name="T50" fmla="*/ 1079 w 1348"/>
              <a:gd name="T51" fmla="*/ 1112 h 1347"/>
              <a:gd name="T52" fmla="*/ 1162 w 1348"/>
              <a:gd name="T53" fmla="*/ 1011 h 1347"/>
              <a:gd name="T54" fmla="*/ 1254 w 1348"/>
              <a:gd name="T55" fmla="*/ 953 h 1347"/>
              <a:gd name="T56" fmla="*/ 1347 w 1348"/>
              <a:gd name="T57" fmla="*/ 953 h 1347"/>
              <a:gd name="T58" fmla="*/ 1347 w 1348"/>
              <a:gd name="T59" fmla="*/ 677 h 1347"/>
              <a:gd name="T60" fmla="*/ 1271 w 1348"/>
              <a:gd name="T61" fmla="*/ 677 h 1347"/>
              <a:gd name="T62" fmla="*/ 1037 w 1348"/>
              <a:gd name="T63" fmla="*/ 844 h 1347"/>
              <a:gd name="T64" fmla="*/ 954 w 1348"/>
              <a:gd name="T65" fmla="*/ 761 h 1347"/>
              <a:gd name="T66" fmla="*/ 1037 w 1348"/>
              <a:gd name="T67" fmla="*/ 677 h 1347"/>
              <a:gd name="T68" fmla="*/ 1121 w 1348"/>
              <a:gd name="T69" fmla="*/ 761 h 1347"/>
              <a:gd name="T70" fmla="*/ 1037 w 1348"/>
              <a:gd name="T71" fmla="*/ 844 h 1347"/>
              <a:gd name="T72" fmla="*/ 410 w 1348"/>
              <a:gd name="T73" fmla="*/ 276 h 1347"/>
              <a:gd name="T74" fmla="*/ 393 w 1348"/>
              <a:gd name="T75" fmla="*/ 192 h 1347"/>
              <a:gd name="T76" fmla="*/ 586 w 1348"/>
              <a:gd name="T77" fmla="*/ 0 h 1347"/>
              <a:gd name="T78" fmla="*/ 786 w 1348"/>
              <a:gd name="T79" fmla="*/ 192 h 1347"/>
              <a:gd name="T80" fmla="*/ 770 w 1348"/>
              <a:gd name="T81" fmla="*/ 276 h 1347"/>
              <a:gd name="T82" fmla="*/ 410 w 1348"/>
              <a:gd name="T83" fmla="*/ 276 h 1347"/>
              <a:gd name="T84" fmla="*/ 410 w 1348"/>
              <a:gd name="T85" fmla="*/ 276 h 1347"/>
              <a:gd name="T86" fmla="*/ 410 w 1348"/>
              <a:gd name="T87" fmla="*/ 276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48" h="1347">
                <a:moveTo>
                  <a:pt x="1271" y="677"/>
                </a:moveTo>
                <a:cubicBezTo>
                  <a:pt x="1221" y="677"/>
                  <a:pt x="1204" y="635"/>
                  <a:pt x="1196" y="618"/>
                </a:cubicBezTo>
                <a:cubicBezTo>
                  <a:pt x="1171" y="568"/>
                  <a:pt x="1129" y="493"/>
                  <a:pt x="1062" y="451"/>
                </a:cubicBezTo>
                <a:cubicBezTo>
                  <a:pt x="1037" y="493"/>
                  <a:pt x="1029" y="518"/>
                  <a:pt x="1012" y="585"/>
                </a:cubicBezTo>
                <a:cubicBezTo>
                  <a:pt x="970" y="368"/>
                  <a:pt x="1054" y="234"/>
                  <a:pt x="1062" y="167"/>
                </a:cubicBezTo>
                <a:cubicBezTo>
                  <a:pt x="987" y="184"/>
                  <a:pt x="878" y="259"/>
                  <a:pt x="837" y="359"/>
                </a:cubicBezTo>
                <a:cubicBezTo>
                  <a:pt x="820" y="343"/>
                  <a:pt x="761" y="334"/>
                  <a:pt x="745" y="334"/>
                </a:cubicBezTo>
                <a:cubicBezTo>
                  <a:pt x="552" y="334"/>
                  <a:pt x="552" y="334"/>
                  <a:pt x="552" y="334"/>
                </a:cubicBezTo>
                <a:cubicBezTo>
                  <a:pt x="360" y="334"/>
                  <a:pt x="159" y="476"/>
                  <a:pt x="117" y="694"/>
                </a:cubicBezTo>
                <a:cubicBezTo>
                  <a:pt x="92" y="702"/>
                  <a:pt x="59" y="685"/>
                  <a:pt x="59" y="644"/>
                </a:cubicBezTo>
                <a:cubicBezTo>
                  <a:pt x="59" y="585"/>
                  <a:pt x="126" y="594"/>
                  <a:pt x="126" y="618"/>
                </a:cubicBezTo>
                <a:cubicBezTo>
                  <a:pt x="126" y="535"/>
                  <a:pt x="0" y="543"/>
                  <a:pt x="0" y="652"/>
                </a:cubicBezTo>
                <a:cubicBezTo>
                  <a:pt x="0" y="761"/>
                  <a:pt x="67" y="786"/>
                  <a:pt x="109" y="786"/>
                </a:cubicBezTo>
                <a:cubicBezTo>
                  <a:pt x="109" y="903"/>
                  <a:pt x="168" y="1011"/>
                  <a:pt x="259" y="1095"/>
                </a:cubicBezTo>
                <a:cubicBezTo>
                  <a:pt x="276" y="1103"/>
                  <a:pt x="301" y="1129"/>
                  <a:pt x="293" y="1179"/>
                </a:cubicBezTo>
                <a:cubicBezTo>
                  <a:pt x="285" y="1220"/>
                  <a:pt x="268" y="1304"/>
                  <a:pt x="268" y="1304"/>
                </a:cubicBezTo>
                <a:cubicBezTo>
                  <a:pt x="510" y="1346"/>
                  <a:pt x="510" y="1346"/>
                  <a:pt x="510" y="1346"/>
                </a:cubicBezTo>
                <a:cubicBezTo>
                  <a:pt x="510" y="1346"/>
                  <a:pt x="519" y="1312"/>
                  <a:pt x="527" y="1271"/>
                </a:cubicBezTo>
                <a:cubicBezTo>
                  <a:pt x="536" y="1237"/>
                  <a:pt x="569" y="1229"/>
                  <a:pt x="602" y="1229"/>
                </a:cubicBezTo>
                <a:cubicBezTo>
                  <a:pt x="627" y="1237"/>
                  <a:pt x="653" y="1237"/>
                  <a:pt x="678" y="1237"/>
                </a:cubicBezTo>
                <a:cubicBezTo>
                  <a:pt x="703" y="1237"/>
                  <a:pt x="736" y="1237"/>
                  <a:pt x="761" y="1229"/>
                </a:cubicBezTo>
                <a:cubicBezTo>
                  <a:pt x="778" y="1229"/>
                  <a:pt x="811" y="1229"/>
                  <a:pt x="820" y="1262"/>
                </a:cubicBezTo>
                <a:cubicBezTo>
                  <a:pt x="828" y="1296"/>
                  <a:pt x="837" y="1346"/>
                  <a:pt x="837" y="1346"/>
                </a:cubicBezTo>
                <a:cubicBezTo>
                  <a:pt x="1079" y="1304"/>
                  <a:pt x="1079" y="1304"/>
                  <a:pt x="1079" y="1304"/>
                </a:cubicBezTo>
                <a:cubicBezTo>
                  <a:pt x="1079" y="1304"/>
                  <a:pt x="1062" y="1204"/>
                  <a:pt x="1054" y="1170"/>
                </a:cubicBezTo>
                <a:cubicBezTo>
                  <a:pt x="1046" y="1145"/>
                  <a:pt x="1071" y="1120"/>
                  <a:pt x="1079" y="1112"/>
                </a:cubicBezTo>
                <a:cubicBezTo>
                  <a:pt x="1121" y="1078"/>
                  <a:pt x="1146" y="1045"/>
                  <a:pt x="1162" y="1011"/>
                </a:cubicBezTo>
                <a:cubicBezTo>
                  <a:pt x="1171" y="986"/>
                  <a:pt x="1204" y="953"/>
                  <a:pt x="1254" y="953"/>
                </a:cubicBezTo>
                <a:cubicBezTo>
                  <a:pt x="1347" y="953"/>
                  <a:pt x="1347" y="953"/>
                  <a:pt x="1347" y="953"/>
                </a:cubicBezTo>
                <a:cubicBezTo>
                  <a:pt x="1347" y="677"/>
                  <a:pt x="1347" y="677"/>
                  <a:pt x="1347" y="677"/>
                </a:cubicBezTo>
                <a:lnTo>
                  <a:pt x="1271" y="677"/>
                </a:lnTo>
                <a:close/>
                <a:moveTo>
                  <a:pt x="1037" y="844"/>
                </a:moveTo>
                <a:cubicBezTo>
                  <a:pt x="995" y="844"/>
                  <a:pt x="954" y="802"/>
                  <a:pt x="954" y="761"/>
                </a:cubicBezTo>
                <a:cubicBezTo>
                  <a:pt x="954" y="710"/>
                  <a:pt x="995" y="677"/>
                  <a:pt x="1037" y="677"/>
                </a:cubicBezTo>
                <a:cubicBezTo>
                  <a:pt x="1087" y="677"/>
                  <a:pt x="1121" y="710"/>
                  <a:pt x="1121" y="761"/>
                </a:cubicBezTo>
                <a:cubicBezTo>
                  <a:pt x="1121" y="802"/>
                  <a:pt x="1087" y="844"/>
                  <a:pt x="1037" y="844"/>
                </a:cubicBezTo>
                <a:close/>
                <a:moveTo>
                  <a:pt x="410" y="276"/>
                </a:moveTo>
                <a:cubicBezTo>
                  <a:pt x="402" y="251"/>
                  <a:pt x="393" y="226"/>
                  <a:pt x="393" y="192"/>
                </a:cubicBezTo>
                <a:cubicBezTo>
                  <a:pt x="393" y="83"/>
                  <a:pt x="477" y="0"/>
                  <a:pt x="586" y="0"/>
                </a:cubicBezTo>
                <a:cubicBezTo>
                  <a:pt x="694" y="0"/>
                  <a:pt x="786" y="83"/>
                  <a:pt x="786" y="192"/>
                </a:cubicBezTo>
                <a:cubicBezTo>
                  <a:pt x="786" y="226"/>
                  <a:pt x="778" y="251"/>
                  <a:pt x="770" y="276"/>
                </a:cubicBezTo>
                <a:lnTo>
                  <a:pt x="410" y="276"/>
                </a:lnTo>
                <a:close/>
                <a:moveTo>
                  <a:pt x="410" y="276"/>
                </a:moveTo>
                <a:lnTo>
                  <a:pt x="410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121910" tIns="60955" rIns="121910" bIns="60955" anchor="ctr"/>
          <a:lstStyle/>
          <a:p>
            <a:pPr defTabSz="543558">
              <a:defRPr/>
            </a:pPr>
            <a:endParaRPr lang="en-US" sz="2150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08662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08662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208662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08662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3"/>
          <p:cNvSpPr txBox="1"/>
          <p:nvPr/>
        </p:nvSpPr>
        <p:spPr>
          <a:xfrm>
            <a:off x="5310517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5310517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13"/>
          <p:cNvSpPr txBox="1"/>
          <p:nvPr/>
        </p:nvSpPr>
        <p:spPr>
          <a:xfrm>
            <a:off x="5310517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5310517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8758911" y="4150143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8758911" y="4471831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8758911" y="5118436"/>
            <a:ext cx="1495968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8758911" y="5440124"/>
            <a:ext cx="2030282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4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Arc 682"/>
          <p:cNvSpPr>
            <a:spLocks/>
          </p:cNvSpPr>
          <p:nvPr/>
        </p:nvSpPr>
        <p:spPr bwMode="auto">
          <a:xfrm rot="18746405">
            <a:off x="2855059" y="1848416"/>
            <a:ext cx="774871" cy="766382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Freeform 673"/>
          <p:cNvSpPr>
            <a:spLocks noEditPoints="1"/>
          </p:cNvSpPr>
          <p:nvPr/>
        </p:nvSpPr>
        <p:spPr bwMode="auto">
          <a:xfrm rot="21275257">
            <a:off x="3351631" y="2199472"/>
            <a:ext cx="2008116" cy="2009328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675"/>
          <p:cNvSpPr>
            <a:spLocks noEditPoints="1"/>
          </p:cNvSpPr>
          <p:nvPr/>
        </p:nvSpPr>
        <p:spPr bwMode="auto">
          <a:xfrm rot="21275257">
            <a:off x="858463" y="2252828"/>
            <a:ext cx="2619282" cy="2619282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676"/>
          <p:cNvSpPr>
            <a:spLocks noChangeArrowheads="1"/>
          </p:cNvSpPr>
          <p:nvPr/>
        </p:nvSpPr>
        <p:spPr bwMode="auto">
          <a:xfrm rot="21275257">
            <a:off x="1138581" y="2532945"/>
            <a:ext cx="2059047" cy="2057834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77"/>
          <p:cNvSpPr>
            <a:spLocks noChangeArrowheads="1"/>
          </p:cNvSpPr>
          <p:nvPr/>
        </p:nvSpPr>
        <p:spPr bwMode="auto">
          <a:xfrm rot="21275257">
            <a:off x="3666915" y="2515968"/>
            <a:ext cx="1376336" cy="1376336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679"/>
          <p:cNvSpPr>
            <a:spLocks noEditPoints="1"/>
          </p:cNvSpPr>
          <p:nvPr/>
        </p:nvSpPr>
        <p:spPr bwMode="auto">
          <a:xfrm rot="21275257">
            <a:off x="4489079" y="3801357"/>
            <a:ext cx="1759527" cy="1760739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680"/>
          <p:cNvSpPr>
            <a:spLocks noChangeArrowheads="1"/>
          </p:cNvSpPr>
          <p:nvPr/>
        </p:nvSpPr>
        <p:spPr bwMode="auto">
          <a:xfrm rot="21275257">
            <a:off x="4765559" y="4079049"/>
            <a:ext cx="1205355" cy="1205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  <a:extLst/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ko-KR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rc 681"/>
          <p:cNvSpPr>
            <a:spLocks/>
          </p:cNvSpPr>
          <p:nvPr/>
        </p:nvSpPr>
        <p:spPr bwMode="auto">
          <a:xfrm rot="7501686">
            <a:off x="3339044" y="3646038"/>
            <a:ext cx="1456369" cy="1183527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Arc 683"/>
          <p:cNvSpPr>
            <a:spLocks/>
          </p:cNvSpPr>
          <p:nvPr/>
        </p:nvSpPr>
        <p:spPr bwMode="auto">
          <a:xfrm rot="256945">
            <a:off x="5378142" y="3011718"/>
            <a:ext cx="474138" cy="686349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12700">
            <a:solidFill>
              <a:srgbClr val="ADBACA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2505904" y="1609397"/>
            <a:ext cx="1568372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cxnSp>
        <p:nvCxnSpPr>
          <p:cNvPr id="13" name="Straight Connector 30"/>
          <p:cNvCxnSpPr/>
          <p:nvPr/>
        </p:nvCxnSpPr>
        <p:spPr>
          <a:xfrm>
            <a:off x="7425932" y="2117673"/>
            <a:ext cx="0" cy="3300691"/>
          </a:xfrm>
          <a:prstGeom prst="line">
            <a:avLst/>
          </a:pr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</p:cxnSp>
      <p:sp>
        <p:nvSpPr>
          <p:cNvPr id="14" name="Oval 32"/>
          <p:cNvSpPr>
            <a:spLocks noChangeAspect="1"/>
          </p:cNvSpPr>
          <p:nvPr/>
        </p:nvSpPr>
        <p:spPr>
          <a:xfrm>
            <a:off x="8124166" y="2143369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Oval 35"/>
          <p:cNvSpPr>
            <a:spLocks noChangeAspect="1"/>
          </p:cNvSpPr>
          <p:nvPr/>
        </p:nvSpPr>
        <p:spPr>
          <a:xfrm>
            <a:off x="8129157" y="3346706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41"/>
          <p:cNvSpPr>
            <a:spLocks noChangeAspect="1"/>
          </p:cNvSpPr>
          <p:nvPr/>
        </p:nvSpPr>
        <p:spPr>
          <a:xfrm>
            <a:off x="8124166" y="4647990"/>
            <a:ext cx="541355" cy="541355"/>
          </a:xfrm>
          <a:prstGeom prst="ellipse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id-ID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599125" y="2776113"/>
            <a:ext cx="131730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3074526" y="5000380"/>
            <a:ext cx="1239835" cy="33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845068" y="3251038"/>
            <a:ext cx="522759" cy="461422"/>
          </a:xfrm>
          <a:custGeom>
            <a:avLst/>
            <a:gdLst>
              <a:gd name="T0" fmla="*/ 425 w 1020"/>
              <a:gd name="T1" fmla="*/ 569 h 897"/>
              <a:gd name="T2" fmla="*/ 889 w 1020"/>
              <a:gd name="T3" fmla="*/ 586 h 897"/>
              <a:gd name="T4" fmla="*/ 879 w 1020"/>
              <a:gd name="T5" fmla="*/ 537 h 897"/>
              <a:gd name="T6" fmla="*/ 426 w 1020"/>
              <a:gd name="T7" fmla="*/ 554 h 897"/>
              <a:gd name="T8" fmla="*/ 879 w 1020"/>
              <a:gd name="T9" fmla="*/ 537 h 897"/>
              <a:gd name="T10" fmla="*/ 421 w 1020"/>
              <a:gd name="T11" fmla="*/ 504 h 897"/>
              <a:gd name="T12" fmla="*/ 882 w 1020"/>
              <a:gd name="T13" fmla="*/ 521 h 897"/>
              <a:gd name="T14" fmla="*/ 402 w 1020"/>
              <a:gd name="T15" fmla="*/ 484 h 897"/>
              <a:gd name="T16" fmla="*/ 906 w 1020"/>
              <a:gd name="T17" fmla="*/ 608 h 897"/>
              <a:gd name="T18" fmla="*/ 390 w 1020"/>
              <a:gd name="T19" fmla="*/ 645 h 897"/>
              <a:gd name="T20" fmla="*/ 361 w 1020"/>
              <a:gd name="T21" fmla="*/ 472 h 897"/>
              <a:gd name="T22" fmla="*/ 906 w 1020"/>
              <a:gd name="T23" fmla="*/ 448 h 897"/>
              <a:gd name="T24" fmla="*/ 402 w 1020"/>
              <a:gd name="T25" fmla="*/ 484 h 897"/>
              <a:gd name="T26" fmla="*/ 515 w 1020"/>
              <a:gd name="T27" fmla="*/ 59 h 897"/>
              <a:gd name="T28" fmla="*/ 501 w 1020"/>
              <a:gd name="T29" fmla="*/ 4 h 897"/>
              <a:gd name="T30" fmla="*/ 523 w 1020"/>
              <a:gd name="T31" fmla="*/ 1 h 897"/>
              <a:gd name="T32" fmla="*/ 614 w 1020"/>
              <a:gd name="T33" fmla="*/ 58 h 897"/>
              <a:gd name="T34" fmla="*/ 548 w 1020"/>
              <a:gd name="T35" fmla="*/ 84 h 897"/>
              <a:gd name="T36" fmla="*/ 546 w 1020"/>
              <a:gd name="T37" fmla="*/ 156 h 897"/>
              <a:gd name="T38" fmla="*/ 527 w 1020"/>
              <a:gd name="T39" fmla="*/ 325 h 897"/>
              <a:gd name="T40" fmla="*/ 568 w 1020"/>
              <a:gd name="T41" fmla="*/ 160 h 897"/>
              <a:gd name="T42" fmla="*/ 727 w 1020"/>
              <a:gd name="T43" fmla="*/ 130 h 897"/>
              <a:gd name="T44" fmla="*/ 659 w 1020"/>
              <a:gd name="T45" fmla="*/ 425 h 897"/>
              <a:gd name="T46" fmla="*/ 607 w 1020"/>
              <a:gd name="T47" fmla="*/ 425 h 897"/>
              <a:gd name="T48" fmla="*/ 539 w 1020"/>
              <a:gd name="T49" fmla="*/ 130 h 897"/>
              <a:gd name="T50" fmla="*/ 641 w 1020"/>
              <a:gd name="T51" fmla="*/ 45 h 897"/>
              <a:gd name="T52" fmla="*/ 641 w 1020"/>
              <a:gd name="T53" fmla="*/ 131 h 897"/>
              <a:gd name="T54" fmla="*/ 354 w 1020"/>
              <a:gd name="T55" fmla="*/ 806 h 897"/>
              <a:gd name="T56" fmla="*/ 952 w 1020"/>
              <a:gd name="T57" fmla="*/ 826 h 897"/>
              <a:gd name="T58" fmla="*/ 354 w 1020"/>
              <a:gd name="T59" fmla="*/ 806 h 897"/>
              <a:gd name="T60" fmla="*/ 946 w 1020"/>
              <a:gd name="T61" fmla="*/ 769 h 897"/>
              <a:gd name="T62" fmla="*/ 358 w 1020"/>
              <a:gd name="T63" fmla="*/ 789 h 897"/>
              <a:gd name="T64" fmla="*/ 346 w 1020"/>
              <a:gd name="T65" fmla="*/ 733 h 897"/>
              <a:gd name="T66" fmla="*/ 948 w 1020"/>
              <a:gd name="T67" fmla="*/ 752 h 897"/>
              <a:gd name="T68" fmla="*/ 346 w 1020"/>
              <a:gd name="T69" fmla="*/ 733 h 897"/>
              <a:gd name="T70" fmla="*/ 974 w 1020"/>
              <a:gd name="T71" fmla="*/ 852 h 897"/>
              <a:gd name="T72" fmla="*/ 327 w 1020"/>
              <a:gd name="T73" fmla="*/ 893 h 897"/>
              <a:gd name="T74" fmla="*/ 1020 w 1020"/>
              <a:gd name="T75" fmla="*/ 866 h 897"/>
              <a:gd name="T76" fmla="*/ 988 w 1020"/>
              <a:gd name="T77" fmla="*/ 667 h 897"/>
              <a:gd name="T78" fmla="*/ 327 w 1020"/>
              <a:gd name="T79" fmla="*/ 709 h 897"/>
              <a:gd name="T80" fmla="*/ 334 w 1020"/>
              <a:gd name="T81" fmla="*/ 282 h 897"/>
              <a:gd name="T82" fmla="*/ 154 w 1020"/>
              <a:gd name="T83" fmla="*/ 820 h 897"/>
              <a:gd name="T84" fmla="*/ 334 w 1020"/>
              <a:gd name="T85" fmla="*/ 282 h 897"/>
              <a:gd name="T86" fmla="*/ 107 w 1020"/>
              <a:gd name="T87" fmla="*/ 798 h 897"/>
              <a:gd name="T88" fmla="*/ 318 w 1020"/>
              <a:gd name="T89" fmla="*/ 279 h 897"/>
              <a:gd name="T90" fmla="*/ 273 w 1020"/>
              <a:gd name="T91" fmla="*/ 251 h 897"/>
              <a:gd name="T92" fmla="*/ 92 w 1020"/>
              <a:gd name="T93" fmla="*/ 793 h 897"/>
              <a:gd name="T94" fmla="*/ 273 w 1020"/>
              <a:gd name="T95" fmla="*/ 251 h 897"/>
              <a:gd name="T96" fmla="*/ 170 w 1020"/>
              <a:gd name="T97" fmla="*/ 848 h 897"/>
              <a:gd name="T98" fmla="*/ 418 w 1020"/>
              <a:gd name="T99" fmla="*/ 286 h 897"/>
              <a:gd name="T100" fmla="*/ 167 w 1020"/>
              <a:gd name="T101" fmla="*/ 892 h 897"/>
              <a:gd name="T102" fmla="*/ 6 w 1020"/>
              <a:gd name="T103" fmla="*/ 801 h 897"/>
              <a:gd name="T104" fmla="*/ 258 w 1020"/>
              <a:gd name="T105" fmla="*/ 22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0" h="897">
                <a:moveTo>
                  <a:pt x="882" y="569"/>
                </a:moveTo>
                <a:lnTo>
                  <a:pt x="425" y="569"/>
                </a:lnTo>
                <a:cubicBezTo>
                  <a:pt x="424" y="575"/>
                  <a:pt x="423" y="580"/>
                  <a:pt x="421" y="586"/>
                </a:cubicBezTo>
                <a:lnTo>
                  <a:pt x="889" y="586"/>
                </a:lnTo>
                <a:cubicBezTo>
                  <a:pt x="886" y="580"/>
                  <a:pt x="884" y="575"/>
                  <a:pt x="882" y="569"/>
                </a:cubicBezTo>
                <a:close/>
                <a:moveTo>
                  <a:pt x="879" y="537"/>
                </a:moveTo>
                <a:lnTo>
                  <a:pt x="426" y="537"/>
                </a:lnTo>
                <a:cubicBezTo>
                  <a:pt x="426" y="542"/>
                  <a:pt x="426" y="548"/>
                  <a:pt x="426" y="554"/>
                </a:cubicBezTo>
                <a:lnTo>
                  <a:pt x="879" y="554"/>
                </a:lnTo>
                <a:cubicBezTo>
                  <a:pt x="878" y="548"/>
                  <a:pt x="878" y="542"/>
                  <a:pt x="879" y="537"/>
                </a:cubicBezTo>
                <a:close/>
                <a:moveTo>
                  <a:pt x="889" y="504"/>
                </a:moveTo>
                <a:lnTo>
                  <a:pt x="421" y="504"/>
                </a:lnTo>
                <a:cubicBezTo>
                  <a:pt x="423" y="510"/>
                  <a:pt x="424" y="516"/>
                  <a:pt x="425" y="521"/>
                </a:cubicBezTo>
                <a:lnTo>
                  <a:pt x="882" y="521"/>
                </a:lnTo>
                <a:cubicBezTo>
                  <a:pt x="884" y="515"/>
                  <a:pt x="886" y="510"/>
                  <a:pt x="889" y="504"/>
                </a:cubicBezTo>
                <a:close/>
                <a:moveTo>
                  <a:pt x="402" y="484"/>
                </a:moveTo>
                <a:lnTo>
                  <a:pt x="402" y="608"/>
                </a:lnTo>
                <a:lnTo>
                  <a:pt x="906" y="608"/>
                </a:lnTo>
                <a:lnTo>
                  <a:pt x="906" y="645"/>
                </a:lnTo>
                <a:lnTo>
                  <a:pt x="390" y="645"/>
                </a:lnTo>
                <a:cubicBezTo>
                  <a:pt x="374" y="645"/>
                  <a:pt x="361" y="634"/>
                  <a:pt x="361" y="621"/>
                </a:cubicBezTo>
                <a:lnTo>
                  <a:pt x="361" y="472"/>
                </a:lnTo>
                <a:cubicBezTo>
                  <a:pt x="361" y="458"/>
                  <a:pt x="374" y="448"/>
                  <a:pt x="390" y="448"/>
                </a:cubicBezTo>
                <a:lnTo>
                  <a:pt x="906" y="448"/>
                </a:lnTo>
                <a:lnTo>
                  <a:pt x="906" y="484"/>
                </a:lnTo>
                <a:lnTo>
                  <a:pt x="402" y="484"/>
                </a:lnTo>
                <a:close/>
                <a:moveTo>
                  <a:pt x="548" y="84"/>
                </a:moveTo>
                <a:cubicBezTo>
                  <a:pt x="529" y="82"/>
                  <a:pt x="520" y="72"/>
                  <a:pt x="515" y="59"/>
                </a:cubicBezTo>
                <a:cubicBezTo>
                  <a:pt x="511" y="47"/>
                  <a:pt x="512" y="39"/>
                  <a:pt x="512" y="27"/>
                </a:cubicBezTo>
                <a:cubicBezTo>
                  <a:pt x="511" y="11"/>
                  <a:pt x="501" y="7"/>
                  <a:pt x="501" y="4"/>
                </a:cubicBezTo>
                <a:cubicBezTo>
                  <a:pt x="501" y="2"/>
                  <a:pt x="504" y="1"/>
                  <a:pt x="509" y="1"/>
                </a:cubicBezTo>
                <a:cubicBezTo>
                  <a:pt x="514" y="1"/>
                  <a:pt x="518" y="0"/>
                  <a:pt x="523" y="1"/>
                </a:cubicBezTo>
                <a:cubicBezTo>
                  <a:pt x="532" y="1"/>
                  <a:pt x="545" y="2"/>
                  <a:pt x="547" y="3"/>
                </a:cubicBezTo>
                <a:cubicBezTo>
                  <a:pt x="575" y="8"/>
                  <a:pt x="610" y="24"/>
                  <a:pt x="614" y="58"/>
                </a:cubicBezTo>
                <a:cubicBezTo>
                  <a:pt x="616" y="73"/>
                  <a:pt x="616" y="91"/>
                  <a:pt x="600" y="97"/>
                </a:cubicBezTo>
                <a:cubicBezTo>
                  <a:pt x="590" y="82"/>
                  <a:pt x="564" y="86"/>
                  <a:pt x="548" y="84"/>
                </a:cubicBezTo>
                <a:close/>
                <a:moveTo>
                  <a:pt x="588" y="153"/>
                </a:moveTo>
                <a:cubicBezTo>
                  <a:pt x="575" y="148"/>
                  <a:pt x="565" y="147"/>
                  <a:pt x="546" y="156"/>
                </a:cubicBezTo>
                <a:cubicBezTo>
                  <a:pt x="510" y="173"/>
                  <a:pt x="495" y="215"/>
                  <a:pt x="497" y="252"/>
                </a:cubicBezTo>
                <a:cubicBezTo>
                  <a:pt x="499" y="278"/>
                  <a:pt x="510" y="305"/>
                  <a:pt x="527" y="325"/>
                </a:cubicBezTo>
                <a:cubicBezTo>
                  <a:pt x="520" y="309"/>
                  <a:pt x="516" y="291"/>
                  <a:pt x="515" y="274"/>
                </a:cubicBezTo>
                <a:cubicBezTo>
                  <a:pt x="513" y="229"/>
                  <a:pt x="529" y="180"/>
                  <a:pt x="568" y="160"/>
                </a:cubicBezTo>
                <a:cubicBezTo>
                  <a:pt x="576" y="156"/>
                  <a:pt x="582" y="154"/>
                  <a:pt x="588" y="153"/>
                </a:cubicBezTo>
                <a:close/>
                <a:moveTo>
                  <a:pt x="727" y="130"/>
                </a:moveTo>
                <a:cubicBezTo>
                  <a:pt x="774" y="152"/>
                  <a:pt x="806" y="207"/>
                  <a:pt x="801" y="272"/>
                </a:cubicBezTo>
                <a:cubicBezTo>
                  <a:pt x="796" y="357"/>
                  <a:pt x="732" y="425"/>
                  <a:pt x="659" y="425"/>
                </a:cubicBezTo>
                <a:cubicBezTo>
                  <a:pt x="650" y="425"/>
                  <a:pt x="641" y="418"/>
                  <a:pt x="633" y="416"/>
                </a:cubicBezTo>
                <a:cubicBezTo>
                  <a:pt x="624" y="418"/>
                  <a:pt x="616" y="425"/>
                  <a:pt x="607" y="425"/>
                </a:cubicBezTo>
                <a:cubicBezTo>
                  <a:pt x="534" y="425"/>
                  <a:pt x="470" y="357"/>
                  <a:pt x="464" y="272"/>
                </a:cubicBezTo>
                <a:cubicBezTo>
                  <a:pt x="460" y="207"/>
                  <a:pt x="491" y="152"/>
                  <a:pt x="539" y="130"/>
                </a:cubicBezTo>
                <a:cubicBezTo>
                  <a:pt x="575" y="112"/>
                  <a:pt x="592" y="118"/>
                  <a:pt x="623" y="131"/>
                </a:cubicBezTo>
                <a:cubicBezTo>
                  <a:pt x="619" y="108"/>
                  <a:pt x="618" y="71"/>
                  <a:pt x="641" y="45"/>
                </a:cubicBezTo>
                <a:cubicBezTo>
                  <a:pt x="648" y="41"/>
                  <a:pt x="662" y="48"/>
                  <a:pt x="661" y="59"/>
                </a:cubicBezTo>
                <a:cubicBezTo>
                  <a:pt x="642" y="81"/>
                  <a:pt x="640" y="113"/>
                  <a:pt x="641" y="131"/>
                </a:cubicBezTo>
                <a:cubicBezTo>
                  <a:pt x="672" y="118"/>
                  <a:pt x="689" y="112"/>
                  <a:pt x="727" y="130"/>
                </a:cubicBezTo>
                <a:close/>
                <a:moveTo>
                  <a:pt x="354" y="806"/>
                </a:moveTo>
                <a:lnTo>
                  <a:pt x="948" y="806"/>
                </a:lnTo>
                <a:cubicBezTo>
                  <a:pt x="949" y="813"/>
                  <a:pt x="950" y="819"/>
                  <a:pt x="952" y="826"/>
                </a:cubicBezTo>
                <a:lnTo>
                  <a:pt x="346" y="826"/>
                </a:lnTo>
                <a:cubicBezTo>
                  <a:pt x="349" y="820"/>
                  <a:pt x="352" y="813"/>
                  <a:pt x="354" y="806"/>
                </a:cubicBezTo>
                <a:close/>
                <a:moveTo>
                  <a:pt x="358" y="769"/>
                </a:moveTo>
                <a:lnTo>
                  <a:pt x="946" y="769"/>
                </a:lnTo>
                <a:cubicBezTo>
                  <a:pt x="946" y="776"/>
                  <a:pt x="946" y="782"/>
                  <a:pt x="946" y="789"/>
                </a:cubicBezTo>
                <a:lnTo>
                  <a:pt x="358" y="789"/>
                </a:lnTo>
                <a:cubicBezTo>
                  <a:pt x="358" y="782"/>
                  <a:pt x="358" y="776"/>
                  <a:pt x="358" y="769"/>
                </a:cubicBezTo>
                <a:close/>
                <a:moveTo>
                  <a:pt x="346" y="733"/>
                </a:moveTo>
                <a:lnTo>
                  <a:pt x="952" y="733"/>
                </a:lnTo>
                <a:cubicBezTo>
                  <a:pt x="950" y="739"/>
                  <a:pt x="949" y="745"/>
                  <a:pt x="948" y="752"/>
                </a:cubicBezTo>
                <a:lnTo>
                  <a:pt x="354" y="752"/>
                </a:lnTo>
                <a:cubicBezTo>
                  <a:pt x="352" y="745"/>
                  <a:pt x="349" y="739"/>
                  <a:pt x="346" y="733"/>
                </a:cubicBezTo>
                <a:close/>
                <a:moveTo>
                  <a:pt x="974" y="709"/>
                </a:moveTo>
                <a:lnTo>
                  <a:pt x="974" y="852"/>
                </a:lnTo>
                <a:lnTo>
                  <a:pt x="327" y="852"/>
                </a:lnTo>
                <a:lnTo>
                  <a:pt x="327" y="893"/>
                </a:lnTo>
                <a:lnTo>
                  <a:pt x="988" y="893"/>
                </a:lnTo>
                <a:cubicBezTo>
                  <a:pt x="1006" y="893"/>
                  <a:pt x="1020" y="881"/>
                  <a:pt x="1020" y="866"/>
                </a:cubicBezTo>
                <a:lnTo>
                  <a:pt x="1020" y="695"/>
                </a:lnTo>
                <a:cubicBezTo>
                  <a:pt x="1020" y="680"/>
                  <a:pt x="1006" y="667"/>
                  <a:pt x="988" y="667"/>
                </a:cubicBezTo>
                <a:lnTo>
                  <a:pt x="327" y="667"/>
                </a:lnTo>
                <a:lnTo>
                  <a:pt x="327" y="709"/>
                </a:lnTo>
                <a:lnTo>
                  <a:pt x="974" y="709"/>
                </a:lnTo>
                <a:close/>
                <a:moveTo>
                  <a:pt x="334" y="282"/>
                </a:moveTo>
                <a:lnTo>
                  <a:pt x="139" y="811"/>
                </a:lnTo>
                <a:cubicBezTo>
                  <a:pt x="144" y="814"/>
                  <a:pt x="149" y="817"/>
                  <a:pt x="154" y="820"/>
                </a:cubicBezTo>
                <a:lnTo>
                  <a:pt x="353" y="281"/>
                </a:lnTo>
                <a:cubicBezTo>
                  <a:pt x="347" y="282"/>
                  <a:pt x="340" y="282"/>
                  <a:pt x="334" y="282"/>
                </a:cubicBezTo>
                <a:close/>
                <a:moveTo>
                  <a:pt x="301" y="273"/>
                </a:moveTo>
                <a:lnTo>
                  <a:pt x="107" y="798"/>
                </a:lnTo>
                <a:cubicBezTo>
                  <a:pt x="113" y="799"/>
                  <a:pt x="119" y="802"/>
                  <a:pt x="124" y="804"/>
                </a:cubicBezTo>
                <a:lnTo>
                  <a:pt x="318" y="279"/>
                </a:lnTo>
                <a:cubicBezTo>
                  <a:pt x="312" y="278"/>
                  <a:pt x="306" y="276"/>
                  <a:pt x="301" y="273"/>
                </a:cubicBezTo>
                <a:close/>
                <a:moveTo>
                  <a:pt x="273" y="251"/>
                </a:moveTo>
                <a:lnTo>
                  <a:pt x="74" y="790"/>
                </a:lnTo>
                <a:cubicBezTo>
                  <a:pt x="80" y="791"/>
                  <a:pt x="86" y="792"/>
                  <a:pt x="92" y="793"/>
                </a:cubicBezTo>
                <a:lnTo>
                  <a:pt x="287" y="265"/>
                </a:lnTo>
                <a:cubicBezTo>
                  <a:pt x="282" y="261"/>
                  <a:pt x="277" y="256"/>
                  <a:pt x="273" y="251"/>
                </a:cubicBezTo>
                <a:close/>
                <a:moveTo>
                  <a:pt x="46" y="803"/>
                </a:moveTo>
                <a:lnTo>
                  <a:pt x="170" y="848"/>
                </a:lnTo>
                <a:lnTo>
                  <a:pt x="382" y="273"/>
                </a:lnTo>
                <a:lnTo>
                  <a:pt x="418" y="286"/>
                </a:lnTo>
                <a:lnTo>
                  <a:pt x="201" y="873"/>
                </a:lnTo>
                <a:cubicBezTo>
                  <a:pt x="195" y="888"/>
                  <a:pt x="180" y="897"/>
                  <a:pt x="167" y="892"/>
                </a:cubicBezTo>
                <a:lnTo>
                  <a:pt x="20" y="838"/>
                </a:lnTo>
                <a:cubicBezTo>
                  <a:pt x="7" y="833"/>
                  <a:pt x="0" y="816"/>
                  <a:pt x="6" y="801"/>
                </a:cubicBezTo>
                <a:lnTo>
                  <a:pt x="223" y="214"/>
                </a:lnTo>
                <a:lnTo>
                  <a:pt x="258" y="227"/>
                </a:lnTo>
                <a:lnTo>
                  <a:pt x="46" y="8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4063971" y="2910757"/>
            <a:ext cx="524153" cy="494878"/>
          </a:xfrm>
          <a:custGeom>
            <a:avLst/>
            <a:gdLst>
              <a:gd name="T0" fmla="*/ 835 w 1020"/>
              <a:gd name="T1" fmla="*/ 94 h 964"/>
              <a:gd name="T2" fmla="*/ 832 w 1020"/>
              <a:gd name="T3" fmla="*/ 297 h 964"/>
              <a:gd name="T4" fmla="*/ 480 w 1020"/>
              <a:gd name="T5" fmla="*/ 297 h 964"/>
              <a:gd name="T6" fmla="*/ 477 w 1020"/>
              <a:gd name="T7" fmla="*/ 206 h 964"/>
              <a:gd name="T8" fmla="*/ 477 w 1020"/>
              <a:gd name="T9" fmla="*/ 190 h 964"/>
              <a:gd name="T10" fmla="*/ 480 w 1020"/>
              <a:gd name="T11" fmla="*/ 87 h 964"/>
              <a:gd name="T12" fmla="*/ 488 w 1020"/>
              <a:gd name="T13" fmla="*/ 42 h 964"/>
              <a:gd name="T14" fmla="*/ 435 w 1020"/>
              <a:gd name="T15" fmla="*/ 94 h 964"/>
              <a:gd name="T16" fmla="*/ 419 w 1020"/>
              <a:gd name="T17" fmla="*/ 180 h 964"/>
              <a:gd name="T18" fmla="*/ 178 w 1020"/>
              <a:gd name="T19" fmla="*/ 149 h 964"/>
              <a:gd name="T20" fmla="*/ 178 w 1020"/>
              <a:gd name="T21" fmla="*/ 331 h 964"/>
              <a:gd name="T22" fmla="*/ 186 w 1020"/>
              <a:gd name="T23" fmla="*/ 331 h 964"/>
              <a:gd name="T24" fmla="*/ 236 w 1020"/>
              <a:gd name="T25" fmla="*/ 541 h 964"/>
              <a:gd name="T26" fmla="*/ 247 w 1020"/>
              <a:gd name="T27" fmla="*/ 541 h 964"/>
              <a:gd name="T28" fmla="*/ 296 w 1020"/>
              <a:gd name="T29" fmla="*/ 357 h 964"/>
              <a:gd name="T30" fmla="*/ 296 w 1020"/>
              <a:gd name="T31" fmla="*/ 202 h 964"/>
              <a:gd name="T32" fmla="*/ 419 w 1020"/>
              <a:gd name="T33" fmla="*/ 218 h 964"/>
              <a:gd name="T34" fmla="*/ 451 w 1020"/>
              <a:gd name="T35" fmla="*/ 326 h 964"/>
              <a:gd name="T36" fmla="*/ 488 w 1020"/>
              <a:gd name="T37" fmla="*/ 342 h 964"/>
              <a:gd name="T38" fmla="*/ 861 w 1020"/>
              <a:gd name="T39" fmla="*/ 326 h 964"/>
              <a:gd name="T40" fmla="*/ 861 w 1020"/>
              <a:gd name="T41" fmla="*/ 57 h 964"/>
              <a:gd name="T42" fmla="*/ 832 w 1020"/>
              <a:gd name="T43" fmla="*/ 353 h 964"/>
              <a:gd name="T44" fmla="*/ 836 w 1020"/>
              <a:gd name="T45" fmla="*/ 545 h 964"/>
              <a:gd name="T46" fmla="*/ 587 w 1020"/>
              <a:gd name="T47" fmla="*/ 399 h 964"/>
              <a:gd name="T48" fmla="*/ 533 w 1020"/>
              <a:gd name="T49" fmla="*/ 399 h 964"/>
              <a:gd name="T50" fmla="*/ 832 w 1020"/>
              <a:gd name="T51" fmla="*/ 353 h 964"/>
              <a:gd name="T52" fmla="*/ 252 w 1020"/>
              <a:gd name="T53" fmla="*/ 700 h 964"/>
              <a:gd name="T54" fmla="*/ 180 w 1020"/>
              <a:gd name="T55" fmla="*/ 596 h 964"/>
              <a:gd name="T56" fmla="*/ 577 w 1020"/>
              <a:gd name="T57" fmla="*/ 700 h 964"/>
              <a:gd name="T58" fmla="*/ 505 w 1020"/>
              <a:gd name="T59" fmla="*/ 596 h 964"/>
              <a:gd name="T60" fmla="*/ 906 w 1020"/>
              <a:gd name="T61" fmla="*/ 700 h 964"/>
              <a:gd name="T62" fmla="*/ 834 w 1020"/>
              <a:gd name="T63" fmla="*/ 596 h 964"/>
              <a:gd name="T64" fmla="*/ 319 w 1020"/>
              <a:gd name="T65" fmla="*/ 778 h 964"/>
              <a:gd name="T66" fmla="*/ 353 w 1020"/>
              <a:gd name="T67" fmla="*/ 843 h 964"/>
              <a:gd name="T68" fmla="*/ 424 w 1020"/>
              <a:gd name="T69" fmla="*/ 717 h 964"/>
              <a:gd name="T70" fmla="*/ 643 w 1020"/>
              <a:gd name="T71" fmla="*/ 843 h 964"/>
              <a:gd name="T72" fmla="*/ 692 w 1020"/>
              <a:gd name="T73" fmla="*/ 843 h 964"/>
              <a:gd name="T74" fmla="*/ 911 w 1020"/>
              <a:gd name="T75" fmla="*/ 717 h 964"/>
              <a:gd name="T76" fmla="*/ 982 w 1020"/>
              <a:gd name="T77" fmla="*/ 843 h 964"/>
              <a:gd name="T78" fmla="*/ 1020 w 1020"/>
              <a:gd name="T79" fmla="*/ 878 h 964"/>
              <a:gd name="T80" fmla="*/ 973 w 1020"/>
              <a:gd name="T81" fmla="*/ 878 h 964"/>
              <a:gd name="T82" fmla="*/ 692 w 1020"/>
              <a:gd name="T83" fmla="*/ 878 h 964"/>
              <a:gd name="T84" fmla="*/ 643 w 1020"/>
              <a:gd name="T85" fmla="*/ 878 h 964"/>
              <a:gd name="T86" fmla="*/ 362 w 1020"/>
              <a:gd name="T87" fmla="*/ 878 h 964"/>
              <a:gd name="T88" fmla="*/ 319 w 1020"/>
              <a:gd name="T89" fmla="*/ 878 h 964"/>
              <a:gd name="T90" fmla="*/ 38 w 1020"/>
              <a:gd name="T91" fmla="*/ 878 h 964"/>
              <a:gd name="T92" fmla="*/ 38 w 1020"/>
              <a:gd name="T93" fmla="*/ 843 h 964"/>
              <a:gd name="T94" fmla="*/ 242 w 1020"/>
              <a:gd name="T95" fmla="*/ 0 h 964"/>
              <a:gd name="T96" fmla="*/ 172 w 1020"/>
              <a:gd name="T97" fmla="*/ 7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964">
                <a:moveTo>
                  <a:pt x="824" y="83"/>
                </a:moveTo>
                <a:cubicBezTo>
                  <a:pt x="827" y="83"/>
                  <a:pt x="830" y="85"/>
                  <a:pt x="832" y="87"/>
                </a:cubicBezTo>
                <a:cubicBezTo>
                  <a:pt x="834" y="89"/>
                  <a:pt x="835" y="91"/>
                  <a:pt x="835" y="94"/>
                </a:cubicBezTo>
                <a:lnTo>
                  <a:pt x="835" y="289"/>
                </a:lnTo>
                <a:cubicBezTo>
                  <a:pt x="835" y="292"/>
                  <a:pt x="834" y="295"/>
                  <a:pt x="832" y="297"/>
                </a:cubicBezTo>
                <a:cubicBezTo>
                  <a:pt x="830" y="299"/>
                  <a:pt x="827" y="300"/>
                  <a:pt x="824" y="300"/>
                </a:cubicBezTo>
                <a:lnTo>
                  <a:pt x="488" y="300"/>
                </a:lnTo>
                <a:cubicBezTo>
                  <a:pt x="485" y="300"/>
                  <a:pt x="482" y="299"/>
                  <a:pt x="480" y="297"/>
                </a:cubicBezTo>
                <a:cubicBezTo>
                  <a:pt x="478" y="295"/>
                  <a:pt x="477" y="292"/>
                  <a:pt x="477" y="289"/>
                </a:cubicBezTo>
                <a:lnTo>
                  <a:pt x="477" y="206"/>
                </a:lnTo>
                <a:lnTo>
                  <a:pt x="644" y="171"/>
                </a:lnTo>
                <a:lnTo>
                  <a:pt x="644" y="168"/>
                </a:lnTo>
                <a:lnTo>
                  <a:pt x="477" y="190"/>
                </a:lnTo>
                <a:lnTo>
                  <a:pt x="477" y="94"/>
                </a:lnTo>
                <a:cubicBezTo>
                  <a:pt x="477" y="91"/>
                  <a:pt x="478" y="89"/>
                  <a:pt x="480" y="87"/>
                </a:cubicBezTo>
                <a:cubicBezTo>
                  <a:pt x="482" y="85"/>
                  <a:pt x="485" y="83"/>
                  <a:pt x="488" y="83"/>
                </a:cubicBezTo>
                <a:lnTo>
                  <a:pt x="824" y="83"/>
                </a:lnTo>
                <a:close/>
                <a:moveTo>
                  <a:pt x="488" y="42"/>
                </a:moveTo>
                <a:cubicBezTo>
                  <a:pt x="473" y="42"/>
                  <a:pt x="460" y="48"/>
                  <a:pt x="451" y="57"/>
                </a:cubicBezTo>
                <a:cubicBezTo>
                  <a:pt x="441" y="67"/>
                  <a:pt x="435" y="80"/>
                  <a:pt x="435" y="94"/>
                </a:cubicBezTo>
                <a:lnTo>
                  <a:pt x="435" y="195"/>
                </a:lnTo>
                <a:lnTo>
                  <a:pt x="419" y="198"/>
                </a:lnTo>
                <a:lnTo>
                  <a:pt x="419" y="180"/>
                </a:lnTo>
                <a:lnTo>
                  <a:pt x="347" y="180"/>
                </a:lnTo>
                <a:lnTo>
                  <a:pt x="296" y="149"/>
                </a:lnTo>
                <a:lnTo>
                  <a:pt x="178" y="149"/>
                </a:lnTo>
                <a:cubicBezTo>
                  <a:pt x="153" y="149"/>
                  <a:pt x="134" y="169"/>
                  <a:pt x="134" y="193"/>
                </a:cubicBezTo>
                <a:lnTo>
                  <a:pt x="134" y="331"/>
                </a:lnTo>
                <a:lnTo>
                  <a:pt x="178" y="331"/>
                </a:lnTo>
                <a:lnTo>
                  <a:pt x="178" y="230"/>
                </a:lnTo>
                <a:lnTo>
                  <a:pt x="186" y="230"/>
                </a:lnTo>
                <a:lnTo>
                  <a:pt x="186" y="331"/>
                </a:lnTo>
                <a:lnTo>
                  <a:pt x="186" y="357"/>
                </a:lnTo>
                <a:lnTo>
                  <a:pt x="186" y="541"/>
                </a:lnTo>
                <a:lnTo>
                  <a:pt x="236" y="541"/>
                </a:lnTo>
                <a:lnTo>
                  <a:pt x="236" y="388"/>
                </a:lnTo>
                <a:lnTo>
                  <a:pt x="247" y="388"/>
                </a:lnTo>
                <a:lnTo>
                  <a:pt x="247" y="541"/>
                </a:lnTo>
                <a:lnTo>
                  <a:pt x="296" y="541"/>
                </a:lnTo>
                <a:lnTo>
                  <a:pt x="296" y="514"/>
                </a:lnTo>
                <a:lnTo>
                  <a:pt x="296" y="357"/>
                </a:lnTo>
                <a:lnTo>
                  <a:pt x="296" y="331"/>
                </a:lnTo>
                <a:lnTo>
                  <a:pt x="296" y="230"/>
                </a:lnTo>
                <a:lnTo>
                  <a:pt x="296" y="202"/>
                </a:lnTo>
                <a:lnTo>
                  <a:pt x="347" y="230"/>
                </a:lnTo>
                <a:lnTo>
                  <a:pt x="419" y="230"/>
                </a:lnTo>
                <a:lnTo>
                  <a:pt x="419" y="218"/>
                </a:lnTo>
                <a:lnTo>
                  <a:pt x="435" y="214"/>
                </a:lnTo>
                <a:lnTo>
                  <a:pt x="435" y="289"/>
                </a:lnTo>
                <a:cubicBezTo>
                  <a:pt x="435" y="304"/>
                  <a:pt x="441" y="317"/>
                  <a:pt x="451" y="326"/>
                </a:cubicBezTo>
                <a:cubicBezTo>
                  <a:pt x="460" y="336"/>
                  <a:pt x="473" y="342"/>
                  <a:pt x="488" y="342"/>
                </a:cubicBezTo>
                <a:lnTo>
                  <a:pt x="824" y="342"/>
                </a:lnTo>
                <a:cubicBezTo>
                  <a:pt x="839" y="342"/>
                  <a:pt x="852" y="336"/>
                  <a:pt x="861" y="326"/>
                </a:cubicBezTo>
                <a:cubicBezTo>
                  <a:pt x="871" y="317"/>
                  <a:pt x="877" y="304"/>
                  <a:pt x="877" y="289"/>
                </a:cubicBezTo>
                <a:lnTo>
                  <a:pt x="877" y="94"/>
                </a:lnTo>
                <a:cubicBezTo>
                  <a:pt x="877" y="80"/>
                  <a:pt x="871" y="67"/>
                  <a:pt x="861" y="57"/>
                </a:cubicBezTo>
                <a:cubicBezTo>
                  <a:pt x="852" y="48"/>
                  <a:pt x="839" y="42"/>
                  <a:pt x="824" y="42"/>
                </a:cubicBezTo>
                <a:lnTo>
                  <a:pt x="488" y="42"/>
                </a:lnTo>
                <a:close/>
                <a:moveTo>
                  <a:pt x="832" y="353"/>
                </a:moveTo>
                <a:lnTo>
                  <a:pt x="832" y="399"/>
                </a:lnTo>
                <a:lnTo>
                  <a:pt x="795" y="399"/>
                </a:lnTo>
                <a:lnTo>
                  <a:pt x="836" y="545"/>
                </a:lnTo>
                <a:lnTo>
                  <a:pt x="783" y="545"/>
                </a:lnTo>
                <a:lnTo>
                  <a:pt x="741" y="399"/>
                </a:lnTo>
                <a:lnTo>
                  <a:pt x="587" y="399"/>
                </a:lnTo>
                <a:lnTo>
                  <a:pt x="545" y="545"/>
                </a:lnTo>
                <a:lnTo>
                  <a:pt x="492" y="545"/>
                </a:lnTo>
                <a:lnTo>
                  <a:pt x="533" y="399"/>
                </a:lnTo>
                <a:lnTo>
                  <a:pt x="489" y="399"/>
                </a:lnTo>
                <a:lnTo>
                  <a:pt x="489" y="353"/>
                </a:lnTo>
                <a:lnTo>
                  <a:pt x="832" y="353"/>
                </a:lnTo>
                <a:close/>
                <a:moveTo>
                  <a:pt x="180" y="596"/>
                </a:moveTo>
                <a:cubicBezTo>
                  <a:pt x="222" y="596"/>
                  <a:pt x="257" y="630"/>
                  <a:pt x="257" y="673"/>
                </a:cubicBezTo>
                <a:cubicBezTo>
                  <a:pt x="257" y="682"/>
                  <a:pt x="255" y="692"/>
                  <a:pt x="252" y="700"/>
                </a:cubicBezTo>
                <a:lnTo>
                  <a:pt x="108" y="700"/>
                </a:lnTo>
                <a:cubicBezTo>
                  <a:pt x="105" y="692"/>
                  <a:pt x="103" y="682"/>
                  <a:pt x="103" y="673"/>
                </a:cubicBezTo>
                <a:cubicBezTo>
                  <a:pt x="103" y="630"/>
                  <a:pt x="138" y="596"/>
                  <a:pt x="180" y="596"/>
                </a:cubicBezTo>
                <a:close/>
                <a:moveTo>
                  <a:pt x="505" y="596"/>
                </a:moveTo>
                <a:cubicBezTo>
                  <a:pt x="547" y="596"/>
                  <a:pt x="582" y="630"/>
                  <a:pt x="582" y="673"/>
                </a:cubicBezTo>
                <a:cubicBezTo>
                  <a:pt x="582" y="682"/>
                  <a:pt x="580" y="692"/>
                  <a:pt x="577" y="700"/>
                </a:cubicBezTo>
                <a:lnTo>
                  <a:pt x="433" y="700"/>
                </a:lnTo>
                <a:cubicBezTo>
                  <a:pt x="430" y="692"/>
                  <a:pt x="428" y="682"/>
                  <a:pt x="428" y="673"/>
                </a:cubicBezTo>
                <a:cubicBezTo>
                  <a:pt x="428" y="630"/>
                  <a:pt x="462" y="596"/>
                  <a:pt x="505" y="596"/>
                </a:cubicBezTo>
                <a:close/>
                <a:moveTo>
                  <a:pt x="834" y="596"/>
                </a:moveTo>
                <a:cubicBezTo>
                  <a:pt x="876" y="596"/>
                  <a:pt x="911" y="630"/>
                  <a:pt x="911" y="673"/>
                </a:cubicBezTo>
                <a:cubicBezTo>
                  <a:pt x="911" y="682"/>
                  <a:pt x="909" y="692"/>
                  <a:pt x="906" y="700"/>
                </a:cubicBezTo>
                <a:lnTo>
                  <a:pt x="762" y="700"/>
                </a:lnTo>
                <a:cubicBezTo>
                  <a:pt x="759" y="692"/>
                  <a:pt x="757" y="682"/>
                  <a:pt x="757" y="673"/>
                </a:cubicBezTo>
                <a:cubicBezTo>
                  <a:pt x="757" y="630"/>
                  <a:pt x="792" y="596"/>
                  <a:pt x="834" y="596"/>
                </a:cubicBezTo>
                <a:close/>
                <a:moveTo>
                  <a:pt x="99" y="717"/>
                </a:moveTo>
                <a:lnTo>
                  <a:pt x="257" y="717"/>
                </a:lnTo>
                <a:cubicBezTo>
                  <a:pt x="291" y="717"/>
                  <a:pt x="319" y="744"/>
                  <a:pt x="319" y="778"/>
                </a:cubicBezTo>
                <a:lnTo>
                  <a:pt x="319" y="843"/>
                </a:lnTo>
                <a:lnTo>
                  <a:pt x="325" y="843"/>
                </a:lnTo>
                <a:lnTo>
                  <a:pt x="353" y="843"/>
                </a:lnTo>
                <a:lnTo>
                  <a:pt x="362" y="843"/>
                </a:lnTo>
                <a:lnTo>
                  <a:pt x="362" y="778"/>
                </a:lnTo>
                <a:cubicBezTo>
                  <a:pt x="362" y="744"/>
                  <a:pt x="390" y="717"/>
                  <a:pt x="424" y="717"/>
                </a:cubicBezTo>
                <a:lnTo>
                  <a:pt x="582" y="717"/>
                </a:lnTo>
                <a:cubicBezTo>
                  <a:pt x="616" y="717"/>
                  <a:pt x="643" y="744"/>
                  <a:pt x="643" y="778"/>
                </a:cubicBezTo>
                <a:lnTo>
                  <a:pt x="643" y="843"/>
                </a:lnTo>
                <a:lnTo>
                  <a:pt x="654" y="843"/>
                </a:lnTo>
                <a:lnTo>
                  <a:pt x="678" y="843"/>
                </a:lnTo>
                <a:lnTo>
                  <a:pt x="692" y="843"/>
                </a:lnTo>
                <a:lnTo>
                  <a:pt x="692" y="778"/>
                </a:lnTo>
                <a:cubicBezTo>
                  <a:pt x="692" y="744"/>
                  <a:pt x="719" y="717"/>
                  <a:pt x="753" y="717"/>
                </a:cubicBezTo>
                <a:lnTo>
                  <a:pt x="911" y="717"/>
                </a:lnTo>
                <a:cubicBezTo>
                  <a:pt x="945" y="717"/>
                  <a:pt x="973" y="744"/>
                  <a:pt x="973" y="778"/>
                </a:cubicBezTo>
                <a:lnTo>
                  <a:pt x="973" y="843"/>
                </a:lnTo>
                <a:lnTo>
                  <a:pt x="982" y="843"/>
                </a:lnTo>
                <a:lnTo>
                  <a:pt x="1008" y="843"/>
                </a:lnTo>
                <a:lnTo>
                  <a:pt x="1020" y="843"/>
                </a:lnTo>
                <a:lnTo>
                  <a:pt x="1020" y="878"/>
                </a:lnTo>
                <a:lnTo>
                  <a:pt x="1008" y="878"/>
                </a:lnTo>
                <a:lnTo>
                  <a:pt x="982" y="878"/>
                </a:lnTo>
                <a:lnTo>
                  <a:pt x="973" y="878"/>
                </a:lnTo>
                <a:lnTo>
                  <a:pt x="973" y="964"/>
                </a:lnTo>
                <a:lnTo>
                  <a:pt x="692" y="964"/>
                </a:lnTo>
                <a:lnTo>
                  <a:pt x="692" y="878"/>
                </a:lnTo>
                <a:lnTo>
                  <a:pt x="678" y="878"/>
                </a:lnTo>
                <a:lnTo>
                  <a:pt x="654" y="878"/>
                </a:lnTo>
                <a:lnTo>
                  <a:pt x="643" y="878"/>
                </a:lnTo>
                <a:lnTo>
                  <a:pt x="643" y="964"/>
                </a:lnTo>
                <a:lnTo>
                  <a:pt x="362" y="964"/>
                </a:lnTo>
                <a:lnTo>
                  <a:pt x="362" y="878"/>
                </a:lnTo>
                <a:lnTo>
                  <a:pt x="353" y="878"/>
                </a:lnTo>
                <a:lnTo>
                  <a:pt x="325" y="878"/>
                </a:lnTo>
                <a:lnTo>
                  <a:pt x="319" y="878"/>
                </a:lnTo>
                <a:lnTo>
                  <a:pt x="319" y="964"/>
                </a:lnTo>
                <a:lnTo>
                  <a:pt x="38" y="964"/>
                </a:lnTo>
                <a:lnTo>
                  <a:pt x="38" y="878"/>
                </a:lnTo>
                <a:lnTo>
                  <a:pt x="0" y="878"/>
                </a:lnTo>
                <a:lnTo>
                  <a:pt x="0" y="843"/>
                </a:lnTo>
                <a:lnTo>
                  <a:pt x="38" y="843"/>
                </a:lnTo>
                <a:lnTo>
                  <a:pt x="38" y="778"/>
                </a:lnTo>
                <a:cubicBezTo>
                  <a:pt x="38" y="744"/>
                  <a:pt x="65" y="717"/>
                  <a:pt x="99" y="717"/>
                </a:cubicBezTo>
                <a:close/>
                <a:moveTo>
                  <a:pt x="242" y="0"/>
                </a:moveTo>
                <a:cubicBezTo>
                  <a:pt x="281" y="0"/>
                  <a:pt x="312" y="32"/>
                  <a:pt x="312" y="70"/>
                </a:cubicBezTo>
                <a:cubicBezTo>
                  <a:pt x="312" y="109"/>
                  <a:pt x="281" y="141"/>
                  <a:pt x="242" y="141"/>
                </a:cubicBezTo>
                <a:cubicBezTo>
                  <a:pt x="203" y="141"/>
                  <a:pt x="172" y="109"/>
                  <a:pt x="172" y="70"/>
                </a:cubicBezTo>
                <a:cubicBezTo>
                  <a:pt x="172" y="32"/>
                  <a:pt x="203" y="0"/>
                  <a:pt x="24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8"/>
          <p:cNvSpPr>
            <a:spLocks noEditPoints="1"/>
          </p:cNvSpPr>
          <p:nvPr/>
        </p:nvSpPr>
        <p:spPr bwMode="auto">
          <a:xfrm>
            <a:off x="5163314" y="4436705"/>
            <a:ext cx="409843" cy="415419"/>
          </a:xfrm>
          <a:custGeom>
            <a:avLst/>
            <a:gdLst>
              <a:gd name="T0" fmla="*/ 660 w 798"/>
              <a:gd name="T1" fmla="*/ 595 h 809"/>
              <a:gd name="T2" fmla="*/ 703 w 798"/>
              <a:gd name="T3" fmla="*/ 595 h 809"/>
              <a:gd name="T4" fmla="*/ 365 w 798"/>
              <a:gd name="T5" fmla="*/ 711 h 809"/>
              <a:gd name="T6" fmla="*/ 349 w 798"/>
              <a:gd name="T7" fmla="*/ 680 h 809"/>
              <a:gd name="T8" fmla="*/ 365 w 798"/>
              <a:gd name="T9" fmla="*/ 711 h 809"/>
              <a:gd name="T10" fmla="*/ 371 w 798"/>
              <a:gd name="T11" fmla="*/ 361 h 809"/>
              <a:gd name="T12" fmla="*/ 371 w 798"/>
              <a:gd name="T13" fmla="*/ 424 h 809"/>
              <a:gd name="T14" fmla="*/ 388 w 798"/>
              <a:gd name="T15" fmla="*/ 60 h 809"/>
              <a:gd name="T16" fmla="*/ 431 w 798"/>
              <a:gd name="T17" fmla="*/ 60 h 809"/>
              <a:gd name="T18" fmla="*/ 388 w 798"/>
              <a:gd name="T19" fmla="*/ 60 h 809"/>
              <a:gd name="T20" fmla="*/ 48 w 798"/>
              <a:gd name="T21" fmla="*/ 540 h 809"/>
              <a:gd name="T22" fmla="*/ 91 w 798"/>
              <a:gd name="T23" fmla="*/ 540 h 809"/>
              <a:gd name="T24" fmla="*/ 163 w 798"/>
              <a:gd name="T25" fmla="*/ 227 h 809"/>
              <a:gd name="T26" fmla="*/ 147 w 798"/>
              <a:gd name="T27" fmla="*/ 196 h 809"/>
              <a:gd name="T28" fmla="*/ 163 w 798"/>
              <a:gd name="T29" fmla="*/ 227 h 809"/>
              <a:gd name="T30" fmla="*/ 653 w 798"/>
              <a:gd name="T31" fmla="*/ 261 h 809"/>
              <a:gd name="T32" fmla="*/ 622 w 798"/>
              <a:gd name="T33" fmla="*/ 277 h 809"/>
              <a:gd name="T34" fmla="*/ 705 w 798"/>
              <a:gd name="T35" fmla="*/ 535 h 809"/>
              <a:gd name="T36" fmla="*/ 528 w 798"/>
              <a:gd name="T37" fmla="*/ 497 h 809"/>
              <a:gd name="T38" fmla="*/ 524 w 798"/>
              <a:gd name="T39" fmla="*/ 378 h 809"/>
              <a:gd name="T40" fmla="*/ 695 w 798"/>
              <a:gd name="T41" fmla="*/ 366 h 809"/>
              <a:gd name="T42" fmla="*/ 624 w 798"/>
              <a:gd name="T43" fmla="*/ 231 h 809"/>
              <a:gd name="T44" fmla="*/ 503 w 798"/>
              <a:gd name="T45" fmla="*/ 349 h 809"/>
              <a:gd name="T46" fmla="*/ 444 w 798"/>
              <a:gd name="T47" fmla="*/ 187 h 809"/>
              <a:gd name="T48" fmla="*/ 433 w 798"/>
              <a:gd name="T49" fmla="*/ 0 h 809"/>
              <a:gd name="T50" fmla="*/ 409 w 798"/>
              <a:gd name="T51" fmla="*/ 184 h 809"/>
              <a:gd name="T52" fmla="*/ 328 w 798"/>
              <a:gd name="T53" fmla="*/ 331 h 809"/>
              <a:gd name="T54" fmla="*/ 252 w 798"/>
              <a:gd name="T55" fmla="*/ 200 h 809"/>
              <a:gd name="T56" fmla="*/ 117 w 798"/>
              <a:gd name="T57" fmla="*/ 271 h 809"/>
              <a:gd name="T58" fmla="*/ 233 w 798"/>
              <a:gd name="T59" fmla="*/ 295 h 809"/>
              <a:gd name="T60" fmla="*/ 270 w 798"/>
              <a:gd name="T61" fmla="*/ 442 h 809"/>
              <a:gd name="T62" fmla="*/ 169 w 798"/>
              <a:gd name="T63" fmla="*/ 520 h 809"/>
              <a:gd name="T64" fmla="*/ 0 w 798"/>
              <a:gd name="T65" fmla="*/ 574 h 809"/>
              <a:gd name="T66" fmla="*/ 187 w 798"/>
              <a:gd name="T67" fmla="*/ 574 h 809"/>
              <a:gd name="T68" fmla="*/ 287 w 798"/>
              <a:gd name="T69" fmla="*/ 508 h 809"/>
              <a:gd name="T70" fmla="*/ 368 w 798"/>
              <a:gd name="T71" fmla="*/ 647 h 809"/>
              <a:gd name="T72" fmla="*/ 315 w 798"/>
              <a:gd name="T73" fmla="*/ 757 h 809"/>
              <a:gd name="T74" fmla="*/ 450 w 798"/>
              <a:gd name="T75" fmla="*/ 686 h 809"/>
              <a:gd name="T76" fmla="*/ 408 w 798"/>
              <a:gd name="T77" fmla="*/ 577 h 809"/>
              <a:gd name="T78" fmla="*/ 619 w 798"/>
              <a:gd name="T79" fmla="*/ 591 h 809"/>
              <a:gd name="T80" fmla="*/ 705 w 798"/>
              <a:gd name="T81" fmla="*/ 723 h 809"/>
              <a:gd name="T82" fmla="*/ 705 w 798"/>
              <a:gd name="T83" fmla="*/ 53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8" h="809">
                <a:moveTo>
                  <a:pt x="681" y="616"/>
                </a:moveTo>
                <a:cubicBezTo>
                  <a:pt x="669" y="616"/>
                  <a:pt x="660" y="607"/>
                  <a:pt x="660" y="595"/>
                </a:cubicBezTo>
                <a:cubicBezTo>
                  <a:pt x="660" y="583"/>
                  <a:pt x="669" y="573"/>
                  <a:pt x="681" y="573"/>
                </a:cubicBezTo>
                <a:cubicBezTo>
                  <a:pt x="693" y="573"/>
                  <a:pt x="703" y="583"/>
                  <a:pt x="703" y="595"/>
                </a:cubicBezTo>
                <a:cubicBezTo>
                  <a:pt x="703" y="607"/>
                  <a:pt x="693" y="616"/>
                  <a:pt x="681" y="616"/>
                </a:cubicBezTo>
                <a:close/>
                <a:moveTo>
                  <a:pt x="365" y="711"/>
                </a:moveTo>
                <a:cubicBezTo>
                  <a:pt x="357" y="716"/>
                  <a:pt x="346" y="712"/>
                  <a:pt x="342" y="704"/>
                </a:cubicBezTo>
                <a:cubicBezTo>
                  <a:pt x="337" y="695"/>
                  <a:pt x="340" y="685"/>
                  <a:pt x="349" y="680"/>
                </a:cubicBezTo>
                <a:cubicBezTo>
                  <a:pt x="358" y="676"/>
                  <a:pt x="368" y="679"/>
                  <a:pt x="373" y="687"/>
                </a:cubicBezTo>
                <a:cubicBezTo>
                  <a:pt x="377" y="696"/>
                  <a:pt x="374" y="707"/>
                  <a:pt x="365" y="711"/>
                </a:cubicBezTo>
                <a:close/>
                <a:moveTo>
                  <a:pt x="340" y="392"/>
                </a:moveTo>
                <a:cubicBezTo>
                  <a:pt x="340" y="375"/>
                  <a:pt x="354" y="361"/>
                  <a:pt x="371" y="361"/>
                </a:cubicBezTo>
                <a:cubicBezTo>
                  <a:pt x="388" y="361"/>
                  <a:pt x="402" y="375"/>
                  <a:pt x="402" y="392"/>
                </a:cubicBezTo>
                <a:cubicBezTo>
                  <a:pt x="402" y="410"/>
                  <a:pt x="388" y="424"/>
                  <a:pt x="371" y="424"/>
                </a:cubicBezTo>
                <a:cubicBezTo>
                  <a:pt x="354" y="424"/>
                  <a:pt x="340" y="410"/>
                  <a:pt x="340" y="392"/>
                </a:cubicBezTo>
                <a:close/>
                <a:moveTo>
                  <a:pt x="388" y="60"/>
                </a:moveTo>
                <a:cubicBezTo>
                  <a:pt x="388" y="48"/>
                  <a:pt x="397" y="38"/>
                  <a:pt x="409" y="38"/>
                </a:cubicBezTo>
                <a:cubicBezTo>
                  <a:pt x="421" y="38"/>
                  <a:pt x="431" y="48"/>
                  <a:pt x="431" y="60"/>
                </a:cubicBezTo>
                <a:cubicBezTo>
                  <a:pt x="431" y="72"/>
                  <a:pt x="421" y="82"/>
                  <a:pt x="409" y="82"/>
                </a:cubicBezTo>
                <a:cubicBezTo>
                  <a:pt x="397" y="82"/>
                  <a:pt x="388" y="72"/>
                  <a:pt x="388" y="60"/>
                </a:cubicBezTo>
                <a:close/>
                <a:moveTo>
                  <a:pt x="70" y="562"/>
                </a:moveTo>
                <a:cubicBezTo>
                  <a:pt x="58" y="562"/>
                  <a:pt x="48" y="552"/>
                  <a:pt x="48" y="540"/>
                </a:cubicBezTo>
                <a:cubicBezTo>
                  <a:pt x="48" y="528"/>
                  <a:pt x="58" y="519"/>
                  <a:pt x="70" y="519"/>
                </a:cubicBezTo>
                <a:cubicBezTo>
                  <a:pt x="82" y="519"/>
                  <a:pt x="91" y="528"/>
                  <a:pt x="91" y="540"/>
                </a:cubicBezTo>
                <a:cubicBezTo>
                  <a:pt x="91" y="552"/>
                  <a:pt x="82" y="562"/>
                  <a:pt x="70" y="562"/>
                </a:cubicBezTo>
                <a:close/>
                <a:moveTo>
                  <a:pt x="163" y="227"/>
                </a:moveTo>
                <a:cubicBezTo>
                  <a:pt x="155" y="232"/>
                  <a:pt x="144" y="229"/>
                  <a:pt x="140" y="220"/>
                </a:cubicBezTo>
                <a:cubicBezTo>
                  <a:pt x="135" y="211"/>
                  <a:pt x="139" y="201"/>
                  <a:pt x="147" y="196"/>
                </a:cubicBezTo>
                <a:cubicBezTo>
                  <a:pt x="156" y="192"/>
                  <a:pt x="166" y="195"/>
                  <a:pt x="171" y="204"/>
                </a:cubicBezTo>
                <a:cubicBezTo>
                  <a:pt x="175" y="212"/>
                  <a:pt x="172" y="223"/>
                  <a:pt x="163" y="227"/>
                </a:cubicBezTo>
                <a:close/>
                <a:moveTo>
                  <a:pt x="630" y="253"/>
                </a:moveTo>
                <a:cubicBezTo>
                  <a:pt x="638" y="249"/>
                  <a:pt x="649" y="252"/>
                  <a:pt x="653" y="261"/>
                </a:cubicBezTo>
                <a:cubicBezTo>
                  <a:pt x="658" y="269"/>
                  <a:pt x="654" y="280"/>
                  <a:pt x="646" y="284"/>
                </a:cubicBezTo>
                <a:cubicBezTo>
                  <a:pt x="637" y="289"/>
                  <a:pt x="627" y="286"/>
                  <a:pt x="622" y="277"/>
                </a:cubicBezTo>
                <a:cubicBezTo>
                  <a:pt x="618" y="268"/>
                  <a:pt x="621" y="258"/>
                  <a:pt x="630" y="253"/>
                </a:cubicBezTo>
                <a:close/>
                <a:moveTo>
                  <a:pt x="705" y="535"/>
                </a:moveTo>
                <a:cubicBezTo>
                  <a:pt x="679" y="535"/>
                  <a:pt x="656" y="546"/>
                  <a:pt x="639" y="562"/>
                </a:cubicBezTo>
                <a:lnTo>
                  <a:pt x="528" y="497"/>
                </a:lnTo>
                <a:cubicBezTo>
                  <a:pt x="535" y="480"/>
                  <a:pt x="540" y="461"/>
                  <a:pt x="540" y="442"/>
                </a:cubicBezTo>
                <a:cubicBezTo>
                  <a:pt x="540" y="419"/>
                  <a:pt x="534" y="397"/>
                  <a:pt x="524" y="378"/>
                </a:cubicBezTo>
                <a:lnTo>
                  <a:pt x="598" y="344"/>
                </a:lnTo>
                <a:cubicBezTo>
                  <a:pt x="621" y="374"/>
                  <a:pt x="661" y="384"/>
                  <a:pt x="695" y="366"/>
                </a:cubicBezTo>
                <a:cubicBezTo>
                  <a:pt x="732" y="347"/>
                  <a:pt x="746" y="300"/>
                  <a:pt x="727" y="263"/>
                </a:cubicBezTo>
                <a:cubicBezTo>
                  <a:pt x="707" y="226"/>
                  <a:pt x="661" y="211"/>
                  <a:pt x="624" y="231"/>
                </a:cubicBezTo>
                <a:cubicBezTo>
                  <a:pt x="593" y="247"/>
                  <a:pt x="579" y="280"/>
                  <a:pt x="584" y="312"/>
                </a:cubicBezTo>
                <a:lnTo>
                  <a:pt x="503" y="349"/>
                </a:lnTo>
                <a:cubicBezTo>
                  <a:pt x="485" y="331"/>
                  <a:pt x="462" y="317"/>
                  <a:pt x="437" y="311"/>
                </a:cubicBezTo>
                <a:lnTo>
                  <a:pt x="444" y="187"/>
                </a:lnTo>
                <a:cubicBezTo>
                  <a:pt x="490" y="181"/>
                  <a:pt x="526" y="142"/>
                  <a:pt x="526" y="94"/>
                </a:cubicBezTo>
                <a:cubicBezTo>
                  <a:pt x="526" y="42"/>
                  <a:pt x="484" y="0"/>
                  <a:pt x="433" y="0"/>
                </a:cubicBezTo>
                <a:cubicBezTo>
                  <a:pt x="381" y="0"/>
                  <a:pt x="339" y="42"/>
                  <a:pt x="339" y="94"/>
                </a:cubicBezTo>
                <a:cubicBezTo>
                  <a:pt x="339" y="138"/>
                  <a:pt x="369" y="174"/>
                  <a:pt x="409" y="184"/>
                </a:cubicBezTo>
                <a:lnTo>
                  <a:pt x="402" y="307"/>
                </a:lnTo>
                <a:cubicBezTo>
                  <a:pt x="374" y="308"/>
                  <a:pt x="349" y="316"/>
                  <a:pt x="328" y="331"/>
                </a:cubicBezTo>
                <a:lnTo>
                  <a:pt x="254" y="267"/>
                </a:lnTo>
                <a:cubicBezTo>
                  <a:pt x="263" y="246"/>
                  <a:pt x="263" y="222"/>
                  <a:pt x="252" y="200"/>
                </a:cubicBezTo>
                <a:cubicBezTo>
                  <a:pt x="232" y="163"/>
                  <a:pt x="186" y="148"/>
                  <a:pt x="149" y="168"/>
                </a:cubicBezTo>
                <a:cubicBezTo>
                  <a:pt x="112" y="187"/>
                  <a:pt x="97" y="234"/>
                  <a:pt x="117" y="271"/>
                </a:cubicBezTo>
                <a:cubicBezTo>
                  <a:pt x="136" y="308"/>
                  <a:pt x="183" y="323"/>
                  <a:pt x="220" y="303"/>
                </a:cubicBezTo>
                <a:cubicBezTo>
                  <a:pt x="224" y="301"/>
                  <a:pt x="229" y="298"/>
                  <a:pt x="233" y="295"/>
                </a:cubicBezTo>
                <a:lnTo>
                  <a:pt x="302" y="355"/>
                </a:lnTo>
                <a:cubicBezTo>
                  <a:pt x="282" y="378"/>
                  <a:pt x="270" y="409"/>
                  <a:pt x="270" y="442"/>
                </a:cubicBezTo>
                <a:cubicBezTo>
                  <a:pt x="270" y="453"/>
                  <a:pt x="272" y="465"/>
                  <a:pt x="274" y="475"/>
                </a:cubicBezTo>
                <a:lnTo>
                  <a:pt x="169" y="520"/>
                </a:lnTo>
                <a:cubicBezTo>
                  <a:pt x="152" y="496"/>
                  <a:pt x="124" y="481"/>
                  <a:pt x="93" y="481"/>
                </a:cubicBezTo>
                <a:cubicBezTo>
                  <a:pt x="41" y="481"/>
                  <a:pt x="0" y="523"/>
                  <a:pt x="0" y="574"/>
                </a:cubicBezTo>
                <a:cubicBezTo>
                  <a:pt x="0" y="626"/>
                  <a:pt x="41" y="668"/>
                  <a:pt x="93" y="668"/>
                </a:cubicBezTo>
                <a:cubicBezTo>
                  <a:pt x="145" y="668"/>
                  <a:pt x="187" y="626"/>
                  <a:pt x="187" y="574"/>
                </a:cubicBezTo>
                <a:cubicBezTo>
                  <a:pt x="187" y="566"/>
                  <a:pt x="185" y="559"/>
                  <a:pt x="184" y="551"/>
                </a:cubicBezTo>
                <a:lnTo>
                  <a:pt x="287" y="508"/>
                </a:lnTo>
                <a:cubicBezTo>
                  <a:pt x="305" y="540"/>
                  <a:pt x="336" y="564"/>
                  <a:pt x="373" y="573"/>
                </a:cubicBezTo>
                <a:lnTo>
                  <a:pt x="368" y="647"/>
                </a:lnTo>
                <a:cubicBezTo>
                  <a:pt x="361" y="648"/>
                  <a:pt x="354" y="650"/>
                  <a:pt x="347" y="654"/>
                </a:cubicBezTo>
                <a:cubicBezTo>
                  <a:pt x="310" y="673"/>
                  <a:pt x="296" y="720"/>
                  <a:pt x="315" y="757"/>
                </a:cubicBezTo>
                <a:cubicBezTo>
                  <a:pt x="335" y="794"/>
                  <a:pt x="381" y="809"/>
                  <a:pt x="418" y="789"/>
                </a:cubicBezTo>
                <a:cubicBezTo>
                  <a:pt x="456" y="769"/>
                  <a:pt x="470" y="723"/>
                  <a:pt x="450" y="686"/>
                </a:cubicBezTo>
                <a:cubicBezTo>
                  <a:pt x="440" y="666"/>
                  <a:pt x="422" y="653"/>
                  <a:pt x="403" y="648"/>
                </a:cubicBezTo>
                <a:lnTo>
                  <a:pt x="408" y="577"/>
                </a:lnTo>
                <a:cubicBezTo>
                  <a:pt x="449" y="576"/>
                  <a:pt x="485" y="556"/>
                  <a:pt x="509" y="527"/>
                </a:cubicBezTo>
                <a:lnTo>
                  <a:pt x="619" y="591"/>
                </a:lnTo>
                <a:cubicBezTo>
                  <a:pt x="614" y="603"/>
                  <a:pt x="611" y="616"/>
                  <a:pt x="611" y="629"/>
                </a:cubicBezTo>
                <a:cubicBezTo>
                  <a:pt x="611" y="681"/>
                  <a:pt x="653" y="723"/>
                  <a:pt x="705" y="723"/>
                </a:cubicBezTo>
                <a:cubicBezTo>
                  <a:pt x="756" y="723"/>
                  <a:pt x="798" y="681"/>
                  <a:pt x="798" y="629"/>
                </a:cubicBezTo>
                <a:cubicBezTo>
                  <a:pt x="798" y="577"/>
                  <a:pt x="756" y="535"/>
                  <a:pt x="705" y="5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581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8871155" y="205390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875236" y="237590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871155" y="3301128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875236" y="3623129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871155" y="4586199"/>
            <a:ext cx="1295287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8875236" y="4908200"/>
            <a:ext cx="2333999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13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" name="矩形 20"/>
          <p:cNvSpPr/>
          <p:nvPr/>
        </p:nvSpPr>
        <p:spPr>
          <a:xfrm>
            <a:off x="86481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" name="直接连接符 33"/>
          <p:cNvCxnSpPr/>
          <p:nvPr/>
        </p:nvCxnSpPr>
        <p:spPr>
          <a:xfrm>
            <a:off x="117085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5" name="Picture 2" descr="C:\Documents and Settings\Administrator\桌面\图标\ico\verified-use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91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6" name="矩形 35"/>
          <p:cNvSpPr/>
          <p:nvPr/>
        </p:nvSpPr>
        <p:spPr>
          <a:xfrm>
            <a:off x="2989052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" name="直接连接符 39"/>
          <p:cNvCxnSpPr/>
          <p:nvPr/>
        </p:nvCxnSpPr>
        <p:spPr>
          <a:xfrm>
            <a:off x="3295086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8" name="矩形 40"/>
          <p:cNvSpPr/>
          <p:nvPr/>
        </p:nvSpPr>
        <p:spPr>
          <a:xfrm>
            <a:off x="5113288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44"/>
          <p:cNvCxnSpPr/>
          <p:nvPr/>
        </p:nvCxnSpPr>
        <p:spPr>
          <a:xfrm>
            <a:off x="5419322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sp>
        <p:nvSpPr>
          <p:cNvPr id="10" name="矩形 45"/>
          <p:cNvSpPr/>
          <p:nvPr/>
        </p:nvSpPr>
        <p:spPr>
          <a:xfrm>
            <a:off x="7237524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49"/>
          <p:cNvCxnSpPr/>
          <p:nvPr/>
        </p:nvCxnSpPr>
        <p:spPr>
          <a:xfrm>
            <a:off x="7543558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2" name="Picture 5" descr="C:\Documents and Settings\Administrator\桌面\图标\ico\trending-u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527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3" name="Picture 3" descr="C:\Documents and Settings\Administrator\桌面\图标\ico\cal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999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pic>
        <p:nvPicPr>
          <p:cNvPr id="14" name="Picture 4" descr="C:\Documents and Settings\Administrator\桌面\图标\ico\camera-al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4763" y="2077699"/>
            <a:ext cx="873274" cy="87327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sp>
        <p:nvSpPr>
          <p:cNvPr id="15" name="矩形 20"/>
          <p:cNvSpPr/>
          <p:nvPr/>
        </p:nvSpPr>
        <p:spPr>
          <a:xfrm>
            <a:off x="9378436" y="1922103"/>
            <a:ext cx="2016224" cy="3276364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6" name="直接连接符 33"/>
          <p:cNvCxnSpPr/>
          <p:nvPr/>
        </p:nvCxnSpPr>
        <p:spPr>
          <a:xfrm>
            <a:off x="9684470" y="3182243"/>
            <a:ext cx="140415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95000"/>
              </a:sysClr>
            </a:solidFill>
            <a:prstDash val="solid"/>
            <a:miter lim="800000"/>
          </a:ln>
          <a:effectLst/>
        </p:spPr>
      </p:cxnSp>
      <p:pic>
        <p:nvPicPr>
          <p:cNvPr id="17" name="Picture 4" descr="C:\Documents and Settings\Administrator\桌面\图标\ico\vpn-lock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452" y="2139529"/>
            <a:ext cx="811444" cy="8114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1170850" y="3676514"/>
            <a:ext cx="1488388" cy="883852"/>
            <a:chOff x="1188137" y="3861805"/>
            <a:chExt cx="1488388" cy="883852"/>
          </a:xfrm>
        </p:grpSpPr>
        <p:sp>
          <p:nvSpPr>
            <p:cNvPr id="1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93007" y="3676514"/>
            <a:ext cx="1488388" cy="883852"/>
            <a:chOff x="1188137" y="3861805"/>
            <a:chExt cx="1488388" cy="883852"/>
          </a:xfrm>
        </p:grpSpPr>
        <p:sp>
          <p:nvSpPr>
            <p:cNvPr id="23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15164" y="3676514"/>
            <a:ext cx="1488388" cy="883852"/>
            <a:chOff x="1188137" y="3861805"/>
            <a:chExt cx="1488388" cy="883852"/>
          </a:xfrm>
        </p:grpSpPr>
        <p:sp>
          <p:nvSpPr>
            <p:cNvPr id="26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37321" y="3676514"/>
            <a:ext cx="1488388" cy="883852"/>
            <a:chOff x="1188137" y="3861805"/>
            <a:chExt cx="1488388" cy="883852"/>
          </a:xfrm>
        </p:grpSpPr>
        <p:sp>
          <p:nvSpPr>
            <p:cNvPr id="29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59478" y="3676514"/>
            <a:ext cx="1488388" cy="883852"/>
            <a:chOff x="1188137" y="3861805"/>
            <a:chExt cx="1488388" cy="883852"/>
          </a:xfrm>
        </p:grpSpPr>
        <p:sp>
          <p:nvSpPr>
            <p:cNvPr id="32" name="TextBox 13"/>
            <p:cNvSpPr txBox="1"/>
            <p:nvPr/>
          </p:nvSpPr>
          <p:spPr>
            <a:xfrm>
              <a:off x="1188137" y="3861805"/>
              <a:ext cx="1488388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1192219" y="4191659"/>
              <a:ext cx="148430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036948" y="5445361"/>
            <a:ext cx="10244819" cy="4947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9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207629" y="169804"/>
            <a:ext cx="2662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337" y="3701898"/>
            <a:ext cx="2078745" cy="1585912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146800" y="1538513"/>
            <a:ext cx="4737100" cy="3959225"/>
          </a:xfrm>
          <a:prstGeom prst="rect">
            <a:avLst/>
          </a:prstGeom>
          <a:solidFill>
            <a:schemeClr val="bg1">
              <a:alpha val="32000"/>
            </a:schemeClr>
          </a:solidFill>
          <a:ln w="25400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 fontAlgn="ctr"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tabLst>
                <a:tab pos="723900" algn="l"/>
                <a:tab pos="1447800" algn="l"/>
              </a:tabLst>
            </a:pPr>
            <a:endParaRPr lang="zh-CN" altLang="en-US" sz="16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73592">
            <a:off x="1722436" y="2170340"/>
            <a:ext cx="2441885" cy="16335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09329">
            <a:off x="3574017" y="2594803"/>
            <a:ext cx="1772057" cy="1519237"/>
          </a:xfrm>
          <a:prstGeom prst="rect">
            <a:avLst/>
          </a:prstGeom>
          <a:ln>
            <a:solidFill>
              <a:srgbClr val="ADBACA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04385">
            <a:off x="3398835" y="3869544"/>
            <a:ext cx="1287283" cy="1250620"/>
          </a:xfrm>
          <a:prstGeom prst="rect">
            <a:avLst/>
          </a:prstGeom>
          <a:ln>
            <a:solidFill>
              <a:srgbClr val="ADBACA"/>
            </a:solidFill>
          </a:ln>
        </p:spPr>
      </p:pic>
      <p:sp>
        <p:nvSpPr>
          <p:cNvPr id="8" name="矩形 7"/>
          <p:cNvSpPr/>
          <p:nvPr/>
        </p:nvSpPr>
        <p:spPr>
          <a:xfrm>
            <a:off x="7177046" y="3055567"/>
            <a:ext cx="2926816" cy="12926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177046" y="2585298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87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2233</Words>
  <Application>Microsoft Office PowerPoint</Application>
  <PresentationFormat>宽屏</PresentationFormat>
  <Paragraphs>282</Paragraphs>
  <Slides>31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Malgun Gothic</vt:lpstr>
      <vt:lpstr>Open Sans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10</cp:revision>
  <dcterms:created xsi:type="dcterms:W3CDTF">2015-08-04T09:37:51Z</dcterms:created>
  <dcterms:modified xsi:type="dcterms:W3CDTF">2017-05-20T04:09:23Z</dcterms:modified>
</cp:coreProperties>
</file>