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handoutMasterIdLst>
    <p:handoutMasterId r:id="rId36"/>
  </p:handoutMasterIdLst>
  <p:sldIdLst>
    <p:sldId id="260" r:id="rId2"/>
    <p:sldId id="278" r:id="rId3"/>
    <p:sldId id="269" r:id="rId4"/>
    <p:sldId id="279" r:id="rId5"/>
    <p:sldId id="304" r:id="rId6"/>
    <p:sldId id="305" r:id="rId7"/>
    <p:sldId id="282" r:id="rId8"/>
    <p:sldId id="283" r:id="rId9"/>
    <p:sldId id="270" r:id="rId10"/>
    <p:sldId id="306" r:id="rId11"/>
    <p:sldId id="307" r:id="rId12"/>
    <p:sldId id="308" r:id="rId13"/>
    <p:sldId id="309" r:id="rId14"/>
    <p:sldId id="311" r:id="rId15"/>
    <p:sldId id="271" r:id="rId16"/>
    <p:sldId id="317" r:id="rId17"/>
    <p:sldId id="313" r:id="rId18"/>
    <p:sldId id="314" r:id="rId19"/>
    <p:sldId id="315" r:id="rId20"/>
    <p:sldId id="316" r:id="rId21"/>
    <p:sldId id="272" r:id="rId22"/>
    <p:sldId id="318" r:id="rId23"/>
    <p:sldId id="319" r:id="rId24"/>
    <p:sldId id="320" r:id="rId25"/>
    <p:sldId id="321" r:id="rId26"/>
    <p:sldId id="322" r:id="rId27"/>
    <p:sldId id="273" r:id="rId28"/>
    <p:sldId id="323" r:id="rId29"/>
    <p:sldId id="324" r:id="rId30"/>
    <p:sldId id="326" r:id="rId31"/>
    <p:sldId id="325" r:id="rId32"/>
    <p:sldId id="327" r:id="rId33"/>
    <p:sldId id="328" r:id="rId34"/>
  </p:sldIdLst>
  <p:sldSz cx="9601200" cy="5400675"/>
  <p:notesSz cx="6858000" cy="9144000"/>
  <p:defaultTextStyle>
    <a:defPPr>
      <a:defRPr lang="zh-CN"/>
    </a:defPPr>
    <a:lvl1pPr marL="0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1pPr>
    <a:lvl2pPr marL="388803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2pPr>
    <a:lvl3pPr marL="777606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3pPr>
    <a:lvl4pPr marL="1166409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4pPr>
    <a:lvl5pPr marL="1555212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5pPr>
    <a:lvl6pPr marL="1944014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6pPr>
    <a:lvl7pPr marL="2332817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7pPr>
    <a:lvl8pPr marL="2721620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8pPr>
    <a:lvl9pPr marL="3110423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01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313B4B"/>
    <a:srgbClr val="D0AB1D"/>
    <a:srgbClr val="D3AB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66" autoAdjust="0"/>
    <p:restoredTop sz="94151" autoAdjust="0"/>
  </p:normalViewPr>
  <p:slideViewPr>
    <p:cSldViewPr snapToGrid="0">
      <p:cViewPr varScale="1">
        <p:scale>
          <a:sx n="107" d="100"/>
          <a:sy n="107" d="100"/>
        </p:scale>
        <p:origin x="-102" y="-192"/>
      </p:cViewPr>
      <p:guideLst>
        <p:guide orient="horz" pos="1701"/>
        <p:guide pos="30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86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3.xml"/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___10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679936"/>
        <c:axId val="35634496"/>
      </c:barChart>
      <c:catAx>
        <c:axId val="3267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634496"/>
        <c:crosses val="autoZero"/>
        <c:auto val="1"/>
        <c:lblAlgn val="ctr"/>
        <c:lblOffset val="100"/>
        <c:noMultiLvlLbl val="0"/>
      </c:catAx>
      <c:valAx>
        <c:axId val="35634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2679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1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造字工房尚黑 G0v1 纤细体" pitchFamily="50" charset="-122"/>
                    <a:ea typeface="造字工房尚黑 G0v1 纤细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678400"/>
        <c:axId val="129696896"/>
      </c:barChart>
      <c:catAx>
        <c:axId val="32678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9696896"/>
        <c:crosses val="autoZero"/>
        <c:auto val="1"/>
        <c:lblAlgn val="ctr"/>
        <c:lblOffset val="100"/>
        <c:noMultiLvlLbl val="0"/>
      </c:catAx>
      <c:valAx>
        <c:axId val="129696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267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336256"/>
        <c:axId val="129698624"/>
      </c:barChart>
      <c:catAx>
        <c:axId val="34336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9698624"/>
        <c:crosses val="autoZero"/>
        <c:auto val="1"/>
        <c:lblAlgn val="ctr"/>
        <c:lblOffset val="100"/>
        <c:noMultiLvlLbl val="0"/>
      </c:catAx>
      <c:valAx>
        <c:axId val="129698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4336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solidFill>
              <a:schemeClr val="accent4">
                <a:alpha val="75000"/>
              </a:schemeClr>
            </a:solidFill>
            <a:ln>
              <a:noFill/>
            </a:ln>
            <a:effectLst/>
          </c:spPr>
          <c:invertIfNegative val="0"/>
          <c:xVal>
            <c:numRef>
              <c:f>Sheet1!$A$2:$A$4</c:f>
              <c:numCache>
                <c:formatCode>General</c:formatCode>
                <c:ptCount val="3"/>
                <c:pt idx="0">
                  <c:v>0.70000000000000007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29700928"/>
        <c:axId val="129701504"/>
      </c:bubbleChart>
      <c:valAx>
        <c:axId val="1297009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9701504"/>
        <c:crosses val="autoZero"/>
        <c:crossBetween val="midCat"/>
      </c:valAx>
      <c:valAx>
        <c:axId val="129701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  <a:cs typeface="+mn-cs"/>
              </a:defRPr>
            </a:pPr>
            <a:endParaRPr lang="zh-CN"/>
          </a:p>
        </c:txPr>
        <c:crossAx val="1297009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4">
                  <a:shade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shade val="65000"/>
                </a:schemeClr>
              </a:solidFill>
              <a:ln w="9525">
                <a:solidFill>
                  <a:schemeClr val="accent4">
                    <a:shade val="6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4">
                  <a:tint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tint val="65000"/>
                </a:schemeClr>
              </a:solidFill>
              <a:ln w="9525">
                <a:solidFill>
                  <a:schemeClr val="accent4">
                    <a:tint val="6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994688"/>
        <c:axId val="35635200"/>
      </c:lineChart>
      <c:catAx>
        <c:axId val="34994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  <a:cs typeface="+mn-cs"/>
              </a:defRPr>
            </a:pPr>
            <a:endParaRPr lang="zh-CN"/>
          </a:p>
        </c:txPr>
        <c:crossAx val="35635200"/>
        <c:crosses val="autoZero"/>
        <c:auto val="1"/>
        <c:lblAlgn val="ctr"/>
        <c:lblOffset val="100"/>
        <c:noMultiLvlLbl val="0"/>
      </c:catAx>
      <c:valAx>
        <c:axId val="35635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  <a:cs typeface="+mn-cs"/>
              </a:defRPr>
            </a:pPr>
            <a:endParaRPr lang="zh-CN"/>
          </a:p>
        </c:txPr>
        <c:crossAx val="34994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0">
          <a:solidFill>
            <a:schemeClr val="bg1"/>
          </a:solidFill>
          <a:latin typeface="造字工房尚黑 G0v1 纤细体" pitchFamily="50" charset="-122"/>
          <a:ea typeface="造字工房尚黑 G0v1 纤细体" pitchFamily="50" charset="-122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造字工房尚黑 G0v1 纤细体" pitchFamily="50" charset="-122"/>
                    <a:ea typeface="造字工房尚黑 G0v1 纤细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/>
          </a:solidFill>
          <a:latin typeface="造字工房尚黑 G0v1 纤细体" pitchFamily="50" charset="-122"/>
          <a:ea typeface="造字工房尚黑 G0v1 纤细体" pitchFamily="50" charset="-122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6"/>
        <c:overlap val="-50"/>
        <c:axId val="58093056"/>
        <c:axId val="46787392"/>
      </c:barChart>
      <c:catAx>
        <c:axId val="580930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787392"/>
        <c:crosses val="autoZero"/>
        <c:auto val="1"/>
        <c:lblAlgn val="ctr"/>
        <c:lblOffset val="100"/>
        <c:noMultiLvlLbl val="0"/>
      </c:catAx>
      <c:valAx>
        <c:axId val="46787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09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1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造字工房尚黑 G0v1 纤细体" pitchFamily="50" charset="-122"/>
                    <a:ea typeface="造字工房尚黑 G0v1 纤细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1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造字工房尚黑 G0v1 纤细体" pitchFamily="50" charset="-122"/>
                    <a:ea typeface="造字工房尚黑 G0v1 纤细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434B1-2F6C-49D2-9A15-AB47A8C690A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81943-08ED-4003-984B-42606D14B1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934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2CBEC-2FEB-4EF1-9EBA-C96ACD6306FD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BC6D5-590F-4017-92B4-EED9BAB61C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64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BC6D5-590F-4017-92B4-EED9BAB61CD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730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736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309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12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96012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4996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96012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209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2659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8530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1759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1930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2013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82094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012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402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4062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049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F4344-660F-4B9C-9F04-3B459A531E2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8F9EE-F6E3-4A76-B291-A332AD928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46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51" r:id="rId12"/>
    <p:sldLayoutId id="2147483650" r:id="rId13"/>
    <p:sldLayoutId id="2147483652" r:id="rId14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10" Type="http://schemas.openxmlformats.org/officeDocument/2006/relationships/image" Target="../media/image21.png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3412073" y="1006105"/>
            <a:ext cx="3261763" cy="326175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4" name="矩形 3"/>
          <p:cNvSpPr/>
          <p:nvPr/>
        </p:nvSpPr>
        <p:spPr>
          <a:xfrm>
            <a:off x="2" y="0"/>
            <a:ext cx="9601200" cy="540067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0" name="椭圆 9"/>
          <p:cNvSpPr/>
          <p:nvPr/>
        </p:nvSpPr>
        <p:spPr>
          <a:xfrm>
            <a:off x="1456545" y="1408473"/>
            <a:ext cx="2387328" cy="2387323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3489015" y="2022881"/>
            <a:ext cx="3245794" cy="1385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201" b="1" dirty="0">
                <a:solidFill>
                  <a:schemeClr val="bg1"/>
                </a:solidFill>
              </a:rPr>
              <a:t>MORE THAN</a:t>
            </a:r>
          </a:p>
          <a:p>
            <a:pPr algn="ctr"/>
            <a:r>
              <a:rPr lang="en-US" altLang="zh-CN" sz="4201" b="1" dirty="0">
                <a:solidFill>
                  <a:schemeClr val="bg1"/>
                </a:solidFill>
              </a:rPr>
              <a:t>TEMPLATE</a:t>
            </a:r>
            <a:endParaRPr lang="zh-CN" altLang="en-US" sz="4201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003190" y="3251087"/>
            <a:ext cx="2841474" cy="10894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065394" y="864065"/>
            <a:ext cx="3001518" cy="9517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393903" y="685462"/>
            <a:ext cx="2841474" cy="10894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727856" y="3251090"/>
            <a:ext cx="2936585" cy="1416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5196147" y="841622"/>
            <a:ext cx="688467" cy="688466"/>
          </a:xfrm>
          <a:prstGeom prst="ellipse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81" dirty="0"/>
              <a:t>LOGO</a:t>
            </a:r>
            <a:endParaRPr lang="zh-CN" altLang="en-US" sz="981" dirty="0"/>
          </a:p>
        </p:txBody>
      </p:sp>
      <p:sp>
        <p:nvSpPr>
          <p:cNvPr id="29" name="等腰三角形 28"/>
          <p:cNvSpPr/>
          <p:nvPr/>
        </p:nvSpPr>
        <p:spPr>
          <a:xfrm rot="19141681" flipV="1">
            <a:off x="3413120" y="1199286"/>
            <a:ext cx="346600" cy="66160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0" name="等腰三角形 29"/>
          <p:cNvSpPr/>
          <p:nvPr/>
        </p:nvSpPr>
        <p:spPr>
          <a:xfrm rot="1504876" flipV="1">
            <a:off x="6563969" y="3245871"/>
            <a:ext cx="181937" cy="50643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1" name="等腰三角形 30"/>
          <p:cNvSpPr/>
          <p:nvPr/>
        </p:nvSpPr>
        <p:spPr>
          <a:xfrm rot="14409808" flipV="1">
            <a:off x="3951949" y="3982078"/>
            <a:ext cx="233912" cy="38467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等腰三角形 32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5" name="文本框 14"/>
          <p:cNvSpPr txBox="1"/>
          <p:nvPr/>
        </p:nvSpPr>
        <p:spPr>
          <a:xfrm>
            <a:off x="7617283" y="4516715"/>
            <a:ext cx="1742781" cy="3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BY:UNDRELAN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6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9" grpId="0" animBg="1"/>
      <p:bldP spid="30" grpId="0" animBg="1"/>
      <p:bldP spid="3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0067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5" name="椭圆 4"/>
          <p:cNvSpPr/>
          <p:nvPr/>
        </p:nvSpPr>
        <p:spPr>
          <a:xfrm>
            <a:off x="3467454" y="1912005"/>
            <a:ext cx="2667707" cy="266770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椭圆 5"/>
          <p:cNvSpPr/>
          <p:nvPr/>
        </p:nvSpPr>
        <p:spPr>
          <a:xfrm>
            <a:off x="4000996" y="2445547"/>
            <a:ext cx="1600624" cy="16006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椭圆 6"/>
          <p:cNvSpPr/>
          <p:nvPr/>
        </p:nvSpPr>
        <p:spPr>
          <a:xfrm>
            <a:off x="4534535" y="2979086"/>
            <a:ext cx="533542" cy="533542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22" name="直接连接符 21"/>
          <p:cNvCxnSpPr/>
          <p:nvPr/>
        </p:nvCxnSpPr>
        <p:spPr>
          <a:xfrm flipH="1" flipV="1">
            <a:off x="3113356" y="2131404"/>
            <a:ext cx="912531" cy="4439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903285" y="2126492"/>
            <a:ext cx="2193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731004" y="2724607"/>
            <a:ext cx="2008749" cy="5964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739751" y="2730345"/>
            <a:ext cx="1311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139243" y="1886693"/>
            <a:ext cx="1826281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27377" y="2440402"/>
            <a:ext cx="1826281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58784" y="2325586"/>
            <a:ext cx="3555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endParaRPr lang="zh-CN" altLang="en-US" sz="1422" dirty="0"/>
          </a:p>
        </p:txBody>
      </p:sp>
      <p:sp>
        <p:nvSpPr>
          <p:cNvPr id="26" name="矩形 25"/>
          <p:cNvSpPr/>
          <p:nvPr/>
        </p:nvSpPr>
        <p:spPr>
          <a:xfrm>
            <a:off x="6135161" y="2906802"/>
            <a:ext cx="3555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endParaRPr lang="zh-CN" altLang="en-US" sz="1422" dirty="0"/>
          </a:p>
        </p:txBody>
      </p:sp>
      <p:sp>
        <p:nvSpPr>
          <p:cNvPr id="27" name="文本框 26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 flipV="1">
            <a:off x="3122644" y="3542873"/>
            <a:ext cx="1411894" cy="2332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903285" y="3542871"/>
            <a:ext cx="2193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139243" y="3303071"/>
            <a:ext cx="1826281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8784" y="3741965"/>
            <a:ext cx="3555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endParaRPr lang="zh-CN" altLang="en-US" sz="1422" dirty="0"/>
          </a:p>
        </p:txBody>
      </p:sp>
    </p:spTree>
    <p:extLst>
      <p:ext uri="{BB962C8B-B14F-4D97-AF65-F5344CB8AC3E}">
        <p14:creationId xmlns:p14="http://schemas.microsoft.com/office/powerpoint/2010/main" val="11153858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52" grpId="0"/>
      <p:bldP spid="26" grpId="0"/>
      <p:bldP spid="27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5" name="等腰三角形 24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grpSp>
        <p:nvGrpSpPr>
          <p:cNvPr id="21" name="Group 91"/>
          <p:cNvGrpSpPr>
            <a:grpSpLocks/>
          </p:cNvGrpSpPr>
          <p:nvPr/>
        </p:nvGrpSpPr>
        <p:grpSpPr bwMode="auto">
          <a:xfrm>
            <a:off x="2760400" y="1791392"/>
            <a:ext cx="4081812" cy="3208217"/>
            <a:chOff x="1312" y="1242"/>
            <a:chExt cx="2507" cy="1860"/>
          </a:xfrm>
          <a:solidFill>
            <a:srgbClr val="FFC000"/>
          </a:solidFill>
          <a:effectLst>
            <a:outerShdw blurRad="50800" dist="50800" algn="ctr" rotWithShape="0">
              <a:srgbClr val="000000"/>
            </a:outerShdw>
          </a:effectLst>
        </p:grpSpPr>
        <p:sp>
          <p:nvSpPr>
            <p:cNvPr id="22" name="Freeform 3"/>
            <p:cNvSpPr>
              <a:spLocks/>
            </p:cNvSpPr>
            <p:nvPr/>
          </p:nvSpPr>
          <p:spPr bwMode="auto">
            <a:xfrm>
              <a:off x="3146" y="2053"/>
              <a:ext cx="322" cy="195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23" name="Freeform 4"/>
            <p:cNvSpPr>
              <a:spLocks/>
            </p:cNvSpPr>
            <p:nvPr/>
          </p:nvSpPr>
          <p:spPr bwMode="auto">
            <a:xfrm>
              <a:off x="3263" y="2544"/>
              <a:ext cx="216" cy="241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3179" y="2857"/>
              <a:ext cx="42" cy="25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3501" y="2666"/>
              <a:ext cx="76" cy="174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2963" y="2711"/>
              <a:ext cx="379" cy="282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2676" y="2684"/>
              <a:ext cx="395" cy="251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2913" y="3000"/>
              <a:ext cx="126" cy="102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2315" y="2550"/>
              <a:ext cx="452" cy="415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3132" y="2467"/>
              <a:ext cx="238" cy="292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893" y="2495"/>
              <a:ext cx="273" cy="271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9" y="2548"/>
              <a:ext cx="303" cy="237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3341" y="2386"/>
              <a:ext cx="190" cy="198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3161" y="2242"/>
              <a:ext cx="238" cy="251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465" y="2361"/>
              <a:ext cx="42" cy="39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217" y="2206"/>
              <a:ext cx="282" cy="196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862" y="2336"/>
              <a:ext cx="383" cy="211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rgbClr val="FFC000">
                <a:alpha val="78000"/>
              </a:srgbClr>
            </a:solidFill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27" y="2304"/>
              <a:ext cx="615" cy="412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1431" y="2147"/>
              <a:ext cx="968" cy="465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1964" y="2030"/>
              <a:ext cx="626" cy="396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rgbClr val="FFC000">
                <a:alpha val="78000"/>
              </a:srgbClr>
            </a:solidFill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2179" y="1871"/>
              <a:ext cx="679" cy="513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3" name="Freeform 23"/>
            <p:cNvSpPr>
              <a:spLocks/>
            </p:cNvSpPr>
            <p:nvPr/>
          </p:nvSpPr>
          <p:spPr bwMode="auto">
            <a:xfrm>
              <a:off x="1312" y="1507"/>
              <a:ext cx="1001" cy="673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rgbClr val="FFC000">
                <a:alpha val="78000"/>
              </a:srgbClr>
            </a:solidFill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2725" y="2022"/>
              <a:ext cx="249" cy="391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2936" y="2170"/>
              <a:ext cx="299" cy="237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2925" y="1958"/>
              <a:ext cx="172" cy="312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3057" y="1838"/>
              <a:ext cx="266" cy="339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3196" y="1958"/>
              <a:ext cx="53" cy="82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3132" y="1924"/>
              <a:ext cx="83" cy="79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2659" y="2037"/>
              <a:ext cx="137" cy="206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2352" y="1265"/>
              <a:ext cx="1098" cy="876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3274" y="1755"/>
              <a:ext cx="288" cy="246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3342" y="1615"/>
              <a:ext cx="416" cy="253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4" name="Freeform 34"/>
            <p:cNvSpPr>
              <a:spLocks/>
            </p:cNvSpPr>
            <p:nvPr/>
          </p:nvSpPr>
          <p:spPr bwMode="auto">
            <a:xfrm>
              <a:off x="3250" y="1242"/>
              <a:ext cx="569" cy="457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rgbClr val="FFC000">
                <a:alpha val="78000"/>
              </a:srgbClr>
            </a:solidFill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3190" y="1965"/>
              <a:ext cx="25" cy="27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</p:grpSp>
      <p:sp>
        <p:nvSpPr>
          <p:cNvPr id="2" name="十字星 1"/>
          <p:cNvSpPr/>
          <p:nvPr/>
        </p:nvSpPr>
        <p:spPr>
          <a:xfrm>
            <a:off x="3454365" y="2736157"/>
            <a:ext cx="322587" cy="37420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pSp>
        <p:nvGrpSpPr>
          <p:cNvPr id="3" name="组合 2"/>
          <p:cNvGrpSpPr/>
          <p:nvPr/>
        </p:nvGrpSpPr>
        <p:grpSpPr>
          <a:xfrm>
            <a:off x="594030" y="2146248"/>
            <a:ext cx="1826281" cy="530145"/>
            <a:chOff x="1553385" y="1917210"/>
            <a:chExt cx="2054264" cy="596326"/>
          </a:xfrm>
        </p:grpSpPr>
        <p:sp>
          <p:nvSpPr>
            <p:cNvPr id="70" name="矩形 69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213295" y="2004123"/>
            <a:ext cx="1826281" cy="530145"/>
            <a:chOff x="1553385" y="1917210"/>
            <a:chExt cx="2054264" cy="596326"/>
          </a:xfrm>
        </p:grpSpPr>
        <p:sp>
          <p:nvSpPr>
            <p:cNvPr id="81" name="矩形 80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854307" y="3586262"/>
            <a:ext cx="1826281" cy="530145"/>
            <a:chOff x="1553385" y="1917210"/>
            <a:chExt cx="2054264" cy="596326"/>
          </a:xfrm>
        </p:grpSpPr>
        <p:sp>
          <p:nvSpPr>
            <p:cNvPr id="88" name="矩形 87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5453" y="3454146"/>
            <a:ext cx="1826281" cy="530145"/>
            <a:chOff x="1553385" y="1917210"/>
            <a:chExt cx="2054264" cy="596326"/>
          </a:xfrm>
        </p:grpSpPr>
        <p:sp>
          <p:nvSpPr>
            <p:cNvPr id="93" name="矩形 92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254831" y="2632303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2420311" y="2399278"/>
            <a:ext cx="1034052" cy="42961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2685337" y="3526591"/>
            <a:ext cx="1404377" cy="3085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6708538" y="2247600"/>
            <a:ext cx="484234" cy="4318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V="1">
            <a:off x="5665573" y="3809463"/>
            <a:ext cx="1157821" cy="672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58191" y="3993799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69" name="矩形 68"/>
          <p:cNvSpPr/>
          <p:nvPr/>
        </p:nvSpPr>
        <p:spPr>
          <a:xfrm>
            <a:off x="6457853" y="4079448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72" name="矩形 71"/>
          <p:cNvSpPr/>
          <p:nvPr/>
        </p:nvSpPr>
        <p:spPr>
          <a:xfrm>
            <a:off x="6783537" y="2528394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73" name="文本框 7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74" name="十字星 73"/>
          <p:cNvSpPr/>
          <p:nvPr/>
        </p:nvSpPr>
        <p:spPr>
          <a:xfrm>
            <a:off x="6326300" y="2103690"/>
            <a:ext cx="322587" cy="37420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75" name="十字星 74"/>
          <p:cNvSpPr/>
          <p:nvPr/>
        </p:nvSpPr>
        <p:spPr>
          <a:xfrm>
            <a:off x="4199596" y="3308444"/>
            <a:ext cx="322587" cy="37420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125" name="十字星 124"/>
          <p:cNvSpPr/>
          <p:nvPr/>
        </p:nvSpPr>
        <p:spPr>
          <a:xfrm>
            <a:off x="5442840" y="3667254"/>
            <a:ext cx="322587" cy="37420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</p:spTree>
    <p:extLst>
      <p:ext uri="{BB962C8B-B14F-4D97-AF65-F5344CB8AC3E}">
        <p14:creationId xmlns:p14="http://schemas.microsoft.com/office/powerpoint/2010/main" val="28123657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8" grpId="0"/>
      <p:bldP spid="68" grpId="0"/>
      <p:bldP spid="69" grpId="0"/>
      <p:bldP spid="72" grpId="0"/>
      <p:bldP spid="73" grpId="0"/>
      <p:bldP spid="74" grpId="0" animBg="1"/>
      <p:bldP spid="75" grpId="0" animBg="1"/>
      <p:bldP spid="1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4" name="椭圆 6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5" name="文本框 64"/>
          <p:cNvSpPr txBox="1"/>
          <p:nvPr/>
        </p:nvSpPr>
        <p:spPr>
          <a:xfrm>
            <a:off x="466025" y="700619"/>
            <a:ext cx="92031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8" name="任意多边形 27"/>
          <p:cNvSpPr/>
          <p:nvPr/>
        </p:nvSpPr>
        <p:spPr>
          <a:xfrm>
            <a:off x="655785" y="2185010"/>
            <a:ext cx="4643828" cy="2528343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十字星 28"/>
          <p:cNvSpPr/>
          <p:nvPr/>
        </p:nvSpPr>
        <p:spPr>
          <a:xfrm>
            <a:off x="2267246" y="2185012"/>
            <a:ext cx="322587" cy="374202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0" name="十字星 29"/>
          <p:cNvSpPr/>
          <p:nvPr/>
        </p:nvSpPr>
        <p:spPr>
          <a:xfrm>
            <a:off x="3976958" y="3074982"/>
            <a:ext cx="322587" cy="374202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1" name="十字星 30"/>
          <p:cNvSpPr/>
          <p:nvPr/>
        </p:nvSpPr>
        <p:spPr>
          <a:xfrm>
            <a:off x="2005406" y="3817302"/>
            <a:ext cx="322587" cy="374202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4215999301"/>
              </p:ext>
            </p:extLst>
          </p:nvPr>
        </p:nvGraphicFramePr>
        <p:xfrm>
          <a:off x="6469719" y="2395888"/>
          <a:ext cx="2588129" cy="1250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十字星 36"/>
          <p:cNvSpPr/>
          <p:nvPr/>
        </p:nvSpPr>
        <p:spPr>
          <a:xfrm>
            <a:off x="2976889" y="3443101"/>
            <a:ext cx="322587" cy="374202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8" name="文本框 37"/>
          <p:cNvSpPr txBox="1"/>
          <p:nvPr/>
        </p:nvSpPr>
        <p:spPr>
          <a:xfrm>
            <a:off x="5537494" y="2438067"/>
            <a:ext cx="1826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TEMPLATE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37494" y="2692680"/>
            <a:ext cx="1826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TEMPLATE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37494" y="2947292"/>
            <a:ext cx="1826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TEMPLATE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537494" y="3201904"/>
            <a:ext cx="1826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TEMPLATE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18728" y="3538991"/>
            <a:ext cx="34840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endParaRPr lang="zh-CN" altLang="en-US" sz="1422" dirty="0"/>
          </a:p>
        </p:txBody>
      </p:sp>
      <p:sp>
        <p:nvSpPr>
          <p:cNvPr id="19" name="文本框 18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315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Graphic spid="18" grpId="0" uiExpand="1">
        <p:bldSub>
          <a:bldChart bld="category"/>
        </p:bldSub>
      </p:bldGraphic>
      <p:bldP spid="37" grpId="0" animBg="1"/>
      <p:bldP spid="38" grpId="0"/>
      <p:bldP spid="39" grpId="0"/>
      <p:bldP spid="40" grpId="0"/>
      <p:bldP spid="41" grpId="0"/>
      <p:bldP spid="42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2" name="椭圆 11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8" name="文本框 17"/>
          <p:cNvSpPr txBox="1"/>
          <p:nvPr/>
        </p:nvSpPr>
        <p:spPr>
          <a:xfrm>
            <a:off x="4995408" y="2191961"/>
            <a:ext cx="4301220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MORE THAN 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56386" y="2824042"/>
            <a:ext cx="4301220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MORE THAN 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9368" y="4136351"/>
            <a:ext cx="4301220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MORE THAN 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80511" y="3504054"/>
            <a:ext cx="4301220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MORE THAN 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85853" y="2137236"/>
            <a:ext cx="375882" cy="58477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85853" y="2796679"/>
            <a:ext cx="375882" cy="58477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85853" y="3449330"/>
            <a:ext cx="375882" cy="58477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85853" y="4108990"/>
            <a:ext cx="375882" cy="58477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8618" y="1962295"/>
            <a:ext cx="2737233" cy="2737232"/>
            <a:chOff x="1483227" y="1870159"/>
            <a:chExt cx="3078934" cy="3078933"/>
          </a:xfrm>
        </p:grpSpPr>
        <p:grpSp>
          <p:nvGrpSpPr>
            <p:cNvPr id="13" name="组合 12"/>
            <p:cNvGrpSpPr/>
            <p:nvPr/>
          </p:nvGrpSpPr>
          <p:grpSpPr>
            <a:xfrm>
              <a:off x="1483227" y="1870159"/>
              <a:ext cx="3078934" cy="3078933"/>
              <a:chOff x="2999933" y="300390"/>
              <a:chExt cx="4799895" cy="4799894"/>
            </a:xfrm>
            <a:solidFill>
              <a:srgbClr val="FFC000">
                <a:alpha val="78000"/>
              </a:srgb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4199907" y="300390"/>
                <a:ext cx="2399947" cy="2399947"/>
              </a:xfrm>
              <a:custGeom>
                <a:avLst/>
                <a:gdLst>
                  <a:gd name="connsiteX0" fmla="*/ 0 w 2399947"/>
                  <a:gd name="connsiteY0" fmla="*/ 2399947 h 2399947"/>
                  <a:gd name="connsiteX1" fmla="*/ 1199974 w 2399947"/>
                  <a:gd name="connsiteY1" fmla="*/ 0 h 2399947"/>
                  <a:gd name="connsiteX2" fmla="*/ 2399947 w 2399947"/>
                  <a:gd name="connsiteY2" fmla="*/ 2399947 h 2399947"/>
                  <a:gd name="connsiteX3" fmla="*/ 0 w 2399947"/>
                  <a:gd name="connsiteY3" fmla="*/ 2399947 h 23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947" h="2399947">
                    <a:moveTo>
                      <a:pt x="0" y="2399947"/>
                    </a:moveTo>
                    <a:lnTo>
                      <a:pt x="1199974" y="0"/>
                    </a:lnTo>
                    <a:lnTo>
                      <a:pt x="2399947" y="2399947"/>
                    </a:lnTo>
                    <a:lnTo>
                      <a:pt x="0" y="2399947"/>
                    </a:lnTo>
                    <a:close/>
                  </a:path>
                </a:pathLst>
              </a:custGeom>
              <a:grpFill/>
              <a:ln w="571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628" tIns="1165028" rIns="631628" bIns="98228" numCol="1" spcCol="1270" anchor="ctr" anchorCtr="0">
                <a:noAutofit/>
              </a:bodyPr>
              <a:lstStyle/>
              <a:p>
                <a:pPr algn="ctr" defTabSz="1145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578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2999933" y="2700337"/>
                <a:ext cx="2399947" cy="2399947"/>
              </a:xfrm>
              <a:custGeom>
                <a:avLst/>
                <a:gdLst>
                  <a:gd name="connsiteX0" fmla="*/ 0 w 2399947"/>
                  <a:gd name="connsiteY0" fmla="*/ 2399947 h 2399947"/>
                  <a:gd name="connsiteX1" fmla="*/ 1199974 w 2399947"/>
                  <a:gd name="connsiteY1" fmla="*/ 0 h 2399947"/>
                  <a:gd name="connsiteX2" fmla="*/ 2399947 w 2399947"/>
                  <a:gd name="connsiteY2" fmla="*/ 2399947 h 2399947"/>
                  <a:gd name="connsiteX3" fmla="*/ 0 w 2399947"/>
                  <a:gd name="connsiteY3" fmla="*/ 2399947 h 23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947" h="2399947">
                    <a:moveTo>
                      <a:pt x="0" y="2399947"/>
                    </a:moveTo>
                    <a:lnTo>
                      <a:pt x="1199974" y="0"/>
                    </a:lnTo>
                    <a:lnTo>
                      <a:pt x="2399947" y="2399947"/>
                    </a:lnTo>
                    <a:lnTo>
                      <a:pt x="0" y="2399947"/>
                    </a:lnTo>
                    <a:close/>
                  </a:path>
                </a:pathLst>
              </a:custGeom>
              <a:grpFill/>
              <a:ln w="571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628" tIns="1165028" rIns="631628" bIns="98228" numCol="1" spcCol="1270" anchor="ctr" anchorCtr="0">
                <a:noAutofit/>
              </a:bodyPr>
              <a:lstStyle/>
              <a:p>
                <a:pPr algn="ctr" defTabSz="1145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578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21600000">
                <a:off x="4199907" y="2700336"/>
                <a:ext cx="2399947" cy="2399948"/>
              </a:xfrm>
              <a:custGeom>
                <a:avLst/>
                <a:gdLst>
                  <a:gd name="connsiteX0" fmla="*/ 0 w 2399947"/>
                  <a:gd name="connsiteY0" fmla="*/ 2399947 h 2399947"/>
                  <a:gd name="connsiteX1" fmla="*/ 1199974 w 2399947"/>
                  <a:gd name="connsiteY1" fmla="*/ 0 h 2399947"/>
                  <a:gd name="connsiteX2" fmla="*/ 2399947 w 2399947"/>
                  <a:gd name="connsiteY2" fmla="*/ 2399947 h 2399947"/>
                  <a:gd name="connsiteX3" fmla="*/ 0 w 2399947"/>
                  <a:gd name="connsiteY3" fmla="*/ 2399947 h 23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947" h="2399947">
                    <a:moveTo>
                      <a:pt x="2399947" y="0"/>
                    </a:moveTo>
                    <a:lnTo>
                      <a:pt x="1199973" y="2399947"/>
                    </a:lnTo>
                    <a:lnTo>
                      <a:pt x="0" y="0"/>
                    </a:lnTo>
                    <a:lnTo>
                      <a:pt x="2399947" y="0"/>
                    </a:lnTo>
                    <a:close/>
                  </a:path>
                </a:pathLst>
              </a:custGeom>
              <a:solidFill>
                <a:schemeClr val="tx1">
                  <a:alpha val="78000"/>
                </a:schemeClr>
              </a:solidFill>
              <a:ln w="571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628" tIns="98229" rIns="631628" bIns="1165028" numCol="1" spcCol="1270" anchor="ctr" anchorCtr="0">
                <a:noAutofit/>
              </a:bodyPr>
              <a:lstStyle/>
              <a:p>
                <a:pPr algn="ctr" defTabSz="1145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578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5399881" y="2700337"/>
                <a:ext cx="2399947" cy="2399947"/>
              </a:xfrm>
              <a:custGeom>
                <a:avLst/>
                <a:gdLst>
                  <a:gd name="connsiteX0" fmla="*/ 0 w 2399947"/>
                  <a:gd name="connsiteY0" fmla="*/ 2399947 h 2399947"/>
                  <a:gd name="connsiteX1" fmla="*/ 1199974 w 2399947"/>
                  <a:gd name="connsiteY1" fmla="*/ 0 h 2399947"/>
                  <a:gd name="connsiteX2" fmla="*/ 2399947 w 2399947"/>
                  <a:gd name="connsiteY2" fmla="*/ 2399947 h 2399947"/>
                  <a:gd name="connsiteX3" fmla="*/ 0 w 2399947"/>
                  <a:gd name="connsiteY3" fmla="*/ 2399947 h 23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947" h="2399947">
                    <a:moveTo>
                      <a:pt x="0" y="2399947"/>
                    </a:moveTo>
                    <a:lnTo>
                      <a:pt x="1199974" y="0"/>
                    </a:lnTo>
                    <a:lnTo>
                      <a:pt x="2399947" y="2399947"/>
                    </a:lnTo>
                    <a:lnTo>
                      <a:pt x="0" y="2399947"/>
                    </a:lnTo>
                    <a:close/>
                  </a:path>
                </a:pathLst>
              </a:custGeom>
              <a:grpFill/>
              <a:ln w="571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628" tIns="1165028" rIns="631628" bIns="98228" numCol="1" spcCol="1270" anchor="ctr" anchorCtr="0">
                <a:noAutofit/>
              </a:bodyPr>
              <a:lstStyle/>
              <a:p>
                <a:pPr algn="ctr" defTabSz="1145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578"/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6103" y="2607791"/>
              <a:ext cx="609600" cy="609600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1422" y="4148444"/>
              <a:ext cx="609600" cy="6096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367" y="4110421"/>
              <a:ext cx="609600" cy="6096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7706" y="3636730"/>
              <a:ext cx="609600" cy="60960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6175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25681" y="3335933"/>
            <a:ext cx="1826281" cy="530145"/>
            <a:chOff x="1553385" y="1917210"/>
            <a:chExt cx="2054264" cy="596326"/>
          </a:xfrm>
        </p:grpSpPr>
        <p:sp>
          <p:nvSpPr>
            <p:cNvPr id="20" name="矩形 19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410750" y="3821987"/>
            <a:ext cx="2638109" cy="967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endParaRPr lang="zh-CN" altLang="en-US" sz="1361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8329" r="1914" b="6951"/>
          <a:stretch/>
        </p:blipFill>
        <p:spPr>
          <a:xfrm>
            <a:off x="1654408" y="1956257"/>
            <a:ext cx="1772050" cy="130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09908" y="3335933"/>
            <a:ext cx="1826281" cy="530145"/>
            <a:chOff x="1553385" y="1917210"/>
            <a:chExt cx="2054264" cy="596326"/>
          </a:xfrm>
        </p:grpSpPr>
        <p:sp>
          <p:nvSpPr>
            <p:cNvPr id="25" name="矩形 24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994977" y="3821987"/>
            <a:ext cx="2638109" cy="967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endParaRPr lang="zh-CN" altLang="en-US" sz="1361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8329" r="1914" b="6951"/>
          <a:stretch/>
        </p:blipFill>
        <p:spPr>
          <a:xfrm>
            <a:off x="4238635" y="1956257"/>
            <a:ext cx="1772050" cy="130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6829820" y="3335933"/>
            <a:ext cx="1826281" cy="530145"/>
            <a:chOff x="1553385" y="1917210"/>
            <a:chExt cx="2054264" cy="596326"/>
          </a:xfrm>
        </p:grpSpPr>
        <p:sp>
          <p:nvSpPr>
            <p:cNvPr id="30" name="矩形 29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514888" y="3821987"/>
            <a:ext cx="2638109" cy="967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endParaRPr lang="zh-CN" altLang="en-US" sz="1361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8329" r="1914" b="6951"/>
          <a:stretch/>
        </p:blipFill>
        <p:spPr>
          <a:xfrm>
            <a:off x="6758547" y="1956257"/>
            <a:ext cx="1772050" cy="130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28721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椭圆 13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23937" y="1185273"/>
            <a:ext cx="985855" cy="1752064"/>
          </a:xfrm>
          <a:custGeom>
            <a:avLst/>
            <a:gdLst/>
            <a:ahLst/>
            <a:cxnLst/>
            <a:rect l="l" t="t" r="r" b="b"/>
            <a:pathLst>
              <a:path w="1408157" h="2502580">
                <a:moveTo>
                  <a:pt x="0" y="0"/>
                </a:moveTo>
                <a:lnTo>
                  <a:pt x="1061590" y="0"/>
                </a:lnTo>
                <a:lnTo>
                  <a:pt x="1408157" y="404937"/>
                </a:lnTo>
                <a:lnTo>
                  <a:pt x="1408157" y="912019"/>
                </a:lnTo>
                <a:lnTo>
                  <a:pt x="1167384" y="1240346"/>
                </a:lnTo>
                <a:cubicBezTo>
                  <a:pt x="1207969" y="1286175"/>
                  <a:pt x="1249010" y="1332232"/>
                  <a:pt x="1290506" y="1378517"/>
                </a:cubicBezTo>
                <a:cubicBezTo>
                  <a:pt x="1332003" y="1424802"/>
                  <a:pt x="1371220" y="1469947"/>
                  <a:pt x="1408157" y="1513952"/>
                </a:cubicBezTo>
                <a:lnTo>
                  <a:pt x="1408157" y="2112236"/>
                </a:lnTo>
                <a:lnTo>
                  <a:pt x="1061590" y="2502580"/>
                </a:lnTo>
                <a:lnTo>
                  <a:pt x="0" y="2502580"/>
                </a:lnTo>
                <a:lnTo>
                  <a:pt x="0" y="2356657"/>
                </a:lnTo>
                <a:lnTo>
                  <a:pt x="995924" y="2356657"/>
                </a:lnTo>
                <a:lnTo>
                  <a:pt x="1262234" y="2061163"/>
                </a:lnTo>
                <a:lnTo>
                  <a:pt x="1262234" y="1565025"/>
                </a:lnTo>
                <a:lnTo>
                  <a:pt x="1043349" y="1316956"/>
                </a:lnTo>
                <a:lnTo>
                  <a:pt x="0" y="1316956"/>
                </a:lnTo>
                <a:lnTo>
                  <a:pt x="0" y="1171033"/>
                </a:lnTo>
                <a:lnTo>
                  <a:pt x="1039701" y="1171033"/>
                </a:lnTo>
                <a:lnTo>
                  <a:pt x="1262234" y="868242"/>
                </a:lnTo>
                <a:lnTo>
                  <a:pt x="1262234" y="459658"/>
                </a:lnTo>
                <a:cubicBezTo>
                  <a:pt x="1215797" y="405773"/>
                  <a:pt x="1171868" y="353940"/>
                  <a:pt x="1130447" y="304159"/>
                </a:cubicBezTo>
                <a:cubicBezTo>
                  <a:pt x="1089026" y="254378"/>
                  <a:pt x="1044185" y="201633"/>
                  <a:pt x="995924" y="145923"/>
                </a:cubicBezTo>
                <a:lnTo>
                  <a:pt x="0" y="1459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4017" tIns="32009" rIns="64017" bIns="320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92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8" name="文本框 1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0421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507125" y="2305823"/>
            <a:ext cx="3433666" cy="2855185"/>
          </a:xfrm>
          <a:custGeom>
            <a:avLst/>
            <a:gdLst>
              <a:gd name="connsiteX0" fmla="*/ 0 w 3835021"/>
              <a:gd name="connsiteY0" fmla="*/ 3111689 h 3138985"/>
              <a:gd name="connsiteX1" fmla="*/ 3835021 w 3835021"/>
              <a:gd name="connsiteY1" fmla="*/ 3138985 h 3138985"/>
              <a:gd name="connsiteX2" fmla="*/ 2920621 w 3835021"/>
              <a:gd name="connsiteY2" fmla="*/ 1801504 h 3138985"/>
              <a:gd name="connsiteX3" fmla="*/ 1992573 w 3835021"/>
              <a:gd name="connsiteY3" fmla="*/ 1555845 h 3138985"/>
              <a:gd name="connsiteX4" fmla="*/ 2047164 w 3835021"/>
              <a:gd name="connsiteY4" fmla="*/ 1296537 h 3138985"/>
              <a:gd name="connsiteX5" fmla="*/ 2333767 w 3835021"/>
              <a:gd name="connsiteY5" fmla="*/ 1173707 h 3138985"/>
              <a:gd name="connsiteX6" fmla="*/ 2279176 w 3835021"/>
              <a:gd name="connsiteY6" fmla="*/ 928048 h 3138985"/>
              <a:gd name="connsiteX7" fmla="*/ 2415654 w 3835021"/>
              <a:gd name="connsiteY7" fmla="*/ 545910 h 3138985"/>
              <a:gd name="connsiteX8" fmla="*/ 2251881 w 3835021"/>
              <a:gd name="connsiteY8" fmla="*/ 232012 h 3138985"/>
              <a:gd name="connsiteX9" fmla="*/ 1733266 w 3835021"/>
              <a:gd name="connsiteY9" fmla="*/ 0 h 3138985"/>
              <a:gd name="connsiteX10" fmla="*/ 1378424 w 3835021"/>
              <a:gd name="connsiteY10" fmla="*/ 109182 h 3138985"/>
              <a:gd name="connsiteX11" fmla="*/ 1078173 w 3835021"/>
              <a:gd name="connsiteY11" fmla="*/ 655092 h 3138985"/>
              <a:gd name="connsiteX12" fmla="*/ 1037230 w 3835021"/>
              <a:gd name="connsiteY12" fmla="*/ 873457 h 3138985"/>
              <a:gd name="connsiteX13" fmla="*/ 968991 w 3835021"/>
              <a:gd name="connsiteY13" fmla="*/ 1037230 h 3138985"/>
              <a:gd name="connsiteX14" fmla="*/ 1160060 w 3835021"/>
              <a:gd name="connsiteY14" fmla="*/ 1378424 h 3138985"/>
              <a:gd name="connsiteX15" fmla="*/ 1023582 w 3835021"/>
              <a:gd name="connsiteY15" fmla="*/ 1610436 h 3138985"/>
              <a:gd name="connsiteX16" fmla="*/ 941696 w 3835021"/>
              <a:gd name="connsiteY16" fmla="*/ 1132764 h 3138985"/>
              <a:gd name="connsiteX17" fmla="*/ 709684 w 3835021"/>
              <a:gd name="connsiteY17" fmla="*/ 1201003 h 3138985"/>
              <a:gd name="connsiteX18" fmla="*/ 846161 w 3835021"/>
              <a:gd name="connsiteY18" fmla="*/ 1651379 h 3138985"/>
              <a:gd name="connsiteX19" fmla="*/ 218364 w 3835021"/>
              <a:gd name="connsiteY19" fmla="*/ 1965277 h 3138985"/>
              <a:gd name="connsiteX20" fmla="*/ 81887 w 3835021"/>
              <a:gd name="connsiteY20" fmla="*/ 2538483 h 3138985"/>
              <a:gd name="connsiteX21" fmla="*/ 0 w 3835021"/>
              <a:gd name="connsiteY21" fmla="*/ 3111689 h 313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35021" h="3138985">
                <a:moveTo>
                  <a:pt x="0" y="3111689"/>
                </a:moveTo>
                <a:lnTo>
                  <a:pt x="3835021" y="3138985"/>
                </a:lnTo>
                <a:lnTo>
                  <a:pt x="2920621" y="1801504"/>
                </a:lnTo>
                <a:lnTo>
                  <a:pt x="1992573" y="1555845"/>
                </a:lnTo>
                <a:lnTo>
                  <a:pt x="2047164" y="1296537"/>
                </a:lnTo>
                <a:lnTo>
                  <a:pt x="2333767" y="1173707"/>
                </a:lnTo>
                <a:lnTo>
                  <a:pt x="2279176" y="928048"/>
                </a:lnTo>
                <a:lnTo>
                  <a:pt x="2415654" y="545910"/>
                </a:lnTo>
                <a:lnTo>
                  <a:pt x="2251881" y="232012"/>
                </a:lnTo>
                <a:lnTo>
                  <a:pt x="1733266" y="0"/>
                </a:lnTo>
                <a:lnTo>
                  <a:pt x="1378424" y="109182"/>
                </a:lnTo>
                <a:lnTo>
                  <a:pt x="1078173" y="655092"/>
                </a:lnTo>
                <a:lnTo>
                  <a:pt x="1037230" y="873457"/>
                </a:lnTo>
                <a:lnTo>
                  <a:pt x="968991" y="1037230"/>
                </a:lnTo>
                <a:lnTo>
                  <a:pt x="1160060" y="1378424"/>
                </a:lnTo>
                <a:lnTo>
                  <a:pt x="1023582" y="1610436"/>
                </a:lnTo>
                <a:lnTo>
                  <a:pt x="941696" y="1132764"/>
                </a:lnTo>
                <a:lnTo>
                  <a:pt x="709684" y="1201003"/>
                </a:lnTo>
                <a:lnTo>
                  <a:pt x="846161" y="1651379"/>
                </a:lnTo>
                <a:lnTo>
                  <a:pt x="218364" y="1965277"/>
                </a:lnTo>
                <a:lnTo>
                  <a:pt x="81887" y="2538483"/>
                </a:lnTo>
                <a:lnTo>
                  <a:pt x="0" y="31116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57" name="文本框 56"/>
          <p:cNvSpPr txBox="1"/>
          <p:nvPr/>
        </p:nvSpPr>
        <p:spPr>
          <a:xfrm>
            <a:off x="4929041" y="2602220"/>
            <a:ext cx="3965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</a:t>
            </a:r>
            <a:r>
              <a:rPr lang="en-US" altLang="zh-CN" sz="1600" dirty="0" err="1">
                <a:solidFill>
                  <a:schemeClr val="bg1"/>
                </a:solidFill>
              </a:rPr>
              <a:t>consequat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660410" y="2342221"/>
            <a:ext cx="280381" cy="311095"/>
          </a:xfrm>
          <a:custGeom>
            <a:avLst/>
            <a:gdLst/>
            <a:ahLst/>
            <a:cxnLst/>
            <a:rect l="l" t="t" r="r" b="b"/>
            <a:pathLst>
              <a:path w="315382" h="349930">
                <a:moveTo>
                  <a:pt x="291979" y="0"/>
                </a:moveTo>
                <a:lnTo>
                  <a:pt x="315382" y="37891"/>
                </a:lnTo>
                <a:cubicBezTo>
                  <a:pt x="258175" y="66123"/>
                  <a:pt x="229571" y="130760"/>
                  <a:pt x="229571" y="231801"/>
                </a:cubicBezTo>
                <a:lnTo>
                  <a:pt x="294208" y="231801"/>
                </a:lnTo>
                <a:lnTo>
                  <a:pt x="294208" y="349930"/>
                </a:lnTo>
                <a:lnTo>
                  <a:pt x="178308" y="349930"/>
                </a:lnTo>
                <a:lnTo>
                  <a:pt x="178308" y="240716"/>
                </a:lnTo>
                <a:cubicBezTo>
                  <a:pt x="178308" y="187967"/>
                  <a:pt x="188152" y="139304"/>
                  <a:pt x="207840" y="94727"/>
                </a:cubicBezTo>
                <a:cubicBezTo>
                  <a:pt x="227528" y="50150"/>
                  <a:pt x="255574" y="18574"/>
                  <a:pt x="291979" y="0"/>
                </a:cubicBezTo>
                <a:close/>
                <a:moveTo>
                  <a:pt x="113671" y="0"/>
                </a:moveTo>
                <a:lnTo>
                  <a:pt x="137074" y="37891"/>
                </a:lnTo>
                <a:cubicBezTo>
                  <a:pt x="79867" y="66123"/>
                  <a:pt x="51263" y="130760"/>
                  <a:pt x="51263" y="231801"/>
                </a:cubicBezTo>
                <a:lnTo>
                  <a:pt x="115900" y="231801"/>
                </a:lnTo>
                <a:lnTo>
                  <a:pt x="115900" y="349930"/>
                </a:lnTo>
                <a:lnTo>
                  <a:pt x="0" y="349930"/>
                </a:lnTo>
                <a:lnTo>
                  <a:pt x="0" y="240716"/>
                </a:lnTo>
                <a:cubicBezTo>
                  <a:pt x="0" y="187967"/>
                  <a:pt x="9844" y="139304"/>
                  <a:pt x="29532" y="94727"/>
                </a:cubicBezTo>
                <a:cubicBezTo>
                  <a:pt x="49220" y="50150"/>
                  <a:pt x="77267" y="18574"/>
                  <a:pt x="113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81292" tIns="40646" rIns="81292" bIns="406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2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314935" y="4013577"/>
            <a:ext cx="280381" cy="311095"/>
          </a:xfrm>
          <a:custGeom>
            <a:avLst/>
            <a:gdLst/>
            <a:ahLst/>
            <a:cxnLst/>
            <a:rect l="l" t="t" r="r" b="b"/>
            <a:pathLst>
              <a:path w="315382" h="349930">
                <a:moveTo>
                  <a:pt x="199482" y="0"/>
                </a:moveTo>
                <a:lnTo>
                  <a:pt x="315382" y="0"/>
                </a:lnTo>
                <a:lnTo>
                  <a:pt x="315382" y="109214"/>
                </a:lnTo>
                <a:cubicBezTo>
                  <a:pt x="315382" y="161964"/>
                  <a:pt x="305538" y="210627"/>
                  <a:pt x="285850" y="255204"/>
                </a:cubicBezTo>
                <a:cubicBezTo>
                  <a:pt x="266162" y="299781"/>
                  <a:pt x="238116" y="331356"/>
                  <a:pt x="201711" y="349930"/>
                </a:cubicBezTo>
                <a:lnTo>
                  <a:pt x="178308" y="312039"/>
                </a:lnTo>
                <a:cubicBezTo>
                  <a:pt x="235515" y="283807"/>
                  <a:pt x="264119" y="219171"/>
                  <a:pt x="264119" y="118130"/>
                </a:cubicBezTo>
                <a:lnTo>
                  <a:pt x="199482" y="118130"/>
                </a:lnTo>
                <a:close/>
                <a:moveTo>
                  <a:pt x="21174" y="0"/>
                </a:moveTo>
                <a:lnTo>
                  <a:pt x="137074" y="0"/>
                </a:lnTo>
                <a:lnTo>
                  <a:pt x="137074" y="109214"/>
                </a:lnTo>
                <a:cubicBezTo>
                  <a:pt x="137074" y="161964"/>
                  <a:pt x="127230" y="210627"/>
                  <a:pt x="107542" y="255204"/>
                </a:cubicBezTo>
                <a:cubicBezTo>
                  <a:pt x="87854" y="299781"/>
                  <a:pt x="59808" y="331356"/>
                  <a:pt x="23403" y="349930"/>
                </a:cubicBezTo>
                <a:lnTo>
                  <a:pt x="0" y="312039"/>
                </a:lnTo>
                <a:cubicBezTo>
                  <a:pt x="57207" y="283807"/>
                  <a:pt x="85811" y="219171"/>
                  <a:pt x="85811" y="118130"/>
                </a:cubicBezTo>
                <a:lnTo>
                  <a:pt x="21174" y="118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81292" tIns="40646" rIns="81292" bIns="406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2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400" b="99867" l="10000" r="95700">
                        <a14:foregroundMark x1="52500" y1="6533" x2="47800" y2="99867"/>
                        <a14:foregroundMark x1="47800" y1="31867" x2="42500" y2="49733"/>
                        <a14:foregroundMark x1="41300" y1="32800" x2="44600" y2="53600"/>
                        <a14:foregroundMark x1="86800" y1="86933" x2="95700" y2="98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15" y="2239555"/>
            <a:ext cx="3847526" cy="2885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103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0256" y="2355576"/>
            <a:ext cx="1019148" cy="775357"/>
            <a:chOff x="4814577" y="2312538"/>
            <a:chExt cx="1146373" cy="872148"/>
          </a:xfrm>
        </p:grpSpPr>
        <p:sp>
          <p:nvSpPr>
            <p:cNvPr id="75" name="任意多边形 74"/>
            <p:cNvSpPr/>
            <p:nvPr/>
          </p:nvSpPr>
          <p:spPr>
            <a:xfrm>
              <a:off x="4814577" y="2312538"/>
              <a:ext cx="1146373" cy="872148"/>
            </a:xfrm>
            <a:custGeom>
              <a:avLst/>
              <a:gdLst>
                <a:gd name="connsiteX0" fmla="*/ 0 w 2399947"/>
                <a:gd name="connsiteY0" fmla="*/ 1599965 h 1599965"/>
                <a:gd name="connsiteX1" fmla="*/ 1199974 w 2399947"/>
                <a:gd name="connsiteY1" fmla="*/ 0 h 1599965"/>
                <a:gd name="connsiteX2" fmla="*/ 1199974 w 2399947"/>
                <a:gd name="connsiteY2" fmla="*/ 0 h 1599965"/>
                <a:gd name="connsiteX3" fmla="*/ 2399947 w 2399947"/>
                <a:gd name="connsiteY3" fmla="*/ 1599965 h 1599965"/>
                <a:gd name="connsiteX4" fmla="*/ 0 w 2399947"/>
                <a:gd name="connsiteY4" fmla="*/ 1599965 h 159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9947" h="1599965">
                  <a:moveTo>
                    <a:pt x="0" y="1599965"/>
                  </a:moveTo>
                  <a:lnTo>
                    <a:pt x="1199974" y="0"/>
                  </a:lnTo>
                  <a:lnTo>
                    <a:pt x="1199974" y="0"/>
                  </a:lnTo>
                  <a:lnTo>
                    <a:pt x="2399947" y="1599965"/>
                  </a:lnTo>
                  <a:lnTo>
                    <a:pt x="0" y="1599965"/>
                  </a:lnTo>
                  <a:close/>
                </a:path>
              </a:pathLst>
            </a:custGeom>
            <a:solidFill>
              <a:srgbClr val="FFC000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3389" tIns="73389" rIns="73389" bIns="73389" numCol="1" spcCol="1270" anchor="ctr" anchorCtr="0">
              <a:noAutofit/>
            </a:bodyPr>
            <a:lstStyle/>
            <a:p>
              <a:pPr algn="ctr" defTabSz="256854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79"/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3876" y="2550952"/>
              <a:ext cx="546352" cy="62348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770679" y="3130933"/>
            <a:ext cx="2038296" cy="775357"/>
            <a:chOff x="4241390" y="3184686"/>
            <a:chExt cx="2292746" cy="872148"/>
          </a:xfrm>
        </p:grpSpPr>
        <p:sp>
          <p:nvSpPr>
            <p:cNvPr id="76" name="任意多边形 75"/>
            <p:cNvSpPr/>
            <p:nvPr/>
          </p:nvSpPr>
          <p:spPr>
            <a:xfrm>
              <a:off x="4241390" y="3184686"/>
              <a:ext cx="2292746" cy="872148"/>
            </a:xfrm>
            <a:custGeom>
              <a:avLst/>
              <a:gdLst>
                <a:gd name="connsiteX0" fmla="*/ 0 w 4799894"/>
                <a:gd name="connsiteY0" fmla="*/ 1599965 h 1599965"/>
                <a:gd name="connsiteX1" fmla="*/ 1199974 w 4799894"/>
                <a:gd name="connsiteY1" fmla="*/ 0 h 1599965"/>
                <a:gd name="connsiteX2" fmla="*/ 3599920 w 4799894"/>
                <a:gd name="connsiteY2" fmla="*/ 0 h 1599965"/>
                <a:gd name="connsiteX3" fmla="*/ 4799894 w 4799894"/>
                <a:gd name="connsiteY3" fmla="*/ 1599965 h 1599965"/>
                <a:gd name="connsiteX4" fmla="*/ 0 w 4799894"/>
                <a:gd name="connsiteY4" fmla="*/ 1599965 h 159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9894" h="1599965">
                  <a:moveTo>
                    <a:pt x="0" y="1599965"/>
                  </a:moveTo>
                  <a:lnTo>
                    <a:pt x="1199974" y="0"/>
                  </a:lnTo>
                  <a:lnTo>
                    <a:pt x="3599920" y="0"/>
                  </a:lnTo>
                  <a:lnTo>
                    <a:pt x="4799894" y="1599965"/>
                  </a:lnTo>
                  <a:lnTo>
                    <a:pt x="0" y="1599965"/>
                  </a:lnTo>
                  <a:close/>
                </a:path>
              </a:pathLst>
            </a:custGeom>
            <a:solidFill>
              <a:srgbClr val="FFC000">
                <a:alpha val="7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000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820149" tIns="73389" rIns="820148" bIns="73389" numCol="1" spcCol="1270" anchor="ctr" anchorCtr="0">
              <a:noAutofit/>
            </a:bodyPr>
            <a:lstStyle/>
            <a:p>
              <a:pPr algn="ctr" defTabSz="256854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79"/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419" y="3298769"/>
              <a:ext cx="546352" cy="623488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261108" y="3906289"/>
            <a:ext cx="3057444" cy="775357"/>
            <a:chOff x="3668204" y="4056834"/>
            <a:chExt cx="3439119" cy="872148"/>
          </a:xfrm>
        </p:grpSpPr>
        <p:sp>
          <p:nvSpPr>
            <p:cNvPr id="77" name="任意多边形 76"/>
            <p:cNvSpPr/>
            <p:nvPr/>
          </p:nvSpPr>
          <p:spPr>
            <a:xfrm>
              <a:off x="3668204" y="4056834"/>
              <a:ext cx="3439119" cy="872148"/>
            </a:xfrm>
            <a:custGeom>
              <a:avLst/>
              <a:gdLst>
                <a:gd name="connsiteX0" fmla="*/ 0 w 7199842"/>
                <a:gd name="connsiteY0" fmla="*/ 1599965 h 1599965"/>
                <a:gd name="connsiteX1" fmla="*/ 1199974 w 7199842"/>
                <a:gd name="connsiteY1" fmla="*/ 0 h 1599965"/>
                <a:gd name="connsiteX2" fmla="*/ 5999868 w 7199842"/>
                <a:gd name="connsiteY2" fmla="*/ 0 h 1599965"/>
                <a:gd name="connsiteX3" fmla="*/ 7199842 w 7199842"/>
                <a:gd name="connsiteY3" fmla="*/ 1599965 h 1599965"/>
                <a:gd name="connsiteX4" fmla="*/ 0 w 7199842"/>
                <a:gd name="connsiteY4" fmla="*/ 1599965 h 159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99842" h="1599965">
                  <a:moveTo>
                    <a:pt x="0" y="1599965"/>
                  </a:moveTo>
                  <a:lnTo>
                    <a:pt x="1199974" y="0"/>
                  </a:lnTo>
                  <a:lnTo>
                    <a:pt x="5999868" y="0"/>
                  </a:lnTo>
                  <a:lnTo>
                    <a:pt x="7199842" y="1599965"/>
                  </a:lnTo>
                  <a:lnTo>
                    <a:pt x="0" y="1599965"/>
                  </a:lnTo>
                  <a:close/>
                </a:path>
              </a:pathLst>
            </a:custGeom>
            <a:solidFill>
              <a:srgbClr val="FFC000">
                <a:alpha val="5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93528" tIns="73389" rIns="1193529" bIns="73389" numCol="1" spcCol="1270" anchor="ctr" anchorCtr="0">
              <a:noAutofit/>
            </a:bodyPr>
            <a:lstStyle/>
            <a:p>
              <a:pPr algn="ctr" defTabSz="256854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79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3876" y="4170918"/>
              <a:ext cx="546352" cy="623488"/>
            </a:xfrm>
            <a:prstGeom prst="rect">
              <a:avLst/>
            </a:prstGeom>
          </p:spPr>
        </p:pic>
      </p:grpSp>
      <p:sp>
        <p:nvSpPr>
          <p:cNvPr id="79" name="文本框 78"/>
          <p:cNvSpPr txBox="1"/>
          <p:nvPr/>
        </p:nvSpPr>
        <p:spPr>
          <a:xfrm>
            <a:off x="1260640" y="2194328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47733" y="3005824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25857" y="3818718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02" name="等腰三角形 101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03" name="文本框 102"/>
          <p:cNvSpPr txBox="1"/>
          <p:nvPr/>
        </p:nvSpPr>
        <p:spPr>
          <a:xfrm>
            <a:off x="4358648" y="2194328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4900798" y="3005824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5458074" y="3818720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2990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3" grpId="0"/>
      <p:bldP spid="84" grpId="0"/>
      <p:bldP spid="103" grpId="0"/>
      <p:bldP spid="104" grpId="0"/>
      <p:bldP spid="10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4" name="椭圆 6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5" name="文本框 64"/>
          <p:cNvSpPr txBox="1"/>
          <p:nvPr/>
        </p:nvSpPr>
        <p:spPr>
          <a:xfrm>
            <a:off x="466024" y="700619"/>
            <a:ext cx="98723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" name="矩形 1"/>
          <p:cNvSpPr/>
          <p:nvPr/>
        </p:nvSpPr>
        <p:spPr>
          <a:xfrm>
            <a:off x="856313" y="2030476"/>
            <a:ext cx="2077408" cy="19457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23" name="折角形 22"/>
          <p:cNvSpPr/>
          <p:nvPr/>
        </p:nvSpPr>
        <p:spPr>
          <a:xfrm>
            <a:off x="999024" y="2112187"/>
            <a:ext cx="1820264" cy="18202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53633606"/>
              </p:ext>
            </p:extLst>
          </p:nvPr>
        </p:nvGraphicFramePr>
        <p:xfrm>
          <a:off x="798653" y="2404523"/>
          <a:ext cx="2352356" cy="1568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1453262" y="214855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11460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21006" y="2030476"/>
            <a:ext cx="2077408" cy="19457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0" name="折角形 29"/>
          <p:cNvSpPr/>
          <p:nvPr/>
        </p:nvSpPr>
        <p:spPr>
          <a:xfrm>
            <a:off x="3863717" y="2112187"/>
            <a:ext cx="1820264" cy="18202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3906366532"/>
              </p:ext>
            </p:extLst>
          </p:nvPr>
        </p:nvGraphicFramePr>
        <p:xfrm>
          <a:off x="3663346" y="2404523"/>
          <a:ext cx="2352356" cy="1568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4317955" y="214855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76153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88963" y="2030476"/>
            <a:ext cx="2077408" cy="19457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5" name="折角形 34"/>
          <p:cNvSpPr/>
          <p:nvPr/>
        </p:nvSpPr>
        <p:spPr>
          <a:xfrm>
            <a:off x="6631675" y="2112187"/>
            <a:ext cx="1820264" cy="18202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3906366532"/>
              </p:ext>
            </p:extLst>
          </p:nvPr>
        </p:nvGraphicFramePr>
        <p:xfrm>
          <a:off x="6431304" y="2404523"/>
          <a:ext cx="2352356" cy="1568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7085913" y="214855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44111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2358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Graphic spid="24" grpId="0">
        <p:bldAsOne/>
      </p:bldGraphic>
      <p:bldP spid="25" grpId="0"/>
      <p:bldP spid="61" grpId="0"/>
      <p:bldP spid="28" grpId="0"/>
      <p:bldP spid="29" grpId="0" animBg="1"/>
      <p:bldP spid="30" grpId="0" animBg="1"/>
      <p:bldGraphic spid="31" grpId="0">
        <p:bldAsOne/>
      </p:bldGraphic>
      <p:bldP spid="32" grpId="0"/>
      <p:bldP spid="33" grpId="0"/>
      <p:bldP spid="34" grpId="0" animBg="1"/>
      <p:bldP spid="35" grpId="0" animBg="1"/>
      <p:bldGraphic spid="36" grpId="0">
        <p:bldAsOne/>
      </p:bldGraphic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2" name="椭圆 11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45" name="文本框 44"/>
          <p:cNvSpPr txBox="1"/>
          <p:nvPr/>
        </p:nvSpPr>
        <p:spPr>
          <a:xfrm>
            <a:off x="5451623" y="3047446"/>
            <a:ext cx="4154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451623" y="2147309"/>
            <a:ext cx="4154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451623" y="3899208"/>
            <a:ext cx="4154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67140" y="2147311"/>
            <a:ext cx="4173064" cy="2520275"/>
            <a:chOff x="1200353" y="2078272"/>
            <a:chExt cx="4694007" cy="2834893"/>
          </a:xfrm>
        </p:grpSpPr>
        <p:grpSp>
          <p:nvGrpSpPr>
            <p:cNvPr id="3" name="组合 2"/>
            <p:cNvGrpSpPr/>
            <p:nvPr/>
          </p:nvGrpSpPr>
          <p:grpSpPr>
            <a:xfrm>
              <a:off x="1200353" y="2078272"/>
              <a:ext cx="4599945" cy="2834893"/>
              <a:chOff x="2109329" y="301319"/>
              <a:chExt cx="6581106" cy="4798036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7513589" y="3190320"/>
                <a:ext cx="91440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45720" y="0"/>
                    </a:moveTo>
                    <a:lnTo>
                      <a:pt x="45720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" name="任意多边形 6"/>
              <p:cNvSpPr/>
              <p:nvPr/>
            </p:nvSpPr>
            <p:spPr>
              <a:xfrm>
                <a:off x="5862616" y="1476664"/>
                <a:ext cx="1696691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366845"/>
                    </a:lnTo>
                    <a:lnTo>
                      <a:pt x="1696691" y="366845"/>
                    </a:lnTo>
                    <a:lnTo>
                      <a:pt x="1696691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" name="任意多边形 7"/>
              <p:cNvSpPr/>
              <p:nvPr/>
            </p:nvSpPr>
            <p:spPr>
              <a:xfrm>
                <a:off x="4165925" y="3190320"/>
                <a:ext cx="1131127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366845"/>
                    </a:lnTo>
                    <a:lnTo>
                      <a:pt x="1131127" y="366845"/>
                    </a:lnTo>
                    <a:lnTo>
                      <a:pt x="1131127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任意多边形 25"/>
              <p:cNvSpPr/>
              <p:nvPr/>
            </p:nvSpPr>
            <p:spPr>
              <a:xfrm>
                <a:off x="3034797" y="3190320"/>
                <a:ext cx="1131127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1131127" y="0"/>
                    </a:moveTo>
                    <a:lnTo>
                      <a:pt x="1131127" y="366845"/>
                    </a:lnTo>
                    <a:lnTo>
                      <a:pt x="0" y="366845"/>
                    </a:lnTo>
                    <a:lnTo>
                      <a:pt x="0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任意多边形 27"/>
              <p:cNvSpPr/>
              <p:nvPr/>
            </p:nvSpPr>
            <p:spPr>
              <a:xfrm>
                <a:off x="4165925" y="1476664"/>
                <a:ext cx="1696691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1696691" y="0"/>
                    </a:moveTo>
                    <a:lnTo>
                      <a:pt x="1696691" y="366845"/>
                    </a:lnTo>
                    <a:lnTo>
                      <a:pt x="0" y="366845"/>
                    </a:lnTo>
                    <a:lnTo>
                      <a:pt x="0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圆角矩形 28"/>
              <p:cNvSpPr/>
              <p:nvPr/>
            </p:nvSpPr>
            <p:spPr>
              <a:xfrm>
                <a:off x="4937148" y="301319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alpha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0" name="任意多边形 29"/>
              <p:cNvSpPr/>
              <p:nvPr/>
            </p:nvSpPr>
            <p:spPr>
              <a:xfrm>
                <a:off x="5142807" y="496695"/>
                <a:ext cx="1850935" cy="1175343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6253" tIns="176253" rIns="176253" bIns="176253" numCol="1" spcCol="1270" anchor="ctr" anchorCtr="0">
                <a:noAutofit/>
              </a:bodyPr>
              <a:lstStyle/>
              <a:p>
                <a:pPr algn="ctr" defTabSz="169919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823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3240456" y="2014976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7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2" name="任意多边形 31"/>
              <p:cNvSpPr/>
              <p:nvPr/>
            </p:nvSpPr>
            <p:spPr>
              <a:xfrm>
                <a:off x="3446116" y="2210352"/>
                <a:ext cx="1850935" cy="1175343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6253" tIns="176253" rIns="176253" bIns="176253" numCol="1" spcCol="1270" anchor="ctr" anchorCtr="0">
                <a:noAutofit/>
              </a:bodyPr>
              <a:lstStyle/>
              <a:p>
                <a:pPr algn="ctr" defTabSz="169919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823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109329" y="3728634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7" name="任意多边形 36"/>
              <p:cNvSpPr/>
              <p:nvPr/>
            </p:nvSpPr>
            <p:spPr>
              <a:xfrm>
                <a:off x="2314988" y="3924010"/>
                <a:ext cx="1850935" cy="1175343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6253" tIns="176253" rIns="176253" bIns="176253" numCol="1" spcCol="1270" anchor="ctr" anchorCtr="0">
                <a:noAutofit/>
              </a:bodyPr>
              <a:lstStyle/>
              <a:p>
                <a:pPr algn="ctr" defTabSz="169919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823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4371584" y="3728634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0" name="任意多边形 39"/>
              <p:cNvSpPr/>
              <p:nvPr/>
            </p:nvSpPr>
            <p:spPr>
              <a:xfrm>
                <a:off x="4577243" y="3924010"/>
                <a:ext cx="1850935" cy="1175343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640" tIns="179640" rIns="179640" bIns="179640" numCol="1" spcCol="1270" anchor="ctr" anchorCtr="0">
                <a:noAutofit/>
              </a:bodyPr>
              <a:lstStyle/>
              <a:p>
                <a:pPr algn="ctr" defTabSz="1738706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912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6633840" y="2014976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7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2" name="任意多边形 41"/>
              <p:cNvSpPr/>
              <p:nvPr/>
            </p:nvSpPr>
            <p:spPr>
              <a:xfrm>
                <a:off x="6839500" y="2210352"/>
                <a:ext cx="1850935" cy="1175344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9801" tIns="189801" rIns="189801" bIns="189801" numCol="1" spcCol="1270" anchor="ctr" anchorCtr="0">
                <a:noAutofit/>
              </a:bodyPr>
              <a:lstStyle/>
              <a:p>
                <a:pPr algn="ctr" defTabSz="185725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78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6633839" y="3728635"/>
                <a:ext cx="1850935" cy="1175344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任意多边形 43"/>
              <p:cNvSpPr/>
              <p:nvPr/>
            </p:nvSpPr>
            <p:spPr>
              <a:xfrm>
                <a:off x="6839497" y="3924011"/>
                <a:ext cx="1850935" cy="1175344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6253" tIns="176253" rIns="176253" bIns="176253" numCol="1" spcCol="1270" anchor="ctr" anchorCtr="0">
                <a:noAutofit/>
              </a:bodyPr>
              <a:lstStyle/>
              <a:p>
                <a:pPr algn="ctr" defTabSz="169919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823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3322385" y="2275283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85498" y="3308427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602372" y="3308427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550940" y="4304331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967321" y="4304331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65968" y="4304331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6732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" name="矩形 1"/>
          <p:cNvSpPr/>
          <p:nvPr/>
        </p:nvSpPr>
        <p:spPr>
          <a:xfrm>
            <a:off x="4901681" y="0"/>
            <a:ext cx="3953356" cy="5458691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40" name="文本框 39"/>
          <p:cNvSpPr txBox="1"/>
          <p:nvPr/>
        </p:nvSpPr>
        <p:spPr>
          <a:xfrm>
            <a:off x="5032932" y="1118191"/>
            <a:ext cx="375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32932" y="1788387"/>
            <a:ext cx="375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032932" y="2458582"/>
            <a:ext cx="375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032932" y="3128779"/>
            <a:ext cx="3702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32932" y="3798974"/>
            <a:ext cx="3702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37851" y="1162904"/>
            <a:ext cx="3158752" cy="3074866"/>
            <a:chOff x="1497630" y="1143957"/>
            <a:chExt cx="4511840" cy="4392020"/>
          </a:xfrm>
        </p:grpSpPr>
        <p:grpSp>
          <p:nvGrpSpPr>
            <p:cNvPr id="3" name="组合 2"/>
            <p:cNvGrpSpPr/>
            <p:nvPr/>
          </p:nvGrpSpPr>
          <p:grpSpPr>
            <a:xfrm>
              <a:off x="1497630" y="1143957"/>
              <a:ext cx="4392030" cy="4392020"/>
              <a:chOff x="1497631" y="616892"/>
              <a:chExt cx="4392030" cy="439202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497631" y="616892"/>
                <a:ext cx="4392030" cy="4392020"/>
              </a:xfrm>
              <a:prstGeom prst="ellipse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981" dirty="0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886632" y="2305070"/>
                <a:ext cx="3921315" cy="1055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201" b="1" dirty="0">
                    <a:solidFill>
                      <a:schemeClr val="bg1"/>
                    </a:solidFill>
                  </a:rPr>
                  <a:t>CONTENTS</a:t>
                </a:r>
                <a:endParaRPr lang="zh-CN" altLang="en-US" sz="4201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1497630" y="2870910"/>
              <a:ext cx="4511840" cy="171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497630" y="3740941"/>
              <a:ext cx="4511840" cy="171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/>
        </p:nvSpPr>
        <p:spPr>
          <a:xfrm>
            <a:off x="3421630" y="1251368"/>
            <a:ext cx="688467" cy="688466"/>
          </a:xfrm>
          <a:prstGeom prst="ellipse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81" dirty="0"/>
              <a:t>LOGO</a:t>
            </a:r>
            <a:endParaRPr lang="zh-CN" altLang="en-US" sz="981" dirty="0"/>
          </a:p>
        </p:txBody>
      </p:sp>
    </p:spTree>
    <p:extLst>
      <p:ext uri="{BB962C8B-B14F-4D97-AF65-F5344CB8AC3E}">
        <p14:creationId xmlns:p14="http://schemas.microsoft.com/office/powerpoint/2010/main" val="42857014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/>
      <p:bldP spid="46" grpId="0"/>
      <p:bldP spid="47" grpId="0"/>
      <p:bldP spid="48" grpId="0"/>
      <p:bldP spid="49" grpId="0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5691" y="3867536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32" name="矩形 31"/>
          <p:cNvSpPr/>
          <p:nvPr/>
        </p:nvSpPr>
        <p:spPr>
          <a:xfrm>
            <a:off x="885691" y="3879669"/>
            <a:ext cx="2503803" cy="5746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869216" y="1992655"/>
            <a:ext cx="2520278" cy="177132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563213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65559" y="3867536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23" name="矩形 22"/>
          <p:cNvSpPr/>
          <p:nvPr/>
        </p:nvSpPr>
        <p:spPr>
          <a:xfrm>
            <a:off x="3565559" y="3879669"/>
            <a:ext cx="2503803" cy="5746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3549084" y="1992655"/>
            <a:ext cx="2520278" cy="17713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243081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56310" y="3867536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27" name="矩形 26"/>
          <p:cNvSpPr/>
          <p:nvPr/>
        </p:nvSpPr>
        <p:spPr>
          <a:xfrm>
            <a:off x="6256310" y="3879669"/>
            <a:ext cx="2503803" cy="5746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6239835" y="1992655"/>
            <a:ext cx="2520278" cy="1771327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6933832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0343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 animBg="1"/>
      <p:bldP spid="42" grpId="0" animBg="1"/>
      <p:bldP spid="20" grpId="0"/>
      <p:bldP spid="21" grpId="0"/>
      <p:bldP spid="23" grpId="0" animBg="1"/>
      <p:bldP spid="25" grpId="0" animBg="1"/>
      <p:bldP spid="26" grpId="0"/>
      <p:bldP spid="27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椭圆 13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90881" y="1171737"/>
            <a:ext cx="1225933" cy="1757171"/>
          </a:xfrm>
          <a:custGeom>
            <a:avLst/>
            <a:gdLst/>
            <a:ahLst/>
            <a:cxnLst/>
            <a:rect l="l" t="t" r="r" b="b"/>
            <a:pathLst>
              <a:path w="1751076" h="2509876">
                <a:moveTo>
                  <a:pt x="966740" y="145923"/>
                </a:moveTo>
                <a:cubicBezTo>
                  <a:pt x="829937" y="365568"/>
                  <a:pt x="693134" y="582020"/>
                  <a:pt x="556331" y="795281"/>
                </a:cubicBezTo>
                <a:cubicBezTo>
                  <a:pt x="419528" y="1008541"/>
                  <a:pt x="282726" y="1224994"/>
                  <a:pt x="145923" y="1444638"/>
                </a:cubicBezTo>
                <a:lnTo>
                  <a:pt x="145923" y="1678115"/>
                </a:lnTo>
                <a:lnTo>
                  <a:pt x="1160088" y="1678115"/>
                </a:lnTo>
                <a:lnTo>
                  <a:pt x="1160088" y="145923"/>
                </a:lnTo>
                <a:close/>
                <a:moveTo>
                  <a:pt x="882834" y="0"/>
                </a:moveTo>
                <a:lnTo>
                  <a:pt x="1306011" y="0"/>
                </a:lnTo>
                <a:lnTo>
                  <a:pt x="1306011" y="1678115"/>
                </a:lnTo>
                <a:lnTo>
                  <a:pt x="1751076" y="1678115"/>
                </a:lnTo>
                <a:lnTo>
                  <a:pt x="1751076" y="1824038"/>
                </a:lnTo>
                <a:lnTo>
                  <a:pt x="1306011" y="1824038"/>
                </a:lnTo>
                <a:lnTo>
                  <a:pt x="1306011" y="2509876"/>
                </a:lnTo>
                <a:lnTo>
                  <a:pt x="1160088" y="2509876"/>
                </a:lnTo>
                <a:lnTo>
                  <a:pt x="1160088" y="1824038"/>
                </a:lnTo>
                <a:lnTo>
                  <a:pt x="0" y="1824038"/>
                </a:lnTo>
                <a:lnTo>
                  <a:pt x="0" y="14008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4017" tIns="32009" rIns="64017" bIns="320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92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文本框 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2964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7254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5" name="文本框 24"/>
          <p:cNvSpPr txBox="1"/>
          <p:nvPr/>
        </p:nvSpPr>
        <p:spPr>
          <a:xfrm>
            <a:off x="1789732" y="3532215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10123" y="3885547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5980" y="2163313"/>
            <a:ext cx="1365586" cy="1357943"/>
            <a:chOff x="1930194" y="2096271"/>
            <a:chExt cx="1536058" cy="1527461"/>
          </a:xfrm>
        </p:grpSpPr>
        <p:grpSp>
          <p:nvGrpSpPr>
            <p:cNvPr id="16" name="组合 15"/>
            <p:cNvGrpSpPr/>
            <p:nvPr/>
          </p:nvGrpSpPr>
          <p:grpSpPr>
            <a:xfrm>
              <a:off x="1930194" y="2248788"/>
              <a:ext cx="1374944" cy="1374944"/>
              <a:chOff x="1930194" y="2384256"/>
              <a:chExt cx="1374944" cy="1374944"/>
            </a:xfrm>
          </p:grpSpPr>
          <p:sp>
            <p:nvSpPr>
              <p:cNvPr id="23" name="泪滴形 22"/>
              <p:cNvSpPr/>
              <p:nvPr/>
            </p:nvSpPr>
            <p:spPr>
              <a:xfrm>
                <a:off x="1930194" y="2384256"/>
                <a:ext cx="1374944" cy="1374944"/>
              </a:xfrm>
              <a:prstGeom prst="teardrop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4517" y="2700338"/>
                <a:ext cx="729252" cy="729252"/>
              </a:xfrm>
              <a:prstGeom prst="rect">
                <a:avLst/>
              </a:prstGeom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214" y="2096271"/>
              <a:ext cx="386038" cy="386038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33176" y="3532215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53567" y="3885547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459424" y="2163313"/>
            <a:ext cx="1365586" cy="1357943"/>
            <a:chOff x="1930194" y="2096271"/>
            <a:chExt cx="1536058" cy="1527461"/>
          </a:xfrm>
        </p:grpSpPr>
        <p:grpSp>
          <p:nvGrpSpPr>
            <p:cNvPr id="48" name="组合 47"/>
            <p:cNvGrpSpPr/>
            <p:nvPr/>
          </p:nvGrpSpPr>
          <p:grpSpPr>
            <a:xfrm>
              <a:off x="1930194" y="2248788"/>
              <a:ext cx="1374944" cy="1374944"/>
              <a:chOff x="1930194" y="2384256"/>
              <a:chExt cx="1374944" cy="1374944"/>
            </a:xfrm>
          </p:grpSpPr>
          <p:sp>
            <p:nvSpPr>
              <p:cNvPr id="50" name="泪滴形 49"/>
              <p:cNvSpPr/>
              <p:nvPr/>
            </p:nvSpPr>
            <p:spPr>
              <a:xfrm>
                <a:off x="1930194" y="2384256"/>
                <a:ext cx="1374944" cy="1374944"/>
              </a:xfrm>
              <a:prstGeom prst="teardrop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4517" y="2700338"/>
                <a:ext cx="729252" cy="729252"/>
              </a:xfrm>
              <a:prstGeom prst="rect">
                <a:avLst/>
              </a:prstGeom>
            </p:spPr>
          </p:pic>
        </p:grp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214" y="2096271"/>
              <a:ext cx="386038" cy="386038"/>
            </a:xfrm>
            <a:prstGeom prst="rect">
              <a:avLst/>
            </a:prstGeom>
          </p:spPr>
        </p:pic>
      </p:grpSp>
      <p:sp>
        <p:nvSpPr>
          <p:cNvPr id="52" name="文本框 51"/>
          <p:cNvSpPr txBox="1"/>
          <p:nvPr/>
        </p:nvSpPr>
        <p:spPr>
          <a:xfrm>
            <a:off x="7103352" y="3532215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23744" y="3885547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029601" y="2163313"/>
            <a:ext cx="1365586" cy="1357943"/>
            <a:chOff x="1930194" y="2096271"/>
            <a:chExt cx="1536058" cy="1527461"/>
          </a:xfrm>
        </p:grpSpPr>
        <p:grpSp>
          <p:nvGrpSpPr>
            <p:cNvPr id="55" name="组合 54"/>
            <p:cNvGrpSpPr/>
            <p:nvPr/>
          </p:nvGrpSpPr>
          <p:grpSpPr>
            <a:xfrm>
              <a:off x="1930194" y="2248788"/>
              <a:ext cx="1374944" cy="1374944"/>
              <a:chOff x="1930194" y="2384256"/>
              <a:chExt cx="1374944" cy="1374944"/>
            </a:xfrm>
          </p:grpSpPr>
          <p:sp>
            <p:nvSpPr>
              <p:cNvPr id="57" name="泪滴形 56"/>
              <p:cNvSpPr/>
              <p:nvPr/>
            </p:nvSpPr>
            <p:spPr>
              <a:xfrm>
                <a:off x="1930194" y="2384256"/>
                <a:ext cx="1374944" cy="1374944"/>
              </a:xfrm>
              <a:prstGeom prst="teardrop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4517" y="2700338"/>
                <a:ext cx="729252" cy="729252"/>
              </a:xfrm>
              <a:prstGeom prst="rect">
                <a:avLst/>
              </a:prstGeom>
            </p:spPr>
          </p:pic>
        </p:grp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214" y="2096271"/>
              <a:ext cx="386038" cy="3860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4919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0" grpId="0"/>
      <p:bldP spid="26" grpId="0"/>
      <p:bldP spid="45" grpId="0"/>
      <p:bldP spid="46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" name="右箭头标注 2"/>
          <p:cNvSpPr/>
          <p:nvPr/>
        </p:nvSpPr>
        <p:spPr>
          <a:xfrm rot="16200000">
            <a:off x="3802582" y="3556447"/>
            <a:ext cx="1807243" cy="1401880"/>
          </a:xfrm>
          <a:prstGeom prst="rightArrowCallout">
            <a:avLst>
              <a:gd name="adj1" fmla="val 47892"/>
              <a:gd name="adj2" fmla="val 18976"/>
              <a:gd name="adj3" fmla="val 114157"/>
              <a:gd name="adj4" fmla="val 61448"/>
            </a:avLst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pSp>
        <p:nvGrpSpPr>
          <p:cNvPr id="20" name="组合 19"/>
          <p:cNvGrpSpPr/>
          <p:nvPr/>
        </p:nvGrpSpPr>
        <p:grpSpPr>
          <a:xfrm>
            <a:off x="4319156" y="2015127"/>
            <a:ext cx="768759" cy="768759"/>
            <a:chOff x="4858333" y="1929586"/>
            <a:chExt cx="864727" cy="864727"/>
          </a:xfrm>
        </p:grpSpPr>
        <p:sp>
          <p:nvSpPr>
            <p:cNvPr id="32" name="泪滴形 31"/>
            <p:cNvSpPr/>
            <p:nvPr/>
          </p:nvSpPr>
          <p:spPr>
            <a:xfrm rot="18842798" flipH="1" flipV="1">
              <a:off x="4858333" y="1929586"/>
              <a:ext cx="864727" cy="86472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3244" y="2139937"/>
              <a:ext cx="609600" cy="60960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164974" y="3046220"/>
            <a:ext cx="634908" cy="634908"/>
            <a:chOff x="3560070" y="3089395"/>
            <a:chExt cx="714167" cy="714167"/>
          </a:xfrm>
        </p:grpSpPr>
        <p:sp>
          <p:nvSpPr>
            <p:cNvPr id="29" name="泪滴形 28"/>
            <p:cNvSpPr/>
            <p:nvPr/>
          </p:nvSpPr>
          <p:spPr>
            <a:xfrm rot="20557764" flipV="1">
              <a:off x="3560070" y="3089395"/>
              <a:ext cx="714167" cy="71416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2835" y="3187327"/>
              <a:ext cx="456452" cy="456452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5528253" y="3046221"/>
            <a:ext cx="634908" cy="634908"/>
            <a:chOff x="6218368" y="3089397"/>
            <a:chExt cx="714167" cy="714167"/>
          </a:xfrm>
        </p:grpSpPr>
        <p:sp>
          <p:nvSpPr>
            <p:cNvPr id="28" name="泪滴形 27"/>
            <p:cNvSpPr/>
            <p:nvPr/>
          </p:nvSpPr>
          <p:spPr>
            <a:xfrm rot="1042236" flipH="1" flipV="1">
              <a:off x="6218368" y="3089397"/>
              <a:ext cx="714167" cy="71416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7160" y="3178187"/>
              <a:ext cx="536582" cy="536582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584362" y="2386585"/>
            <a:ext cx="634908" cy="634908"/>
            <a:chOff x="4031812" y="2347415"/>
            <a:chExt cx="714167" cy="714167"/>
          </a:xfrm>
        </p:grpSpPr>
        <p:sp>
          <p:nvSpPr>
            <p:cNvPr id="30" name="泪滴形 29"/>
            <p:cNvSpPr/>
            <p:nvPr/>
          </p:nvSpPr>
          <p:spPr>
            <a:xfrm rot="1937984" flipV="1">
              <a:off x="4031812" y="2347415"/>
              <a:ext cx="714167" cy="71416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6245" y="2491441"/>
              <a:ext cx="485299" cy="485299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5259073" y="2386585"/>
            <a:ext cx="634908" cy="634908"/>
            <a:chOff x="5915585" y="2347415"/>
            <a:chExt cx="714167" cy="714167"/>
          </a:xfrm>
        </p:grpSpPr>
        <p:sp>
          <p:nvSpPr>
            <p:cNvPr id="31" name="泪滴形 30"/>
            <p:cNvSpPr/>
            <p:nvPr/>
          </p:nvSpPr>
          <p:spPr>
            <a:xfrm rot="19662016" flipH="1" flipV="1">
              <a:off x="5915585" y="2347415"/>
              <a:ext cx="714167" cy="71416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514" y="2515196"/>
              <a:ext cx="437788" cy="437788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801003" y="3796325"/>
            <a:ext cx="461060" cy="461060"/>
            <a:chOff x="4275500" y="3933142"/>
            <a:chExt cx="518616" cy="518616"/>
          </a:xfrm>
        </p:grpSpPr>
        <p:sp>
          <p:nvSpPr>
            <p:cNvPr id="5" name="泪滴形 4"/>
            <p:cNvSpPr/>
            <p:nvPr/>
          </p:nvSpPr>
          <p:spPr>
            <a:xfrm rot="20820833" flipV="1">
              <a:off x="4275500" y="3933142"/>
              <a:ext cx="518616" cy="518616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0450" y="3967002"/>
              <a:ext cx="428715" cy="428715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4913662" y="3041368"/>
            <a:ext cx="461060" cy="461060"/>
            <a:chOff x="5527057" y="3083941"/>
            <a:chExt cx="518616" cy="518616"/>
          </a:xfrm>
        </p:grpSpPr>
        <p:sp>
          <p:nvSpPr>
            <p:cNvPr id="27" name="泪滴形 26"/>
            <p:cNvSpPr/>
            <p:nvPr/>
          </p:nvSpPr>
          <p:spPr>
            <a:xfrm rot="20744814" flipH="1" flipV="1">
              <a:off x="5527057" y="3083941"/>
              <a:ext cx="518616" cy="518616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1213" y="3202926"/>
              <a:ext cx="357166" cy="357166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037681" y="3071783"/>
            <a:ext cx="461060" cy="461060"/>
            <a:chOff x="4541723" y="3118153"/>
            <a:chExt cx="518616" cy="518616"/>
          </a:xfrm>
        </p:grpSpPr>
        <p:sp>
          <p:nvSpPr>
            <p:cNvPr id="26" name="泪滴形 25"/>
            <p:cNvSpPr/>
            <p:nvPr/>
          </p:nvSpPr>
          <p:spPr>
            <a:xfrm rot="855186" flipV="1">
              <a:off x="4541723" y="3118153"/>
              <a:ext cx="518616" cy="518616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5933" y="3242091"/>
              <a:ext cx="322147" cy="322147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5172953" y="3796325"/>
            <a:ext cx="461060" cy="461060"/>
            <a:chOff x="5818717" y="3933142"/>
            <a:chExt cx="518616" cy="518616"/>
          </a:xfrm>
        </p:grpSpPr>
        <p:sp>
          <p:nvSpPr>
            <p:cNvPr id="25" name="泪滴形 24"/>
            <p:cNvSpPr/>
            <p:nvPr/>
          </p:nvSpPr>
          <p:spPr>
            <a:xfrm rot="779167" flipH="1" flipV="1">
              <a:off x="5818717" y="3933142"/>
              <a:ext cx="518616" cy="518616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730" y="4081704"/>
              <a:ext cx="343012" cy="343012"/>
            </a:xfrm>
            <a:prstGeom prst="rect">
              <a:avLst/>
            </a:prstGeom>
          </p:spPr>
        </p:pic>
      </p:grpSp>
      <p:sp>
        <p:nvSpPr>
          <p:cNvPr id="43" name="文本框 42"/>
          <p:cNvSpPr txBox="1"/>
          <p:nvPr/>
        </p:nvSpPr>
        <p:spPr>
          <a:xfrm>
            <a:off x="2037719" y="2202131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2547" y="2555463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037719" y="3539532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2547" y="3892864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98923" y="2265841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402697" y="261917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298923" y="3539532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02697" y="3892864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3899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4" name="椭圆 6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5" name="文本框 64"/>
          <p:cNvSpPr txBox="1"/>
          <p:nvPr/>
        </p:nvSpPr>
        <p:spPr>
          <a:xfrm>
            <a:off x="466025" y="700619"/>
            <a:ext cx="92031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1" name="文本框 60"/>
          <p:cNvSpPr txBox="1"/>
          <p:nvPr/>
        </p:nvSpPr>
        <p:spPr>
          <a:xfrm>
            <a:off x="708526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476153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167791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67343" y="2112188"/>
            <a:ext cx="1743818" cy="1743819"/>
            <a:chOff x="4350119" y="2038766"/>
            <a:chExt cx="1961507" cy="1961508"/>
          </a:xfrm>
        </p:grpSpPr>
        <p:grpSp>
          <p:nvGrpSpPr>
            <p:cNvPr id="33" name="组合 32"/>
            <p:cNvGrpSpPr/>
            <p:nvPr/>
          </p:nvGrpSpPr>
          <p:grpSpPr>
            <a:xfrm>
              <a:off x="4350119" y="2038766"/>
              <a:ext cx="1961507" cy="1961508"/>
              <a:chOff x="2030802" y="2028823"/>
              <a:chExt cx="2806325" cy="2806325"/>
            </a:xfrm>
          </p:grpSpPr>
          <p:sp>
            <p:nvSpPr>
              <p:cNvPr id="34" name="矩形标注 33"/>
              <p:cNvSpPr/>
              <p:nvPr/>
            </p:nvSpPr>
            <p:spPr>
              <a:xfrm>
                <a:off x="2030802" y="2028823"/>
                <a:ext cx="2806325" cy="2806325"/>
              </a:xfrm>
              <a:prstGeom prst="wedgeRectCallou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2664876" y="2210872"/>
                <a:ext cx="1807789" cy="765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89" dirty="0">
                    <a:solidFill>
                      <a:schemeClr val="bg1"/>
                    </a:solidFill>
                  </a:rPr>
                  <a:t>Temple</a:t>
                </a:r>
                <a:endParaRPr lang="zh-CN" altLang="en-US" sz="248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4350119" y="2774012"/>
              <a:ext cx="1961507" cy="934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1" dirty="0">
                  <a:solidFill>
                    <a:schemeClr val="bg1"/>
                  </a:solidFill>
                  <a:latin typeface="造字工房尚黑 G0v1 纤细体" pitchFamily="50" charset="-122"/>
                  <a:ea typeface="造字工房尚黑 G0v1 纤细体" pitchFamily="50" charset="-122"/>
                </a:rPr>
                <a:t>40%</a:t>
              </a:r>
              <a:endParaRPr lang="zh-CN" altLang="en-US" sz="4801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21036" y="2112188"/>
            <a:ext cx="1743818" cy="1743819"/>
            <a:chOff x="4350119" y="2038766"/>
            <a:chExt cx="1961507" cy="1961508"/>
          </a:xfrm>
        </p:grpSpPr>
        <p:grpSp>
          <p:nvGrpSpPr>
            <p:cNvPr id="48" name="组合 47"/>
            <p:cNvGrpSpPr/>
            <p:nvPr/>
          </p:nvGrpSpPr>
          <p:grpSpPr>
            <a:xfrm>
              <a:off x="4350119" y="2038766"/>
              <a:ext cx="1961507" cy="1961508"/>
              <a:chOff x="2030802" y="2028823"/>
              <a:chExt cx="2806325" cy="2806325"/>
            </a:xfrm>
          </p:grpSpPr>
          <p:sp>
            <p:nvSpPr>
              <p:cNvPr id="68" name="矩形标注 67"/>
              <p:cNvSpPr/>
              <p:nvPr/>
            </p:nvSpPr>
            <p:spPr>
              <a:xfrm>
                <a:off x="2030802" y="2028823"/>
                <a:ext cx="2806325" cy="2806325"/>
              </a:xfrm>
              <a:prstGeom prst="wedgeRectCallou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664876" y="2210872"/>
                <a:ext cx="1865403" cy="765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89" dirty="0">
                    <a:solidFill>
                      <a:schemeClr val="bg1"/>
                    </a:solidFill>
                  </a:rPr>
                  <a:t>Temple</a:t>
                </a:r>
                <a:endParaRPr lang="zh-CN" altLang="en-US" sz="248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4350119" y="2774011"/>
              <a:ext cx="1884766" cy="934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1" dirty="0">
                  <a:solidFill>
                    <a:schemeClr val="bg1"/>
                  </a:solidFill>
                  <a:latin typeface="造字工房尚黑 G0v1 纤细体" pitchFamily="50" charset="-122"/>
                  <a:ea typeface="造字工房尚黑 G0v1 纤细体" pitchFamily="50" charset="-122"/>
                </a:rPr>
                <a:t>30%</a:t>
              </a:r>
              <a:endParaRPr lang="zh-CN" altLang="en-US" sz="4801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23251" y="2112188"/>
            <a:ext cx="1804817" cy="1743819"/>
            <a:chOff x="4350119" y="2038766"/>
            <a:chExt cx="2030121" cy="1961508"/>
          </a:xfrm>
        </p:grpSpPr>
        <p:grpSp>
          <p:nvGrpSpPr>
            <p:cNvPr id="71" name="组合 70"/>
            <p:cNvGrpSpPr/>
            <p:nvPr/>
          </p:nvGrpSpPr>
          <p:grpSpPr>
            <a:xfrm>
              <a:off x="4350119" y="2038766"/>
              <a:ext cx="1961507" cy="1961508"/>
              <a:chOff x="2030802" y="2028823"/>
              <a:chExt cx="2806325" cy="2806325"/>
            </a:xfrm>
          </p:grpSpPr>
          <p:sp>
            <p:nvSpPr>
              <p:cNvPr id="73" name="矩形标注 72"/>
              <p:cNvSpPr/>
              <p:nvPr/>
            </p:nvSpPr>
            <p:spPr>
              <a:xfrm>
                <a:off x="2030802" y="2028823"/>
                <a:ext cx="2806325" cy="2806325"/>
              </a:xfrm>
              <a:prstGeom prst="wedgeRectCallou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2664876" y="2210872"/>
                <a:ext cx="1807521" cy="765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89" dirty="0">
                    <a:solidFill>
                      <a:schemeClr val="bg1"/>
                    </a:solidFill>
                  </a:rPr>
                  <a:t>Temple</a:t>
                </a:r>
                <a:endParaRPr lang="zh-CN" altLang="en-US" sz="248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4418733" y="2774012"/>
              <a:ext cx="1961507" cy="934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1" dirty="0">
                  <a:solidFill>
                    <a:schemeClr val="bg1"/>
                  </a:solidFill>
                  <a:latin typeface="造字工房尚黑 G0v1 纤细体" pitchFamily="50" charset="-122"/>
                  <a:ea typeface="造字工房尚黑 G0v1 纤细体" pitchFamily="50" charset="-122"/>
                </a:rPr>
                <a:t>30%</a:t>
              </a:r>
              <a:endParaRPr lang="zh-CN" altLang="en-US" sz="4801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742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2" name="椭圆 11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2" name="折角形 1"/>
          <p:cNvSpPr/>
          <p:nvPr/>
        </p:nvSpPr>
        <p:spPr>
          <a:xfrm>
            <a:off x="2839150" y="2004768"/>
            <a:ext cx="1769250" cy="1262665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8" name="折角形 37"/>
          <p:cNvSpPr/>
          <p:nvPr/>
        </p:nvSpPr>
        <p:spPr>
          <a:xfrm flipH="1">
            <a:off x="5046037" y="2004768"/>
            <a:ext cx="1783521" cy="1262665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54" name="折角形 53"/>
          <p:cNvSpPr/>
          <p:nvPr/>
        </p:nvSpPr>
        <p:spPr>
          <a:xfrm flipH="1" flipV="1">
            <a:off x="5058172" y="3526454"/>
            <a:ext cx="1783520" cy="12626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55" name="折角形 54"/>
          <p:cNvSpPr/>
          <p:nvPr/>
        </p:nvSpPr>
        <p:spPr>
          <a:xfrm flipV="1">
            <a:off x="2839152" y="3526452"/>
            <a:ext cx="1769249" cy="12626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14" name="文本框 13"/>
          <p:cNvSpPr txBox="1"/>
          <p:nvPr/>
        </p:nvSpPr>
        <p:spPr>
          <a:xfrm>
            <a:off x="4472804" y="3026965"/>
            <a:ext cx="252162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S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804062" y="3026965"/>
            <a:ext cx="252162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W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72804" y="3339087"/>
            <a:ext cx="252162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O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852168" y="3339087"/>
            <a:ext cx="252162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168669" y="2094363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168669" y="2483359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449698" y="2094363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449698" y="2483359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449698" y="3736317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449698" y="4125313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163551" y="3736317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163551" y="4125313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765" y="1916510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17476" y="3465788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869449" y="3465788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841478" y="1916510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6195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54" grpId="0" animBg="1"/>
      <p:bldP spid="55" grpId="0" animBg="1"/>
      <p:bldP spid="14" grpId="0"/>
      <p:bldP spid="56" grpId="0"/>
      <p:bldP spid="57" grpId="0"/>
      <p:bldP spid="58" grpId="0"/>
      <p:bldP spid="59" grpId="0"/>
      <p:bldP spid="60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967355" y="1992655"/>
            <a:ext cx="2520278" cy="177132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967355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5748" y="3960537"/>
            <a:ext cx="7932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67355" y="3922696"/>
            <a:ext cx="79270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3687899" y="1992655"/>
            <a:ext cx="2520278" cy="17713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687899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6408443" y="1992655"/>
            <a:ext cx="2520278" cy="177132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408443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0191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0" grpId="0"/>
      <p:bldP spid="23" grpId="0"/>
      <p:bldP spid="25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椭圆 13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3102" y="1216694"/>
            <a:ext cx="978192" cy="1734185"/>
          </a:xfrm>
          <a:custGeom>
            <a:avLst/>
            <a:gdLst/>
            <a:ahLst/>
            <a:cxnLst/>
            <a:rect l="l" t="t" r="r" b="b"/>
            <a:pathLst>
              <a:path w="1397212" h="2477043">
                <a:moveTo>
                  <a:pt x="7296" y="0"/>
                </a:moveTo>
                <a:lnTo>
                  <a:pt x="1386268" y="0"/>
                </a:lnTo>
                <a:lnTo>
                  <a:pt x="1386268" y="145923"/>
                </a:lnTo>
                <a:lnTo>
                  <a:pt x="153219" y="145923"/>
                </a:lnTo>
                <a:lnTo>
                  <a:pt x="153219" y="941203"/>
                </a:lnTo>
                <a:lnTo>
                  <a:pt x="335623" y="1174680"/>
                </a:lnTo>
                <a:lnTo>
                  <a:pt x="1174680" y="1174680"/>
                </a:lnTo>
                <a:lnTo>
                  <a:pt x="1397212" y="1481119"/>
                </a:lnTo>
                <a:lnTo>
                  <a:pt x="1397212" y="2145068"/>
                </a:lnTo>
                <a:lnTo>
                  <a:pt x="1123607" y="2477043"/>
                </a:lnTo>
                <a:lnTo>
                  <a:pt x="0" y="2477043"/>
                </a:lnTo>
                <a:lnTo>
                  <a:pt x="0" y="2331120"/>
                </a:lnTo>
                <a:lnTo>
                  <a:pt x="1046997" y="2331120"/>
                </a:lnTo>
                <a:cubicBezTo>
                  <a:pt x="1081502" y="2288103"/>
                  <a:pt x="1115551" y="2247366"/>
                  <a:pt x="1149143" y="2208910"/>
                </a:cubicBezTo>
                <a:cubicBezTo>
                  <a:pt x="1182736" y="2170453"/>
                  <a:pt x="1216785" y="2129716"/>
                  <a:pt x="1251289" y="2086699"/>
                </a:cubicBezTo>
                <a:lnTo>
                  <a:pt x="1251289" y="1532192"/>
                </a:lnTo>
                <a:cubicBezTo>
                  <a:pt x="1224537" y="1496243"/>
                  <a:pt x="1199608" y="1461434"/>
                  <a:pt x="1176504" y="1427765"/>
                </a:cubicBezTo>
                <a:cubicBezTo>
                  <a:pt x="1153399" y="1394097"/>
                  <a:pt x="1128471" y="1358376"/>
                  <a:pt x="1101718" y="1320603"/>
                </a:cubicBezTo>
                <a:lnTo>
                  <a:pt x="266309" y="1320603"/>
                </a:lnTo>
                <a:lnTo>
                  <a:pt x="7296" y="992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4017" tIns="32009" rIns="64017" bIns="320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92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文本框 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538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5" name="文本框 24"/>
          <p:cNvSpPr txBox="1"/>
          <p:nvPr/>
        </p:nvSpPr>
        <p:spPr>
          <a:xfrm>
            <a:off x="1789732" y="345192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15980" y="2218612"/>
            <a:ext cx="1222352" cy="1222352"/>
            <a:chOff x="1930194" y="2384256"/>
            <a:chExt cx="1374944" cy="1374944"/>
          </a:xfrm>
        </p:grpSpPr>
        <p:sp>
          <p:nvSpPr>
            <p:cNvPr id="23" name="泪滴形 22"/>
            <p:cNvSpPr/>
            <p:nvPr/>
          </p:nvSpPr>
          <p:spPr>
            <a:xfrm>
              <a:off x="1930194" y="2384256"/>
              <a:ext cx="1374944" cy="1374944"/>
            </a:xfrm>
            <a:prstGeom prst="ellipse">
              <a:avLst/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9361" y="2700338"/>
              <a:ext cx="729252" cy="729252"/>
            </a:xfrm>
            <a:prstGeom prst="ellipse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4189424" y="2218612"/>
            <a:ext cx="1222352" cy="1222352"/>
            <a:chOff x="1930194" y="2384256"/>
            <a:chExt cx="1374944" cy="1374944"/>
          </a:xfrm>
        </p:grpSpPr>
        <p:sp>
          <p:nvSpPr>
            <p:cNvPr id="29" name="泪滴形 28"/>
            <p:cNvSpPr/>
            <p:nvPr/>
          </p:nvSpPr>
          <p:spPr>
            <a:xfrm>
              <a:off x="1930194" y="2384256"/>
              <a:ext cx="1374944" cy="1374944"/>
            </a:xfrm>
            <a:prstGeom prst="ellipse">
              <a:avLst/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9361" y="2700338"/>
              <a:ext cx="729252" cy="729252"/>
            </a:xfrm>
            <a:prstGeom prst="ellipse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808831" y="2218612"/>
            <a:ext cx="1222352" cy="1222352"/>
            <a:chOff x="1930194" y="2384256"/>
            <a:chExt cx="1374944" cy="1374944"/>
          </a:xfrm>
        </p:grpSpPr>
        <p:sp>
          <p:nvSpPr>
            <p:cNvPr id="32" name="泪滴形 31"/>
            <p:cNvSpPr/>
            <p:nvPr/>
          </p:nvSpPr>
          <p:spPr>
            <a:xfrm>
              <a:off x="1930194" y="2384256"/>
              <a:ext cx="1374944" cy="1374944"/>
            </a:xfrm>
            <a:prstGeom prst="ellipse">
              <a:avLst/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9361" y="2700338"/>
              <a:ext cx="729252" cy="729252"/>
            </a:xfrm>
            <a:prstGeom prst="ellipse">
              <a:avLst/>
            </a:prstGeom>
          </p:spPr>
        </p:pic>
      </p:grpSp>
      <p:sp>
        <p:nvSpPr>
          <p:cNvPr id="38" name="文本框 37"/>
          <p:cNvSpPr txBox="1"/>
          <p:nvPr/>
        </p:nvSpPr>
        <p:spPr>
          <a:xfrm>
            <a:off x="4263175" y="345192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35296" y="345192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" name="等于号 4"/>
          <p:cNvSpPr/>
          <p:nvPr/>
        </p:nvSpPr>
        <p:spPr>
          <a:xfrm>
            <a:off x="5658682" y="2331042"/>
            <a:ext cx="903244" cy="903244"/>
          </a:xfrm>
          <a:prstGeom prst="mathEqual">
            <a:avLst>
              <a:gd name="adj1" fmla="val 14631"/>
              <a:gd name="adj2" fmla="val 1176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>
              <a:solidFill>
                <a:schemeClr val="tx1"/>
              </a:solidFill>
            </a:endParaRPr>
          </a:p>
        </p:txBody>
      </p:sp>
      <p:sp>
        <p:nvSpPr>
          <p:cNvPr id="6" name="加号 5"/>
          <p:cNvSpPr/>
          <p:nvPr/>
        </p:nvSpPr>
        <p:spPr>
          <a:xfrm>
            <a:off x="3063151" y="2281937"/>
            <a:ext cx="1001458" cy="1001458"/>
          </a:xfrm>
          <a:prstGeom prst="mathPlus">
            <a:avLst>
              <a:gd name="adj1" fmla="val 94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47" name="文本框 46"/>
          <p:cNvSpPr txBox="1"/>
          <p:nvPr/>
        </p:nvSpPr>
        <p:spPr>
          <a:xfrm>
            <a:off x="915748" y="3960537"/>
            <a:ext cx="7932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967355" y="3922696"/>
            <a:ext cx="79270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1304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8" grpId="0"/>
      <p:bldP spid="39" grpId="0"/>
      <p:bldP spid="5" grpId="0" animBg="1"/>
      <p:bldP spid="6" grpId="0" animBg="1"/>
      <p:bldP spid="47" grpId="0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pSp>
        <p:nvGrpSpPr>
          <p:cNvPr id="39" name="组合 38"/>
          <p:cNvGrpSpPr/>
          <p:nvPr/>
        </p:nvGrpSpPr>
        <p:grpSpPr>
          <a:xfrm>
            <a:off x="1110123" y="2118913"/>
            <a:ext cx="4429063" cy="2241703"/>
            <a:chOff x="2482042" y="1537524"/>
            <a:chExt cx="8390261" cy="4294915"/>
          </a:xfrm>
        </p:grpSpPr>
        <p:sp>
          <p:nvSpPr>
            <p:cNvPr id="40" name="梯形 39"/>
            <p:cNvSpPr/>
            <p:nvPr/>
          </p:nvSpPr>
          <p:spPr>
            <a:xfrm>
              <a:off x="5766618" y="4560945"/>
              <a:ext cx="1283110" cy="1224116"/>
            </a:xfrm>
            <a:prstGeom prst="trapezoid">
              <a:avLst/>
            </a:prstGeom>
            <a:solidFill>
              <a:srgbClr val="A8A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628355" y="1581767"/>
              <a:ext cx="5722374" cy="3421629"/>
            </a:xfrm>
            <a:prstGeom prst="roundRect">
              <a:avLst>
                <a:gd name="adj" fmla="val 18993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628355" y="1537524"/>
              <a:ext cx="5722374" cy="3008673"/>
            </a:xfrm>
            <a:custGeom>
              <a:avLst/>
              <a:gdLst>
                <a:gd name="connsiteX0" fmla="*/ 707921 w 5722374"/>
                <a:gd name="connsiteY0" fmla="*/ 0 h 3223137"/>
                <a:gd name="connsiteX1" fmla="*/ 5014453 w 5722374"/>
                <a:gd name="connsiteY1" fmla="*/ 0 h 3223137"/>
                <a:gd name="connsiteX2" fmla="*/ 5722374 w 5722374"/>
                <a:gd name="connsiteY2" fmla="*/ 707921 h 3223137"/>
                <a:gd name="connsiteX3" fmla="*/ 5722374 w 5722374"/>
                <a:gd name="connsiteY3" fmla="*/ 3223137 h 3223137"/>
                <a:gd name="connsiteX4" fmla="*/ 0 w 5722374"/>
                <a:gd name="connsiteY4" fmla="*/ 3223137 h 3223137"/>
                <a:gd name="connsiteX5" fmla="*/ 0 w 5722374"/>
                <a:gd name="connsiteY5" fmla="*/ 707921 h 3223137"/>
                <a:gd name="connsiteX6" fmla="*/ 707921 w 5722374"/>
                <a:gd name="connsiteY6" fmla="*/ 0 h 322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22374" h="3223137">
                  <a:moveTo>
                    <a:pt x="707921" y="0"/>
                  </a:moveTo>
                  <a:lnTo>
                    <a:pt x="5014453" y="0"/>
                  </a:lnTo>
                  <a:cubicBezTo>
                    <a:pt x="5405427" y="0"/>
                    <a:pt x="5722374" y="316947"/>
                    <a:pt x="5722374" y="707921"/>
                  </a:cubicBezTo>
                  <a:lnTo>
                    <a:pt x="5722374" y="3223137"/>
                  </a:lnTo>
                  <a:lnTo>
                    <a:pt x="0" y="3223137"/>
                  </a:lnTo>
                  <a:lnTo>
                    <a:pt x="0" y="707921"/>
                  </a:lnTo>
                  <a:cubicBezTo>
                    <a:pt x="0" y="316947"/>
                    <a:pt x="316947" y="0"/>
                    <a:pt x="707921" y="0"/>
                  </a:cubicBezTo>
                  <a:close/>
                </a:path>
              </a:pathLst>
            </a:cu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1" name="矩形 50"/>
            <p:cNvSpPr/>
            <p:nvPr/>
          </p:nvSpPr>
          <p:spPr>
            <a:xfrm>
              <a:off x="4078181" y="1994725"/>
              <a:ext cx="4822722" cy="2241755"/>
            </a:xfrm>
            <a:prstGeom prst="rect">
              <a:avLst/>
            </a:prstGeom>
            <a:solidFill>
              <a:srgbClr val="F1F2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2" name="直角三角形 28"/>
            <p:cNvSpPr/>
            <p:nvPr/>
          </p:nvSpPr>
          <p:spPr>
            <a:xfrm flipH="1">
              <a:off x="6179574" y="5018145"/>
              <a:ext cx="840658" cy="758360"/>
            </a:xfrm>
            <a:custGeom>
              <a:avLst/>
              <a:gdLst>
                <a:gd name="connsiteX0" fmla="*/ 0 w 840658"/>
                <a:gd name="connsiteY0" fmla="*/ 699366 h 699366"/>
                <a:gd name="connsiteX1" fmla="*/ 0 w 840658"/>
                <a:gd name="connsiteY1" fmla="*/ 0 h 699366"/>
                <a:gd name="connsiteX2" fmla="*/ 840658 w 840658"/>
                <a:gd name="connsiteY2" fmla="*/ 699366 h 699366"/>
                <a:gd name="connsiteX3" fmla="*/ 0 w 840658"/>
                <a:gd name="connsiteY3" fmla="*/ 699366 h 699366"/>
                <a:gd name="connsiteX0" fmla="*/ 0 w 840658"/>
                <a:gd name="connsiteY0" fmla="*/ 758360 h 758360"/>
                <a:gd name="connsiteX1" fmla="*/ 117987 w 840658"/>
                <a:gd name="connsiteY1" fmla="*/ 0 h 758360"/>
                <a:gd name="connsiteX2" fmla="*/ 840658 w 840658"/>
                <a:gd name="connsiteY2" fmla="*/ 758360 h 758360"/>
                <a:gd name="connsiteX3" fmla="*/ 0 w 840658"/>
                <a:gd name="connsiteY3" fmla="*/ 758360 h 758360"/>
                <a:gd name="connsiteX0" fmla="*/ 0 w 840658"/>
                <a:gd name="connsiteY0" fmla="*/ 758360 h 758360"/>
                <a:gd name="connsiteX1" fmla="*/ 176980 w 840658"/>
                <a:gd name="connsiteY1" fmla="*/ 0 h 758360"/>
                <a:gd name="connsiteX2" fmla="*/ 840658 w 840658"/>
                <a:gd name="connsiteY2" fmla="*/ 758360 h 758360"/>
                <a:gd name="connsiteX3" fmla="*/ 0 w 840658"/>
                <a:gd name="connsiteY3" fmla="*/ 758360 h 75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658" h="758360">
                  <a:moveTo>
                    <a:pt x="0" y="758360"/>
                  </a:moveTo>
                  <a:lnTo>
                    <a:pt x="176980" y="0"/>
                  </a:lnTo>
                  <a:lnTo>
                    <a:pt x="840658" y="758360"/>
                  </a:lnTo>
                  <a:lnTo>
                    <a:pt x="0" y="758360"/>
                  </a:lnTo>
                  <a:close/>
                </a:path>
              </a:pathLst>
            </a:custGeom>
            <a:solidFill>
              <a:srgbClr val="D1D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3" name="矩形 52"/>
            <p:cNvSpPr/>
            <p:nvPr/>
          </p:nvSpPr>
          <p:spPr>
            <a:xfrm>
              <a:off x="5545393" y="5702764"/>
              <a:ext cx="1696064" cy="82297"/>
            </a:xfrm>
            <a:prstGeom prst="rect">
              <a:avLst/>
            </a:prstGeom>
            <a:solidFill>
              <a:srgbClr val="C9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4" name="矩形 53"/>
            <p:cNvSpPr/>
            <p:nvPr/>
          </p:nvSpPr>
          <p:spPr>
            <a:xfrm>
              <a:off x="4673023" y="2238795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5" name="矩形 54"/>
            <p:cNvSpPr/>
            <p:nvPr/>
          </p:nvSpPr>
          <p:spPr>
            <a:xfrm>
              <a:off x="4673023" y="2588479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6" name="矩形 55"/>
            <p:cNvSpPr/>
            <p:nvPr/>
          </p:nvSpPr>
          <p:spPr>
            <a:xfrm>
              <a:off x="4673023" y="290528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7" name="矩形 56"/>
            <p:cNvSpPr/>
            <p:nvPr/>
          </p:nvSpPr>
          <p:spPr>
            <a:xfrm>
              <a:off x="4673023" y="3216563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8" name="矩形 57"/>
            <p:cNvSpPr/>
            <p:nvPr/>
          </p:nvSpPr>
          <p:spPr>
            <a:xfrm>
              <a:off x="4673023" y="349491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9" name="矩形 58"/>
            <p:cNvSpPr/>
            <p:nvPr/>
          </p:nvSpPr>
          <p:spPr>
            <a:xfrm>
              <a:off x="4673023" y="3844602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0" name="矩形 59"/>
            <p:cNvSpPr/>
            <p:nvPr/>
          </p:nvSpPr>
          <p:spPr>
            <a:xfrm>
              <a:off x="5974596" y="2238795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1" name="矩形 60"/>
            <p:cNvSpPr/>
            <p:nvPr/>
          </p:nvSpPr>
          <p:spPr>
            <a:xfrm>
              <a:off x="5974596" y="2588479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2" name="矩形 61"/>
            <p:cNvSpPr/>
            <p:nvPr/>
          </p:nvSpPr>
          <p:spPr>
            <a:xfrm>
              <a:off x="5974596" y="290528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3" name="矩形 62"/>
            <p:cNvSpPr/>
            <p:nvPr/>
          </p:nvSpPr>
          <p:spPr>
            <a:xfrm>
              <a:off x="5974596" y="3216563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4" name="矩形 63"/>
            <p:cNvSpPr/>
            <p:nvPr/>
          </p:nvSpPr>
          <p:spPr>
            <a:xfrm>
              <a:off x="5974596" y="349491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5" name="矩形 64"/>
            <p:cNvSpPr/>
            <p:nvPr/>
          </p:nvSpPr>
          <p:spPr>
            <a:xfrm>
              <a:off x="5974596" y="3844602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6" name="矩形 65"/>
            <p:cNvSpPr/>
            <p:nvPr/>
          </p:nvSpPr>
          <p:spPr>
            <a:xfrm>
              <a:off x="7182696" y="2238795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7" name="矩形 66"/>
            <p:cNvSpPr/>
            <p:nvPr/>
          </p:nvSpPr>
          <p:spPr>
            <a:xfrm>
              <a:off x="7182696" y="2588479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8" name="矩形 67"/>
            <p:cNvSpPr/>
            <p:nvPr/>
          </p:nvSpPr>
          <p:spPr>
            <a:xfrm>
              <a:off x="7182696" y="290528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9" name="矩形 68"/>
            <p:cNvSpPr/>
            <p:nvPr/>
          </p:nvSpPr>
          <p:spPr>
            <a:xfrm>
              <a:off x="7182696" y="3216563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70" name="矩形 69"/>
            <p:cNvSpPr/>
            <p:nvPr/>
          </p:nvSpPr>
          <p:spPr>
            <a:xfrm>
              <a:off x="7182696" y="349491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71" name="矩形 70"/>
            <p:cNvSpPr/>
            <p:nvPr/>
          </p:nvSpPr>
          <p:spPr>
            <a:xfrm>
              <a:off x="7182696" y="3844602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8379369" y="2112711"/>
              <a:ext cx="2492934" cy="2005781"/>
              <a:chOff x="7793944" y="2267280"/>
              <a:chExt cx="2492934" cy="2005781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7793944" y="2267280"/>
                <a:ext cx="2084747" cy="2005781"/>
              </a:xfrm>
              <a:prstGeom prst="ellipse">
                <a:avLst/>
              </a:prstGeom>
              <a:solidFill>
                <a:schemeClr val="tx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47634" y="2767779"/>
                <a:ext cx="609600" cy="609600"/>
              </a:xfrm>
              <a:prstGeom prst="rect">
                <a:avLst/>
              </a:prstGeom>
            </p:spPr>
          </p:pic>
          <p:sp>
            <p:nvSpPr>
              <p:cNvPr id="87" name="矩形 86"/>
              <p:cNvSpPr/>
              <p:nvPr/>
            </p:nvSpPr>
            <p:spPr>
              <a:xfrm>
                <a:off x="7901104" y="3214017"/>
                <a:ext cx="2385774" cy="8061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2134" b="1" dirty="0">
                    <a:solidFill>
                      <a:schemeClr val="bg1"/>
                    </a:solidFill>
                    <a:ea typeface="Gulim" panose="020B0600000101010101" pitchFamily="34" charset="-127"/>
                  </a:rPr>
                  <a:t>TEMPLE</a:t>
                </a:r>
                <a:endParaRPr lang="zh-CN" altLang="en-US" sz="2134" b="1" dirty="0">
                  <a:solidFill>
                    <a:schemeClr val="bg1"/>
                  </a:solidFill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2482042" y="2772661"/>
              <a:ext cx="2211221" cy="3059777"/>
              <a:chOff x="1725350" y="1913184"/>
              <a:chExt cx="2168224" cy="3408007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1725350" y="1913184"/>
                <a:ext cx="2168224" cy="3408007"/>
              </a:xfrm>
              <a:prstGeom prst="roundRect">
                <a:avLst>
                  <a:gd name="adj" fmla="val 4858"/>
                </a:avLst>
              </a:prstGeom>
              <a:solidFill>
                <a:schemeClr val="bg1"/>
              </a:solidFill>
              <a:ln cap="rnd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805501" y="2382950"/>
                <a:ext cx="2014330" cy="2347728"/>
              </a:xfrm>
              <a:prstGeom prst="rec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736839" y="2095918"/>
                <a:ext cx="78696" cy="85200"/>
              </a:xfrm>
              <a:prstGeom prst="ellipse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2616910" y="4895810"/>
                <a:ext cx="406799" cy="234480"/>
              </a:xfrm>
              <a:prstGeom prst="rect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4292549" y="3410409"/>
              <a:ext cx="1397452" cy="2422030"/>
              <a:chOff x="1725350" y="1913184"/>
              <a:chExt cx="2168224" cy="3408007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1725350" y="1913184"/>
                <a:ext cx="2168224" cy="3408007"/>
              </a:xfrm>
              <a:prstGeom prst="roundRect">
                <a:avLst>
                  <a:gd name="adj" fmla="val 4858"/>
                </a:avLst>
              </a:prstGeom>
              <a:solidFill>
                <a:schemeClr val="bg1"/>
              </a:solidFill>
              <a:ln cap="rnd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805501" y="2382950"/>
                <a:ext cx="2014330" cy="2347728"/>
              </a:xfrm>
              <a:prstGeom prst="rec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071520" y="2095918"/>
                <a:ext cx="78696" cy="85200"/>
              </a:xfrm>
              <a:prstGeom prst="ellipse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79" name="流程图: 终止 78"/>
              <p:cNvSpPr/>
              <p:nvPr/>
            </p:nvSpPr>
            <p:spPr>
              <a:xfrm>
                <a:off x="2672529" y="2127300"/>
                <a:ext cx="342118" cy="57370"/>
              </a:xfrm>
              <a:prstGeom prst="flowChartTerminator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2563759" y="4895810"/>
                <a:ext cx="406799" cy="234480"/>
              </a:xfrm>
              <a:prstGeom prst="rect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</p:grp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655" b="89912" l="10000" r="90000">
                          <a14:foregroundMark x1="61833" y1="2655" x2="55667" y2="1663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3146" y="4656152"/>
              <a:ext cx="277477" cy="261291"/>
            </a:xfrm>
            <a:prstGeom prst="rect">
              <a:avLst/>
            </a:prstGeom>
          </p:spPr>
        </p:pic>
      </p:grpSp>
      <p:sp>
        <p:nvSpPr>
          <p:cNvPr id="91" name="文本框 90"/>
          <p:cNvSpPr txBox="1"/>
          <p:nvPr/>
        </p:nvSpPr>
        <p:spPr>
          <a:xfrm>
            <a:off x="5641802" y="2763583"/>
            <a:ext cx="3641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710197" y="2297272"/>
            <a:ext cx="1259406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3325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 animBg="1"/>
      <p:bldP spid="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0067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9" name="椭圆 8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356268" y="1250586"/>
            <a:ext cx="423968" cy="1754617"/>
          </a:xfrm>
          <a:custGeom>
            <a:avLst/>
            <a:gdLst/>
            <a:ahLst/>
            <a:cxnLst/>
            <a:rect l="l" t="t" r="r" b="b"/>
            <a:pathLst>
              <a:path w="605580" h="2506227">
                <a:moveTo>
                  <a:pt x="0" y="0"/>
                </a:moveTo>
                <a:lnTo>
                  <a:pt x="605580" y="0"/>
                </a:lnTo>
                <a:lnTo>
                  <a:pt x="605580" y="2506227"/>
                </a:lnTo>
                <a:lnTo>
                  <a:pt x="459657" y="2506227"/>
                </a:lnTo>
                <a:lnTo>
                  <a:pt x="459657" y="145923"/>
                </a:lnTo>
                <a:lnTo>
                  <a:pt x="0" y="1459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1" name="等腰三角形 20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文本框 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8687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72332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488799" y="700619"/>
            <a:ext cx="102347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2" y="3235904"/>
            <a:ext cx="96012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等腰三角形 83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5" name="矩形 84"/>
          <p:cNvSpPr/>
          <p:nvPr/>
        </p:nvSpPr>
        <p:spPr>
          <a:xfrm>
            <a:off x="1318618" y="3488691"/>
            <a:ext cx="1171607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425" y="3961761"/>
            <a:ext cx="418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solidFill>
                  <a:schemeClr val="bg1"/>
                </a:solidFill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7169" y="3037012"/>
            <a:ext cx="402952" cy="393269"/>
            <a:chOff x="795448" y="3079038"/>
            <a:chExt cx="453254" cy="442363"/>
          </a:xfrm>
        </p:grpSpPr>
        <p:sp>
          <p:nvSpPr>
            <p:cNvPr id="7" name="椭圆 6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pic>
        <p:nvPicPr>
          <p:cNvPr id="100" name="图片 99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496" y="3298547"/>
            <a:ext cx="343195" cy="343195"/>
          </a:xfrm>
          <a:prstGeom prst="rect">
            <a:avLst/>
          </a:prstGeom>
        </p:spPr>
      </p:pic>
      <p:sp>
        <p:nvSpPr>
          <p:cNvPr id="104" name="文本框 103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2830342" y="3037012"/>
            <a:ext cx="402952" cy="393269"/>
            <a:chOff x="795448" y="3079038"/>
            <a:chExt cx="453254" cy="442363"/>
          </a:xfrm>
        </p:grpSpPr>
        <p:sp>
          <p:nvSpPr>
            <p:cNvPr id="106" name="椭圆 105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grpSp>
        <p:nvGrpSpPr>
          <p:cNvPr id="108" name="组合 107"/>
          <p:cNvGrpSpPr/>
          <p:nvPr/>
        </p:nvGrpSpPr>
        <p:grpSpPr>
          <a:xfrm>
            <a:off x="4878382" y="3037012"/>
            <a:ext cx="402952" cy="393269"/>
            <a:chOff x="795448" y="3079038"/>
            <a:chExt cx="453254" cy="442363"/>
          </a:xfrm>
        </p:grpSpPr>
        <p:sp>
          <p:nvSpPr>
            <p:cNvPr id="109" name="椭圆 108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grpSp>
        <p:nvGrpSpPr>
          <p:cNvPr id="111" name="组合 110"/>
          <p:cNvGrpSpPr/>
          <p:nvPr/>
        </p:nvGrpSpPr>
        <p:grpSpPr>
          <a:xfrm>
            <a:off x="8543922" y="3037012"/>
            <a:ext cx="402952" cy="393269"/>
            <a:chOff x="795448" y="3079038"/>
            <a:chExt cx="453254" cy="442363"/>
          </a:xfrm>
        </p:grpSpPr>
        <p:sp>
          <p:nvSpPr>
            <p:cNvPr id="112" name="椭圆 111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grpSp>
        <p:nvGrpSpPr>
          <p:cNvPr id="114" name="组合 113"/>
          <p:cNvGrpSpPr/>
          <p:nvPr/>
        </p:nvGrpSpPr>
        <p:grpSpPr>
          <a:xfrm>
            <a:off x="6769024" y="3037012"/>
            <a:ext cx="402952" cy="393269"/>
            <a:chOff x="795448" y="3079038"/>
            <a:chExt cx="453254" cy="442363"/>
          </a:xfrm>
        </p:grpSpPr>
        <p:sp>
          <p:nvSpPr>
            <p:cNvPr id="115" name="椭圆 114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sp>
        <p:nvSpPr>
          <p:cNvPr id="119" name="矩形 118"/>
          <p:cNvSpPr/>
          <p:nvPr/>
        </p:nvSpPr>
        <p:spPr>
          <a:xfrm>
            <a:off x="5460666" y="3488691"/>
            <a:ext cx="1171607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334473" y="3961763"/>
            <a:ext cx="418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solidFill>
                  <a:schemeClr val="bg1"/>
                </a:solidFill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1" name="图片 120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544" y="3298547"/>
            <a:ext cx="343195" cy="343195"/>
          </a:xfrm>
          <a:prstGeom prst="rect">
            <a:avLst/>
          </a:prstGeom>
        </p:spPr>
      </p:pic>
      <p:sp>
        <p:nvSpPr>
          <p:cNvPr id="122" name="矩形 121"/>
          <p:cNvSpPr/>
          <p:nvPr/>
        </p:nvSpPr>
        <p:spPr>
          <a:xfrm>
            <a:off x="3527233" y="2510050"/>
            <a:ext cx="1171607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2401040" y="1789597"/>
            <a:ext cx="418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solidFill>
                  <a:schemeClr val="bg1"/>
                </a:solidFill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4" name="图片 12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112" y="2319905"/>
            <a:ext cx="343195" cy="343195"/>
          </a:xfrm>
          <a:prstGeom prst="rect">
            <a:avLst/>
          </a:prstGeom>
        </p:spPr>
      </p:pic>
      <p:sp>
        <p:nvSpPr>
          <p:cNvPr id="128" name="矩形 127"/>
          <p:cNvSpPr/>
          <p:nvPr/>
        </p:nvSpPr>
        <p:spPr>
          <a:xfrm>
            <a:off x="7242772" y="2510050"/>
            <a:ext cx="1171607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6116579" y="1789597"/>
            <a:ext cx="418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solidFill>
                  <a:schemeClr val="bg1"/>
                </a:solidFill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651" y="2319905"/>
            <a:ext cx="343195" cy="34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194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13" grpId="0"/>
      <p:bldP spid="104" grpId="0"/>
      <p:bldP spid="119" grpId="0" animBg="1"/>
      <p:bldP spid="120" grpId="0"/>
      <p:bldP spid="122" grpId="0" animBg="1"/>
      <p:bldP spid="123" grpId="0"/>
      <p:bldP spid="128" grpId="0" animBg="1"/>
      <p:bldP spid="1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5745647" y="1791392"/>
            <a:ext cx="3063003" cy="3387710"/>
          </a:xfrm>
          <a:custGeom>
            <a:avLst/>
            <a:gdLst>
              <a:gd name="connsiteX0" fmla="*/ 545911 w 3452884"/>
              <a:gd name="connsiteY0" fmla="*/ 3930556 h 3944203"/>
              <a:gd name="connsiteX1" fmla="*/ 3452884 w 3452884"/>
              <a:gd name="connsiteY1" fmla="*/ 3944203 h 3944203"/>
              <a:gd name="connsiteX2" fmla="*/ 2811439 w 3452884"/>
              <a:gd name="connsiteY2" fmla="*/ 1897039 h 3944203"/>
              <a:gd name="connsiteX3" fmla="*/ 2210937 w 3452884"/>
              <a:gd name="connsiteY3" fmla="*/ 1569493 h 3944203"/>
              <a:gd name="connsiteX4" fmla="*/ 2047164 w 3452884"/>
              <a:gd name="connsiteY4" fmla="*/ 1433015 h 3944203"/>
              <a:gd name="connsiteX5" fmla="*/ 2347415 w 3452884"/>
              <a:gd name="connsiteY5" fmla="*/ 1105469 h 3944203"/>
              <a:gd name="connsiteX6" fmla="*/ 2224585 w 3452884"/>
              <a:gd name="connsiteY6" fmla="*/ 559558 h 3944203"/>
              <a:gd name="connsiteX7" fmla="*/ 2156346 w 3452884"/>
              <a:gd name="connsiteY7" fmla="*/ 109182 h 3944203"/>
              <a:gd name="connsiteX8" fmla="*/ 1910687 w 3452884"/>
              <a:gd name="connsiteY8" fmla="*/ 27296 h 3944203"/>
              <a:gd name="connsiteX9" fmla="*/ 1528549 w 3452884"/>
              <a:gd name="connsiteY9" fmla="*/ 0 h 3944203"/>
              <a:gd name="connsiteX10" fmla="*/ 1296537 w 3452884"/>
              <a:gd name="connsiteY10" fmla="*/ 232012 h 3944203"/>
              <a:gd name="connsiteX11" fmla="*/ 1241946 w 3452884"/>
              <a:gd name="connsiteY11" fmla="*/ 668741 h 3944203"/>
              <a:gd name="connsiteX12" fmla="*/ 1201003 w 3452884"/>
              <a:gd name="connsiteY12" fmla="*/ 1023582 h 3944203"/>
              <a:gd name="connsiteX13" fmla="*/ 1323833 w 3452884"/>
              <a:gd name="connsiteY13" fmla="*/ 1255594 h 3944203"/>
              <a:gd name="connsiteX14" fmla="*/ 1091821 w 3452884"/>
              <a:gd name="connsiteY14" fmla="*/ 968991 h 3944203"/>
              <a:gd name="connsiteX15" fmla="*/ 859809 w 3452884"/>
              <a:gd name="connsiteY15" fmla="*/ 941696 h 3944203"/>
              <a:gd name="connsiteX16" fmla="*/ 1173708 w 3452884"/>
              <a:gd name="connsiteY16" fmla="*/ 450376 h 3944203"/>
              <a:gd name="connsiteX17" fmla="*/ 887105 w 3452884"/>
              <a:gd name="connsiteY17" fmla="*/ 341194 h 3944203"/>
              <a:gd name="connsiteX18" fmla="*/ 764275 w 3452884"/>
              <a:gd name="connsiteY18" fmla="*/ 518615 h 3944203"/>
              <a:gd name="connsiteX19" fmla="*/ 641445 w 3452884"/>
              <a:gd name="connsiteY19" fmla="*/ 259308 h 3944203"/>
              <a:gd name="connsiteX20" fmla="*/ 395785 w 3452884"/>
              <a:gd name="connsiteY20" fmla="*/ 354842 h 3944203"/>
              <a:gd name="connsiteX21" fmla="*/ 313899 w 3452884"/>
              <a:gd name="connsiteY21" fmla="*/ 818866 h 3944203"/>
              <a:gd name="connsiteX22" fmla="*/ 81887 w 3452884"/>
              <a:gd name="connsiteY22" fmla="*/ 846161 h 3944203"/>
              <a:gd name="connsiteX23" fmla="*/ 54591 w 3452884"/>
              <a:gd name="connsiteY23" fmla="*/ 1323833 h 3944203"/>
              <a:gd name="connsiteX24" fmla="*/ 232012 w 3452884"/>
              <a:gd name="connsiteY24" fmla="*/ 1610436 h 3944203"/>
              <a:gd name="connsiteX25" fmla="*/ 122830 w 3452884"/>
              <a:gd name="connsiteY25" fmla="*/ 2047164 h 3944203"/>
              <a:gd name="connsiteX26" fmla="*/ 150126 w 3452884"/>
              <a:gd name="connsiteY26" fmla="*/ 2306472 h 3944203"/>
              <a:gd name="connsiteX27" fmla="*/ 0 w 3452884"/>
              <a:gd name="connsiteY27" fmla="*/ 2688609 h 3944203"/>
              <a:gd name="connsiteX28" fmla="*/ 109182 w 3452884"/>
              <a:gd name="connsiteY28" fmla="*/ 3370997 h 3944203"/>
              <a:gd name="connsiteX29" fmla="*/ 696036 w 3452884"/>
              <a:gd name="connsiteY29" fmla="*/ 3452884 h 3944203"/>
              <a:gd name="connsiteX30" fmla="*/ 354842 w 3452884"/>
              <a:gd name="connsiteY30" fmla="*/ 3875964 h 3944203"/>
              <a:gd name="connsiteX31" fmla="*/ 545911 w 3452884"/>
              <a:gd name="connsiteY31" fmla="*/ 3930556 h 394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52884" h="3944203">
                <a:moveTo>
                  <a:pt x="545911" y="3930556"/>
                </a:moveTo>
                <a:lnTo>
                  <a:pt x="3452884" y="3944203"/>
                </a:lnTo>
                <a:lnTo>
                  <a:pt x="2811439" y="1897039"/>
                </a:lnTo>
                <a:lnTo>
                  <a:pt x="2210937" y="1569493"/>
                </a:lnTo>
                <a:lnTo>
                  <a:pt x="2047164" y="1433015"/>
                </a:lnTo>
                <a:lnTo>
                  <a:pt x="2347415" y="1105469"/>
                </a:lnTo>
                <a:lnTo>
                  <a:pt x="2224585" y="559558"/>
                </a:lnTo>
                <a:lnTo>
                  <a:pt x="2156346" y="109182"/>
                </a:lnTo>
                <a:lnTo>
                  <a:pt x="1910687" y="27296"/>
                </a:lnTo>
                <a:lnTo>
                  <a:pt x="1528549" y="0"/>
                </a:lnTo>
                <a:lnTo>
                  <a:pt x="1296537" y="232012"/>
                </a:lnTo>
                <a:lnTo>
                  <a:pt x="1241946" y="668741"/>
                </a:lnTo>
                <a:lnTo>
                  <a:pt x="1201003" y="1023582"/>
                </a:lnTo>
                <a:lnTo>
                  <a:pt x="1323833" y="1255594"/>
                </a:lnTo>
                <a:lnTo>
                  <a:pt x="1091821" y="968991"/>
                </a:lnTo>
                <a:lnTo>
                  <a:pt x="859809" y="941696"/>
                </a:lnTo>
                <a:lnTo>
                  <a:pt x="1173708" y="450376"/>
                </a:lnTo>
                <a:lnTo>
                  <a:pt x="887105" y="341194"/>
                </a:lnTo>
                <a:lnTo>
                  <a:pt x="764275" y="518615"/>
                </a:lnTo>
                <a:lnTo>
                  <a:pt x="641445" y="259308"/>
                </a:lnTo>
                <a:lnTo>
                  <a:pt x="395785" y="354842"/>
                </a:lnTo>
                <a:lnTo>
                  <a:pt x="313899" y="818866"/>
                </a:lnTo>
                <a:lnTo>
                  <a:pt x="81887" y="846161"/>
                </a:lnTo>
                <a:lnTo>
                  <a:pt x="54591" y="1323833"/>
                </a:lnTo>
                <a:lnTo>
                  <a:pt x="232012" y="1610436"/>
                </a:lnTo>
                <a:lnTo>
                  <a:pt x="122830" y="2047164"/>
                </a:lnTo>
                <a:lnTo>
                  <a:pt x="150126" y="2306472"/>
                </a:lnTo>
                <a:lnTo>
                  <a:pt x="0" y="2688609"/>
                </a:lnTo>
                <a:lnTo>
                  <a:pt x="109182" y="3370997"/>
                </a:lnTo>
                <a:lnTo>
                  <a:pt x="696036" y="3452884"/>
                </a:lnTo>
                <a:lnTo>
                  <a:pt x="354842" y="3875964"/>
                </a:lnTo>
                <a:lnTo>
                  <a:pt x="545911" y="39305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4" name="矩形 3"/>
          <p:cNvSpPr/>
          <p:nvPr/>
        </p:nvSpPr>
        <p:spPr>
          <a:xfrm>
            <a:off x="2" y="0"/>
            <a:ext cx="9601200" cy="5472332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7" name="文本框 26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427818" y="2602220"/>
            <a:ext cx="3965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</a:t>
            </a:r>
            <a:r>
              <a:rPr lang="en-US" altLang="zh-CN" sz="1600" dirty="0" err="1">
                <a:solidFill>
                  <a:schemeClr val="bg1"/>
                </a:solidFill>
              </a:rPr>
              <a:t>consequat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159186" y="2342221"/>
            <a:ext cx="280381" cy="311095"/>
          </a:xfrm>
          <a:custGeom>
            <a:avLst/>
            <a:gdLst/>
            <a:ahLst/>
            <a:cxnLst/>
            <a:rect l="l" t="t" r="r" b="b"/>
            <a:pathLst>
              <a:path w="315382" h="349930">
                <a:moveTo>
                  <a:pt x="291979" y="0"/>
                </a:moveTo>
                <a:lnTo>
                  <a:pt x="315382" y="37891"/>
                </a:lnTo>
                <a:cubicBezTo>
                  <a:pt x="258175" y="66123"/>
                  <a:pt x="229571" y="130760"/>
                  <a:pt x="229571" y="231801"/>
                </a:cubicBezTo>
                <a:lnTo>
                  <a:pt x="294208" y="231801"/>
                </a:lnTo>
                <a:lnTo>
                  <a:pt x="294208" y="349930"/>
                </a:lnTo>
                <a:lnTo>
                  <a:pt x="178308" y="349930"/>
                </a:lnTo>
                <a:lnTo>
                  <a:pt x="178308" y="240716"/>
                </a:lnTo>
                <a:cubicBezTo>
                  <a:pt x="178308" y="187967"/>
                  <a:pt x="188152" y="139304"/>
                  <a:pt x="207840" y="94727"/>
                </a:cubicBezTo>
                <a:cubicBezTo>
                  <a:pt x="227528" y="50150"/>
                  <a:pt x="255574" y="18574"/>
                  <a:pt x="291979" y="0"/>
                </a:cubicBezTo>
                <a:close/>
                <a:moveTo>
                  <a:pt x="113671" y="0"/>
                </a:moveTo>
                <a:lnTo>
                  <a:pt x="137074" y="37891"/>
                </a:lnTo>
                <a:cubicBezTo>
                  <a:pt x="79867" y="66123"/>
                  <a:pt x="51263" y="130760"/>
                  <a:pt x="51263" y="231801"/>
                </a:cubicBezTo>
                <a:lnTo>
                  <a:pt x="115900" y="231801"/>
                </a:lnTo>
                <a:lnTo>
                  <a:pt x="115900" y="349930"/>
                </a:lnTo>
                <a:lnTo>
                  <a:pt x="0" y="349930"/>
                </a:lnTo>
                <a:lnTo>
                  <a:pt x="0" y="240716"/>
                </a:lnTo>
                <a:cubicBezTo>
                  <a:pt x="0" y="187967"/>
                  <a:pt x="9844" y="139304"/>
                  <a:pt x="29532" y="94727"/>
                </a:cubicBezTo>
                <a:cubicBezTo>
                  <a:pt x="49220" y="50150"/>
                  <a:pt x="77267" y="18574"/>
                  <a:pt x="113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81292" tIns="40646" rIns="81292" bIns="406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2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13712" y="4013577"/>
            <a:ext cx="280381" cy="311095"/>
          </a:xfrm>
          <a:custGeom>
            <a:avLst/>
            <a:gdLst/>
            <a:ahLst/>
            <a:cxnLst/>
            <a:rect l="l" t="t" r="r" b="b"/>
            <a:pathLst>
              <a:path w="315382" h="349930">
                <a:moveTo>
                  <a:pt x="199482" y="0"/>
                </a:moveTo>
                <a:lnTo>
                  <a:pt x="315382" y="0"/>
                </a:lnTo>
                <a:lnTo>
                  <a:pt x="315382" y="109214"/>
                </a:lnTo>
                <a:cubicBezTo>
                  <a:pt x="315382" y="161964"/>
                  <a:pt x="305538" y="210627"/>
                  <a:pt x="285850" y="255204"/>
                </a:cubicBezTo>
                <a:cubicBezTo>
                  <a:pt x="266162" y="299781"/>
                  <a:pt x="238116" y="331356"/>
                  <a:pt x="201711" y="349930"/>
                </a:cubicBezTo>
                <a:lnTo>
                  <a:pt x="178308" y="312039"/>
                </a:lnTo>
                <a:cubicBezTo>
                  <a:pt x="235515" y="283807"/>
                  <a:pt x="264119" y="219171"/>
                  <a:pt x="264119" y="118130"/>
                </a:cubicBezTo>
                <a:lnTo>
                  <a:pt x="199482" y="118130"/>
                </a:lnTo>
                <a:close/>
                <a:moveTo>
                  <a:pt x="21174" y="0"/>
                </a:moveTo>
                <a:lnTo>
                  <a:pt x="137074" y="0"/>
                </a:lnTo>
                <a:lnTo>
                  <a:pt x="137074" y="109214"/>
                </a:lnTo>
                <a:cubicBezTo>
                  <a:pt x="137074" y="161964"/>
                  <a:pt x="127230" y="210627"/>
                  <a:pt x="107542" y="255204"/>
                </a:cubicBezTo>
                <a:cubicBezTo>
                  <a:pt x="87854" y="299781"/>
                  <a:pt x="59808" y="331356"/>
                  <a:pt x="23403" y="349930"/>
                </a:cubicBezTo>
                <a:lnTo>
                  <a:pt x="0" y="312039"/>
                </a:lnTo>
                <a:cubicBezTo>
                  <a:pt x="57207" y="283807"/>
                  <a:pt x="85811" y="219171"/>
                  <a:pt x="85811" y="118130"/>
                </a:cubicBezTo>
                <a:lnTo>
                  <a:pt x="21174" y="118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81292" tIns="40646" rIns="81292" bIns="406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2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97" b="99121" l="4732" r="89590">
                        <a14:foregroundMark x1="53312" y1="4297" x2="49737" y2="34570"/>
                        <a14:foregroundMark x1="23028" y1="41406" x2="8202" y2="35156"/>
                        <a14:foregroundMark x1="39117" y1="49219" x2="64248" y2="98828"/>
                        <a14:foregroundMark x1="49106" y1="37793" x2="36593" y2="52734"/>
                        <a14:foregroundMark x1="50683" y1="35449" x2="64248" y2="51563"/>
                        <a14:foregroundMark x1="47844" y1="33301" x2="49106" y2="54590"/>
                        <a14:foregroundMark x1="29127" y1="69824" x2="4732" y2="75195"/>
                        <a14:foregroundMark x1="70032" y1="57520" x2="46267" y2="90430"/>
                        <a14:foregroundMark x1="57203" y1="52441" x2="75815" y2="99121"/>
                        <a14:foregroundMark x1="27234" y1="77051" x2="5363" y2="66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067" y="1733298"/>
            <a:ext cx="3183351" cy="3427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5" name="椭圆 74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76" name="椭圆 75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77" name="文本框 76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</p:spTree>
    <p:extLst>
      <p:ext uri="{BB962C8B-B14F-4D97-AF65-F5344CB8AC3E}">
        <p14:creationId xmlns:p14="http://schemas.microsoft.com/office/powerpoint/2010/main" val="4043363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9601200" cy="545826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5748" y="4045470"/>
            <a:ext cx="7932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67355" y="4007630"/>
            <a:ext cx="79270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" t="12520" r="-398" b="29316"/>
          <a:stretch/>
        </p:blipFill>
        <p:spPr>
          <a:xfrm>
            <a:off x="1836615" y="1785827"/>
            <a:ext cx="6090829" cy="2159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1805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3412073" y="1006105"/>
            <a:ext cx="3261763" cy="326175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0" name="椭圆 9"/>
          <p:cNvSpPr/>
          <p:nvPr/>
        </p:nvSpPr>
        <p:spPr>
          <a:xfrm>
            <a:off x="3489014" y="109955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3277205" y="2006122"/>
            <a:ext cx="3531503" cy="1255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8" b="1" dirty="0">
                <a:solidFill>
                  <a:schemeClr val="bg1"/>
                </a:solidFill>
              </a:rPr>
              <a:t>THANK YOU </a:t>
            </a:r>
          </a:p>
          <a:p>
            <a:pPr algn="ctr"/>
            <a:r>
              <a:rPr lang="en-US" altLang="zh-CN" sz="3778" b="1" dirty="0">
                <a:solidFill>
                  <a:schemeClr val="bg1"/>
                </a:solidFill>
              </a:rPr>
              <a:t>FOR LISTENING</a:t>
            </a:r>
            <a:endParaRPr lang="zh-CN" altLang="en-US" sz="3778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003190" y="3251087"/>
            <a:ext cx="2841474" cy="10894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065394" y="864065"/>
            <a:ext cx="3001518" cy="9517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393903" y="685462"/>
            <a:ext cx="2841474" cy="10894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727856" y="3251090"/>
            <a:ext cx="2936585" cy="1416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5196147" y="841622"/>
            <a:ext cx="688467" cy="688466"/>
          </a:xfrm>
          <a:prstGeom prst="ellipse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81" dirty="0"/>
              <a:t>LOGO</a:t>
            </a:r>
            <a:endParaRPr lang="zh-CN" altLang="en-US" sz="981" dirty="0"/>
          </a:p>
        </p:txBody>
      </p:sp>
      <p:sp>
        <p:nvSpPr>
          <p:cNvPr id="29" name="等腰三角形 28"/>
          <p:cNvSpPr/>
          <p:nvPr/>
        </p:nvSpPr>
        <p:spPr>
          <a:xfrm rot="19141681" flipV="1">
            <a:off x="3670573" y="1062368"/>
            <a:ext cx="346600" cy="66160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0" name="等腰三角形 29"/>
          <p:cNvSpPr/>
          <p:nvPr/>
        </p:nvSpPr>
        <p:spPr>
          <a:xfrm rot="1504876" flipV="1">
            <a:off x="6563969" y="3245871"/>
            <a:ext cx="181937" cy="50643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1" name="等腰三角形 30"/>
          <p:cNvSpPr/>
          <p:nvPr/>
        </p:nvSpPr>
        <p:spPr>
          <a:xfrm rot="14409808" flipV="1">
            <a:off x="3951949" y="3982078"/>
            <a:ext cx="233912" cy="38467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等腰三角形 32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5" name="文本框 14"/>
          <p:cNvSpPr txBox="1"/>
          <p:nvPr/>
        </p:nvSpPr>
        <p:spPr>
          <a:xfrm>
            <a:off x="7617283" y="4516715"/>
            <a:ext cx="1742781" cy="3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BY:UNDRELAN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6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文本框 13"/>
          <p:cNvSpPr txBox="1"/>
          <p:nvPr/>
        </p:nvSpPr>
        <p:spPr>
          <a:xfrm>
            <a:off x="2371965" y="1105577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7296" y="2098861"/>
            <a:ext cx="3972292" cy="11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magna </a:t>
            </a:r>
            <a:r>
              <a:rPr lang="en-US" altLang="zh-CN" sz="1422" dirty="0" err="1">
                <a:solidFill>
                  <a:schemeClr val="bg1"/>
                </a:solidFill>
              </a:rPr>
              <a:t>aliqua.Ut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enim</a:t>
            </a:r>
            <a:r>
              <a:rPr lang="en-US" altLang="zh-CN" sz="1422" dirty="0">
                <a:solidFill>
                  <a:schemeClr val="bg1"/>
                </a:solidFill>
              </a:rPr>
              <a:t> ad minim </a:t>
            </a:r>
            <a:r>
              <a:rPr lang="en-US" altLang="zh-CN" sz="1422" dirty="0" err="1">
                <a:solidFill>
                  <a:schemeClr val="bg1"/>
                </a:solidFill>
              </a:rPr>
              <a:t>veniam,quis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nostrud</a:t>
            </a:r>
            <a:r>
              <a:rPr lang="en-US" altLang="zh-CN" sz="1422" dirty="0">
                <a:solidFill>
                  <a:schemeClr val="bg1"/>
                </a:solidFill>
              </a:rPr>
              <a:t> exercitation </a:t>
            </a:r>
            <a:r>
              <a:rPr lang="en-US" altLang="zh-CN" sz="1422" dirty="0" err="1">
                <a:solidFill>
                  <a:schemeClr val="bg1"/>
                </a:solidFill>
              </a:rPr>
              <a:t>ullamco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laboris</a:t>
            </a:r>
            <a:r>
              <a:rPr lang="en-US" altLang="zh-CN" sz="1422" dirty="0">
                <a:solidFill>
                  <a:schemeClr val="bg1"/>
                </a:solidFill>
              </a:rPr>
              <a:t> nisi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aliquip</a:t>
            </a:r>
            <a:r>
              <a:rPr lang="en-US" altLang="zh-CN" sz="1422" dirty="0">
                <a:solidFill>
                  <a:schemeClr val="bg1"/>
                </a:solidFill>
              </a:rPr>
              <a:t> ex ea commodo consequat.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51936" y="2143785"/>
            <a:ext cx="3143266" cy="23690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8329" r="1914" b="6951"/>
          <a:stretch/>
        </p:blipFill>
        <p:spPr>
          <a:xfrm>
            <a:off x="1222811" y="2230481"/>
            <a:ext cx="2971308" cy="2183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3" name="文本框 12"/>
          <p:cNvSpPr txBox="1"/>
          <p:nvPr/>
        </p:nvSpPr>
        <p:spPr>
          <a:xfrm>
            <a:off x="4557296" y="3403149"/>
            <a:ext cx="3972292" cy="11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magna </a:t>
            </a:r>
            <a:r>
              <a:rPr lang="en-US" altLang="zh-CN" sz="1422" dirty="0" err="1">
                <a:solidFill>
                  <a:schemeClr val="bg1"/>
                </a:solidFill>
              </a:rPr>
              <a:t>aliqua.Ut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enim</a:t>
            </a:r>
            <a:r>
              <a:rPr lang="en-US" altLang="zh-CN" sz="1422" dirty="0">
                <a:solidFill>
                  <a:schemeClr val="bg1"/>
                </a:solidFill>
              </a:rPr>
              <a:t> ad minim </a:t>
            </a:r>
            <a:r>
              <a:rPr lang="en-US" altLang="zh-CN" sz="1422" dirty="0" err="1">
                <a:solidFill>
                  <a:schemeClr val="bg1"/>
                </a:solidFill>
              </a:rPr>
              <a:t>veniam,quis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nostrud</a:t>
            </a:r>
            <a:r>
              <a:rPr lang="en-US" altLang="zh-CN" sz="1422" dirty="0">
                <a:solidFill>
                  <a:schemeClr val="bg1"/>
                </a:solidFill>
              </a:rPr>
              <a:t> exercitation </a:t>
            </a:r>
            <a:r>
              <a:rPr lang="en-US" altLang="zh-CN" sz="1422" dirty="0" err="1">
                <a:solidFill>
                  <a:schemeClr val="bg1"/>
                </a:solidFill>
              </a:rPr>
              <a:t>ullamco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laboris</a:t>
            </a:r>
            <a:r>
              <a:rPr lang="en-US" altLang="zh-CN" sz="1422" dirty="0">
                <a:solidFill>
                  <a:schemeClr val="bg1"/>
                </a:solidFill>
              </a:rPr>
              <a:t> nisi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aliquip</a:t>
            </a:r>
            <a:r>
              <a:rPr lang="en-US" altLang="zh-CN" sz="1422" dirty="0">
                <a:solidFill>
                  <a:schemeClr val="bg1"/>
                </a:solidFill>
              </a:rPr>
              <a:t> ex ea commodo consequat.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2745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4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5" name="等腰三角形 24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文本框 13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13697" y="2339355"/>
            <a:ext cx="2020154" cy="1522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676045454"/>
              </p:ext>
            </p:extLst>
          </p:nvPr>
        </p:nvGraphicFramePr>
        <p:xfrm>
          <a:off x="1475891" y="2587348"/>
          <a:ext cx="1957960" cy="1411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171795" y="2439739"/>
            <a:ext cx="131404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类别一</a:t>
            </a:r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30643" y="2339355"/>
            <a:ext cx="2020154" cy="1522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404417899"/>
              </p:ext>
            </p:extLst>
          </p:nvPr>
        </p:nvGraphicFramePr>
        <p:xfrm>
          <a:off x="4392837" y="2587348"/>
          <a:ext cx="1957960" cy="1411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5088742" y="2439739"/>
            <a:ext cx="131404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类别二</a:t>
            </a:r>
          </a:p>
        </p:txBody>
      </p:sp>
      <p:sp>
        <p:nvSpPr>
          <p:cNvPr id="31" name="矩形 30"/>
          <p:cNvSpPr/>
          <p:nvPr/>
        </p:nvSpPr>
        <p:spPr>
          <a:xfrm>
            <a:off x="7080223" y="2339355"/>
            <a:ext cx="2020154" cy="1522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674481396"/>
              </p:ext>
            </p:extLst>
          </p:nvPr>
        </p:nvGraphicFramePr>
        <p:xfrm>
          <a:off x="7142417" y="2572843"/>
          <a:ext cx="1957960" cy="1411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7838322" y="2439739"/>
            <a:ext cx="131404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类别三</a:t>
            </a:r>
          </a:p>
        </p:txBody>
      </p:sp>
    </p:spTree>
    <p:extLst>
      <p:ext uri="{BB962C8B-B14F-4D97-AF65-F5344CB8AC3E}">
        <p14:creationId xmlns:p14="http://schemas.microsoft.com/office/powerpoint/2010/main" val="6009105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3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3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 animBg="1"/>
      <p:bldGraphic spid="6" grpId="0" uiExpand="1">
        <p:bldSub>
          <a:bldChart bld="series"/>
        </p:bldSub>
      </p:bldGraphic>
      <p:bldP spid="10" grpId="0"/>
      <p:bldP spid="21" grpId="0"/>
      <p:bldP spid="22" grpId="0" animBg="1"/>
      <p:bldGraphic spid="23" grpId="0">
        <p:bldSub>
          <a:bldChart bld="series"/>
        </p:bldSub>
      </p:bldGraphic>
      <p:bldP spid="29" grpId="0"/>
      <p:bldP spid="31" grpId="0" animBg="1"/>
      <p:bldGraphic spid="33" grpId="0">
        <p:bldSub>
          <a:bldChart bld="series"/>
        </p:bldSub>
      </p:bldGraphic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62" name="图表 61"/>
          <p:cNvGraphicFramePr/>
          <p:nvPr>
            <p:extLst>
              <p:ext uri="{D42A27DB-BD31-4B8C-83A1-F6EECF244321}">
                <p14:modId xmlns:p14="http://schemas.microsoft.com/office/powerpoint/2010/main" val="519198944"/>
              </p:ext>
            </p:extLst>
          </p:nvPr>
        </p:nvGraphicFramePr>
        <p:xfrm>
          <a:off x="1413961" y="1658595"/>
          <a:ext cx="7480460" cy="2651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" name="椭圆 6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4" name="椭圆 6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5" name="文本框 64"/>
          <p:cNvSpPr txBox="1"/>
          <p:nvPr/>
        </p:nvSpPr>
        <p:spPr>
          <a:xfrm>
            <a:off x="466025" y="700619"/>
            <a:ext cx="92031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0" name="文本框 9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313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 uiExpand="1">
        <p:bldSub>
          <a:bldChart bld="category"/>
        </p:bldSub>
      </p:bldGraphic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3519254140"/>
              </p:ext>
            </p:extLst>
          </p:nvPr>
        </p:nvGraphicFramePr>
        <p:xfrm>
          <a:off x="2132560" y="1685018"/>
          <a:ext cx="6331258" cy="2636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7792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4" grpId="0" uiExpand="1">
        <p:bldSub>
          <a:bldChart bld="series"/>
        </p:bldSub>
      </p:bldGraphic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43029" y="1966372"/>
            <a:ext cx="4007837" cy="11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magna </a:t>
            </a:r>
            <a:r>
              <a:rPr lang="en-US" altLang="zh-CN" sz="1422" dirty="0" err="1">
                <a:solidFill>
                  <a:schemeClr val="bg1"/>
                </a:solidFill>
              </a:rPr>
              <a:t>aliqua.Ut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enim</a:t>
            </a:r>
            <a:r>
              <a:rPr lang="en-US" altLang="zh-CN" sz="1422" dirty="0">
                <a:solidFill>
                  <a:schemeClr val="bg1"/>
                </a:solidFill>
              </a:rPr>
              <a:t> ad minim </a:t>
            </a:r>
            <a:r>
              <a:rPr lang="en-US" altLang="zh-CN" sz="1422" dirty="0" err="1">
                <a:solidFill>
                  <a:schemeClr val="bg1"/>
                </a:solidFill>
              </a:rPr>
              <a:t>veniam,quis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nostrud</a:t>
            </a:r>
            <a:r>
              <a:rPr lang="en-US" altLang="zh-CN" sz="1422" dirty="0">
                <a:solidFill>
                  <a:schemeClr val="bg1"/>
                </a:solidFill>
              </a:rPr>
              <a:t> exercitation </a:t>
            </a:r>
            <a:r>
              <a:rPr lang="en-US" altLang="zh-CN" sz="1422" dirty="0" err="1">
                <a:solidFill>
                  <a:schemeClr val="bg1"/>
                </a:solidFill>
              </a:rPr>
              <a:t>ullamco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laboris</a:t>
            </a:r>
            <a:r>
              <a:rPr lang="en-US" altLang="zh-CN" sz="1422" dirty="0">
                <a:solidFill>
                  <a:schemeClr val="bg1"/>
                </a:solidFill>
              </a:rPr>
              <a:t> nisi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aliquip</a:t>
            </a:r>
            <a:r>
              <a:rPr lang="en-US" altLang="zh-CN" sz="1422" dirty="0">
                <a:solidFill>
                  <a:schemeClr val="bg1"/>
                </a:solidFill>
              </a:rPr>
              <a:t> ex ea commodo consequat.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43029" y="3299362"/>
            <a:ext cx="4007837" cy="11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magna </a:t>
            </a:r>
            <a:r>
              <a:rPr lang="en-US" altLang="zh-CN" sz="1422" dirty="0" err="1">
                <a:solidFill>
                  <a:schemeClr val="bg1"/>
                </a:solidFill>
              </a:rPr>
              <a:t>aliqua.Ut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enim</a:t>
            </a:r>
            <a:r>
              <a:rPr lang="en-US" altLang="zh-CN" sz="1422" dirty="0">
                <a:solidFill>
                  <a:schemeClr val="bg1"/>
                </a:solidFill>
              </a:rPr>
              <a:t> ad minim </a:t>
            </a:r>
            <a:r>
              <a:rPr lang="en-US" altLang="zh-CN" sz="1422" dirty="0" err="1">
                <a:solidFill>
                  <a:schemeClr val="bg1"/>
                </a:solidFill>
              </a:rPr>
              <a:t>veniam,quis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nostrud</a:t>
            </a:r>
            <a:r>
              <a:rPr lang="en-US" altLang="zh-CN" sz="1422" dirty="0">
                <a:solidFill>
                  <a:schemeClr val="bg1"/>
                </a:solidFill>
              </a:rPr>
              <a:t> exercitation </a:t>
            </a:r>
            <a:r>
              <a:rPr lang="en-US" altLang="zh-CN" sz="1422" dirty="0" err="1">
                <a:solidFill>
                  <a:schemeClr val="bg1"/>
                </a:solidFill>
              </a:rPr>
              <a:t>ullamco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laboris</a:t>
            </a:r>
            <a:r>
              <a:rPr lang="en-US" altLang="zh-CN" sz="1422" dirty="0">
                <a:solidFill>
                  <a:schemeClr val="bg1"/>
                </a:solidFill>
              </a:rPr>
              <a:t> nisi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aliquip</a:t>
            </a:r>
            <a:r>
              <a:rPr lang="en-US" altLang="zh-CN" sz="1422" dirty="0">
                <a:solidFill>
                  <a:schemeClr val="bg1"/>
                </a:solidFill>
              </a:rPr>
              <a:t> ex ea commodo consequat.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423501591"/>
              </p:ext>
            </p:extLst>
          </p:nvPr>
        </p:nvGraphicFramePr>
        <p:xfrm>
          <a:off x="866574" y="1972558"/>
          <a:ext cx="4232507" cy="2840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矩形 17"/>
          <p:cNvSpPr/>
          <p:nvPr/>
        </p:nvSpPr>
        <p:spPr>
          <a:xfrm>
            <a:off x="1217077" y="1998445"/>
            <a:ext cx="3894015" cy="26018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5" name="文本框 14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3218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5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Graphic spid="14" grpId="0" uiExpand="1">
        <p:bldSub>
          <a:bldChart bld="category"/>
        </p:bldSub>
      </p:bldGraphic>
      <p:bldP spid="18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5" name="椭圆 14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82057" y="1196264"/>
            <a:ext cx="1149313" cy="1757171"/>
          </a:xfrm>
          <a:custGeom>
            <a:avLst/>
            <a:gdLst/>
            <a:ahLst/>
            <a:cxnLst/>
            <a:rect l="l" t="t" r="r" b="b"/>
            <a:pathLst>
              <a:path w="1641634" h="2509876">
                <a:moveTo>
                  <a:pt x="0" y="0"/>
                </a:moveTo>
                <a:lnTo>
                  <a:pt x="1265882" y="0"/>
                </a:lnTo>
                <a:lnTo>
                  <a:pt x="1641634" y="339272"/>
                </a:lnTo>
                <a:lnTo>
                  <a:pt x="1641634" y="901075"/>
                </a:lnTo>
                <a:lnTo>
                  <a:pt x="1306011" y="1276827"/>
                </a:lnTo>
                <a:lnTo>
                  <a:pt x="401288" y="1276827"/>
                </a:lnTo>
                <a:cubicBezTo>
                  <a:pt x="361235" y="1323948"/>
                  <a:pt x="320954" y="1370157"/>
                  <a:pt x="280446" y="1415454"/>
                </a:cubicBezTo>
                <a:cubicBezTo>
                  <a:pt x="239937" y="1460751"/>
                  <a:pt x="198744" y="1506959"/>
                  <a:pt x="156867" y="1554080"/>
                </a:cubicBezTo>
                <a:lnTo>
                  <a:pt x="156867" y="2360305"/>
                </a:lnTo>
                <a:cubicBezTo>
                  <a:pt x="392016" y="2360457"/>
                  <a:pt x="637653" y="2361065"/>
                  <a:pt x="893778" y="2362129"/>
                </a:cubicBezTo>
                <a:cubicBezTo>
                  <a:pt x="1149904" y="2363193"/>
                  <a:pt x="1395541" y="2363801"/>
                  <a:pt x="1630689" y="2363953"/>
                </a:cubicBezTo>
                <a:lnTo>
                  <a:pt x="1630689" y="2509876"/>
                </a:lnTo>
                <a:lnTo>
                  <a:pt x="10944" y="2506228"/>
                </a:lnTo>
                <a:lnTo>
                  <a:pt x="10944" y="1503007"/>
                </a:lnTo>
                <a:lnTo>
                  <a:pt x="331975" y="1130904"/>
                </a:lnTo>
                <a:lnTo>
                  <a:pt x="1240345" y="1130904"/>
                </a:lnTo>
                <a:cubicBezTo>
                  <a:pt x="1279258" y="1086595"/>
                  <a:pt x="1320907" y="1040234"/>
                  <a:pt x="1365292" y="991821"/>
                </a:cubicBezTo>
                <a:cubicBezTo>
                  <a:pt x="1409677" y="943408"/>
                  <a:pt x="1453150" y="896135"/>
                  <a:pt x="1495711" y="850002"/>
                </a:cubicBezTo>
                <a:lnTo>
                  <a:pt x="1495711" y="404937"/>
                </a:lnTo>
                <a:lnTo>
                  <a:pt x="1214809" y="145923"/>
                </a:lnTo>
                <a:lnTo>
                  <a:pt x="0" y="1459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4017" tIns="32009" rIns="64017" bIns="320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92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文本框 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6394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</TotalTime>
  <Words>1365</Words>
  <Application>Microsoft Office PowerPoint</Application>
  <PresentationFormat>自定义</PresentationFormat>
  <Paragraphs>207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zzf</cp:lastModifiedBy>
  <cp:revision>154</cp:revision>
  <dcterms:created xsi:type="dcterms:W3CDTF">2015-04-02T12:58:36Z</dcterms:created>
  <dcterms:modified xsi:type="dcterms:W3CDTF">2016-03-24T06:36:13Z</dcterms:modified>
</cp:coreProperties>
</file>