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92" r:id="rId10"/>
    <p:sldId id="267" r:id="rId11"/>
    <p:sldId id="268" r:id="rId12"/>
    <p:sldId id="269" r:id="rId13"/>
    <p:sldId id="270" r:id="rId14"/>
    <p:sldId id="271" r:id="rId15"/>
    <p:sldId id="293" r:id="rId16"/>
    <p:sldId id="273" r:id="rId17"/>
    <p:sldId id="274" r:id="rId18"/>
    <p:sldId id="275" r:id="rId19"/>
    <p:sldId id="276" r:id="rId20"/>
    <p:sldId id="277" r:id="rId21"/>
    <p:sldId id="278" r:id="rId22"/>
    <p:sldId id="294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1" r:id="rId33"/>
    <p:sldId id="295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B54F29-BFB9-41E8-97A9-332E1E0C7C3F}" type="datetimeFigureOut">
              <a:rPr lang="zh-CN" altLang="en-US"/>
              <a:pPr>
                <a:defRPr/>
              </a:pPr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3C61A109-9828-4C68-AB74-64BB27BA93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09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40753"/>
            <a:ext cx="7156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4B8E37"/>
                </a:solidFill>
                <a:latin typeface="微软雅黑" pitchFamily="34" charset="-122"/>
              </a:rPr>
              <a:t>携手共建绿色城市</a:t>
            </a: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2252427" y="2582783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252427" y="3651870"/>
            <a:ext cx="46391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汇报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人：某某某</a:t>
            </a:r>
            <a:endParaRPr lang="zh-CN" altLang="en-US" sz="1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851920" y="1245989"/>
            <a:ext cx="138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2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3147" y="1599010"/>
            <a:ext cx="2108597" cy="2402116"/>
            <a:chOff x="550289" y="2132744"/>
            <a:chExt cx="2811934" cy="3202162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7223" y="1599010"/>
            <a:ext cx="2068115" cy="2417594"/>
            <a:chOff x="3383713" y="2132744"/>
            <a:chExt cx="2756392" cy="3222672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2" y="4678473"/>
              <a:ext cx="2115297" cy="67694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708922" y="1599010"/>
            <a:ext cx="2108597" cy="2402116"/>
            <a:chOff x="6277804" y="2132744"/>
            <a:chExt cx="2811933" cy="3202162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832997" y="1599010"/>
            <a:ext cx="2080022" cy="2402116"/>
            <a:chOff x="9111228" y="2132744"/>
            <a:chExt cx="2772100" cy="3202162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5" y="4657937"/>
              <a:ext cx="2113588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1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37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53979" y="1606650"/>
            <a:ext cx="2383631" cy="238482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7"/>
              <a:ext cx="622430" cy="34883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6649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0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1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2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17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1" y="2509577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18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19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2" y="3620890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20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100138" y="1815009"/>
            <a:ext cx="1753791" cy="776912"/>
            <a:chOff x="1466378" y="2641539"/>
            <a:chExt cx="2338080" cy="1035112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542360" y="1131590"/>
            <a:ext cx="1752600" cy="776911"/>
            <a:chOff x="7491408" y="1476135"/>
            <a:chExt cx="2338080" cy="1037192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3"/>
              <a:ext cx="2333315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957888" y="2748458"/>
            <a:ext cx="1753791" cy="776911"/>
            <a:chOff x="7943840" y="3885475"/>
            <a:chExt cx="2338080" cy="1037192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3"/>
              <a:ext cx="2333318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100138" y="3315195"/>
            <a:ext cx="1753791" cy="776912"/>
            <a:chOff x="1466378" y="4641799"/>
            <a:chExt cx="2338080" cy="1035112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6" name="等腰三角形 3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52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@|5FFC:192|FBC:16777215|LFC:16777215|LBC:16777215"/>
          <p:cNvSpPr/>
          <p:nvPr/>
        </p:nvSpPr>
        <p:spPr>
          <a:xfrm>
            <a:off x="1679972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2686051" y="1520429"/>
            <a:ext cx="440531" cy="440531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72677" tIns="112949" rIns="72677" bIns="112949" spcCol="953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Arial"/>
              <a:ea typeface="宋体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3352800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4438651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5116116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6169819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6821091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1930004" y="2352675"/>
            <a:ext cx="382190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58" name="TextBox 52@|17FFC:3289814|FBC:16777215|LFC:16777215|LBC:16777215"/>
          <p:cNvSpPr txBox="1">
            <a:spLocks noChangeArrowheads="1"/>
          </p:cNvSpPr>
          <p:nvPr/>
        </p:nvSpPr>
        <p:spPr bwMode="auto">
          <a:xfrm>
            <a:off x="1387079" y="2881313"/>
            <a:ext cx="1468040" cy="1092994"/>
          </a:xfrm>
          <a:prstGeom prst="rect">
            <a:avLst/>
          </a:prstGeom>
          <a:solidFill>
            <a:srgbClr val="315B2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1531144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1521619" y="3302794"/>
            <a:ext cx="123110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3602831" y="2336006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2" name="TextBox 55@|17FFC:7355919|FBC:16777215|LFC:16777215|LBC:16777215"/>
          <p:cNvSpPr txBox="1">
            <a:spLocks noChangeArrowheads="1"/>
          </p:cNvSpPr>
          <p:nvPr/>
        </p:nvSpPr>
        <p:spPr bwMode="auto">
          <a:xfrm>
            <a:off x="3036094" y="2881313"/>
            <a:ext cx="1469231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3149204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3139679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5364956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6" name="TextBox 58@|17FFC:7355919|FBC:16777215|LFC:16777215|LBC:16777215"/>
          <p:cNvSpPr txBox="1">
            <a:spLocks noChangeArrowheads="1"/>
          </p:cNvSpPr>
          <p:nvPr/>
        </p:nvSpPr>
        <p:spPr bwMode="auto">
          <a:xfrm>
            <a:off x="4799410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4949429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4939904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7069931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70" name="TextBox 61@|17FFC:7355919|FBC:16777215|LFC:16777215|LBC:16777215"/>
          <p:cNvSpPr txBox="1">
            <a:spLocks noChangeArrowheads="1"/>
          </p:cNvSpPr>
          <p:nvPr/>
        </p:nvSpPr>
        <p:spPr bwMode="auto">
          <a:xfrm>
            <a:off x="6504385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6610351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6600826" y="3302794"/>
            <a:ext cx="1221581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08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1500783" y="1165027"/>
            <a:ext cx="1638300" cy="1639491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1896666" y="1845469"/>
            <a:ext cx="878681" cy="30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2901553" y="1895476"/>
            <a:ext cx="1903810" cy="1903809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  <a:extLst/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3449242" y="2682478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4346973" y="770335"/>
            <a:ext cx="1902619" cy="1905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4869657" y="1545431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91799" y="1473408"/>
            <a:ext cx="1639796" cy="1639795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6496051" y="2151460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82365" y="3651868"/>
            <a:ext cx="6502003" cy="1074123"/>
            <a:chOff x="1808610" y="5136086"/>
            <a:chExt cx="8668890" cy="1431979"/>
          </a:xfrm>
        </p:grpSpPr>
        <p:sp>
          <p:nvSpPr>
            <p:cNvPr id="28688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1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>
                  <a:sym typeface="Arial" pitchFamily="34" charset="0"/>
                </a:rPr>
                <a:t>单击输入标题</a:t>
              </a:r>
              <a:endParaRPr lang="en-US" altLang="zh-CN" sz="1400" b="1">
                <a:sym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6"/>
              <a:ext cx="8656191" cy="1033569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2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2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3" name="等腰三角形 2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77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770335" y="1481137"/>
            <a:ext cx="1658540" cy="2609186"/>
            <a:chOff x="1027150" y="1974484"/>
            <a:chExt cx="2210993" cy="3479381"/>
          </a:xfrm>
        </p:grpSpPr>
        <p:sp>
          <p:nvSpPr>
            <p:cNvPr id="8" name="Oval 1@|1FFC:192|FBC:16777215|LFC:16777215|LBC:16777215"/>
            <p:cNvSpPr/>
            <p:nvPr/>
          </p:nvSpPr>
          <p:spPr>
            <a:xfrm>
              <a:off x="1027150" y="1974484"/>
              <a:ext cx="2210993" cy="2211685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20" name="TextBox 2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27150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75165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7" name="Oval 1@|1FFC:14408667|FBC:16777215|LFC:16777215|LBC:16777215"/>
            <p:cNvSpPr/>
            <p:nvPr/>
          </p:nvSpPr>
          <p:spPr>
            <a:xfrm>
              <a:off x="1152540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732485" y="1481137"/>
            <a:ext cx="1710928" cy="2609186"/>
            <a:chOff x="3643469" y="1974484"/>
            <a:chExt cx="2281348" cy="3479381"/>
          </a:xfrm>
        </p:grpSpPr>
        <p:sp>
          <p:nvSpPr>
            <p:cNvPr id="10" name="Oval 41@|1FFC:7355919|FBC:16777215|LFC:16777215|LBC:16777215"/>
            <p:cNvSpPr/>
            <p:nvPr/>
          </p:nvSpPr>
          <p:spPr>
            <a:xfrm>
              <a:off x="3643469" y="1974484"/>
              <a:ext cx="2211495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6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80214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0985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8" name="Oval 1@|1FFC:14408667|FBC:16777215|LFC:16777215|LBC:16777215"/>
            <p:cNvSpPr/>
            <p:nvPr/>
          </p:nvSpPr>
          <p:spPr>
            <a:xfrm>
              <a:off x="3768887" y="2099914"/>
              <a:ext cx="1960658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694635" y="1481137"/>
            <a:ext cx="1658540" cy="2609186"/>
            <a:chOff x="6259787" y="1974484"/>
            <a:chExt cx="2210993" cy="3479381"/>
          </a:xfrm>
        </p:grpSpPr>
        <p:sp>
          <p:nvSpPr>
            <p:cNvPr id="6" name="Oval 42@|1FFC:7355919|FBC:16777215|LFC:16777215|LBC:16777215"/>
            <p:cNvSpPr/>
            <p:nvPr/>
          </p:nvSpPr>
          <p:spPr>
            <a:xfrm>
              <a:off x="6259787" y="1974484"/>
              <a:ext cx="221099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2" name="TextBox 3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437346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1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307802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9" name="Oval 1@|1FFC:14408667|FBC:16777215|LFC:16777215|LBC:16777215"/>
            <p:cNvSpPr/>
            <p:nvPr/>
          </p:nvSpPr>
          <p:spPr>
            <a:xfrm>
              <a:off x="6385177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56785" y="1481137"/>
            <a:ext cx="1800225" cy="2609186"/>
            <a:chOff x="8876107" y="1974484"/>
            <a:chExt cx="2399720" cy="3479381"/>
          </a:xfrm>
        </p:grpSpPr>
        <p:sp>
          <p:nvSpPr>
            <p:cNvPr id="4" name="Oval 43@|1FFC:7355919|FBC:16777215|LFC:16777215|LBC:16777215"/>
            <p:cNvSpPr/>
            <p:nvPr/>
          </p:nvSpPr>
          <p:spPr>
            <a:xfrm>
              <a:off x="8876107" y="1974484"/>
              <a:ext cx="221085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08" name="TextBox 3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231223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0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16086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40" name="Oval 1@|1FFC:14408667|FBC:16777215|LFC:16777215|LBC:16777215"/>
            <p:cNvSpPr/>
            <p:nvPr/>
          </p:nvSpPr>
          <p:spPr>
            <a:xfrm>
              <a:off x="9001489" y="2099914"/>
              <a:ext cx="1960089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95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75656" y="1730587"/>
            <a:ext cx="1511375" cy="1705259"/>
            <a:chOff x="1475656" y="1730587"/>
            <a:chExt cx="1511375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75656" y="1866186"/>
              <a:ext cx="149752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03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20604" y="1730587"/>
              <a:ext cx="14664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THREE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44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7750" y="3570685"/>
            <a:ext cx="7181850" cy="900246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2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2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2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47750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8675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pic>
        <p:nvPicPr>
          <p:cNvPr id="3175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" b="21513"/>
          <a:stretch>
            <a:fillRect/>
          </a:stretch>
        </p:blipFill>
        <p:spPr bwMode="auto">
          <a:xfrm>
            <a:off x="1056085" y="1273969"/>
            <a:ext cx="3412331" cy="215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0921"/>
          <a:stretch>
            <a:fillRect/>
          </a:stretch>
        </p:blipFill>
        <p:spPr bwMode="auto">
          <a:xfrm>
            <a:off x="4638675" y="1284685"/>
            <a:ext cx="3420666" cy="214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16" name="等腰三角形 1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8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92982" y="1602581"/>
            <a:ext cx="1599010" cy="2590235"/>
            <a:chOff x="1323393" y="2137434"/>
            <a:chExt cx="2133293" cy="3452928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2" name="TextBox 24@|17FFC:16777215|FBC:16777215|LFC:16777215|LBC:16777215"/>
            <p:cNvSpPr txBox="1"/>
            <p:nvPr/>
          </p:nvSpPr>
          <p:spPr>
            <a:xfrm>
              <a:off x="1787221" y="2692944"/>
              <a:ext cx="1057910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1</a:t>
              </a: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999185" y="1602581"/>
            <a:ext cx="1600200" cy="2590235"/>
            <a:chOff x="3998637" y="2137434"/>
            <a:chExt cx="2133293" cy="3452928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67288" y="1602581"/>
            <a:ext cx="1600200" cy="2590235"/>
            <a:chOff x="6623734" y="2137434"/>
            <a:chExt cx="2133293" cy="3452928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960394" y="1602581"/>
            <a:ext cx="1615679" cy="2590235"/>
            <a:chOff x="9280675" y="2137434"/>
            <a:chExt cx="2153580" cy="3452928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5" name="TextBox 27@|17FFC:16777215|FBC:16777215|LFC:16777215|LBC:16777215"/>
            <p:cNvSpPr txBox="1"/>
            <p:nvPr/>
          </p:nvSpPr>
          <p:spPr>
            <a:xfrm>
              <a:off x="9753606" y="2692944"/>
              <a:ext cx="1056952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4</a:t>
              </a: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5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342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02456" y="1203598"/>
            <a:ext cx="3358754" cy="1535431"/>
            <a:chOff x="803786" y="1959667"/>
            <a:chExt cx="4477634" cy="2047015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4771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20" name="Rectangle 3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2017025"/>
              <a:ext cx="2787309" cy="43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22" name="Rectangle 3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8" y="1976721"/>
              <a:ext cx="436243" cy="4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02457" y="2931790"/>
            <a:ext cx="3398044" cy="1540044"/>
            <a:chOff x="803786" y="3976022"/>
            <a:chExt cx="4530350" cy="2052476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551829"/>
              <a:ext cx="3954135" cy="14766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15" name="Rectangle 37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8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7" name="Rectangle 41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3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016104" y="1203599"/>
            <a:ext cx="3342084" cy="1546146"/>
            <a:chOff x="6688049" y="1959667"/>
            <a:chExt cx="4456377" cy="2058926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577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130"/>
              <a:ext cx="3954697" cy="14754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10" name="Rectangle 36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8" y="2017025"/>
              <a:ext cx="2787310" cy="43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5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2" name="Rectangle 43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1976721"/>
              <a:ext cx="436243" cy="49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16104" y="2931790"/>
            <a:ext cx="3313509" cy="1540044"/>
            <a:chOff x="6688049" y="3976022"/>
            <a:chExt cx="4418277" cy="2052476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551829"/>
              <a:ext cx="3954699" cy="14766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05" name="Rectangle 38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07" name="Rectangle 4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8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425554" y="1409700"/>
            <a:ext cx="1160859" cy="2611041"/>
            <a:chOff x="5901200" y="1879696"/>
            <a:chExt cx="1546676" cy="3480871"/>
          </a:xfrm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315B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00" dirty="0"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41" name="组合 30"/>
            <p:cNvGrpSpPr>
              <a:grpSpLocks/>
            </p:cNvGrpSpPr>
            <p:nvPr/>
          </p:nvGrpSpPr>
          <p:grpSpPr bwMode="auto">
            <a:xfrm>
              <a:off x="6377101" y="2632059"/>
              <a:ext cx="559975" cy="677008"/>
              <a:chOff x="1282721" y="2485539"/>
              <a:chExt cx="559975" cy="677008"/>
            </a:xfrm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TextBox 10@|17FFC:16777215|FBC:16777215|LFC:16777215|LBC:16777215"/>
              <p:cNvSpPr txBox="1"/>
              <p:nvPr/>
            </p:nvSpPr>
            <p:spPr>
              <a:xfrm>
                <a:off x="1328724" y="2485539"/>
                <a:ext cx="474314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315B2F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673329" y="1409700"/>
            <a:ext cx="1159669" cy="2611041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6" name="组合 31"/>
            <p:cNvGrpSpPr>
              <a:grpSpLocks/>
            </p:cNvGrpSpPr>
            <p:nvPr/>
          </p:nvGrpSpPr>
          <p:grpSpPr bwMode="auto">
            <a:xfrm>
              <a:off x="8018033" y="2632059"/>
              <a:ext cx="560550" cy="677008"/>
              <a:chOff x="1282242" y="2485539"/>
              <a:chExt cx="560550" cy="677008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4" name="TextBox 10@|17FFC:16777215|FBC:16777215|LFC:16777215|LBC:16777215"/>
              <p:cNvSpPr txBox="1"/>
              <p:nvPr/>
            </p:nvSpPr>
            <p:spPr>
              <a:xfrm>
                <a:off x="1328293" y="2485539"/>
                <a:ext cx="474801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919912" y="1409700"/>
            <a:ext cx="1180479" cy="2611041"/>
            <a:chOff x="9226550" y="1879696"/>
            <a:chExt cx="1574433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352759" y="3424105"/>
              <a:ext cx="1448224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1" name="组合 34"/>
            <p:cNvGrpSpPr>
              <a:grpSpLocks/>
            </p:cNvGrpSpPr>
            <p:nvPr/>
          </p:nvGrpSpPr>
          <p:grpSpPr bwMode="auto">
            <a:xfrm>
              <a:off x="9718819" y="2632059"/>
              <a:ext cx="562139" cy="677008"/>
              <a:chOff x="1281807" y="2485539"/>
              <a:chExt cx="562139" cy="677008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7" name="TextBox 10@|17FFC:16777215|FBC:16777215|LFC:16777215|LBC:16777215"/>
              <p:cNvSpPr txBox="1"/>
              <p:nvPr/>
            </p:nvSpPr>
            <p:spPr>
              <a:xfrm>
                <a:off x="1327858" y="2485539"/>
                <a:ext cx="476389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42950" y="1707654"/>
            <a:ext cx="3020616" cy="2119463"/>
            <a:chOff x="6857842" y="2596631"/>
            <a:chExt cx="4027314" cy="2827260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456"/>
              <a:ext cx="4027314" cy="21554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29" cy="6774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项目概况</a:t>
              </a:r>
              <a:endParaRPr lang="en-US" sz="2700" b="1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5" name="等腰三角形 3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8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319164" y="-319165"/>
            <a:ext cx="2499097" cy="313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文本框 65"/>
          <p:cNvSpPr>
            <a:spLocks noChangeArrowheads="1"/>
          </p:cNvSpPr>
          <p:nvPr/>
        </p:nvSpPr>
        <p:spPr bwMode="auto">
          <a:xfrm>
            <a:off x="2806156" y="1526182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59" name="文本框 66"/>
          <p:cNvSpPr>
            <a:spLocks noChangeArrowheads="1"/>
          </p:cNvSpPr>
          <p:nvPr/>
        </p:nvSpPr>
        <p:spPr bwMode="auto">
          <a:xfrm>
            <a:off x="2806156" y="2352426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0" name="文本框 67"/>
          <p:cNvSpPr>
            <a:spLocks noChangeArrowheads="1"/>
          </p:cNvSpPr>
          <p:nvPr/>
        </p:nvSpPr>
        <p:spPr bwMode="auto">
          <a:xfrm>
            <a:off x="2806156" y="3179031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1" name="文本框 68"/>
          <p:cNvSpPr>
            <a:spLocks noChangeArrowheads="1"/>
          </p:cNvSpPr>
          <p:nvPr/>
        </p:nvSpPr>
        <p:spPr bwMode="auto">
          <a:xfrm>
            <a:off x="2806156" y="4009234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3" name="直接连接符 60"/>
          <p:cNvSpPr>
            <a:spLocks noChangeShapeType="1"/>
          </p:cNvSpPr>
          <p:nvPr/>
        </p:nvSpPr>
        <p:spPr bwMode="auto">
          <a:xfrm>
            <a:off x="2431583" y="1207896"/>
            <a:ext cx="0" cy="3452086"/>
          </a:xfrm>
          <a:prstGeom prst="line">
            <a:avLst/>
          </a:prstGeom>
          <a:noFill/>
          <a:ln w="6350">
            <a:solidFill>
              <a:srgbClr val="5AAB31"/>
            </a:solidFill>
            <a:miter lim="800000"/>
            <a:headEnd type="oval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矩形 61"/>
          <p:cNvSpPr>
            <a:spLocks noChangeArrowheads="1"/>
          </p:cNvSpPr>
          <p:nvPr/>
        </p:nvSpPr>
        <p:spPr bwMode="auto">
          <a:xfrm>
            <a:off x="2177243" y="1443738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1</a:t>
            </a:r>
            <a:endParaRPr lang="zh-CN" altLang="en-US" b="1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5" name="矩形 62"/>
          <p:cNvSpPr>
            <a:spLocks noChangeArrowheads="1"/>
          </p:cNvSpPr>
          <p:nvPr/>
        </p:nvSpPr>
        <p:spPr bwMode="auto">
          <a:xfrm>
            <a:off x="2177243" y="2269187"/>
            <a:ext cx="507524" cy="506368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2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6" name="矩形 63"/>
          <p:cNvSpPr>
            <a:spLocks noChangeArrowheads="1"/>
          </p:cNvSpPr>
          <p:nvPr/>
        </p:nvSpPr>
        <p:spPr bwMode="auto">
          <a:xfrm>
            <a:off x="2177243" y="3093480"/>
            <a:ext cx="507524" cy="507523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3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7" name="矩形 64"/>
          <p:cNvSpPr>
            <a:spLocks noChangeArrowheads="1"/>
          </p:cNvSpPr>
          <p:nvPr/>
        </p:nvSpPr>
        <p:spPr bwMode="auto">
          <a:xfrm>
            <a:off x="2177243" y="3917772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4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211413" y="267494"/>
            <a:ext cx="3735431" cy="769441"/>
            <a:chOff x="2211413" y="267494"/>
            <a:chExt cx="3735431" cy="769441"/>
          </a:xfrm>
        </p:grpSpPr>
        <p:sp>
          <p:nvSpPr>
            <p:cNvPr id="31" name="文本框 5"/>
            <p:cNvSpPr txBox="1">
              <a:spLocks noChangeArrowheads="1"/>
            </p:cNvSpPr>
            <p:nvPr/>
          </p:nvSpPr>
          <p:spPr bwMode="auto">
            <a:xfrm>
              <a:off x="4586633" y="361274"/>
              <a:ext cx="13602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5AAB31"/>
                  </a:solidFill>
                  <a:latin typeface="微软雅黑" pitchFamily="34" charset="-122"/>
                </a:rPr>
                <a:t>目录</a:t>
              </a:r>
            </a:p>
          </p:txBody>
        </p:sp>
        <p:sp>
          <p:nvSpPr>
            <p:cNvPr id="73" name="文本框 55"/>
            <p:cNvSpPr>
              <a:spLocks noChangeArrowheads="1"/>
            </p:cNvSpPr>
            <p:nvPr/>
          </p:nvSpPr>
          <p:spPr bwMode="auto">
            <a:xfrm>
              <a:off x="2211413" y="267494"/>
              <a:ext cx="322468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5AAB31"/>
                  </a:solidFill>
                  <a:latin typeface="Impact" pitchFamily="34" charset="0"/>
                  <a:sym typeface="Calibri" pitchFamily="34" charset="0"/>
                </a:rPr>
                <a:t>CONTENTS</a:t>
              </a:r>
              <a:endParaRPr lang="zh-CN" altLang="en-US" sz="4400" dirty="0">
                <a:solidFill>
                  <a:srgbClr val="5AAB31"/>
                </a:solidFill>
                <a:latin typeface="Impact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2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413272" y="976313"/>
            <a:ext cx="6257925" cy="2772966"/>
            <a:chOff x="1884036" y="1302350"/>
            <a:chExt cx="8343582" cy="3696109"/>
          </a:xfrm>
        </p:grpSpPr>
        <p:sp>
          <p:nvSpPr>
            <p:cNvPr id="2" name="Shape 2191@|9FFC:0|FBC:0|LFC:13286061|LBC:16777215"/>
            <p:cNvSpPr/>
            <p:nvPr/>
          </p:nvSpPr>
          <p:spPr>
            <a:xfrm rot="16200000" flipV="1">
              <a:off x="5844698" y="1647892"/>
              <a:ext cx="0" cy="3012960"/>
            </a:xfrm>
            <a:prstGeom prst="line">
              <a:avLst/>
            </a:prstGeom>
            <a:ln w="12700">
              <a:solidFill>
                <a:srgbClr val="ADBACA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" name="Shape 2191@|9FFC:0|FBC:0|LFC:13286061|LBC:16777215"/>
            <p:cNvSpPr/>
            <p:nvPr/>
          </p:nvSpPr>
          <p:spPr>
            <a:xfrm rot="10800000" flipV="1">
              <a:off x="7351178" y="1672120"/>
              <a:ext cx="0" cy="2953395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2196@|9FFC:0|FBC:0|LFC:13286061|LBC:16777215"/>
            <p:cNvSpPr/>
            <p:nvPr/>
          </p:nvSpPr>
          <p:spPr>
            <a:xfrm>
              <a:off x="7351178" y="4625515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2196@|9FFC:0|FBC:0|LFC:13286061|LBC:16777215"/>
            <p:cNvSpPr/>
            <p:nvPr/>
          </p:nvSpPr>
          <p:spPr>
            <a:xfrm>
              <a:off x="7351178" y="367331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2196@|9FFC:0|FBC:0|LFC:13286061|LBC:16777215"/>
            <p:cNvSpPr/>
            <p:nvPr/>
          </p:nvSpPr>
          <p:spPr>
            <a:xfrm>
              <a:off x="7351178" y="2675100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2196@|9FFC:0|FBC:0|LFC:13286061|LBC:16777215"/>
            <p:cNvSpPr/>
            <p:nvPr/>
          </p:nvSpPr>
          <p:spPr>
            <a:xfrm>
              <a:off x="7351178" y="168322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3@|1FFC:192|FBC:16777215|LFC:16777215|LBC:16777215"/>
            <p:cNvSpPr/>
            <p:nvPr/>
          </p:nvSpPr>
          <p:spPr>
            <a:xfrm>
              <a:off x="1884036" y="2805234"/>
              <a:ext cx="2317662" cy="707799"/>
            </a:xfrm>
            <a:prstGeom prst="rect">
              <a:avLst/>
            </a:prstGeom>
            <a:solidFill>
              <a:srgbClr val="315B2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8@|1FFC:681197|FBC:16777215|LFC:16777215|LBC:16777215"/>
            <p:cNvSpPr/>
            <p:nvPr/>
          </p:nvSpPr>
          <p:spPr>
            <a:xfrm>
              <a:off x="4796987" y="2302156"/>
              <a:ext cx="2317662" cy="703039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5@|1FFC:681197|FBC:16777215|LFC:16777215|LBC:16777215"/>
            <p:cNvSpPr/>
            <p:nvPr/>
          </p:nvSpPr>
          <p:spPr>
            <a:xfrm>
              <a:off x="4796987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6@|1FFC:681197|FBC:16777215|LFC:16777215|LBC:16777215"/>
            <p:cNvSpPr/>
            <p:nvPr/>
          </p:nvSpPr>
          <p:spPr>
            <a:xfrm>
              <a:off x="7889319" y="2298982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4@|1FFC:681197|FBC:16777215|LFC:16777215|LBC:16777215"/>
            <p:cNvSpPr/>
            <p:nvPr/>
          </p:nvSpPr>
          <p:spPr>
            <a:xfrm>
              <a:off x="7889319" y="1302350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@|1FFC:681197|FBC:16777215|LFC:16777215|LBC:16777215"/>
            <p:cNvSpPr/>
            <p:nvPr/>
          </p:nvSpPr>
          <p:spPr>
            <a:xfrm>
              <a:off x="7889319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@|1FFC:681197|FBC:16777215|LFC:16777215|LBC:16777215"/>
            <p:cNvSpPr/>
            <p:nvPr/>
          </p:nvSpPr>
          <p:spPr>
            <a:xfrm>
              <a:off x="7889319" y="4292246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3@|17FFC:16777215|FBC:16777215|LFC:16777215|LBC:16777215"/>
            <p:cNvSpPr txBox="1"/>
            <p:nvPr/>
          </p:nvSpPr>
          <p:spPr>
            <a:xfrm>
              <a:off x="1888798" y="3021065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4765238" y="3517793"/>
              <a:ext cx="2338299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4765238" y="251322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7868683" y="252750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7868683" y="152452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7889319" y="448744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7889319" y="3482879"/>
              <a:ext cx="2338299" cy="247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061095" y="3898235"/>
            <a:ext cx="7039297" cy="7617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1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1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1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26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 noChangeAspect="1"/>
          </p:cNvSpPr>
          <p:nvPr/>
        </p:nvSpPr>
        <p:spPr bwMode="auto">
          <a:xfrm>
            <a:off x="5117306" y="2065735"/>
            <a:ext cx="1453754" cy="1431131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15B2F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4368404" y="2245519"/>
            <a:ext cx="1110853" cy="1092994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8"/>
          <p:cNvSpPr>
            <a:spLocks/>
          </p:cNvSpPr>
          <p:nvPr/>
        </p:nvSpPr>
        <p:spPr bwMode="auto">
          <a:xfrm>
            <a:off x="3679031" y="2334816"/>
            <a:ext cx="971550" cy="94892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/>
          </p:cNvSpPr>
          <p:nvPr/>
        </p:nvSpPr>
        <p:spPr bwMode="auto">
          <a:xfrm>
            <a:off x="3137297" y="2428875"/>
            <a:ext cx="771525" cy="78105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6118623" y="2366962"/>
            <a:ext cx="1912144" cy="21550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3" y="2599135"/>
            <a:ext cx="1913335" cy="21431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24425" y="1841897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639741" y="1837135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3469482" y="2717006"/>
            <a:ext cx="170260" cy="18097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6"/>
          <p:cNvSpPr>
            <a:spLocks noChangeAspect="1"/>
          </p:cNvSpPr>
          <p:nvPr/>
        </p:nvSpPr>
        <p:spPr bwMode="auto">
          <a:xfrm>
            <a:off x="5865019" y="2717007"/>
            <a:ext cx="182166" cy="18931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42"/>
          <p:cNvSpPr>
            <a:spLocks noEditPoints="1"/>
          </p:cNvSpPr>
          <p:nvPr/>
        </p:nvSpPr>
        <p:spPr bwMode="auto">
          <a:xfrm>
            <a:off x="4106466" y="2730103"/>
            <a:ext cx="194072" cy="166688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43"/>
          <p:cNvSpPr>
            <a:spLocks noChangeArrowheads="1"/>
          </p:cNvSpPr>
          <p:nvPr/>
        </p:nvSpPr>
        <p:spPr bwMode="auto">
          <a:xfrm>
            <a:off x="4161235" y="2757488"/>
            <a:ext cx="51197" cy="511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4"/>
          <p:cNvSpPr>
            <a:spLocks noChangeArrowheads="1"/>
          </p:cNvSpPr>
          <p:nvPr/>
        </p:nvSpPr>
        <p:spPr bwMode="auto">
          <a:xfrm>
            <a:off x="4229100" y="2764632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4229100" y="2790825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6"/>
          <p:cNvSpPr>
            <a:spLocks noChangeArrowheads="1"/>
          </p:cNvSpPr>
          <p:nvPr/>
        </p:nvSpPr>
        <p:spPr bwMode="auto">
          <a:xfrm>
            <a:off x="4161235" y="2826544"/>
            <a:ext cx="110728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7"/>
          <p:cNvSpPr>
            <a:spLocks noChangeArrowheads="1"/>
          </p:cNvSpPr>
          <p:nvPr/>
        </p:nvSpPr>
        <p:spPr bwMode="auto">
          <a:xfrm>
            <a:off x="4161235" y="2853928"/>
            <a:ext cx="110728" cy="83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4924425" y="2700338"/>
            <a:ext cx="226219" cy="226219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7"/>
          <p:cNvSpPr>
            <a:spLocks/>
          </p:cNvSpPr>
          <p:nvPr/>
        </p:nvSpPr>
        <p:spPr bwMode="auto">
          <a:xfrm>
            <a:off x="4958954" y="2730104"/>
            <a:ext cx="116681" cy="105965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8"/>
          <p:cNvSpPr>
            <a:spLocks/>
          </p:cNvSpPr>
          <p:nvPr/>
        </p:nvSpPr>
        <p:spPr bwMode="auto">
          <a:xfrm>
            <a:off x="5020866" y="2812257"/>
            <a:ext cx="89297" cy="103585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9"/>
          <p:cNvSpPr>
            <a:spLocks/>
          </p:cNvSpPr>
          <p:nvPr/>
        </p:nvSpPr>
        <p:spPr bwMode="auto">
          <a:xfrm>
            <a:off x="5068492" y="2706292"/>
            <a:ext cx="78581" cy="14525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03371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5" y="1612106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106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038976" y="25467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042548" y="2826544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89385" y="26991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92956" y="2978944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1" y="3836194"/>
            <a:ext cx="7696721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2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2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2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5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97428" y="1730587"/>
            <a:ext cx="1460656" cy="1705259"/>
            <a:chOff x="1497428" y="1730587"/>
            <a:chExt cx="1460656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97428" y="1866186"/>
              <a:ext cx="146065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04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71098" y="1730587"/>
              <a:ext cx="13654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FOUR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44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78706" y="1558529"/>
            <a:ext cx="1753791" cy="2315765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ym typeface="Arial" panose="020B0604020202020204" pitchFamily="34" charset="0"/>
              </a:endParaRPr>
            </a:p>
          </p:txBody>
        </p:sp>
        <p:sp>
          <p:nvSpPr>
            <p:cNvPr id="39963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28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6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6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74256" y="1558529"/>
            <a:ext cx="1753791" cy="2315765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56" name="TextBox 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35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57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2147483647 w 286"/>
                <a:gd name="T1" fmla="*/ 2147483647 h 288"/>
                <a:gd name="T2" fmla="*/ 2147483647 w 286"/>
                <a:gd name="T3" fmla="*/ 2147483647 h 288"/>
                <a:gd name="T4" fmla="*/ 2147483647 w 286"/>
                <a:gd name="T5" fmla="*/ 2147483647 h 288"/>
                <a:gd name="T6" fmla="*/ 2147483647 w 286"/>
                <a:gd name="T7" fmla="*/ 0 h 288"/>
                <a:gd name="T8" fmla="*/ 2147483647 w 286"/>
                <a:gd name="T9" fmla="*/ 0 h 288"/>
                <a:gd name="T10" fmla="*/ 2147483647 w 286"/>
                <a:gd name="T11" fmla="*/ 2147483647 h 288"/>
                <a:gd name="T12" fmla="*/ 2147483647 w 286"/>
                <a:gd name="T13" fmla="*/ 2147483647 h 288"/>
                <a:gd name="T14" fmla="*/ 0 w 286"/>
                <a:gd name="T15" fmla="*/ 2147483647 h 288"/>
                <a:gd name="T16" fmla="*/ 0 w 286"/>
                <a:gd name="T17" fmla="*/ 2147483647 h 288"/>
                <a:gd name="T18" fmla="*/ 2147483647 w 286"/>
                <a:gd name="T19" fmla="*/ 2147483647 h 288"/>
                <a:gd name="T20" fmla="*/ 2147483647 w 286"/>
                <a:gd name="T21" fmla="*/ 2147483647 h 288"/>
                <a:gd name="T22" fmla="*/ 2147483647 w 286"/>
                <a:gd name="T23" fmla="*/ 2147483647 h 288"/>
                <a:gd name="T24" fmla="*/ 2147483647 w 286"/>
                <a:gd name="T25" fmla="*/ 2147483647 h 288"/>
                <a:gd name="T26" fmla="*/ 2147483647 w 286"/>
                <a:gd name="T27" fmla="*/ 2147483647 h 288"/>
                <a:gd name="T28" fmla="*/ 2147483647 w 286"/>
                <a:gd name="T29" fmla="*/ 2147483647 h 288"/>
                <a:gd name="T30" fmla="*/ 2147483647 w 286"/>
                <a:gd name="T31" fmla="*/ 2147483647 h 288"/>
                <a:gd name="T32" fmla="*/ 2147483647 w 286"/>
                <a:gd name="T33" fmla="*/ 2147483647 h 288"/>
                <a:gd name="T34" fmla="*/ 2147483647 w 286"/>
                <a:gd name="T35" fmla="*/ 2147483647 h 288"/>
                <a:gd name="T36" fmla="*/ 2147483647 w 286"/>
                <a:gd name="T37" fmla="*/ 2147483647 h 288"/>
                <a:gd name="T38" fmla="*/ 2147483647 w 286"/>
                <a:gd name="T39" fmla="*/ 2147483647 h 288"/>
                <a:gd name="T40" fmla="*/ 2147483647 w 286"/>
                <a:gd name="T41" fmla="*/ 2147483647 h 288"/>
                <a:gd name="T42" fmla="*/ 2147483647 w 286"/>
                <a:gd name="T43" fmla="*/ 2147483647 h 288"/>
                <a:gd name="T44" fmla="*/ 2147483647 w 286"/>
                <a:gd name="T45" fmla="*/ 2147483647 h 288"/>
                <a:gd name="T46" fmla="*/ 2147483647 w 286"/>
                <a:gd name="T47" fmla="*/ 2147483647 h 288"/>
                <a:gd name="T48" fmla="*/ 2147483647 w 286"/>
                <a:gd name="T49" fmla="*/ 2147483647 h 288"/>
                <a:gd name="T50" fmla="*/ 2147483647 w 286"/>
                <a:gd name="T51" fmla="*/ 2147483647 h 288"/>
                <a:gd name="T52" fmla="*/ 2147483647 w 286"/>
                <a:gd name="T53" fmla="*/ 2147483647 h 288"/>
                <a:gd name="T54" fmla="*/ 2147483647 w 286"/>
                <a:gd name="T55" fmla="*/ 2147483647 h 288"/>
                <a:gd name="T56" fmla="*/ 2147483647 w 286"/>
                <a:gd name="T57" fmla="*/ 2147483647 h 288"/>
                <a:gd name="T58" fmla="*/ 2147483647 w 286"/>
                <a:gd name="T59" fmla="*/ 2147483647 h 288"/>
                <a:gd name="T60" fmla="*/ 2147483647 w 286"/>
                <a:gd name="T61" fmla="*/ 2147483647 h 288"/>
                <a:gd name="T62" fmla="*/ 2147483647 w 286"/>
                <a:gd name="T63" fmla="*/ 2147483647 h 288"/>
                <a:gd name="T64" fmla="*/ 2147483647 w 286"/>
                <a:gd name="T65" fmla="*/ 2147483647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65031" y="1558529"/>
            <a:ext cx="1753791" cy="2315765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4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552385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86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49" name="Freeform 247@|5FFC:16777215|FBC:16777215|LFC:0|LBC:16777215"/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2147483647 h 121"/>
                <a:gd name="T2" fmla="*/ 2147483647 w 119"/>
                <a:gd name="T3" fmla="*/ 2147483647 h 121"/>
                <a:gd name="T4" fmla="*/ 2147483647 w 119"/>
                <a:gd name="T5" fmla="*/ 2147483647 h 121"/>
                <a:gd name="T6" fmla="*/ 2147483647 w 119"/>
                <a:gd name="T7" fmla="*/ 2147483647 h 121"/>
                <a:gd name="T8" fmla="*/ 2147483647 w 119"/>
                <a:gd name="T9" fmla="*/ 2147483647 h 121"/>
                <a:gd name="T10" fmla="*/ 2147483647 w 119"/>
                <a:gd name="T11" fmla="*/ 2147483647 h 121"/>
                <a:gd name="T12" fmla="*/ 2147483647 w 119"/>
                <a:gd name="T13" fmla="*/ 2147483647 h 121"/>
                <a:gd name="T14" fmla="*/ 2147483647 w 119"/>
                <a:gd name="T15" fmla="*/ 0 h 121"/>
                <a:gd name="T16" fmla="*/ 1270160375 w 119"/>
                <a:gd name="T17" fmla="*/ 2147483647 h 121"/>
                <a:gd name="T18" fmla="*/ 0 w 119"/>
                <a:gd name="T19" fmla="*/ 2147483647 h 121"/>
                <a:gd name="T20" fmla="*/ 2147483647 w 119"/>
                <a:gd name="T21" fmla="*/ 2147483647 h 121"/>
                <a:gd name="T22" fmla="*/ 2147483647 w 119"/>
                <a:gd name="T23" fmla="*/ 2147483647 h 121"/>
                <a:gd name="T24" fmla="*/ 2147483647 w 119"/>
                <a:gd name="T25" fmla="*/ 2147483647 h 121"/>
                <a:gd name="T26" fmla="*/ 2147483647 w 119"/>
                <a:gd name="T27" fmla="*/ 2147483647 h 121"/>
                <a:gd name="T28" fmla="*/ 2147483647 w 119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Freeform 248@|5FFC:16777215|FBC:16777215|LFC:0|LBC:16777215"/>
            <p:cNvSpPr>
              <a:spLocks/>
            </p:cNvSpPr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2147483647 w 151"/>
                <a:gd name="T1" fmla="*/ 2147483647 h 149"/>
                <a:gd name="T2" fmla="*/ 2147483647 w 151"/>
                <a:gd name="T3" fmla="*/ 2147483647 h 149"/>
                <a:gd name="T4" fmla="*/ 2147483647 w 151"/>
                <a:gd name="T5" fmla="*/ 2147483647 h 149"/>
                <a:gd name="T6" fmla="*/ 2147483647 w 151"/>
                <a:gd name="T7" fmla="*/ 0 h 149"/>
                <a:gd name="T8" fmla="*/ 2147483647 w 151"/>
                <a:gd name="T9" fmla="*/ 2147483647 h 149"/>
                <a:gd name="T10" fmla="*/ 2147483647 w 151"/>
                <a:gd name="T11" fmla="*/ 2147483647 h 149"/>
                <a:gd name="T12" fmla="*/ 2147483647 w 151"/>
                <a:gd name="T13" fmla="*/ 2147483647 h 149"/>
                <a:gd name="T14" fmla="*/ 2147483647 w 151"/>
                <a:gd name="T15" fmla="*/ 2147483647 h 149"/>
                <a:gd name="T16" fmla="*/ 0 w 151"/>
                <a:gd name="T17" fmla="*/ 2147483647 h 149"/>
                <a:gd name="T18" fmla="*/ 2147483647 w 151"/>
                <a:gd name="T19" fmla="*/ 2147483647 h 149"/>
                <a:gd name="T20" fmla="*/ 2147483647 w 151"/>
                <a:gd name="T21" fmla="*/ 2147483647 h 149"/>
                <a:gd name="T22" fmla="*/ 2147483647 w 151"/>
                <a:gd name="T23" fmla="*/ 2147483647 h 149"/>
                <a:gd name="T24" fmla="*/ 2147483647 w 151"/>
                <a:gd name="T25" fmla="*/ 2147483647 h 149"/>
                <a:gd name="T26" fmla="*/ 2147483647 w 151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Freeform 249@|5FFC:16777215|FBC:16777215|LFC:0|LBC:16777215"/>
            <p:cNvSpPr>
              <a:spLocks/>
            </p:cNvSpPr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147483647 w 285"/>
                <a:gd name="T1" fmla="*/ 2147483647 h 289"/>
                <a:gd name="T2" fmla="*/ 2147483647 w 285"/>
                <a:gd name="T3" fmla="*/ 2147483647 h 289"/>
                <a:gd name="T4" fmla="*/ 2147483647 w 285"/>
                <a:gd name="T5" fmla="*/ 2147483647 h 289"/>
                <a:gd name="T6" fmla="*/ 2147483647 w 285"/>
                <a:gd name="T7" fmla="*/ 2147483647 h 289"/>
                <a:gd name="T8" fmla="*/ 2147483647 w 285"/>
                <a:gd name="T9" fmla="*/ 2147483647 h 289"/>
                <a:gd name="T10" fmla="*/ 2147483647 w 285"/>
                <a:gd name="T11" fmla="*/ 2147483647 h 289"/>
                <a:gd name="T12" fmla="*/ 2147483647 w 285"/>
                <a:gd name="T13" fmla="*/ 2147483647 h 289"/>
                <a:gd name="T14" fmla="*/ 2147483647 w 285"/>
                <a:gd name="T15" fmla="*/ 2147483647 h 289"/>
                <a:gd name="T16" fmla="*/ 2147483647 w 285"/>
                <a:gd name="T17" fmla="*/ 0 h 289"/>
                <a:gd name="T18" fmla="*/ 2147483647 w 285"/>
                <a:gd name="T19" fmla="*/ 2147483647 h 289"/>
                <a:gd name="T20" fmla="*/ 2147483647 w 285"/>
                <a:gd name="T21" fmla="*/ 2147483647 h 289"/>
                <a:gd name="T22" fmla="*/ 2147483647 w 285"/>
                <a:gd name="T23" fmla="*/ 2147483647 h 289"/>
                <a:gd name="T24" fmla="*/ 2147483647 w 285"/>
                <a:gd name="T25" fmla="*/ 2147483647 h 289"/>
                <a:gd name="T26" fmla="*/ 2147483647 w 285"/>
                <a:gd name="T27" fmla="*/ 2147483647 h 289"/>
                <a:gd name="T28" fmla="*/ 2147483647 w 285"/>
                <a:gd name="T29" fmla="*/ 2147483647 h 289"/>
                <a:gd name="T30" fmla="*/ 2147483647 w 285"/>
                <a:gd name="T31" fmla="*/ 2147483647 h 289"/>
                <a:gd name="T32" fmla="*/ 2147483647 w 285"/>
                <a:gd name="T33" fmla="*/ 2147483647 h 289"/>
                <a:gd name="T34" fmla="*/ 2147483647 w 285"/>
                <a:gd name="T35" fmla="*/ 2147483647 h 289"/>
                <a:gd name="T36" fmla="*/ 2147483647 w 285"/>
                <a:gd name="T37" fmla="*/ 2147483647 h 289"/>
                <a:gd name="T38" fmla="*/ 2147483647 w 285"/>
                <a:gd name="T39" fmla="*/ 2147483647 h 289"/>
                <a:gd name="T40" fmla="*/ 2147483647 w 285"/>
                <a:gd name="T41" fmla="*/ 2147483647 h 289"/>
                <a:gd name="T42" fmla="*/ 2147483647 w 285"/>
                <a:gd name="T43" fmla="*/ 2147483647 h 289"/>
                <a:gd name="T44" fmla="*/ 2147483647 w 285"/>
                <a:gd name="T45" fmla="*/ 2147483647 h 289"/>
                <a:gd name="T46" fmla="*/ 2147483647 w 285"/>
                <a:gd name="T47" fmla="*/ 2147483647 h 289"/>
                <a:gd name="T48" fmla="*/ 2147483647 w 285"/>
                <a:gd name="T49" fmla="*/ 2147483647 h 289"/>
                <a:gd name="T50" fmla="*/ 2147483647 w 285"/>
                <a:gd name="T51" fmla="*/ 2147483647 h 289"/>
                <a:gd name="T52" fmla="*/ 2147483647 w 285"/>
                <a:gd name="T53" fmla="*/ 2147483647 h 289"/>
                <a:gd name="T54" fmla="*/ 2147483647 w 285"/>
                <a:gd name="T55" fmla="*/ 2147483647 h 289"/>
                <a:gd name="T56" fmla="*/ 2147483647 w 285"/>
                <a:gd name="T57" fmla="*/ 2147483647 h 289"/>
                <a:gd name="T58" fmla="*/ 2147483647 w 285"/>
                <a:gd name="T59" fmla="*/ 2147483647 h 289"/>
                <a:gd name="T60" fmla="*/ 2147483647 w 285"/>
                <a:gd name="T61" fmla="*/ 2147483647 h 289"/>
                <a:gd name="T62" fmla="*/ 2147483647 w 285"/>
                <a:gd name="T63" fmla="*/ 2147483647 h 289"/>
                <a:gd name="T64" fmla="*/ 2147483647 w 285"/>
                <a:gd name="T65" fmla="*/ 214748364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7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33425" y="1646635"/>
            <a:ext cx="7616429" cy="1716881"/>
            <a:chOff x="1281908" y="2264313"/>
            <a:chExt cx="9547394" cy="2152191"/>
          </a:xfrm>
        </p:grpSpPr>
        <p:sp>
          <p:nvSpPr>
            <p:cNvPr id="40983" name="Freeform 7"/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5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7" name="Freeform 11"/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9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7"/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7"/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7"/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Freeform 7"/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Freeform 7"/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Freeform 7"/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7"/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7"/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99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7"/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98923" y="3502822"/>
            <a:ext cx="1353740" cy="455326"/>
            <a:chOff x="1198433" y="4671125"/>
            <a:chExt cx="1804999" cy="606934"/>
          </a:xfrm>
        </p:grpSpPr>
        <p:sp>
          <p:nvSpPr>
            <p:cNvPr id="40981" name="TextBox 13"/>
            <p:cNvSpPr txBox="1">
              <a:spLocks noChangeArrowheads="1"/>
            </p:cNvSpPr>
            <p:nvPr/>
          </p:nvSpPr>
          <p:spPr bwMode="auto">
            <a:xfrm>
              <a:off x="1304473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2" name="TextBox 13"/>
            <p:cNvSpPr txBox="1">
              <a:spLocks noChangeArrowheads="1"/>
            </p:cNvSpPr>
            <p:nvPr/>
          </p:nvSpPr>
          <p:spPr bwMode="auto">
            <a:xfrm>
              <a:off x="1198433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413398" y="3502822"/>
            <a:ext cx="1353740" cy="455326"/>
            <a:chOff x="3218596" y="4671125"/>
            <a:chExt cx="1804999" cy="606934"/>
          </a:xfrm>
        </p:grpSpPr>
        <p:sp>
          <p:nvSpPr>
            <p:cNvPr id="40979" name="TextBox 13"/>
            <p:cNvSpPr txBox="1">
              <a:spLocks noChangeArrowheads="1"/>
            </p:cNvSpPr>
            <p:nvPr/>
          </p:nvSpPr>
          <p:spPr bwMode="auto">
            <a:xfrm>
              <a:off x="332463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0" name="TextBox 13"/>
            <p:cNvSpPr txBox="1">
              <a:spLocks noChangeArrowheads="1"/>
            </p:cNvSpPr>
            <p:nvPr/>
          </p:nvSpPr>
          <p:spPr bwMode="auto">
            <a:xfrm>
              <a:off x="321859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838575" y="3502822"/>
            <a:ext cx="1353741" cy="455326"/>
            <a:chOff x="5117476" y="4671125"/>
            <a:chExt cx="1804999" cy="606934"/>
          </a:xfrm>
        </p:grpSpPr>
        <p:sp>
          <p:nvSpPr>
            <p:cNvPr id="40977" name="TextBox 13"/>
            <p:cNvSpPr txBox="1">
              <a:spLocks noChangeArrowheads="1"/>
            </p:cNvSpPr>
            <p:nvPr/>
          </p:nvSpPr>
          <p:spPr bwMode="auto">
            <a:xfrm>
              <a:off x="522351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8" name="TextBox 13"/>
            <p:cNvSpPr txBox="1">
              <a:spLocks noChangeArrowheads="1"/>
            </p:cNvSpPr>
            <p:nvPr/>
          </p:nvSpPr>
          <p:spPr bwMode="auto">
            <a:xfrm>
              <a:off x="511747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316142" y="3502822"/>
            <a:ext cx="1353740" cy="455326"/>
            <a:chOff x="7087615" y="4671125"/>
            <a:chExt cx="1804999" cy="606934"/>
          </a:xfrm>
        </p:grpSpPr>
        <p:sp>
          <p:nvSpPr>
            <p:cNvPr id="40975" name="TextBox 13"/>
            <p:cNvSpPr txBox="1">
              <a:spLocks noChangeArrowheads="1"/>
            </p:cNvSpPr>
            <p:nvPr/>
          </p:nvSpPr>
          <p:spPr bwMode="auto">
            <a:xfrm>
              <a:off x="7193655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6" name="TextBox 13"/>
            <p:cNvSpPr txBox="1">
              <a:spLocks noChangeArrowheads="1"/>
            </p:cNvSpPr>
            <p:nvPr/>
          </p:nvSpPr>
          <p:spPr bwMode="auto">
            <a:xfrm>
              <a:off x="7087615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872288" y="3502822"/>
            <a:ext cx="1353741" cy="455326"/>
            <a:chOff x="9163794" y="4671125"/>
            <a:chExt cx="1804999" cy="606934"/>
          </a:xfrm>
        </p:grpSpPr>
        <p:sp>
          <p:nvSpPr>
            <p:cNvPr id="40973" name="TextBox 13"/>
            <p:cNvSpPr txBox="1">
              <a:spLocks noChangeArrowheads="1"/>
            </p:cNvSpPr>
            <p:nvPr/>
          </p:nvSpPr>
          <p:spPr bwMode="auto">
            <a:xfrm>
              <a:off x="9269834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4" name="TextBox 13"/>
            <p:cNvSpPr txBox="1">
              <a:spLocks noChangeArrowheads="1"/>
            </p:cNvSpPr>
            <p:nvPr/>
          </p:nvSpPr>
          <p:spPr bwMode="auto">
            <a:xfrm>
              <a:off x="9163794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36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7344" y="1453754"/>
            <a:ext cx="1703785" cy="2849165"/>
            <a:chOff x="2143399" y="1938243"/>
            <a:chExt cx="2271724" cy="3799261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2830790" y="4865881"/>
              <a:ext cx="950917" cy="871623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37" name="Freeform 9"/>
            <p:cNvSpPr>
              <a:spLocks/>
            </p:cNvSpPr>
            <p:nvPr/>
          </p:nvSpPr>
          <p:spPr bwMode="auto">
            <a:xfrm>
              <a:off x="2214392" y="1938243"/>
              <a:ext cx="2124844" cy="714809"/>
            </a:xfrm>
            <a:custGeom>
              <a:avLst/>
              <a:gdLst>
                <a:gd name="T0" fmla="*/ 0 w 365"/>
                <a:gd name="T1" fmla="*/ 2147483647 h 123"/>
                <a:gd name="T2" fmla="*/ 2147483647 w 365"/>
                <a:gd name="T3" fmla="*/ 2147483647 h 123"/>
                <a:gd name="T4" fmla="*/ 2147483647 w 365"/>
                <a:gd name="T5" fmla="*/ 0 h 123"/>
                <a:gd name="T6" fmla="*/ 0 w 365"/>
                <a:gd name="T7" fmla="*/ 2147483647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TextBox 21"/>
            <p:cNvSpPr txBox="1">
              <a:spLocks noChangeArrowheads="1"/>
            </p:cNvSpPr>
            <p:nvPr/>
          </p:nvSpPr>
          <p:spPr bwMode="auto">
            <a:xfrm>
              <a:off x="3159569" y="2148890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01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39" name="Freeform 8"/>
            <p:cNvSpPr>
              <a:spLocks/>
            </p:cNvSpPr>
            <p:nvPr/>
          </p:nvSpPr>
          <p:spPr bwMode="auto">
            <a:xfrm>
              <a:off x="2143399" y="2653053"/>
              <a:ext cx="2271724" cy="719706"/>
            </a:xfrm>
            <a:custGeom>
              <a:avLst/>
              <a:gdLst>
                <a:gd name="T0" fmla="*/ 0 w 390"/>
                <a:gd name="T1" fmla="*/ 2147483647 h 124"/>
                <a:gd name="T2" fmla="*/ 2147483647 w 390"/>
                <a:gd name="T3" fmla="*/ 2147483647 h 124"/>
                <a:gd name="T4" fmla="*/ 2147483647 w 390"/>
                <a:gd name="T5" fmla="*/ 2147483647 h 124"/>
                <a:gd name="T6" fmla="*/ 2147483647 w 390"/>
                <a:gd name="T7" fmla="*/ 2147483647 h 124"/>
                <a:gd name="T8" fmla="*/ 2147483647 w 390"/>
                <a:gd name="T9" fmla="*/ 0 h 124"/>
                <a:gd name="T10" fmla="*/ 2147483647 w 390"/>
                <a:gd name="T11" fmla="*/ 0 h 124"/>
                <a:gd name="T12" fmla="*/ 0 w 390"/>
                <a:gd name="T13" fmla="*/ 2147483647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TextBox 22"/>
            <p:cNvSpPr txBox="1">
              <a:spLocks noChangeArrowheads="1"/>
            </p:cNvSpPr>
            <p:nvPr/>
          </p:nvSpPr>
          <p:spPr bwMode="auto">
            <a:xfrm>
              <a:off x="3159570" y="2850464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02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41" name="Freeform 7"/>
            <p:cNvSpPr>
              <a:spLocks/>
            </p:cNvSpPr>
            <p:nvPr/>
          </p:nvSpPr>
          <p:spPr bwMode="auto">
            <a:xfrm>
              <a:off x="2202151" y="3372759"/>
              <a:ext cx="2154220" cy="714809"/>
            </a:xfrm>
            <a:custGeom>
              <a:avLst/>
              <a:gdLst>
                <a:gd name="T0" fmla="*/ 2147483647 w 370"/>
                <a:gd name="T1" fmla="*/ 2147483647 h 123"/>
                <a:gd name="T2" fmla="*/ 2147483647 w 370"/>
                <a:gd name="T3" fmla="*/ 2147483647 h 123"/>
                <a:gd name="T4" fmla="*/ 2147483647 w 370"/>
                <a:gd name="T5" fmla="*/ 0 h 123"/>
                <a:gd name="T6" fmla="*/ 0 w 370"/>
                <a:gd name="T7" fmla="*/ 0 h 123"/>
                <a:gd name="T8" fmla="*/ 2147483647 w 37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TextBox 23"/>
            <p:cNvSpPr txBox="1">
              <a:spLocks noChangeArrowheads="1"/>
            </p:cNvSpPr>
            <p:nvPr/>
          </p:nvSpPr>
          <p:spPr bwMode="auto">
            <a:xfrm>
              <a:off x="3159570" y="357934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03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43" name="Freeform 6"/>
            <p:cNvSpPr>
              <a:spLocks/>
            </p:cNvSpPr>
            <p:nvPr/>
          </p:nvSpPr>
          <p:spPr bwMode="auto">
            <a:xfrm>
              <a:off x="2581587" y="4087568"/>
              <a:ext cx="1390452" cy="714809"/>
            </a:xfrm>
            <a:custGeom>
              <a:avLst/>
              <a:gdLst>
                <a:gd name="T0" fmla="*/ 2147483647 w 239"/>
                <a:gd name="T1" fmla="*/ 2147483647 h 123"/>
                <a:gd name="T2" fmla="*/ 2147483647 w 239"/>
                <a:gd name="T3" fmla="*/ 0 h 123"/>
                <a:gd name="T4" fmla="*/ 0 w 239"/>
                <a:gd name="T5" fmla="*/ 0 h 123"/>
                <a:gd name="T6" fmla="*/ 2147483647 w 239"/>
                <a:gd name="T7" fmla="*/ 2147483647 h 123"/>
                <a:gd name="T8" fmla="*/ 2147483647 w 239"/>
                <a:gd name="T9" fmla="*/ 2147483647 h 123"/>
                <a:gd name="T10" fmla="*/ 2147483647 w 239"/>
                <a:gd name="T11" fmla="*/ 2147483647 h 123"/>
                <a:gd name="T12" fmla="*/ 2147483647 w 239"/>
                <a:gd name="T13" fmla="*/ 2147483647 h 123"/>
                <a:gd name="T14" fmla="*/ 2147483647 w 239"/>
                <a:gd name="T15" fmla="*/ 2147483647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4" name="TextBox 24"/>
            <p:cNvSpPr txBox="1">
              <a:spLocks noChangeArrowheads="1"/>
            </p:cNvSpPr>
            <p:nvPr/>
          </p:nvSpPr>
          <p:spPr bwMode="auto">
            <a:xfrm>
              <a:off x="3159570" y="428091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04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352801" y="1028700"/>
            <a:ext cx="4937522" cy="682110"/>
            <a:chOff x="4470326" y="1371178"/>
            <a:chExt cx="6583324" cy="909098"/>
          </a:xfrm>
        </p:grpSpPr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6507077" y="1410849"/>
              <a:ext cx="660396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1" name="Elbow Connector 9"/>
            <p:cNvCxnSpPr/>
            <p:nvPr/>
          </p:nvCxnSpPr>
          <p:spPr>
            <a:xfrm flipV="1">
              <a:off x="4470326" y="1745671"/>
              <a:ext cx="1724015" cy="483985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7313523" y="1706001"/>
              <a:ext cx="3130531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3523" y="1371178"/>
              <a:ext cx="3740127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545681" y="1968103"/>
            <a:ext cx="4744641" cy="682109"/>
            <a:chOff x="4726801" y="2623391"/>
            <a:chExt cx="6326849" cy="910781"/>
          </a:xfrm>
        </p:grpSpPr>
        <p:sp>
          <p:nvSpPr>
            <p:cNvPr id="38" name="Oval 30"/>
            <p:cNvSpPr>
              <a:spLocks noChangeAspect="1"/>
            </p:cNvSpPr>
            <p:nvPr/>
          </p:nvSpPr>
          <p:spPr>
            <a:xfrm>
              <a:off x="6506575" y="2706059"/>
              <a:ext cx="660469" cy="659756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4" name="Straight Connector 60"/>
            <p:cNvCxnSpPr/>
            <p:nvPr/>
          </p:nvCxnSpPr>
          <p:spPr>
            <a:xfrm>
              <a:off x="4726801" y="3024014"/>
              <a:ext cx="14685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7314695" y="2958833"/>
              <a:ext cx="3129290" cy="575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4695" y="2623391"/>
              <a:ext cx="3738955" cy="4315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352801" y="2808685"/>
            <a:ext cx="4937522" cy="830937"/>
            <a:chOff x="4470326" y="3744801"/>
            <a:chExt cx="6583324" cy="1107692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6507077" y="4000336"/>
              <a:ext cx="660396" cy="660266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3" name="Elbow Connector 64"/>
            <p:cNvCxnSpPr/>
            <p:nvPr/>
          </p:nvCxnSpPr>
          <p:spPr>
            <a:xfrm>
              <a:off x="4470326" y="3744801"/>
              <a:ext cx="1741478" cy="598366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6"/>
            <p:cNvSpPr txBox="1"/>
            <p:nvPr/>
          </p:nvSpPr>
          <p:spPr>
            <a:xfrm>
              <a:off x="7313523" y="4278093"/>
              <a:ext cx="3130531" cy="5744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3523" y="3943198"/>
              <a:ext cx="3740127" cy="430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082529" y="3333751"/>
            <a:ext cx="5207794" cy="1267897"/>
            <a:chOff x="4110292" y="4444972"/>
            <a:chExt cx="6943358" cy="1691113"/>
          </a:xfrm>
        </p:grpSpPr>
        <p:sp>
          <p:nvSpPr>
            <p:cNvPr id="40" name="Oval 42"/>
            <p:cNvSpPr>
              <a:spLocks noChangeAspect="1"/>
            </p:cNvSpPr>
            <p:nvPr/>
          </p:nvSpPr>
          <p:spPr>
            <a:xfrm>
              <a:off x="6507290" y="5296166"/>
              <a:ext cx="658777" cy="65904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4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2" name="Elbow Connector 62"/>
            <p:cNvCxnSpPr/>
            <p:nvPr/>
          </p:nvCxnSpPr>
          <p:spPr>
            <a:xfrm>
              <a:off x="4110292" y="4444972"/>
              <a:ext cx="2084277" cy="11799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6"/>
            <p:cNvSpPr txBox="1"/>
            <p:nvPr/>
          </p:nvSpPr>
          <p:spPr>
            <a:xfrm>
              <a:off x="7313699" y="5561371"/>
              <a:ext cx="3130385" cy="5747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13699" y="5224704"/>
              <a:ext cx="3739951" cy="431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5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5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51" name="等腰三角形 5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34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841773" y="1346598"/>
            <a:ext cx="7378303" cy="654844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84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0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8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99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4100" name="TextBox 13"/>
            <p:cNvSpPr txBox="1">
              <a:spLocks noChangeArrowheads="1"/>
            </p:cNvSpPr>
            <p:nvPr/>
          </p:nvSpPr>
          <p:spPr bwMode="auto">
            <a:xfrm>
              <a:off x="7815384" y="1869973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101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841773" y="2393157"/>
            <a:ext cx="7374731" cy="654844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64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0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8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79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4080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081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841772" y="3413523"/>
            <a:ext cx="7371159" cy="653653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44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0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8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59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4060" name="TextBox 13"/>
            <p:cNvSpPr txBox="1">
              <a:spLocks noChangeArrowheads="1"/>
            </p:cNvSpPr>
            <p:nvPr/>
          </p:nvSpPr>
          <p:spPr bwMode="auto">
            <a:xfrm>
              <a:off x="7806041" y="4649255"/>
              <a:ext cx="2235766" cy="246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061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36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7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7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7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73" name="等腰三角形 7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81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9"/>
          <p:cNvSpPr>
            <a:spLocks/>
          </p:cNvSpPr>
          <p:nvPr/>
        </p:nvSpPr>
        <p:spPr bwMode="auto">
          <a:xfrm>
            <a:off x="1935957" y="1303735"/>
            <a:ext cx="1441847" cy="16633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315B2F"/>
          </a:solidFill>
          <a:ln w="9525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693569" y="2613422"/>
            <a:ext cx="1440656" cy="1662113"/>
            <a:chOff x="7590842" y="3484100"/>
            <a:chExt cx="1921673" cy="2216769"/>
          </a:xfrm>
        </p:grpSpPr>
        <p:sp>
          <p:nvSpPr>
            <p:cNvPr id="5" name="AutoShape 9"/>
            <p:cNvSpPr>
              <a:spLocks/>
            </p:cNvSpPr>
            <p:nvPr/>
          </p:nvSpPr>
          <p:spPr bwMode="auto">
            <a:xfrm>
              <a:off x="7590842" y="3484100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40" name="Rectangle 74"/>
            <p:cNvSpPr>
              <a:spLocks noChangeArrowheads="1"/>
            </p:cNvSpPr>
            <p:nvPr/>
          </p:nvSpPr>
          <p:spPr bwMode="auto">
            <a:xfrm>
              <a:off x="8523565" y="46856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  <p:sp>
          <p:nvSpPr>
            <p:cNvPr id="47141" name="Freeform 75"/>
            <p:cNvSpPr>
              <a:spLocks/>
            </p:cNvSpPr>
            <p:nvPr/>
          </p:nvSpPr>
          <p:spPr bwMode="auto">
            <a:xfrm>
              <a:off x="8295153" y="4306089"/>
              <a:ext cx="460340" cy="161646"/>
            </a:xfrm>
            <a:custGeom>
              <a:avLst/>
              <a:gdLst>
                <a:gd name="T0" fmla="*/ 2147483647 w 231"/>
                <a:gd name="T1" fmla="*/ 2147483647 h 81"/>
                <a:gd name="T2" fmla="*/ 2147483647 w 231"/>
                <a:gd name="T3" fmla="*/ 2147483647 h 81"/>
                <a:gd name="T4" fmla="*/ 2147483647 w 231"/>
                <a:gd name="T5" fmla="*/ 2147483647 h 81"/>
                <a:gd name="T6" fmla="*/ 2147483647 w 231"/>
                <a:gd name="T7" fmla="*/ 2147483647 h 81"/>
                <a:gd name="T8" fmla="*/ 0 w 231"/>
                <a:gd name="T9" fmla="*/ 2147483647 h 81"/>
                <a:gd name="T10" fmla="*/ 0 w 231"/>
                <a:gd name="T11" fmla="*/ 2147483647 h 81"/>
                <a:gd name="T12" fmla="*/ 2147483647 w 231"/>
                <a:gd name="T13" fmla="*/ 2147483647 h 81"/>
                <a:gd name="T14" fmla="*/ 2147483647 w 231"/>
                <a:gd name="T15" fmla="*/ 2147483647 h 81"/>
                <a:gd name="T16" fmla="*/ 2147483647 w 231"/>
                <a:gd name="T17" fmla="*/ 2147483647 h 81"/>
                <a:gd name="T18" fmla="*/ 2147483647 w 231"/>
                <a:gd name="T19" fmla="*/ 2147483647 h 81"/>
                <a:gd name="T20" fmla="*/ 2147483647 w 231"/>
                <a:gd name="T21" fmla="*/ 2147483647 h 81"/>
                <a:gd name="T22" fmla="*/ 2147483647 w 231"/>
                <a:gd name="T23" fmla="*/ 2147483647 h 81"/>
                <a:gd name="T24" fmla="*/ 2147483647 w 231"/>
                <a:gd name="T25" fmla="*/ 2147483647 h 81"/>
                <a:gd name="T26" fmla="*/ 2147483647 w 231"/>
                <a:gd name="T27" fmla="*/ 2147483647 h 81"/>
                <a:gd name="T28" fmla="*/ 2147483647 w 231"/>
                <a:gd name="T29" fmla="*/ 2147483647 h 81"/>
                <a:gd name="T30" fmla="*/ 2147483647 w 231"/>
                <a:gd name="T31" fmla="*/ 0 h 81"/>
                <a:gd name="T32" fmla="*/ 2147483647 w 231"/>
                <a:gd name="T33" fmla="*/ 0 h 81"/>
                <a:gd name="T34" fmla="*/ 2147483647 w 231"/>
                <a:gd name="T35" fmla="*/ 2147483647 h 81"/>
                <a:gd name="T36" fmla="*/ 2147483647 w 231"/>
                <a:gd name="T37" fmla="*/ 2147483647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Freeform 76"/>
            <p:cNvSpPr>
              <a:spLocks/>
            </p:cNvSpPr>
            <p:nvPr/>
          </p:nvSpPr>
          <p:spPr bwMode="auto">
            <a:xfrm>
              <a:off x="8347863" y="4499360"/>
              <a:ext cx="460340" cy="158133"/>
            </a:xfrm>
            <a:custGeom>
              <a:avLst/>
              <a:gdLst>
                <a:gd name="T0" fmla="*/ 2147483647 w 231"/>
                <a:gd name="T1" fmla="*/ 2147483647 h 80"/>
                <a:gd name="T2" fmla="*/ 2147483647 w 231"/>
                <a:gd name="T3" fmla="*/ 2147483647 h 80"/>
                <a:gd name="T4" fmla="*/ 0 w 231"/>
                <a:gd name="T5" fmla="*/ 2147483647 h 80"/>
                <a:gd name="T6" fmla="*/ 0 w 231"/>
                <a:gd name="T7" fmla="*/ 2147483647 h 80"/>
                <a:gd name="T8" fmla="*/ 2147483647 w 231"/>
                <a:gd name="T9" fmla="*/ 2147483647 h 80"/>
                <a:gd name="T10" fmla="*/ 2147483647 w 231"/>
                <a:gd name="T11" fmla="*/ 2147483647 h 80"/>
                <a:gd name="T12" fmla="*/ 2147483647 w 231"/>
                <a:gd name="T13" fmla="*/ 2147483647 h 80"/>
                <a:gd name="T14" fmla="*/ 2147483647 w 231"/>
                <a:gd name="T15" fmla="*/ 2147483647 h 80"/>
                <a:gd name="T16" fmla="*/ 2147483647 w 231"/>
                <a:gd name="T17" fmla="*/ 2147483647 h 80"/>
                <a:gd name="T18" fmla="*/ 2147483647 w 231"/>
                <a:gd name="T19" fmla="*/ 2147483647 h 80"/>
                <a:gd name="T20" fmla="*/ 2147483647 w 231"/>
                <a:gd name="T21" fmla="*/ 2147483647 h 80"/>
                <a:gd name="T22" fmla="*/ 2147483647 w 231"/>
                <a:gd name="T23" fmla="*/ 2147483647 h 80"/>
                <a:gd name="T24" fmla="*/ 2147483647 w 231"/>
                <a:gd name="T25" fmla="*/ 2147483647 h 80"/>
                <a:gd name="T26" fmla="*/ 2147483647 w 231"/>
                <a:gd name="T27" fmla="*/ 2147483647 h 80"/>
                <a:gd name="T28" fmla="*/ 2147483647 w 231"/>
                <a:gd name="T29" fmla="*/ 2147483647 h 80"/>
                <a:gd name="T30" fmla="*/ 2147483647 w 231"/>
                <a:gd name="T31" fmla="*/ 2147483647 h 80"/>
                <a:gd name="T32" fmla="*/ 2147483647 w 231"/>
                <a:gd name="T33" fmla="*/ 0 h 80"/>
                <a:gd name="T34" fmla="*/ 2147483647 w 231"/>
                <a:gd name="T35" fmla="*/ 0 h 80"/>
                <a:gd name="T36" fmla="*/ 2147483647 w 231"/>
                <a:gd name="T37" fmla="*/ 2147483647 h 80"/>
                <a:gd name="T38" fmla="*/ 2147483647 w 231"/>
                <a:gd name="T39" fmla="*/ 2147483647 h 80"/>
                <a:gd name="T40" fmla="*/ 2147483647 w 231"/>
                <a:gd name="T41" fmla="*/ 2147483647 h 8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964907" y="1298972"/>
            <a:ext cx="1440656" cy="1662113"/>
            <a:chOff x="6619576" y="1731775"/>
            <a:chExt cx="1921673" cy="2216769"/>
          </a:xfrm>
        </p:grpSpPr>
        <p:sp>
          <p:nvSpPr>
            <p:cNvPr id="2" name="AutoShape 9"/>
            <p:cNvSpPr>
              <a:spLocks/>
            </p:cNvSpPr>
            <p:nvPr/>
          </p:nvSpPr>
          <p:spPr bwMode="auto">
            <a:xfrm>
              <a:off x="6619576" y="1731775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7" name="Freeform 77"/>
            <p:cNvSpPr>
              <a:spLocks/>
            </p:cNvSpPr>
            <p:nvPr/>
          </p:nvSpPr>
          <p:spPr bwMode="auto">
            <a:xfrm>
              <a:off x="7490117" y="2517392"/>
              <a:ext cx="393572" cy="330320"/>
            </a:xfrm>
            <a:custGeom>
              <a:avLst/>
              <a:gdLst>
                <a:gd name="T0" fmla="*/ 2147483647 w 196"/>
                <a:gd name="T1" fmla="*/ 2147483647 h 167"/>
                <a:gd name="T2" fmla="*/ 2147483647 w 196"/>
                <a:gd name="T3" fmla="*/ 2147483647 h 167"/>
                <a:gd name="T4" fmla="*/ 2147483647 w 196"/>
                <a:gd name="T5" fmla="*/ 2147483647 h 167"/>
                <a:gd name="T6" fmla="*/ 0 w 196"/>
                <a:gd name="T7" fmla="*/ 2147483647 h 167"/>
                <a:gd name="T8" fmla="*/ 0 w 196"/>
                <a:gd name="T9" fmla="*/ 2147483647 h 167"/>
                <a:gd name="T10" fmla="*/ 2147483647 w 196"/>
                <a:gd name="T11" fmla="*/ 2147483647 h 167"/>
                <a:gd name="T12" fmla="*/ 2147483647 w 196"/>
                <a:gd name="T13" fmla="*/ 2147483647 h 167"/>
                <a:gd name="T14" fmla="*/ 2147483647 w 196"/>
                <a:gd name="T15" fmla="*/ 2147483647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Rectangle 78"/>
            <p:cNvSpPr>
              <a:spLocks noChangeArrowheads="1"/>
            </p:cNvSpPr>
            <p:nvPr/>
          </p:nvSpPr>
          <p:spPr bwMode="auto">
            <a:xfrm>
              <a:off x="7450082" y="2489348"/>
              <a:ext cx="63822" cy="738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47109" name="Freeform 112"/>
          <p:cNvSpPr>
            <a:spLocks noEditPoints="1"/>
          </p:cNvSpPr>
          <p:nvPr/>
        </p:nvSpPr>
        <p:spPr bwMode="auto">
          <a:xfrm>
            <a:off x="2421731" y="1883569"/>
            <a:ext cx="429816" cy="432197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709863" y="2613422"/>
            <a:ext cx="1440656" cy="1662113"/>
            <a:chOff x="3612970" y="3484101"/>
            <a:chExt cx="1921673" cy="2216769"/>
          </a:xfrm>
        </p:grpSpPr>
        <p:sp>
          <p:nvSpPr>
            <p:cNvPr id="4" name="AutoShape 9"/>
            <p:cNvSpPr>
              <a:spLocks/>
            </p:cNvSpPr>
            <p:nvPr/>
          </p:nvSpPr>
          <p:spPr bwMode="auto">
            <a:xfrm>
              <a:off x="3612970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3" name="Freeform 368"/>
            <p:cNvSpPr>
              <a:spLocks/>
            </p:cNvSpPr>
            <p:nvPr/>
          </p:nvSpPr>
          <p:spPr bwMode="auto">
            <a:xfrm>
              <a:off x="4345395" y="4717101"/>
              <a:ext cx="182730" cy="207329"/>
            </a:xfrm>
            <a:custGeom>
              <a:avLst/>
              <a:gdLst>
                <a:gd name="T0" fmla="*/ 0 w 92"/>
                <a:gd name="T1" fmla="*/ 0 h 104"/>
                <a:gd name="T2" fmla="*/ 2147483647 w 92"/>
                <a:gd name="T3" fmla="*/ 2147483647 h 104"/>
                <a:gd name="T4" fmla="*/ 2147483647 w 92"/>
                <a:gd name="T5" fmla="*/ 2147483647 h 104"/>
                <a:gd name="T6" fmla="*/ 2147483647 w 92"/>
                <a:gd name="T7" fmla="*/ 2147483647 h 104"/>
                <a:gd name="T8" fmla="*/ 2147483647 w 92"/>
                <a:gd name="T9" fmla="*/ 2147483647 h 104"/>
                <a:gd name="T10" fmla="*/ 2147483647 w 92"/>
                <a:gd name="T11" fmla="*/ 2147483647 h 104"/>
                <a:gd name="T12" fmla="*/ 2147483647 w 92"/>
                <a:gd name="T13" fmla="*/ 2147483647 h 104"/>
                <a:gd name="T14" fmla="*/ 2147483647 w 92"/>
                <a:gd name="T15" fmla="*/ 2147483647 h 104"/>
                <a:gd name="T16" fmla="*/ 2147483647 w 92"/>
                <a:gd name="T17" fmla="*/ 2147483647 h 104"/>
                <a:gd name="T18" fmla="*/ 0 w 92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4" name="Freeform 369"/>
            <p:cNvSpPr>
              <a:spLocks/>
            </p:cNvSpPr>
            <p:nvPr/>
          </p:nvSpPr>
          <p:spPr bwMode="auto">
            <a:xfrm>
              <a:off x="4436760" y="4351641"/>
              <a:ext cx="397088" cy="435740"/>
            </a:xfrm>
            <a:custGeom>
              <a:avLst/>
              <a:gdLst>
                <a:gd name="T0" fmla="*/ 0 w 198"/>
                <a:gd name="T1" fmla="*/ 2147483647 h 219"/>
                <a:gd name="T2" fmla="*/ 2147483647 w 198"/>
                <a:gd name="T3" fmla="*/ 2147483647 h 219"/>
                <a:gd name="T4" fmla="*/ 2147483647 w 198"/>
                <a:gd name="T5" fmla="*/ 0 h 219"/>
                <a:gd name="T6" fmla="*/ 0 w 198"/>
                <a:gd name="T7" fmla="*/ 2147483647 h 219"/>
                <a:gd name="T8" fmla="*/ 0 w 198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5" name="Freeform 370"/>
            <p:cNvSpPr>
              <a:spLocks/>
            </p:cNvSpPr>
            <p:nvPr/>
          </p:nvSpPr>
          <p:spPr bwMode="auto">
            <a:xfrm>
              <a:off x="4257545" y="4471118"/>
              <a:ext cx="115965" cy="196786"/>
            </a:xfrm>
            <a:custGeom>
              <a:avLst/>
              <a:gdLst>
                <a:gd name="T0" fmla="*/ 2147483647 w 57"/>
                <a:gd name="T1" fmla="*/ 2147483647 h 98"/>
                <a:gd name="T2" fmla="*/ 2147483647 w 57"/>
                <a:gd name="T3" fmla="*/ 0 h 98"/>
                <a:gd name="T4" fmla="*/ 0 w 57"/>
                <a:gd name="T5" fmla="*/ 2147483647 h 98"/>
                <a:gd name="T6" fmla="*/ 2147483647 w 57"/>
                <a:gd name="T7" fmla="*/ 2147483647 h 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045369" y="2613422"/>
            <a:ext cx="1753791" cy="1662113"/>
            <a:chOff x="1394368" y="3484101"/>
            <a:chExt cx="2338080" cy="2216769"/>
          </a:xfrm>
        </p:grpSpPr>
        <p:sp>
          <p:nvSpPr>
            <p:cNvPr id="6" name="AutoShape 9"/>
            <p:cNvSpPr>
              <a:spLocks/>
            </p:cNvSpPr>
            <p:nvPr/>
          </p:nvSpPr>
          <p:spPr bwMode="auto">
            <a:xfrm>
              <a:off x="1624526" y="3484101"/>
              <a:ext cx="1920622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0" name="TextBox 13"/>
            <p:cNvSpPr txBox="1">
              <a:spLocks noChangeArrowheads="1"/>
            </p:cNvSpPr>
            <p:nvPr/>
          </p:nvSpPr>
          <p:spPr bwMode="auto">
            <a:xfrm>
              <a:off x="1394368" y="4154583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31" name="TextBox 13"/>
            <p:cNvSpPr txBox="1">
              <a:spLocks noChangeArrowheads="1"/>
            </p:cNvSpPr>
            <p:nvPr/>
          </p:nvSpPr>
          <p:spPr bwMode="auto">
            <a:xfrm>
              <a:off x="1861288" y="4572011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296842" y="1304925"/>
            <a:ext cx="1753790" cy="1662113"/>
            <a:chOff x="4395334" y="1739944"/>
            <a:chExt cx="2338080" cy="2216769"/>
          </a:xfrm>
        </p:grpSpPr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4593745" y="1739944"/>
              <a:ext cx="1922211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7" name="TextBox 13"/>
            <p:cNvSpPr txBox="1">
              <a:spLocks noChangeArrowheads="1"/>
            </p:cNvSpPr>
            <p:nvPr/>
          </p:nvSpPr>
          <p:spPr bwMode="auto">
            <a:xfrm>
              <a:off x="4395334" y="240045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8" name="TextBox 13"/>
            <p:cNvSpPr txBox="1">
              <a:spLocks noChangeArrowheads="1"/>
            </p:cNvSpPr>
            <p:nvPr/>
          </p:nvSpPr>
          <p:spPr bwMode="auto">
            <a:xfrm>
              <a:off x="4740769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024313" y="2613422"/>
            <a:ext cx="1752600" cy="1662113"/>
            <a:chOff x="5365141" y="3484101"/>
            <a:chExt cx="2338080" cy="2216769"/>
          </a:xfrm>
        </p:grpSpPr>
        <p:sp>
          <p:nvSpPr>
            <p:cNvPr id="7" name="AutoShape 9"/>
            <p:cNvSpPr>
              <a:spLocks/>
            </p:cNvSpPr>
            <p:nvPr/>
          </p:nvSpPr>
          <p:spPr bwMode="auto">
            <a:xfrm>
              <a:off x="5601809" y="3484101"/>
              <a:ext cx="1921927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4" name="TextBox 13"/>
            <p:cNvSpPr txBox="1">
              <a:spLocks noChangeArrowheads="1"/>
            </p:cNvSpPr>
            <p:nvPr/>
          </p:nvSpPr>
          <p:spPr bwMode="auto">
            <a:xfrm>
              <a:off x="5365141" y="4160115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5" name="TextBox 13"/>
            <p:cNvSpPr txBox="1">
              <a:spLocks noChangeArrowheads="1"/>
            </p:cNvSpPr>
            <p:nvPr/>
          </p:nvSpPr>
          <p:spPr bwMode="auto">
            <a:xfrm>
              <a:off x="5832061" y="457754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6221017" y="1304925"/>
            <a:ext cx="1753790" cy="1662113"/>
            <a:chOff x="8295153" y="1739944"/>
            <a:chExt cx="2338080" cy="2216769"/>
          </a:xfrm>
        </p:grpSpPr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8579278" y="1739944"/>
              <a:ext cx="192062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1" name="TextBox 13"/>
            <p:cNvSpPr txBox="1">
              <a:spLocks noChangeArrowheads="1"/>
            </p:cNvSpPr>
            <p:nvPr/>
          </p:nvSpPr>
          <p:spPr bwMode="auto">
            <a:xfrm>
              <a:off x="8295153" y="242722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2" name="TextBox 13"/>
            <p:cNvSpPr txBox="1">
              <a:spLocks noChangeArrowheads="1"/>
            </p:cNvSpPr>
            <p:nvPr/>
          </p:nvSpPr>
          <p:spPr bwMode="auto">
            <a:xfrm>
              <a:off x="8746077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0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34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772" y="2872979"/>
            <a:ext cx="1475184" cy="1190833"/>
            <a:chOff x="2138622" y="3830000"/>
            <a:chExt cx="1966954" cy="1587841"/>
          </a:xfrm>
        </p:grpSpPr>
        <p:sp>
          <p:nvSpPr>
            <p:cNvPr id="43" name="矩形 42"/>
            <p:cNvSpPr/>
            <p:nvPr/>
          </p:nvSpPr>
          <p:spPr>
            <a:xfrm>
              <a:off x="2160847" y="3830000"/>
              <a:ext cx="1944729" cy="79219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2138622" y="4776188"/>
              <a:ext cx="1952667" cy="30798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2143383" y="5192129"/>
              <a:ext cx="1947906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405328" y="4114173"/>
              <a:ext cx="1373216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033713" y="2494360"/>
            <a:ext cx="1493044" cy="1569452"/>
            <a:chOff x="4044941" y="3325944"/>
            <a:chExt cx="1990892" cy="2091893"/>
          </a:xfrm>
        </p:grpSpPr>
        <p:sp>
          <p:nvSpPr>
            <p:cNvPr id="44" name="矩形 43"/>
            <p:cNvSpPr/>
            <p:nvPr/>
          </p:nvSpPr>
          <p:spPr>
            <a:xfrm>
              <a:off x="4090983" y="3325944"/>
              <a:ext cx="1944850" cy="129178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4044941" y="4776427"/>
              <a:ext cx="1952789" cy="3078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4049704" y="5192211"/>
              <a:ext cx="1948024" cy="22562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62468" y="3881381"/>
              <a:ext cx="1371715" cy="24597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513660" y="2116931"/>
            <a:ext cx="1471613" cy="1946881"/>
            <a:chOff x="6017513" y="2821889"/>
            <a:chExt cx="1962536" cy="2595952"/>
          </a:xfrm>
        </p:grpSpPr>
        <p:sp>
          <p:nvSpPr>
            <p:cNvPr id="45" name="矩形 44"/>
            <p:cNvSpPr/>
            <p:nvPr/>
          </p:nvSpPr>
          <p:spPr>
            <a:xfrm>
              <a:off x="6036567" y="2821889"/>
              <a:ext cx="1943482" cy="17907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6017513" y="4776186"/>
              <a:ext cx="1953009" cy="30798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022277" y="5192129"/>
              <a:ext cx="1948247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04907" y="3585510"/>
              <a:ext cx="1373458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985273" y="1522810"/>
            <a:ext cx="1478756" cy="2541002"/>
            <a:chOff x="7980049" y="2029800"/>
            <a:chExt cx="1972265" cy="3388041"/>
          </a:xfrm>
        </p:grpSpPr>
        <p:sp>
          <p:nvSpPr>
            <p:cNvPr id="46" name="矩形 45"/>
            <p:cNvSpPr/>
            <p:nvPr/>
          </p:nvSpPr>
          <p:spPr>
            <a:xfrm>
              <a:off x="7980049" y="2029800"/>
              <a:ext cx="1943681" cy="2592416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7999105" y="4776206"/>
              <a:ext cx="1953209" cy="307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003868" y="5192136"/>
              <a:ext cx="1948446" cy="2257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61120" y="3268064"/>
              <a:ext cx="1373599" cy="2460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80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14401" y="1095375"/>
            <a:ext cx="2336006" cy="1685925"/>
            <a:chOff x="1219198" y="1460500"/>
            <a:chExt cx="3114752" cy="2247971"/>
          </a:xfrm>
        </p:grpSpPr>
        <p:pic>
          <p:nvPicPr>
            <p:cNvPr id="49175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756" b="6126"/>
            <a:stretch>
              <a:fillRect/>
            </a:stretch>
          </p:blipFill>
          <p:spPr bwMode="auto">
            <a:xfrm>
              <a:off x="1219198" y="1460500"/>
              <a:ext cx="3114752" cy="1878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4"/>
            <p:cNvSpPr/>
            <p:nvPr/>
          </p:nvSpPr>
          <p:spPr>
            <a:xfrm>
              <a:off x="1219198" y="3338572"/>
              <a:ext cx="3114752" cy="369899"/>
            </a:xfrm>
            <a:prstGeom prst="rect">
              <a:avLst/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8" y="1460500"/>
              <a:ext cx="3114752" cy="190664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403998" y="1095375"/>
            <a:ext cx="2336006" cy="1685925"/>
            <a:chOff x="4538624" y="1460501"/>
            <a:chExt cx="3114751" cy="2247970"/>
          </a:xfrm>
        </p:grpSpPr>
        <p:sp>
          <p:nvSpPr>
            <p:cNvPr id="9" name="Rectangle 7"/>
            <p:cNvSpPr/>
            <p:nvPr/>
          </p:nvSpPr>
          <p:spPr>
            <a:xfrm>
              <a:off x="4538624" y="3338572"/>
              <a:ext cx="3114751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8624" y="1460501"/>
              <a:ext cx="3114751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893594" y="1095375"/>
            <a:ext cx="2336006" cy="1685925"/>
            <a:chOff x="7858047" y="1460501"/>
            <a:chExt cx="3114753" cy="2247970"/>
          </a:xfrm>
        </p:grpSpPr>
        <p:sp>
          <p:nvSpPr>
            <p:cNvPr id="10" name="Rectangle 10"/>
            <p:cNvSpPr/>
            <p:nvPr/>
          </p:nvSpPr>
          <p:spPr>
            <a:xfrm>
              <a:off x="7858047" y="3338572"/>
              <a:ext cx="3114753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58047" y="1460501"/>
              <a:ext cx="3114753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14401" y="2915841"/>
            <a:ext cx="2336006" cy="1701403"/>
            <a:chOff x="1219198" y="3888199"/>
            <a:chExt cx="3114753" cy="2268125"/>
          </a:xfrm>
        </p:grpSpPr>
        <p:sp>
          <p:nvSpPr>
            <p:cNvPr id="13" name="Rectangle 19"/>
            <p:cNvSpPr/>
            <p:nvPr/>
          </p:nvSpPr>
          <p:spPr>
            <a:xfrm>
              <a:off x="1219198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8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403998" y="2915841"/>
            <a:ext cx="2336006" cy="1701403"/>
            <a:chOff x="4538624" y="3888199"/>
            <a:chExt cx="3114751" cy="2268125"/>
          </a:xfrm>
        </p:grpSpPr>
        <p:sp>
          <p:nvSpPr>
            <p:cNvPr id="12" name="Rectangle 16"/>
            <p:cNvSpPr/>
            <p:nvPr/>
          </p:nvSpPr>
          <p:spPr>
            <a:xfrm>
              <a:off x="4538624" y="5796027"/>
              <a:ext cx="3114751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8624" y="3888199"/>
              <a:ext cx="3114751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893594" y="2915841"/>
            <a:ext cx="2336006" cy="1701403"/>
            <a:chOff x="7858047" y="3888199"/>
            <a:chExt cx="3114753" cy="2268125"/>
          </a:xfrm>
        </p:grpSpPr>
        <p:sp>
          <p:nvSpPr>
            <p:cNvPr id="11" name="Rectangle 13"/>
            <p:cNvSpPr/>
            <p:nvPr/>
          </p:nvSpPr>
          <p:spPr>
            <a:xfrm>
              <a:off x="7858047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58047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9" name="等腰三角形 2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15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91208" y="1730587"/>
            <a:ext cx="1314784" cy="1705259"/>
            <a:chOff x="1591208" y="1730587"/>
            <a:chExt cx="1314784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1208" y="1866186"/>
              <a:ext cx="131478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01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645638" y="1730587"/>
              <a:ext cx="12163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ONE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23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112544" y="1477566"/>
            <a:ext cx="1376363" cy="1776413"/>
            <a:chOff x="6816180" y="1969980"/>
            <a:chExt cx="1835901" cy="2368769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403872" y="2189560"/>
            <a:ext cx="1376363" cy="1776413"/>
            <a:chOff x="3204743" y="2919152"/>
            <a:chExt cx="1835901" cy="236877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951560" y="1296591"/>
            <a:ext cx="2920603" cy="3161109"/>
            <a:chOff x="3935356" y="1728523"/>
            <a:chExt cx="3894525" cy="4215078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70310" y="2497931"/>
            <a:ext cx="1849040" cy="1404312"/>
            <a:chOff x="761030" y="3331336"/>
            <a:chExt cx="2464775" cy="1871082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647906" cy="96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50192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50193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676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759178" y="1625204"/>
            <a:ext cx="1765697" cy="1360259"/>
            <a:chOff x="9011985" y="2166722"/>
            <a:chExt cx="2355099" cy="1813853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648900" cy="9644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50189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50190" name="TextBox 13"/>
            <p:cNvSpPr txBox="1">
              <a:spLocks noChangeArrowheads="1"/>
            </p:cNvSpPr>
            <p:nvPr/>
          </p:nvSpPr>
          <p:spPr bwMode="auto">
            <a:xfrm>
              <a:off x="9033084" y="2555926"/>
              <a:ext cx="2334000" cy="677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15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50069" y="2993232"/>
            <a:ext cx="2193131" cy="1303735"/>
            <a:chOff x="733193" y="3991305"/>
            <a:chExt cx="2924673" cy="1738698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733193" y="3991305"/>
              <a:ext cx="292467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119022" y="3991305"/>
              <a:ext cx="2308618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25433" y="4750298"/>
              <a:ext cx="1924379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92236" y="4316814"/>
              <a:ext cx="1071416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B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077766" y="2993232"/>
            <a:ext cx="2194322" cy="1303735"/>
            <a:chOff x="4103199" y="3991305"/>
            <a:chExt cx="2926253" cy="1738698"/>
          </a:xfrm>
        </p:grpSpPr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4103199" y="3991305"/>
              <a:ext cx="292625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4325486" y="3991305"/>
              <a:ext cx="2308612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38277" y="4807462"/>
              <a:ext cx="1924373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721" y="4348572"/>
              <a:ext cx="1069277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74494" y="1902618"/>
            <a:ext cx="3058716" cy="1965276"/>
            <a:chOff x="7299429" y="2536999"/>
            <a:chExt cx="4078423" cy="2620129"/>
          </a:xfrm>
        </p:grpSpPr>
        <p:sp>
          <p:nvSpPr>
            <p:cNvPr id="51211" name="文本框 53"/>
            <p:cNvSpPr txBox="1">
              <a:spLocks noChangeArrowheads="1"/>
            </p:cNvSpPr>
            <p:nvPr/>
          </p:nvSpPr>
          <p:spPr bwMode="auto">
            <a:xfrm>
              <a:off x="7299429" y="2536999"/>
              <a:ext cx="3739710" cy="430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12129" y="2991006"/>
              <a:ext cx="4065723" cy="2166122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2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5216" y="1326357"/>
            <a:ext cx="2365772" cy="1878806"/>
            <a:chOff x="2299755" y="1767795"/>
            <a:chExt cx="3155238" cy="2506188"/>
          </a:xfrm>
        </p:grpSpPr>
        <p:sp>
          <p:nvSpPr>
            <p:cNvPr id="44" name="Oval 21"/>
            <p:cNvSpPr>
              <a:spLocks noChangeArrowheads="1"/>
            </p:cNvSpPr>
            <p:nvPr/>
          </p:nvSpPr>
          <p:spPr bwMode="auto">
            <a:xfrm>
              <a:off x="2418850" y="1767795"/>
              <a:ext cx="2923400" cy="174067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3821002" y="2511075"/>
              <a:ext cx="1633991" cy="1762908"/>
            </a:xfrm>
            <a:custGeom>
              <a:avLst/>
              <a:gdLst>
                <a:gd name="connsiteX0" fmla="*/ 515938 w 1643063"/>
                <a:gd name="connsiteY0" fmla="*/ 0 h 1771650"/>
                <a:gd name="connsiteX1" fmla="*/ 1396892 w 1643063"/>
                <a:gd name="connsiteY1" fmla="*/ 1393578 h 1771650"/>
                <a:gd name="connsiteX2" fmla="*/ 1546225 w 1643063"/>
                <a:gd name="connsiteY2" fmla="*/ 1143000 h 1771650"/>
                <a:gd name="connsiteX3" fmla="*/ 1643063 w 1643063"/>
                <a:gd name="connsiteY3" fmla="*/ 1771650 h 1771650"/>
                <a:gd name="connsiteX4" fmla="*/ 1030288 w 1643063"/>
                <a:gd name="connsiteY4" fmla="*/ 1606550 h 1771650"/>
                <a:gd name="connsiteX5" fmla="*/ 1292341 w 1643063"/>
                <a:gd name="connsiteY5" fmla="*/ 1487550 h 1771650"/>
                <a:gd name="connsiteX6" fmla="*/ 0 w 1643063"/>
                <a:gd name="connsiteY6" fmla="*/ 4635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3063" h="1771650">
                  <a:moveTo>
                    <a:pt x="515938" y="0"/>
                  </a:moveTo>
                  <a:lnTo>
                    <a:pt x="1396892" y="1393578"/>
                  </a:lnTo>
                  <a:lnTo>
                    <a:pt x="1546225" y="1143000"/>
                  </a:lnTo>
                  <a:lnTo>
                    <a:pt x="1643063" y="1771650"/>
                  </a:lnTo>
                  <a:lnTo>
                    <a:pt x="1030288" y="1606550"/>
                  </a:lnTo>
                  <a:lnTo>
                    <a:pt x="1292341" y="1487550"/>
                  </a:lnTo>
                  <a:lnTo>
                    <a:pt x="0" y="463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2299755" y="2511075"/>
              <a:ext cx="1640342" cy="1762908"/>
            </a:xfrm>
            <a:custGeom>
              <a:avLst/>
              <a:gdLst>
                <a:gd name="connsiteX0" fmla="*/ 1127126 w 1649413"/>
                <a:gd name="connsiteY0" fmla="*/ 0 h 1771650"/>
                <a:gd name="connsiteX1" fmla="*/ 1649413 w 1649413"/>
                <a:gd name="connsiteY1" fmla="*/ 463550 h 1771650"/>
                <a:gd name="connsiteX2" fmla="*/ 351553 w 1649413"/>
                <a:gd name="connsiteY2" fmla="*/ 1487910 h 1771650"/>
                <a:gd name="connsiteX3" fmla="*/ 619125 w 1649413"/>
                <a:gd name="connsiteY3" fmla="*/ 1606550 h 1771650"/>
                <a:gd name="connsiteX4" fmla="*/ 0 w 1649413"/>
                <a:gd name="connsiteY4" fmla="*/ 1771650 h 1771650"/>
                <a:gd name="connsiteX5" fmla="*/ 103188 w 1649413"/>
                <a:gd name="connsiteY5" fmla="*/ 1143000 h 1771650"/>
                <a:gd name="connsiteX6" fmla="*/ 246184 w 1649413"/>
                <a:gd name="connsiteY6" fmla="*/ 1393559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9413" h="1771650">
                  <a:moveTo>
                    <a:pt x="1127126" y="0"/>
                  </a:moveTo>
                  <a:lnTo>
                    <a:pt x="1649413" y="463550"/>
                  </a:lnTo>
                  <a:lnTo>
                    <a:pt x="351553" y="1487910"/>
                  </a:lnTo>
                  <a:lnTo>
                    <a:pt x="619125" y="1606550"/>
                  </a:lnTo>
                  <a:lnTo>
                    <a:pt x="0" y="1771650"/>
                  </a:lnTo>
                  <a:lnTo>
                    <a:pt x="103188" y="1143000"/>
                  </a:lnTo>
                  <a:lnTo>
                    <a:pt x="246184" y="1393559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2723735" y="1767795"/>
              <a:ext cx="2307279" cy="13150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14288" y="2449136"/>
              <a:ext cx="1926173" cy="348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27193" y="2025084"/>
              <a:ext cx="951807" cy="4310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3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07654"/>
            <a:ext cx="7156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7200" b="1" dirty="0" smtClean="0">
                <a:solidFill>
                  <a:srgbClr val="4B8E37"/>
                </a:solidFill>
                <a:latin typeface="微软雅黑" pitchFamily="34" charset="-122"/>
              </a:rPr>
              <a:t>THANKS</a:t>
            </a:r>
            <a:endParaRPr lang="zh-CN" altLang="en-US" sz="7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猪八戒素材网店\尾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17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10817" y="1222773"/>
            <a:ext cx="4011215" cy="3231356"/>
            <a:chOff x="1080382" y="1630359"/>
            <a:chExt cx="5348726" cy="4307842"/>
          </a:xfrm>
        </p:grpSpPr>
        <p:grpSp>
          <p:nvGrpSpPr>
            <p:cNvPr id="17429" name="组合 24"/>
            <p:cNvGrpSpPr>
              <a:grpSpLocks/>
            </p:cNvGrpSpPr>
            <p:nvPr/>
          </p:nvGrpSpPr>
          <p:grpSpPr bwMode="auto">
            <a:xfrm>
              <a:off x="1080382" y="1630359"/>
              <a:ext cx="5348726" cy="4307842"/>
              <a:chOff x="3506082" y="1630359"/>
              <a:chExt cx="5348726" cy="4307842"/>
            </a:xfrm>
          </p:grpSpPr>
          <p:sp>
            <p:nvSpPr>
              <p:cNvPr id="3" name="Freeform 5@|5FFC:3484194|FBC:16777215|LFC:0|LBC:16777215"/>
              <p:cNvSpPr>
                <a:spLocks/>
              </p:cNvSpPr>
              <p:nvPr/>
            </p:nvSpPr>
            <p:spPr bwMode="auto">
              <a:xfrm>
                <a:off x="3506082" y="1630359"/>
                <a:ext cx="5348726" cy="3233262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432" name="Freeform 6@|5FFC:1117452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7@|5FFC:16777215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9@|5FFC:1579032|FBC:16777215|LFC:0|LBC:16777215"/>
              <p:cNvSpPr>
                <a:spLocks/>
              </p:cNvSpPr>
              <p:nvPr/>
            </p:nvSpPr>
            <p:spPr bwMode="auto">
              <a:xfrm>
                <a:off x="5270854" y="5864865"/>
                <a:ext cx="1800257" cy="73336"/>
              </a:xfrm>
              <a:custGeom>
                <a:avLst/>
                <a:gdLst>
                  <a:gd name="T0" fmla="*/ 2147483647 w 854"/>
                  <a:gd name="T1" fmla="*/ 2147483647 h 35"/>
                  <a:gd name="T2" fmla="*/ 2147483647 w 854"/>
                  <a:gd name="T3" fmla="*/ 2147483647 h 35"/>
                  <a:gd name="T4" fmla="*/ 2147483647 w 854"/>
                  <a:gd name="T5" fmla="*/ 0 h 35"/>
                  <a:gd name="T6" fmla="*/ 2147483647 w 854"/>
                  <a:gd name="T7" fmla="*/ 2147483647 h 35"/>
                  <a:gd name="T8" fmla="*/ 2147483647 w 854"/>
                  <a:gd name="T9" fmla="*/ 0 h 35"/>
                  <a:gd name="T10" fmla="*/ 2147483647 w 854"/>
                  <a:gd name="T11" fmla="*/ 2147483647 h 35"/>
                  <a:gd name="T12" fmla="*/ 2147483647 w 854"/>
                  <a:gd name="T13" fmla="*/ 2147483647 h 35"/>
                  <a:gd name="T14" fmla="*/ 2147483647 w 854"/>
                  <a:gd name="T15" fmla="*/ 2147483647 h 35"/>
                  <a:gd name="T16" fmla="*/ 2147483647 w 854"/>
                  <a:gd name="T17" fmla="*/ 2147483647 h 35"/>
                  <a:gd name="T18" fmla="*/ 2147483647 w 854"/>
                  <a:gd name="T19" fmla="*/ 2147483647 h 35"/>
                  <a:gd name="T20" fmla="*/ 2147483647 w 854"/>
                  <a:gd name="T21" fmla="*/ 2147483647 h 35"/>
                  <a:gd name="T22" fmla="*/ 2147483647 w 854"/>
                  <a:gd name="T23" fmla="*/ 2147483647 h 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5" name="Freeform 10@|5FFC:14013394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816816" cy="622166"/>
              </a:xfrm>
              <a:custGeom>
                <a:avLst/>
                <a:gdLst>
                  <a:gd name="T0" fmla="*/ 2147483647 w 861"/>
                  <a:gd name="T1" fmla="*/ 2147483647 h 295"/>
                  <a:gd name="T2" fmla="*/ 2147483647 w 861"/>
                  <a:gd name="T3" fmla="*/ 2147483647 h 295"/>
                  <a:gd name="T4" fmla="*/ 2147483647 w 861"/>
                  <a:gd name="T5" fmla="*/ 0 h 295"/>
                  <a:gd name="T6" fmla="*/ 2147483647 w 861"/>
                  <a:gd name="T7" fmla="*/ 2147483647 h 295"/>
                  <a:gd name="T8" fmla="*/ 2147483647 w 861"/>
                  <a:gd name="T9" fmla="*/ 0 h 295"/>
                  <a:gd name="T10" fmla="*/ 2147483647 w 861"/>
                  <a:gd name="T11" fmla="*/ 2147483647 h 295"/>
                  <a:gd name="T12" fmla="*/ 2147483647 w 861"/>
                  <a:gd name="T13" fmla="*/ 2147483647 h 295"/>
                  <a:gd name="T14" fmla="*/ 0 w 861"/>
                  <a:gd name="T15" fmla="*/ 2147483647 h 295"/>
                  <a:gd name="T16" fmla="*/ 0 w 861"/>
                  <a:gd name="T17" fmla="*/ 2147483647 h 295"/>
                  <a:gd name="T18" fmla="*/ 2147483647 w 861"/>
                  <a:gd name="T19" fmla="*/ 2147483647 h 295"/>
                  <a:gd name="T20" fmla="*/ 2147483647 w 861"/>
                  <a:gd name="T21" fmla="*/ 2147483647 h 295"/>
                  <a:gd name="T22" fmla="*/ 2147483647 w 861"/>
                  <a:gd name="T23" fmla="*/ 2147483647 h 295"/>
                  <a:gd name="T24" fmla="*/ 2147483647 w 861"/>
                  <a:gd name="T25" fmla="*/ 2147483647 h 295"/>
                  <a:gd name="T26" fmla="*/ 2147483647 w 861"/>
                  <a:gd name="T27" fmla="*/ 2147483647 h 2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Oval 11@|1FFC:2894892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20254"/>
                <a:ext cx="73336" cy="73336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7" name="Oval 12@|1FFC:657930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15522"/>
                <a:ext cx="73336" cy="73336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8" name="Oval 13@|1FFC:0|FBC:16777215|LFC:0|LBC:16777215"/>
              <p:cNvSpPr>
                <a:spLocks noChangeArrowheads="1"/>
              </p:cNvSpPr>
              <p:nvPr/>
            </p:nvSpPr>
            <p:spPr bwMode="auto">
              <a:xfrm>
                <a:off x="6155605" y="1727351"/>
                <a:ext cx="49679" cy="473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9" name="Oval 14@|1FFC:11835692|FBC:16777215|LFC:0|LBC:16777215"/>
              <p:cNvSpPr>
                <a:spLocks noChangeArrowheads="1"/>
              </p:cNvSpPr>
              <p:nvPr/>
            </p:nvSpPr>
            <p:spPr bwMode="auto">
              <a:xfrm>
                <a:off x="6169799" y="1736814"/>
                <a:ext cx="23656" cy="2838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0" name="Oval 15@|1FFC:16777215|FBC:16777215|LFC:0|LBC:16777215"/>
              <p:cNvSpPr>
                <a:spLocks noChangeArrowheads="1"/>
              </p:cNvSpPr>
              <p:nvPr/>
            </p:nvSpPr>
            <p:spPr bwMode="auto">
              <a:xfrm>
                <a:off x="6176897" y="1748641"/>
                <a:ext cx="7098" cy="709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1" name="Freeform 16@|5FFC:11184552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469067" cy="622166"/>
              </a:xfrm>
              <a:custGeom>
                <a:avLst/>
                <a:gdLst>
                  <a:gd name="T0" fmla="*/ 2147483647 w 696"/>
                  <a:gd name="T1" fmla="*/ 2147483647 h 295"/>
                  <a:gd name="T2" fmla="*/ 2147483647 w 696"/>
                  <a:gd name="T3" fmla="*/ 2147483647 h 295"/>
                  <a:gd name="T4" fmla="*/ 2147483647 w 696"/>
                  <a:gd name="T5" fmla="*/ 2147483647 h 295"/>
                  <a:gd name="T6" fmla="*/ 2147483647 w 696"/>
                  <a:gd name="T7" fmla="*/ 0 h 295"/>
                  <a:gd name="T8" fmla="*/ 2147483647 w 696"/>
                  <a:gd name="T9" fmla="*/ 2147483647 h 295"/>
                  <a:gd name="T10" fmla="*/ 2147483647 w 696"/>
                  <a:gd name="T11" fmla="*/ 2147483647 h 295"/>
                  <a:gd name="T12" fmla="*/ 0 w 696"/>
                  <a:gd name="T13" fmla="*/ 2147483647 h 295"/>
                  <a:gd name="T14" fmla="*/ 0 w 696"/>
                  <a:gd name="T15" fmla="*/ 2147483647 h 295"/>
                  <a:gd name="T16" fmla="*/ 2147483647 w 696"/>
                  <a:gd name="T17" fmla="*/ 2147483647 h 295"/>
                  <a:gd name="T18" fmla="*/ 2147483647 w 696"/>
                  <a:gd name="T19" fmla="*/ 2147483647 h 295"/>
                  <a:gd name="T20" fmla="*/ 2147483647 w 696"/>
                  <a:gd name="T21" fmla="*/ 2147483647 h 2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Freeform 17@|5FFC:14013394|FBC:16777215|LFC:0|LBC:16777215"/>
              <p:cNvSpPr>
                <a:spLocks/>
              </p:cNvSpPr>
              <p:nvPr/>
            </p:nvSpPr>
            <p:spPr bwMode="auto">
              <a:xfrm>
                <a:off x="3506082" y="4864198"/>
                <a:ext cx="5348726" cy="508615"/>
              </a:xfrm>
              <a:custGeom>
                <a:avLst/>
                <a:gdLst>
                  <a:gd name="T0" fmla="*/ 0 w 2537"/>
                  <a:gd name="T1" fmla="*/ 0 h 241"/>
                  <a:gd name="T2" fmla="*/ 0 w 2537"/>
                  <a:gd name="T3" fmla="*/ 2147483647 h 241"/>
                  <a:gd name="T4" fmla="*/ 2147483647 w 2537"/>
                  <a:gd name="T5" fmla="*/ 2147483647 h 241"/>
                  <a:gd name="T6" fmla="*/ 2147483647 w 2537"/>
                  <a:gd name="T7" fmla="*/ 2147483647 h 241"/>
                  <a:gd name="T8" fmla="*/ 2147483647 w 2537"/>
                  <a:gd name="T9" fmla="*/ 2147483647 h 241"/>
                  <a:gd name="T10" fmla="*/ 2147483647 w 2537"/>
                  <a:gd name="T11" fmla="*/ 0 h 241"/>
                  <a:gd name="T12" fmla="*/ 0 w 2537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Rectangle 8@|1FFC:5460819|FBC:3684408|LFC:16777215|LBC:16777215"/>
            <p:cNvSpPr>
              <a:spLocks noChangeArrowheads="1"/>
            </p:cNvSpPr>
            <p:nvPr/>
          </p:nvSpPr>
          <p:spPr bwMode="auto">
            <a:xfrm>
              <a:off x="1312176" y="1874798"/>
              <a:ext cx="4885138" cy="2742797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489972" y="1323975"/>
            <a:ext cx="3409950" cy="682110"/>
            <a:chOff x="7320530" y="1765202"/>
            <a:chExt cx="4546733" cy="909098"/>
          </a:xfrm>
        </p:grpSpPr>
        <p:sp>
          <p:nvSpPr>
            <p:cNvPr id="16" name="Oval 29@|1FFC:192|FBC:16777215|LFC:16777215|LBC:16777215"/>
            <p:cNvSpPr>
              <a:spLocks noChangeAspect="1"/>
            </p:cNvSpPr>
            <p:nvPr/>
          </p:nvSpPr>
          <p:spPr>
            <a:xfrm>
              <a:off x="7320530" y="1804873"/>
              <a:ext cx="660419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TextBox 16@|17FFC:16777215|FBC:16777215|LFC:16777215|LBC:16777215"/>
            <p:cNvSpPr txBox="1"/>
            <p:nvPr/>
          </p:nvSpPr>
          <p:spPr>
            <a:xfrm>
              <a:off x="8127004" y="2100025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@|17FFC:16777215|FBC:16777215|LFC:16777215|LBC:16777215"/>
            <p:cNvSpPr txBox="1"/>
            <p:nvPr/>
          </p:nvSpPr>
          <p:spPr>
            <a:xfrm>
              <a:off x="8127004" y="1765202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489972" y="2263380"/>
            <a:ext cx="3409950" cy="682110"/>
            <a:chOff x="7320530" y="3017415"/>
            <a:chExt cx="4546733" cy="909099"/>
          </a:xfrm>
        </p:grpSpPr>
        <p:sp>
          <p:nvSpPr>
            <p:cNvPr id="17" name="Oval 30@|1FFC:681197|FBC:16777215|LFC:16777215|LBC:16777215"/>
            <p:cNvSpPr>
              <a:spLocks noChangeAspect="1"/>
            </p:cNvSpPr>
            <p:nvPr/>
          </p:nvSpPr>
          <p:spPr>
            <a:xfrm>
              <a:off x="7320530" y="3099930"/>
              <a:ext cx="660419" cy="66012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16@|17FFC:16777215|FBC:16777215|LFC:16777215|LBC:16777215"/>
            <p:cNvSpPr txBox="1"/>
            <p:nvPr/>
          </p:nvSpPr>
          <p:spPr>
            <a:xfrm>
              <a:off x="8127004" y="3352238"/>
              <a:ext cx="3130642" cy="5742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@|17FFC:16777215|FBC:16777215|LFC:16777215|LBC:16777215"/>
            <p:cNvSpPr txBox="1"/>
            <p:nvPr/>
          </p:nvSpPr>
          <p:spPr>
            <a:xfrm>
              <a:off x="8127004" y="3017415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489972" y="3252787"/>
            <a:ext cx="3409950" cy="682110"/>
            <a:chOff x="7320530" y="4337408"/>
            <a:chExt cx="4546733" cy="909098"/>
          </a:xfrm>
        </p:grpSpPr>
        <p:sp>
          <p:nvSpPr>
            <p:cNvPr id="18" name="Oval 38@|1FFC:192|FBC:16777215|LFC:16777215|LBC:16777215"/>
            <p:cNvSpPr>
              <a:spLocks noChangeAspect="1"/>
            </p:cNvSpPr>
            <p:nvPr/>
          </p:nvSpPr>
          <p:spPr>
            <a:xfrm>
              <a:off x="7320530" y="4394534"/>
              <a:ext cx="660419" cy="660123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TextBox 16@|17FFC:16777215|FBC:16777215|LFC:16777215|LBC:16777215"/>
            <p:cNvSpPr txBox="1"/>
            <p:nvPr/>
          </p:nvSpPr>
          <p:spPr>
            <a:xfrm>
              <a:off x="8127004" y="4672231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8127004" y="4337408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pic>
        <p:nvPicPr>
          <p:cNvPr id="17415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8440"/>
          <a:stretch>
            <a:fillRect/>
          </a:stretch>
        </p:blipFill>
        <p:spPr bwMode="auto">
          <a:xfrm>
            <a:off x="983457" y="1418035"/>
            <a:ext cx="3664744" cy="206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741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74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174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" name="等腰三角形 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64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99273" y="1988344"/>
            <a:ext cx="1587103" cy="1588294"/>
            <a:chOff x="4931904" y="2651491"/>
            <a:chExt cx="2117187" cy="2117187"/>
          </a:xfrm>
        </p:grpSpPr>
        <p:sp>
          <p:nvSpPr>
            <p:cNvPr id="29" name="Oval 2@|1FFC:192|FBC:16777215|LFC:192|LBC:16777215"/>
            <p:cNvSpPr/>
            <p:nvPr/>
          </p:nvSpPr>
          <p:spPr>
            <a:xfrm>
              <a:off x="4931904" y="2651491"/>
              <a:ext cx="2117187" cy="2117187"/>
            </a:xfrm>
            <a:prstGeom prst="ellipse">
              <a:avLst/>
            </a:prstGeom>
            <a:solidFill>
              <a:srgbClr val="315B2F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pic>
          <p:nvPicPr>
            <p:cNvPr id="19491" name="Picture 12@|13FFC:16777215|FBC:16777215|LFC:0|LBC:167772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2472" y="3187920"/>
              <a:ext cx="915585" cy="1018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5788" y="1599010"/>
            <a:ext cx="3175397" cy="1011465"/>
            <a:chOff x="780626" y="2132181"/>
            <a:chExt cx="4234021" cy="1348273"/>
          </a:xfrm>
        </p:grpSpPr>
        <p:sp>
          <p:nvSpPr>
            <p:cNvPr id="31" name="Oval 38@|1FFC:3675918|FBC:16777215|LFC:192|LBC:16777215"/>
            <p:cNvSpPr/>
            <p:nvPr/>
          </p:nvSpPr>
          <p:spPr>
            <a:xfrm>
              <a:off x="3433438" y="2132181"/>
              <a:ext cx="1324024" cy="1326809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4" name="Straight Connector 5@|9FFC:0|FBC:0|LFC:192|LBC:16777215"/>
            <p:cNvCxnSpPr/>
            <p:nvPr/>
          </p:nvCxnSpPr>
          <p:spPr>
            <a:xfrm>
              <a:off x="4695547" y="3111416"/>
              <a:ext cx="319100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94@|5FFC:16777215|FBC:16777215|LFC:16777215|LBC:16777215"/>
            <p:cNvSpPr>
              <a:spLocks/>
            </p:cNvSpPr>
            <p:nvPr/>
          </p:nvSpPr>
          <p:spPr bwMode="auto">
            <a:xfrm>
              <a:off x="3881130" y="2547999"/>
              <a:ext cx="498494" cy="520566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TextBox 13@|17FFC:16777215|FBC:16777215|LFC:16777215|LBC:16777215"/>
            <p:cNvSpPr txBox="1"/>
            <p:nvPr/>
          </p:nvSpPr>
          <p:spPr>
            <a:xfrm>
              <a:off x="780626" y="2394051"/>
              <a:ext cx="2298786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780626" y="2803520"/>
              <a:ext cx="2316249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85787" y="3112293"/>
            <a:ext cx="3243263" cy="1069805"/>
            <a:chOff x="780626" y="4149501"/>
            <a:chExt cx="4325331" cy="1426385"/>
          </a:xfrm>
        </p:grpSpPr>
        <p:sp>
          <p:nvSpPr>
            <p:cNvPr id="33" name="Oval 41@|1FFC:3675918|FBC:16777215|LFC:192|LBC:16777215"/>
            <p:cNvSpPr/>
            <p:nvPr/>
          </p:nvSpPr>
          <p:spPr>
            <a:xfrm>
              <a:off x="3433941" y="4149501"/>
              <a:ext cx="1324275" cy="1323954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5" name="Straight Connector 44@|9FFC:0|FBC:0|LFC:192|LBC:16777215"/>
            <p:cNvCxnSpPr/>
            <p:nvPr/>
          </p:nvCxnSpPr>
          <p:spPr>
            <a:xfrm flipV="1">
              <a:off x="4732810" y="4268562"/>
              <a:ext cx="373147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80" name="组合 46"/>
            <p:cNvGrpSpPr>
              <a:grpSpLocks/>
            </p:cNvGrpSpPr>
            <p:nvPr/>
          </p:nvGrpSpPr>
          <p:grpSpPr bwMode="auto">
            <a:xfrm>
              <a:off x="3881445" y="4642541"/>
              <a:ext cx="403174" cy="403174"/>
              <a:chOff x="749300" y="4614863"/>
              <a:chExt cx="414338" cy="414337"/>
            </a:xfrm>
          </p:grpSpPr>
          <p:sp>
            <p:nvSpPr>
              <p:cNvPr id="48" name="Oval 69@|1FFC:16777215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749580" y="4615546"/>
                <a:ext cx="414484" cy="414383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70@|5FFC:16777215|FBC:16777215|LFC:16777215|LBC:16777215"/>
              <p:cNvSpPr>
                <a:spLocks/>
              </p:cNvSpPr>
              <p:nvPr/>
            </p:nvSpPr>
            <p:spPr bwMode="auto">
              <a:xfrm>
                <a:off x="839330" y="4741166"/>
                <a:ext cx="197452" cy="199034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13@|17FFC:16777215|FBC:16777215|LFC:16777215|LBC:16777215"/>
            <p:cNvSpPr txBox="1"/>
            <p:nvPr/>
          </p:nvSpPr>
          <p:spPr>
            <a:xfrm>
              <a:off x="780626" y="4489221"/>
              <a:ext cx="2297634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80626" y="4898789"/>
              <a:ext cx="2315099" cy="6770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224463" y="1599010"/>
            <a:ext cx="3131344" cy="1011465"/>
            <a:chOff x="6966342" y="2132181"/>
            <a:chExt cx="4175467" cy="1348274"/>
          </a:xfrm>
        </p:grpSpPr>
        <p:sp>
          <p:nvSpPr>
            <p:cNvPr id="30" name="Oval 37@|1FFC:3675918|FBC:16777215|LFC:192|LBC:16777215"/>
            <p:cNvSpPr/>
            <p:nvPr/>
          </p:nvSpPr>
          <p:spPr>
            <a:xfrm>
              <a:off x="7223538" y="2132181"/>
              <a:ext cx="1324083" cy="1326810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6" name="Straight Connector 46@|9FFC:0|FBC:0|LFC:192|LBC:16777215"/>
            <p:cNvCxnSpPr/>
            <p:nvPr/>
          </p:nvCxnSpPr>
          <p:spPr>
            <a:xfrm flipV="1">
              <a:off x="6966342" y="3111417"/>
              <a:ext cx="344516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7610953" y="2547553"/>
              <a:ext cx="499939" cy="496064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44" name="Freeform 690@|5FFC:0|FBC:0|LFC:0|LBC:16777215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691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692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5" name="TextBox 13@|17FFC:16777215|FBC:16777215|LFC:16777215|LBC:16777215"/>
            <p:cNvSpPr txBox="1"/>
            <p:nvPr/>
          </p:nvSpPr>
          <p:spPr>
            <a:xfrm>
              <a:off x="8825457" y="2394051"/>
              <a:ext cx="2298888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825457" y="2803521"/>
              <a:ext cx="2316352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64931" y="3107533"/>
            <a:ext cx="3190875" cy="1073378"/>
            <a:chOff x="6886447" y="4143795"/>
            <a:chExt cx="4255362" cy="1431149"/>
          </a:xfrm>
        </p:grpSpPr>
        <p:sp>
          <p:nvSpPr>
            <p:cNvPr id="32" name="Oval 39@|1FFC:3675918|FBC:16777215|LFC:192|LBC:16777215"/>
            <p:cNvSpPr/>
            <p:nvPr/>
          </p:nvSpPr>
          <p:spPr>
            <a:xfrm>
              <a:off x="7223065" y="4143795"/>
              <a:ext cx="1324243" cy="1323955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7" name="Straight Connector 48@|9FFC:0|FBC:0|LFC:192|LBC:16777215"/>
            <p:cNvCxnSpPr/>
            <p:nvPr/>
          </p:nvCxnSpPr>
          <p:spPr>
            <a:xfrm>
              <a:off x="6886447" y="4269206"/>
              <a:ext cx="414422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630468" y="4542903"/>
              <a:ext cx="509306" cy="525735"/>
              <a:chOff x="6118225" y="6365876"/>
              <a:chExt cx="196850" cy="203200"/>
            </a:xfrm>
            <a:solidFill>
              <a:schemeClr val="bg1"/>
            </a:solidFill>
          </p:grpSpPr>
          <p:sp>
            <p:nvSpPr>
              <p:cNvPr id="40" name="Freeform 463@|5FFC:0|FBC:0|LFC:0|LBC:16777215"/>
              <p:cNvSpPr>
                <a:spLocks/>
              </p:cNvSpPr>
              <p:nvPr/>
            </p:nvSpPr>
            <p:spPr bwMode="auto">
              <a:xfrm>
                <a:off x="6169025" y="6365876"/>
                <a:ext cx="63500" cy="65088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464@|5FFC:0|FBC:0|LFC:0|LBC:16777215"/>
              <p:cNvSpPr>
                <a:spLocks/>
              </p:cNvSpPr>
              <p:nvPr/>
            </p:nvSpPr>
            <p:spPr bwMode="auto">
              <a:xfrm>
                <a:off x="6200775" y="6399213"/>
                <a:ext cx="114300" cy="100013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465@|5FFC:0|FBC:0|LFC:0|LBC:16777215"/>
              <p:cNvSpPr>
                <a:spLocks/>
              </p:cNvSpPr>
              <p:nvPr/>
            </p:nvSpPr>
            <p:spPr bwMode="auto">
              <a:xfrm>
                <a:off x="6118225" y="6453188"/>
                <a:ext cx="160337" cy="1158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7" name="TextBox 13@|17FFC:16777215|FBC:16777215|LFC:16777215|LBC:16777215"/>
            <p:cNvSpPr txBox="1"/>
            <p:nvPr/>
          </p:nvSpPr>
          <p:spPr>
            <a:xfrm>
              <a:off x="8826765" y="4488278"/>
              <a:ext cx="2297578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8826765" y="4897846"/>
              <a:ext cx="2315044" cy="67709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6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61" name="等腰三角形 6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124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587104" y="3147814"/>
            <a:ext cx="28836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1.1 </a:t>
            </a:r>
            <a:r>
              <a:rPr lang="zh-CN" altLang="en-US" sz="12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第三级标题样式预览</a:t>
            </a:r>
          </a:p>
        </p:txBody>
      </p:sp>
      <p:sp>
        <p:nvSpPr>
          <p:cNvPr id="20483" name="文本框 7"/>
          <p:cNvSpPr txBox="1">
            <a:spLocks noChangeArrowheads="1"/>
          </p:cNvSpPr>
          <p:nvPr/>
        </p:nvSpPr>
        <p:spPr bwMode="auto">
          <a:xfrm>
            <a:off x="1602581" y="1700212"/>
            <a:ext cx="288250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第二级标题样式预览</a:t>
            </a:r>
          </a:p>
        </p:txBody>
      </p:sp>
      <p:grpSp>
        <p:nvGrpSpPr>
          <p:cNvPr id="20484" name="组合 2"/>
          <p:cNvGrpSpPr>
            <a:grpSpLocks/>
          </p:cNvGrpSpPr>
          <p:nvPr/>
        </p:nvGrpSpPr>
        <p:grpSpPr bwMode="auto">
          <a:xfrm>
            <a:off x="1196580" y="1668068"/>
            <a:ext cx="364475" cy="415498"/>
            <a:chOff x="1231023" y="2673704"/>
            <a:chExt cx="486851" cy="554986"/>
          </a:xfrm>
        </p:grpSpPr>
        <p:sp>
          <p:nvSpPr>
            <p:cNvPr id="12" name="Rectangle 18@|1FFC:192|FBC:16777215|LFC:16777215|LBC:16777215"/>
            <p:cNvSpPr/>
            <p:nvPr/>
          </p:nvSpPr>
          <p:spPr>
            <a:xfrm>
              <a:off x="1231023" y="2699149"/>
              <a:ext cx="440538" cy="440522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Isosceles Triangle 19@|1FFC:40688|FBC:16777215|LFC:16777215|LBC:16777215"/>
            <p:cNvSpPr/>
            <p:nvPr/>
          </p:nvSpPr>
          <p:spPr>
            <a:xfrm>
              <a:off x="1232613" y="2700739"/>
              <a:ext cx="438948" cy="440523"/>
            </a:xfrm>
            <a:prstGeom prst="triangle">
              <a:avLst>
                <a:gd name="adj" fmla="val 0"/>
              </a:avLst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17@|17FFC:16777215|FBC:16777215|LFC:16777215|LBC:16777215"/>
            <p:cNvSpPr txBox="1"/>
            <p:nvPr/>
          </p:nvSpPr>
          <p:spPr>
            <a:xfrm>
              <a:off x="1248517" y="2673704"/>
              <a:ext cx="469357" cy="55498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+mn-ea"/>
                  <a:sym typeface="微软雅黑" panose="020B0503020204020204" pitchFamily="34" charset="-122"/>
                </a:rPr>
                <a:t>1</a:t>
              </a:r>
              <a:endPara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02581" y="1995686"/>
            <a:ext cx="6344841" cy="1081450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ym typeface="微软雅黑" panose="020B0503020204020204" pitchFamily="34" charset="-122"/>
              </a:rPr>
              <a:t>感谢您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购买猪八戒素材的</a:t>
            </a:r>
            <a:r>
              <a:rPr lang="zh-CN" altLang="en-US" kern="0" dirty="0">
                <a:sym typeface="微软雅黑" panose="020B0503020204020204" pitchFamily="34" charset="-122"/>
              </a:rPr>
              <a:t>作品：作品内所有图片和文字仅供参考使用，所有带网格的形状是为了给图片占位的，具体替换的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方法如果不清楚，可以联系添加公众号：创业频道（微信号：</a:t>
            </a:r>
            <a:r>
              <a:rPr lang="en-US" altLang="zh-CN" kern="0" dirty="0" smtClean="0">
                <a:sym typeface="微软雅黑" panose="020B0503020204020204" pitchFamily="34" charset="-122"/>
              </a:rPr>
              <a:t>chuangyepindao123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），公众号免费咨询和提供技术服务。</a:t>
            </a:r>
            <a:endParaRPr lang="zh-CN" altLang="en-US" kern="0" dirty="0"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7103" y="3371973"/>
            <a:ext cx="6262688" cy="55374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900" kern="0" dirty="0">
                <a:sym typeface="微软雅黑" panose="020B0503020204020204" pitchFamily="34" charset="-122"/>
              </a:rPr>
              <a:t>感谢您购买猪八戒素材的作品：作品内所有图片和文字仅供参考使用，所有带网格的形状是为了给图片占位的，具体替换的方法如果不清楚，可以联系添加公众号：创业频道（微信号：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9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9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2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5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78744" y="1395413"/>
            <a:ext cx="2615804" cy="794312"/>
            <a:chOff x="1837717" y="1860957"/>
            <a:chExt cx="3489026" cy="1059235"/>
          </a:xfrm>
        </p:grpSpPr>
        <p:sp>
          <p:nvSpPr>
            <p:cNvPr id="8" name="Oval 80@|1FFC:3289814|FBC:16777215|LFC:16777215|LBC:16777215"/>
            <p:cNvSpPr/>
            <p:nvPr/>
          </p:nvSpPr>
          <p:spPr>
            <a:xfrm>
              <a:off x="1837717" y="1860957"/>
              <a:ext cx="698758" cy="698601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153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39904" y="1395413"/>
            <a:ext cx="2559844" cy="794312"/>
            <a:chOff x="6587139" y="1860957"/>
            <a:chExt cx="3413204" cy="1059235"/>
          </a:xfrm>
        </p:grpSpPr>
        <p:sp>
          <p:nvSpPr>
            <p:cNvPr id="10" name="Oval 97@|1FFC:7355919|FBC:16777215|LFC:16777215|LBC:16777215"/>
            <p:cNvSpPr/>
            <p:nvPr/>
          </p:nvSpPr>
          <p:spPr>
            <a:xfrm>
              <a:off x="6587139" y="1860957"/>
              <a:ext cx="698516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153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378744" y="2436019"/>
            <a:ext cx="2615804" cy="817169"/>
            <a:chOff x="1837717" y="3247406"/>
            <a:chExt cx="3489026" cy="1090508"/>
          </a:xfrm>
        </p:grpSpPr>
        <p:sp>
          <p:nvSpPr>
            <p:cNvPr id="9" name="Oval 92@|1FFC:7355919|FBC:16777215|LFC:16777215|LBC:16777215"/>
            <p:cNvSpPr/>
            <p:nvPr/>
          </p:nvSpPr>
          <p:spPr>
            <a:xfrm>
              <a:off x="1837717" y="3247406"/>
              <a:ext cx="698758" cy="6991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15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660216"/>
              <a:ext cx="2333999" cy="677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39904" y="2444353"/>
            <a:ext cx="2559844" cy="808742"/>
            <a:chOff x="6587139" y="3258767"/>
            <a:chExt cx="3413204" cy="1078952"/>
          </a:xfrm>
        </p:grpSpPr>
        <p:sp>
          <p:nvSpPr>
            <p:cNvPr id="11" name="Oval 102@|1FFC:7355919|FBC:16777215|LFC:16777215|LBC:16777215"/>
            <p:cNvSpPr/>
            <p:nvPr/>
          </p:nvSpPr>
          <p:spPr>
            <a:xfrm>
              <a:off x="6587139" y="3258767"/>
              <a:ext cx="698516" cy="6989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215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660216"/>
              <a:ext cx="2333999" cy="677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378744" y="3475435"/>
            <a:ext cx="2615804" cy="794312"/>
            <a:chOff x="1837717" y="4633856"/>
            <a:chExt cx="3489026" cy="1059235"/>
          </a:xfrm>
        </p:grpSpPr>
        <p:sp>
          <p:nvSpPr>
            <p:cNvPr id="12" name="Oval 106@|1FFC:7355919|FBC:16777215|LFC:16777215|LBC:16777215"/>
            <p:cNvSpPr/>
            <p:nvPr/>
          </p:nvSpPr>
          <p:spPr>
            <a:xfrm>
              <a:off x="1837717" y="4633856"/>
              <a:ext cx="698758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5</a:t>
              </a:r>
            </a:p>
          </p:txBody>
        </p:sp>
        <p:sp>
          <p:nvSpPr>
            <p:cNvPr id="215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939904" y="3475435"/>
            <a:ext cx="2559844" cy="794312"/>
            <a:chOff x="6587139" y="4633856"/>
            <a:chExt cx="3413204" cy="1059235"/>
          </a:xfrm>
        </p:grpSpPr>
        <p:sp>
          <p:nvSpPr>
            <p:cNvPr id="13" name="Oval 110@|1FFC:7355919|FBC:16777215|LFC:16777215|LBC:16777215"/>
            <p:cNvSpPr/>
            <p:nvPr/>
          </p:nvSpPr>
          <p:spPr>
            <a:xfrm>
              <a:off x="6587139" y="4656084"/>
              <a:ext cx="698516" cy="70018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6</a:t>
              </a:r>
            </a:p>
          </p:txBody>
        </p:sp>
        <p:sp>
          <p:nvSpPr>
            <p:cNvPr id="2151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 dirty="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ym typeface="Arial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6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7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32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8385" y="1550194"/>
            <a:ext cx="1132247" cy="1940719"/>
            <a:chOff x="544840" y="2314029"/>
            <a:chExt cx="1508720" cy="2588170"/>
          </a:xfrm>
        </p:grpSpPr>
        <p:sp>
          <p:nvSpPr>
            <p:cNvPr id="53" name="Rectangle 52@|1FFC:5460819|FBC:3684408|LFC:16777215|LBC:16777215"/>
            <p:cNvSpPr/>
            <p:nvPr/>
          </p:nvSpPr>
          <p:spPr>
            <a:xfrm>
              <a:off x="544840" y="2314029"/>
              <a:ext cx="1461174" cy="1913341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@|1FFC:3347200|FBC:16777215|LFC:16777215|LBC:16777215"/>
            <p:cNvSpPr/>
            <p:nvPr/>
          </p:nvSpPr>
          <p:spPr>
            <a:xfrm>
              <a:off x="546426" y="4243248"/>
              <a:ext cx="1467521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5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81135" y="4303237"/>
              <a:ext cx="1271348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76" name="TextBox 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77154" y="4580911"/>
              <a:ext cx="1476406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国务院总理政治常委</a:t>
              </a:r>
            </a:p>
          </p:txBody>
        </p:sp>
        <p:sp>
          <p:nvSpPr>
            <p:cNvPr id="9" name="Rectangle 8@|1FFC:192|FBC:16777215|LFC:16777215|LBC:16777215"/>
            <p:cNvSpPr/>
            <p:nvPr/>
          </p:nvSpPr>
          <p:spPr>
            <a:xfrm>
              <a:off x="546426" y="4221019"/>
              <a:ext cx="1467521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47662" y="3654029"/>
            <a:ext cx="8482013" cy="600164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1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1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677591" y="1550194"/>
            <a:ext cx="1131233" cy="1940719"/>
            <a:chOff x="2237150" y="2314029"/>
            <a:chExt cx="1507613" cy="2588171"/>
          </a:xfrm>
        </p:grpSpPr>
        <p:sp>
          <p:nvSpPr>
            <p:cNvPr id="12" name="Rectangle 11@|1FFC:3347200|FBC:16777215|LFC:16777215|LBC:16777215"/>
            <p:cNvSpPr/>
            <p:nvPr/>
          </p:nvSpPr>
          <p:spPr>
            <a:xfrm>
              <a:off x="2237150" y="4243249"/>
              <a:ext cx="1467758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9" name="TextBox 1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72098" y="4303238"/>
              <a:ext cx="1271554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7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68118" y="4580912"/>
              <a:ext cx="147664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中华人民共和国主席</a:t>
              </a:r>
            </a:p>
          </p:txBody>
        </p:sp>
        <p:sp>
          <p:nvSpPr>
            <p:cNvPr id="15" name="Rectangle 14@|1FFC:192|FBC:16777215|LFC:16777215|LBC:16777215"/>
            <p:cNvSpPr/>
            <p:nvPr/>
          </p:nvSpPr>
          <p:spPr>
            <a:xfrm>
              <a:off x="2237150" y="4221019"/>
              <a:ext cx="1467758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53@|1FFC:5460819|FBC:3684408|LFC:16777215|LBC:16777215"/>
            <p:cNvSpPr/>
            <p:nvPr/>
          </p:nvSpPr>
          <p:spPr>
            <a:xfrm>
              <a:off x="2240324" y="2314029"/>
              <a:ext cx="1461411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946797" y="1550194"/>
            <a:ext cx="1131208" cy="1940719"/>
            <a:chOff x="3928314" y="2314029"/>
            <a:chExt cx="1509193" cy="2588171"/>
          </a:xfrm>
        </p:grpSpPr>
        <p:sp>
          <p:nvSpPr>
            <p:cNvPr id="18" name="Rectangle 17@|1FFC:3347200|FBC:16777215|LFC:16777215|LBC:16777215"/>
            <p:cNvSpPr/>
            <p:nvPr/>
          </p:nvSpPr>
          <p:spPr>
            <a:xfrm>
              <a:off x="3928314" y="4243249"/>
              <a:ext cx="1467740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4" name="TextBox 1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63262" y="4303238"/>
              <a:ext cx="1272915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65" name="TextBox 1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59282" y="4580912"/>
              <a:ext cx="147822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中共中央政治局常委</a:t>
              </a:r>
            </a:p>
          </p:txBody>
        </p:sp>
        <p:sp>
          <p:nvSpPr>
            <p:cNvPr id="21" name="Rectangle 20@|1FFC:192|FBC:16777215|LFC:16777215|LBC:16777215"/>
            <p:cNvSpPr/>
            <p:nvPr/>
          </p:nvSpPr>
          <p:spPr>
            <a:xfrm>
              <a:off x="3937845" y="4221019"/>
              <a:ext cx="1467740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4@|1FFC:5460819|FBC:3684408|LFC:16777215|LBC:16777215"/>
            <p:cNvSpPr/>
            <p:nvPr/>
          </p:nvSpPr>
          <p:spPr>
            <a:xfrm>
              <a:off x="3936256" y="2314029"/>
              <a:ext cx="1461387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115992" y="1550194"/>
            <a:ext cx="1136385" cy="1943100"/>
            <a:chOff x="5487308" y="2314029"/>
            <a:chExt cx="1516674" cy="2591212"/>
          </a:xfrm>
        </p:grpSpPr>
        <p:sp>
          <p:nvSpPr>
            <p:cNvPr id="24" name="Rectangle 23@|1FFC:3347200|FBC:16777215|LFC:16777215|LBC:16777215"/>
            <p:cNvSpPr/>
            <p:nvPr/>
          </p:nvSpPr>
          <p:spPr>
            <a:xfrm>
              <a:off x="5493664" y="4246324"/>
              <a:ext cx="1468298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9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9177" y="4306279"/>
              <a:ext cx="1273397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60" name="TextBox 2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5197" y="4583953"/>
              <a:ext cx="1478785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十二届全国政协主席</a:t>
              </a:r>
            </a:p>
          </p:txBody>
        </p:sp>
        <p:sp>
          <p:nvSpPr>
            <p:cNvPr id="27" name="Rectangle 26@|1FFC:192|FBC:16777215|LFC:16777215|LBC:16777215"/>
            <p:cNvSpPr/>
            <p:nvPr/>
          </p:nvSpPr>
          <p:spPr>
            <a:xfrm>
              <a:off x="5487308" y="4216156"/>
              <a:ext cx="1468298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5@|1FFC:5460819|FBC:3684408|LFC:16777215|LBC:16777215"/>
            <p:cNvSpPr/>
            <p:nvPr/>
          </p:nvSpPr>
          <p:spPr>
            <a:xfrm>
              <a:off x="5487308" y="2314029"/>
              <a:ext cx="146194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317331" y="1550194"/>
            <a:ext cx="1101329" cy="1943100"/>
            <a:chOff x="7089089" y="2314029"/>
            <a:chExt cx="1469664" cy="2591212"/>
          </a:xfrm>
        </p:grpSpPr>
        <p:sp>
          <p:nvSpPr>
            <p:cNvPr id="30" name="Rectangle 29@|1FFC:3347200|FBC:16777215|LFC:16777215|LBC:16777215"/>
            <p:cNvSpPr/>
            <p:nvPr/>
          </p:nvSpPr>
          <p:spPr>
            <a:xfrm>
              <a:off x="7089089" y="4246324"/>
              <a:ext cx="1468075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4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4035" y="4306279"/>
              <a:ext cx="1273204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5" name="TextBox 3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0056" y="4583953"/>
              <a:ext cx="1204752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3" name="Rectangle 32@|1FFC:192|FBC:16777215|LFC:16777215|LBC:16777215"/>
            <p:cNvSpPr/>
            <p:nvPr/>
          </p:nvSpPr>
          <p:spPr>
            <a:xfrm>
              <a:off x="7090678" y="4216156"/>
              <a:ext cx="1468075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6@|1FFC:5460819|FBC:3684408|LFC:16777215|LBC:16777215"/>
            <p:cNvSpPr/>
            <p:nvPr/>
          </p:nvSpPr>
          <p:spPr>
            <a:xfrm>
              <a:off x="7089089" y="2314029"/>
              <a:ext cx="1461719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532960" y="1550194"/>
            <a:ext cx="1104900" cy="1943100"/>
            <a:chOff x="8711068" y="2314029"/>
            <a:chExt cx="1472333" cy="2591212"/>
          </a:xfrm>
        </p:grpSpPr>
        <p:sp>
          <p:nvSpPr>
            <p:cNvPr id="36" name="Rectangle 35@|1FFC:3347200|FBC:16777215|LFC:16777215|LBC:16777215"/>
            <p:cNvSpPr/>
            <p:nvPr/>
          </p:nvSpPr>
          <p:spPr>
            <a:xfrm>
              <a:off x="8715827" y="4246324"/>
              <a:ext cx="1467574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9" name="TextBox 3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50133" y="4306279"/>
              <a:ext cx="1271394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0" name="TextBox 3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46151" y="4583953"/>
              <a:ext cx="1203040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9" name="Rectangle 38@|1FFC:192|FBC:16777215|LFC:16777215|LBC:16777215"/>
            <p:cNvSpPr/>
            <p:nvPr/>
          </p:nvSpPr>
          <p:spPr>
            <a:xfrm>
              <a:off x="8711068" y="4216156"/>
              <a:ext cx="1467573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7@|1FFC:5460819|FBC:3684408|LFC:16777215|LBC:16777215"/>
            <p:cNvSpPr/>
            <p:nvPr/>
          </p:nvSpPr>
          <p:spPr>
            <a:xfrm>
              <a:off x="8717414" y="2314029"/>
              <a:ext cx="1461227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7722394" y="1550194"/>
            <a:ext cx="1107281" cy="1943100"/>
            <a:chOff x="10296996" y="2314029"/>
            <a:chExt cx="1476216" cy="2591212"/>
          </a:xfrm>
        </p:grpSpPr>
        <p:sp>
          <p:nvSpPr>
            <p:cNvPr id="42" name="Rectangle 41@|1FFC:3347200|FBC:16777215|LFC:16777215|LBC:16777215"/>
            <p:cNvSpPr/>
            <p:nvPr/>
          </p:nvSpPr>
          <p:spPr>
            <a:xfrm>
              <a:off x="10304933" y="4246324"/>
              <a:ext cx="1468279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4" name="TextBox 4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9943" y="4306279"/>
              <a:ext cx="1272006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45" name="TextBox 4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5965" y="4583953"/>
              <a:ext cx="1066844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国务院副总理</a:t>
              </a:r>
            </a:p>
          </p:txBody>
        </p:sp>
        <p:sp>
          <p:nvSpPr>
            <p:cNvPr id="45" name="Rectangle 44@|1FFC:192|FBC:16777215|LFC:16777215|LBC:16777215"/>
            <p:cNvSpPr/>
            <p:nvPr/>
          </p:nvSpPr>
          <p:spPr>
            <a:xfrm>
              <a:off x="10296996" y="4216156"/>
              <a:ext cx="1468280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8@|1FFC:5460819|FBC:3684408|LFC:16777215|LBC:16777215"/>
            <p:cNvSpPr/>
            <p:nvPr/>
          </p:nvSpPr>
          <p:spPr>
            <a:xfrm>
              <a:off x="10296996" y="2314029"/>
              <a:ext cx="146193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6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60" name="等腰三角形 5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77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47664" y="1730587"/>
            <a:ext cx="1463862" cy="1705259"/>
            <a:chOff x="1547664" y="1730587"/>
            <a:chExt cx="1463862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47664" y="1866186"/>
              <a:ext cx="146386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02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7644" y="1730587"/>
              <a:ext cx="131234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TWO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73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2278</Words>
  <Application>Microsoft Office PowerPoint</Application>
  <PresentationFormat>全屏显示(16:9)</PresentationFormat>
  <Paragraphs>389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139808580</dc:creator>
  <cp:lastModifiedBy>139808580</cp:lastModifiedBy>
  <cp:revision>6</cp:revision>
  <dcterms:created xsi:type="dcterms:W3CDTF">2016-07-17T02:57:37Z</dcterms:created>
  <dcterms:modified xsi:type="dcterms:W3CDTF">2016-07-17T06:35:18Z</dcterms:modified>
</cp:coreProperties>
</file>