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89" r:id="rId2"/>
    <p:sldId id="286" r:id="rId3"/>
    <p:sldId id="299" r:id="rId4"/>
    <p:sldId id="309" r:id="rId5"/>
    <p:sldId id="293" r:id="rId6"/>
    <p:sldId id="292" r:id="rId7"/>
    <p:sldId id="306" r:id="rId8"/>
    <p:sldId id="304" r:id="rId9"/>
    <p:sldId id="296" r:id="rId10"/>
    <p:sldId id="305" r:id="rId11"/>
    <p:sldId id="307" r:id="rId12"/>
    <p:sldId id="308" r:id="rId13"/>
    <p:sldId id="300" r:id="rId14"/>
    <p:sldId id="294" r:id="rId15"/>
    <p:sldId id="311" r:id="rId16"/>
  </p:sldIdLst>
  <p:sldSz cx="9144000" cy="5143500" type="screen16x9"/>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C13E"/>
    <a:srgbClr val="000000"/>
    <a:srgbClr val="658D2B"/>
    <a:srgbClr val="486B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31" autoAdjust="0"/>
  </p:normalViewPr>
  <p:slideViewPr>
    <p:cSldViewPr>
      <p:cViewPr>
        <p:scale>
          <a:sx n="70" d="100"/>
          <a:sy n="70" d="100"/>
        </p:scale>
        <p:origin x="-876" y="-24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18660-BDDC-48A7-B52D-FB80D7A2405F}" type="datetimeFigureOut">
              <a:rPr lang="zh-CN" altLang="en-US" smtClean="0"/>
              <a:pPr/>
              <a:t>2016/7/22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125C63-25A8-4DBC-934E-DA42A61BCCC0}" type="slidenum">
              <a:rPr lang="zh-CN" altLang="en-US" smtClean="0"/>
              <a:pPr/>
              <a:t>‹#›</a:t>
            </a:fld>
            <a:endParaRPr lang="zh-CN" altLang="en-US"/>
          </a:p>
        </p:txBody>
      </p:sp>
    </p:spTree>
    <p:extLst>
      <p:ext uri="{BB962C8B-B14F-4D97-AF65-F5344CB8AC3E}">
        <p14:creationId xmlns:p14="http://schemas.microsoft.com/office/powerpoint/2010/main" val="164996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95CD0C0B-E494-42EA-93AB-2EB4F7B64A57}" type="slidenum">
              <a:rPr lang="zh-CN" altLang="en-US"/>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95CD0C0B-E494-42EA-93AB-2EB4F7B64A57}" type="slidenum">
              <a:rPr lang="zh-CN" altLang="en-US"/>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7125C63-25A8-4DBC-934E-DA42A61BCCC0}"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95CD0C0B-E494-42EA-93AB-2EB4F7B64A57}" type="slidenum">
              <a:rPr lang="zh-CN" altLang="en-US"/>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0" name="矩形 9"/>
          <p:cNvSpPr/>
          <p:nvPr userDrawn="1"/>
        </p:nvSpPr>
        <p:spPr>
          <a:xfrm>
            <a:off x="0" y="0"/>
            <a:ext cx="2160000" cy="351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2123728" y="0"/>
            <a:ext cx="7020272" cy="351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4840002"/>
            <a:ext cx="7020272" cy="351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6984000" y="4840002"/>
            <a:ext cx="2160000" cy="351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5980"/>
            <a:ext cx="27432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5980"/>
            <a:ext cx="80772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40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4" name="矩形 13"/>
          <p:cNvSpPr/>
          <p:nvPr userDrawn="1"/>
        </p:nvSpPr>
        <p:spPr>
          <a:xfrm>
            <a:off x="0" y="4921020"/>
            <a:ext cx="9144000" cy="81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5002020"/>
            <a:ext cx="9144000" cy="1620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48072" y="270030"/>
            <a:ext cx="7268344" cy="735546"/>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907704" y="1815666"/>
            <a:ext cx="6120680" cy="1489509"/>
          </a:xfrm>
        </p:spPr>
        <p:txBody>
          <a:bodyPr anchor="b">
            <a:normAutofit/>
          </a:bodyPr>
          <a:lstStyle>
            <a:lvl1pPr marL="263525" indent="-263525">
              <a:buFont typeface="Arial" pitchFamily="34" charset="0"/>
              <a:buChar char="•"/>
              <a:defRPr sz="3600">
                <a:solidFill>
                  <a:schemeClr val="tx1"/>
                </a:solidFill>
                <a:latin typeface="黑体" pitchFamily="2" charset="-122"/>
                <a:ea typeface="黑体" pitchFamily="2"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2"/>
            <a:ext cx="54102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200152"/>
            <a:ext cx="54102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2"/>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2016/7/22</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image" Target="../media/image2.jpeg"/><Relationship Id="rId4" Type="http://schemas.openxmlformats.org/officeDocument/2006/relationships/tags" Target="../tags/tag5.xml"/><Relationship Id="rId9"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notesSlide" Target="../notesSlides/notesSlide4.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7.xml"/><Relationship Id="rId5" Type="http://schemas.openxmlformats.org/officeDocument/2006/relationships/tags" Target="../tags/tag39.xml"/><Relationship Id="rId4" Type="http://schemas.openxmlformats.org/officeDocument/2006/relationships/tags" Target="../tags/tag38.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slideLayout" Target="../slideLayouts/slideLayout7.xml"/><Relationship Id="rId4" Type="http://schemas.openxmlformats.org/officeDocument/2006/relationships/tags" Target="../tags/tag43.xml"/><Relationship Id="rId9" Type="http://schemas.openxmlformats.org/officeDocument/2006/relationships/tags" Target="../tags/tag48.xml"/></Relationships>
</file>

<file path=ppt/slides/_rels/slide2.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slide" Target="slide1.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slideLayout" Target="../slideLayouts/slideLayout7.xml"/><Relationship Id="rId2" Type="http://schemas.openxmlformats.org/officeDocument/2006/relationships/tags" Target="../tags/tag10.xml"/><Relationship Id="rId16" Type="http://schemas.openxmlformats.org/officeDocument/2006/relationships/tags" Target="../tags/tag24.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3.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notesSlide" Target="../notesSlides/notesSlide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7.xml"/><Relationship Id="rId5" Type="http://schemas.openxmlformats.org/officeDocument/2006/relationships/tags" Target="../tags/tag29.xml"/><Relationship Id="rId4"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notesSlide" Target="../notesSlides/notesSlide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Layout" Target="../slideLayouts/slideLayout7.xml"/><Relationship Id="rId5" Type="http://schemas.openxmlformats.org/officeDocument/2006/relationships/tags" Target="../tags/tag34.xml"/><Relationship Id="rId4" Type="http://schemas.openxmlformats.org/officeDocument/2006/relationships/tags" Target="../tags/tag3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ext_1"/>
          <p:cNvSpPr/>
          <p:nvPr>
            <p:custDataLst>
              <p:tags r:id="rId2"/>
            </p:custDataLst>
          </p:nvPr>
        </p:nvSpPr>
        <p:spPr>
          <a:xfrm>
            <a:off x="0" y="1991916"/>
            <a:ext cx="9144000" cy="1644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004000" tIns="108000" rIns="396000" anchor="ctr">
            <a:normAutofit/>
          </a:bodyPr>
          <a:lstStyle/>
          <a:p>
            <a:pPr>
              <a:lnSpc>
                <a:spcPct val="130000"/>
              </a:lnSpc>
              <a:defRPr/>
            </a:pPr>
            <a:r>
              <a:rPr lang="zh-CN" altLang="en-US" sz="1400" dirty="0" smtClean="0">
                <a:latin typeface="+mn-ea"/>
              </a:rPr>
              <a:t>标题数字等都可以通过点击和重新输入进行更改，顶部“开始”面板中可以对字体、字号、颜色、行距等进行修改，或顶部“设计”面板中对所有页面默认字体进行替换</a:t>
            </a:r>
            <a:endParaRPr lang="zh-CN" altLang="en-US" sz="1400" dirty="0">
              <a:solidFill>
                <a:srgbClr val="FFFFFF"/>
              </a:solidFill>
              <a:latin typeface="+mn-ea"/>
            </a:endParaRPr>
          </a:p>
        </p:txBody>
      </p:sp>
      <p:sp>
        <p:nvSpPr>
          <p:cNvPr id="4" name="MH_Other_1"/>
          <p:cNvSpPr/>
          <p:nvPr>
            <p:custDataLst>
              <p:tags r:id="rId3"/>
            </p:custDataLst>
          </p:nvPr>
        </p:nvSpPr>
        <p:spPr>
          <a:xfrm>
            <a:off x="0" y="3668316"/>
            <a:ext cx="9144000" cy="809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MH_Other_2"/>
          <p:cNvSpPr>
            <a:spLocks noChangeAspect="1"/>
          </p:cNvSpPr>
          <p:nvPr>
            <p:custDataLst>
              <p:tags r:id="rId4"/>
            </p:custDataLst>
          </p:nvPr>
        </p:nvSpPr>
        <p:spPr>
          <a:xfrm>
            <a:off x="3095880" y="1563638"/>
            <a:ext cx="396000" cy="3960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MH_Other_3"/>
          <p:cNvSpPr>
            <a:spLocks noChangeAspect="1"/>
          </p:cNvSpPr>
          <p:nvPr>
            <p:custDataLst>
              <p:tags r:id="rId5"/>
            </p:custDataLst>
          </p:nvPr>
        </p:nvSpPr>
        <p:spPr>
          <a:xfrm>
            <a:off x="3090863" y="3730228"/>
            <a:ext cx="396000" cy="3960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MH_Other_4"/>
          <p:cNvSpPr>
            <a:spLocks noChangeAspect="1"/>
          </p:cNvSpPr>
          <p:nvPr>
            <p:custDataLst>
              <p:tags r:id="rId6"/>
            </p:custDataLst>
          </p:nvPr>
        </p:nvSpPr>
        <p:spPr>
          <a:xfrm>
            <a:off x="899592" y="2859822"/>
            <a:ext cx="360000" cy="360000"/>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MH_SubTitle_1"/>
          <p:cNvSpPr txBox="1"/>
          <p:nvPr>
            <p:custDataLst>
              <p:tags r:id="rId7"/>
            </p:custDataLst>
          </p:nvPr>
        </p:nvSpPr>
        <p:spPr>
          <a:xfrm>
            <a:off x="4935538" y="915566"/>
            <a:ext cx="4005262" cy="1013222"/>
          </a:xfrm>
          <a:prstGeom prst="rect">
            <a:avLst/>
          </a:prstGeom>
          <a:noFill/>
        </p:spPr>
        <p:txBody>
          <a:bodyPr lIns="0" tIns="0" rIns="0" bIns="0" anchor="b">
            <a:normAutofit fontScale="92500" lnSpcReduction="20000"/>
          </a:bodyPr>
          <a:lstStyle/>
          <a:p>
            <a:pPr eaLnBrk="1" fontAlgn="auto" hangingPunct="1">
              <a:spcBef>
                <a:spcPts val="0"/>
              </a:spcBef>
              <a:spcAft>
                <a:spcPts val="0"/>
              </a:spcAft>
              <a:defRPr/>
            </a:pPr>
            <a:r>
              <a:rPr lang="zh-CN" altLang="en-US" sz="4000" dirty="0" smtClean="0">
                <a:solidFill>
                  <a:schemeClr val="accent1">
                    <a:lumMod val="75000"/>
                  </a:schemeClr>
                </a:solidFill>
                <a:latin typeface="+mj-ea"/>
                <a:ea typeface="+mj-ea"/>
              </a:rPr>
              <a:t>请在此处输入您的标题</a:t>
            </a:r>
            <a:endParaRPr lang="zh-CN" altLang="en-US" sz="4000" dirty="0">
              <a:solidFill>
                <a:schemeClr val="accent1">
                  <a:lumMod val="75000"/>
                </a:schemeClr>
              </a:solidFill>
              <a:latin typeface="+mj-ea"/>
              <a:ea typeface="+mj-ea"/>
            </a:endParaRPr>
          </a:p>
        </p:txBody>
      </p:sp>
      <p:pic>
        <p:nvPicPr>
          <p:cNvPr id="12" name="图片 11" descr="激励.jpg"/>
          <p:cNvPicPr>
            <a:picLocks/>
          </p:cNvPicPr>
          <p:nvPr/>
        </p:nvPicPr>
        <p:blipFill>
          <a:blip r:embed="rId9" cstate="print"/>
          <a:srcRect l="21649" r="6680"/>
          <a:stretch>
            <a:fillRect/>
          </a:stretch>
        </p:blipFill>
        <p:spPr>
          <a:xfrm>
            <a:off x="827584" y="483518"/>
            <a:ext cx="2016000" cy="2016000"/>
          </a:xfrm>
          <a:prstGeom prst="ellipse">
            <a:avLst/>
          </a:prstGeom>
          <a:ln>
            <a:solidFill>
              <a:schemeClr val="bg1"/>
            </a:solidFill>
          </a:ln>
        </p:spPr>
      </p:pic>
      <p:pic>
        <p:nvPicPr>
          <p:cNvPr id="16" name="图片 15" descr="商务2.jpg"/>
          <p:cNvPicPr>
            <a:picLocks/>
          </p:cNvPicPr>
          <p:nvPr/>
        </p:nvPicPr>
        <p:blipFill>
          <a:blip r:embed="rId10" cstate="print"/>
          <a:srcRect l="8934" r="15467"/>
          <a:stretch>
            <a:fillRect/>
          </a:stretch>
        </p:blipFill>
        <p:spPr>
          <a:xfrm>
            <a:off x="1331640" y="2931790"/>
            <a:ext cx="1368000" cy="1368000"/>
          </a:xfrm>
          <a:prstGeom prst="ellipse">
            <a:avLst/>
          </a:prstGeom>
          <a:ln>
            <a:solidFill>
              <a:schemeClr val="bg1"/>
            </a:solidFill>
          </a:ln>
        </p:spPr>
      </p:pic>
      <p:pic>
        <p:nvPicPr>
          <p:cNvPr id="17" name="图片 16" descr="高楼林立2.jpg"/>
          <p:cNvPicPr>
            <a:picLocks/>
          </p:cNvPicPr>
          <p:nvPr/>
        </p:nvPicPr>
        <p:blipFill>
          <a:blip r:embed="rId11" cstate="print"/>
          <a:srcRect l="13601" r="18267"/>
          <a:stretch>
            <a:fillRect/>
          </a:stretch>
        </p:blipFill>
        <p:spPr>
          <a:xfrm>
            <a:off x="2829728" y="1995686"/>
            <a:ext cx="1512000" cy="1512000"/>
          </a:xfrm>
          <a:prstGeom prst="ellipse">
            <a:avLst/>
          </a:prstGeom>
          <a:ln>
            <a:solidFill>
              <a:schemeClr val="bg1"/>
            </a:solid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wipe(left)">
                                      <p:cBhvr>
                                        <p:cTn id="4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935736" y="0"/>
            <a:ext cx="0" cy="1152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4" name="图片 3" descr="山崖小镇 魔女宅急便.jpg"/>
          <p:cNvPicPr>
            <a:picLocks/>
          </p:cNvPicPr>
          <p:nvPr/>
        </p:nvPicPr>
        <p:blipFill>
          <a:blip r:embed="rId2" cstate="print"/>
          <a:stretch>
            <a:fillRect/>
          </a:stretch>
        </p:blipFill>
        <p:spPr>
          <a:xfrm>
            <a:off x="359672" y="1131590"/>
            <a:ext cx="1260000" cy="1260000"/>
          </a:xfrm>
          <a:prstGeom prst="ellipse">
            <a:avLst/>
          </a:prstGeom>
        </p:spPr>
      </p:pic>
      <p:cxnSp>
        <p:nvCxnSpPr>
          <p:cNvPr id="5" name="直接连接符 4"/>
          <p:cNvCxnSpPr/>
          <p:nvPr/>
        </p:nvCxnSpPr>
        <p:spPr>
          <a:xfrm>
            <a:off x="1871712" y="0"/>
            <a:ext cx="0" cy="2556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6" name="图片 5" descr="山野趣.jpg"/>
          <p:cNvPicPr>
            <a:picLocks/>
          </p:cNvPicPr>
          <p:nvPr/>
        </p:nvPicPr>
        <p:blipFill>
          <a:blip r:embed="rId3" cstate="print"/>
          <a:stretch>
            <a:fillRect/>
          </a:stretch>
        </p:blipFill>
        <p:spPr>
          <a:xfrm>
            <a:off x="1295776" y="2571750"/>
            <a:ext cx="1260000" cy="1260000"/>
          </a:xfrm>
          <a:prstGeom prst="ellipse">
            <a:avLst/>
          </a:prstGeom>
        </p:spPr>
      </p:pic>
      <p:cxnSp>
        <p:nvCxnSpPr>
          <p:cNvPr id="7" name="直接连接符 6"/>
          <p:cNvCxnSpPr/>
          <p:nvPr/>
        </p:nvCxnSpPr>
        <p:spPr>
          <a:xfrm>
            <a:off x="3851920" y="0"/>
            <a:ext cx="0" cy="3204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879952" y="0"/>
            <a:ext cx="0" cy="16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9" name="图片 8" descr="山 绿.jpg"/>
          <p:cNvPicPr>
            <a:picLocks/>
          </p:cNvPicPr>
          <p:nvPr/>
        </p:nvPicPr>
        <p:blipFill>
          <a:blip r:embed="rId4" cstate="print"/>
          <a:stretch>
            <a:fillRect/>
          </a:stretch>
        </p:blipFill>
        <p:spPr>
          <a:xfrm>
            <a:off x="2303888" y="1635646"/>
            <a:ext cx="1260000" cy="1260000"/>
          </a:xfrm>
          <a:prstGeom prst="ellipse">
            <a:avLst/>
          </a:prstGeom>
        </p:spPr>
      </p:pic>
      <p:pic>
        <p:nvPicPr>
          <p:cNvPr id="10" name="图片 9" descr="山 绿湖.jpg"/>
          <p:cNvPicPr>
            <a:picLocks/>
          </p:cNvPicPr>
          <p:nvPr/>
        </p:nvPicPr>
        <p:blipFill>
          <a:blip r:embed="rId5" cstate="print"/>
          <a:stretch>
            <a:fillRect/>
          </a:stretch>
        </p:blipFill>
        <p:spPr>
          <a:xfrm>
            <a:off x="3275856" y="3219950"/>
            <a:ext cx="1260000" cy="1260000"/>
          </a:xfrm>
          <a:prstGeom prst="ellipse">
            <a:avLst/>
          </a:prstGeom>
        </p:spPr>
      </p:pic>
      <p:sp>
        <p:nvSpPr>
          <p:cNvPr id="11" name="矩形 10"/>
          <p:cNvSpPr/>
          <p:nvPr/>
        </p:nvSpPr>
        <p:spPr>
          <a:xfrm>
            <a:off x="5724128" y="339502"/>
            <a:ext cx="295232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400" b="1" dirty="0" smtClean="0">
                <a:solidFill>
                  <a:schemeClr val="bg1"/>
                </a:solidFill>
                <a:latin typeface="微软雅黑" pitchFamily="34" charset="-122"/>
                <a:ea typeface="微软雅黑" pitchFamily="34" charset="-122"/>
              </a:rPr>
              <a:t>此处添加标题</a:t>
            </a:r>
            <a:endParaRPr lang="zh-CN" altLang="en-US" sz="2400" b="1" dirty="0">
              <a:solidFill>
                <a:schemeClr val="bg1"/>
              </a:solidFill>
              <a:latin typeface="微软雅黑" pitchFamily="34" charset="-122"/>
              <a:ea typeface="微软雅黑" pitchFamily="34" charset="-122"/>
            </a:endParaRPr>
          </a:p>
        </p:txBody>
      </p:sp>
      <p:sp>
        <p:nvSpPr>
          <p:cNvPr id="13" name="矩形 12"/>
          <p:cNvSpPr/>
          <p:nvPr/>
        </p:nvSpPr>
        <p:spPr>
          <a:xfrm>
            <a:off x="4860032" y="1851670"/>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14" name="TextBox 13"/>
          <p:cNvSpPr txBox="1"/>
          <p:nvPr/>
        </p:nvSpPr>
        <p:spPr>
          <a:xfrm>
            <a:off x="4860032" y="2355726"/>
            <a:ext cx="3600400" cy="584775"/>
          </a:xfrm>
          <a:prstGeom prst="rect">
            <a:avLst/>
          </a:prstGeom>
          <a:noFill/>
          <a:ln>
            <a:noFill/>
          </a:ln>
        </p:spPr>
        <p:txBody>
          <a:bodyPr wrap="square" rtlCol="0">
            <a:spAutoFit/>
          </a:bodyPr>
          <a:lstStyle/>
          <a:p>
            <a:r>
              <a:rPr lang="zh-CN" altLang="en-US" sz="1600" dirty="0" smtClean="0">
                <a:latin typeface="微软雅黑" pitchFamily="34" charset="-122"/>
                <a:ea typeface="微软雅黑" pitchFamily="34" charset="-122"/>
              </a:rPr>
              <a:t>此处添加内容此处添加内容此处添加内容</a:t>
            </a:r>
          </a:p>
        </p:txBody>
      </p:sp>
      <p:sp>
        <p:nvSpPr>
          <p:cNvPr id="15" name="TextBox 14"/>
          <p:cNvSpPr txBox="1"/>
          <p:nvPr/>
        </p:nvSpPr>
        <p:spPr>
          <a:xfrm>
            <a:off x="4860032" y="3291830"/>
            <a:ext cx="3960440" cy="1169551"/>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此处添加内容此处添加内容此处添加内容此处添加内容此处添加内容此处添加内容此处添加内容此处添加内容此处添加内容此处添加内容此处添加内容此处添加内容此处添加内容此处添加内容此处添加内容</a:t>
            </a:r>
          </a:p>
        </p:txBody>
      </p:sp>
      <p:cxnSp>
        <p:nvCxnSpPr>
          <p:cNvPr id="17" name="直接连接符 16"/>
          <p:cNvCxnSpPr/>
          <p:nvPr/>
        </p:nvCxnSpPr>
        <p:spPr>
          <a:xfrm>
            <a:off x="4932040" y="3102809"/>
            <a:ext cx="3780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323976" y="1882379"/>
            <a:ext cx="7820025" cy="835819"/>
          </a:xfrm>
          <a:prstGeom prst="rect">
            <a:avLst/>
          </a:prstGeom>
          <a:solidFill>
            <a:schemeClr val="accent1"/>
          </a:solidFill>
          <a:ln w="12700" cap="flat" cmpd="sng" algn="ctr">
            <a:noFill/>
            <a:prstDash val="solid"/>
            <a:miter lim="800000"/>
          </a:ln>
          <a:effectLst/>
        </p:spPr>
        <p:txBody>
          <a:bodyPr lIns="360000" anchor="ctr">
            <a:normAutofit/>
          </a:bodyPr>
          <a:lstStyle/>
          <a:p>
            <a:pPr algn="just" eaLnBrk="1" fontAlgn="auto" hangingPunct="1">
              <a:spcBef>
                <a:spcPts val="0"/>
              </a:spcBef>
              <a:spcAft>
                <a:spcPts val="0"/>
              </a:spcAft>
              <a:defRPr/>
            </a:pPr>
            <a:r>
              <a:rPr lang="zh-CN" altLang="en-US" sz="3200" b="1" dirty="0" smtClean="0">
                <a:solidFill>
                  <a:srgbClr val="FFFFFF"/>
                </a:solidFill>
                <a:latin typeface="Arial Black" panose="020B0A04020102020204" pitchFamily="34" charset="0"/>
              </a:rPr>
              <a:t>输入您的章节标题</a:t>
            </a:r>
            <a:endParaRPr lang="zh-CN" altLang="en-US" sz="1600" kern="0" dirty="0">
              <a:solidFill>
                <a:srgbClr val="FFFFFF"/>
              </a:solidFill>
              <a:latin typeface="Calibri"/>
              <a:ea typeface="幼圆"/>
            </a:endParaRPr>
          </a:p>
        </p:txBody>
      </p:sp>
      <p:sp>
        <p:nvSpPr>
          <p:cNvPr id="6" name="矩形 5"/>
          <p:cNvSpPr/>
          <p:nvPr>
            <p:custDataLst>
              <p:tags r:id="rId3"/>
            </p:custDataLst>
          </p:nvPr>
        </p:nvSpPr>
        <p:spPr>
          <a:xfrm>
            <a:off x="1" y="1882379"/>
            <a:ext cx="550863" cy="835819"/>
          </a:xfrm>
          <a:prstGeom prst="rect">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FFFFFF"/>
              </a:solidFill>
              <a:latin typeface="Calibri"/>
              <a:ea typeface="幼圆"/>
            </a:endParaRPr>
          </a:p>
        </p:txBody>
      </p:sp>
      <p:sp>
        <p:nvSpPr>
          <p:cNvPr id="7" name="文本占位符 9"/>
          <p:cNvSpPr txBox="1">
            <a:spLocks/>
          </p:cNvSpPr>
          <p:nvPr>
            <p:custDataLst>
              <p:tags r:id="rId4"/>
            </p:custDataLst>
          </p:nvPr>
        </p:nvSpPr>
        <p:spPr>
          <a:xfrm>
            <a:off x="550863" y="1882379"/>
            <a:ext cx="773112" cy="835819"/>
          </a:xfrm>
          <a:prstGeom prst="rect">
            <a:avLst/>
          </a:prstGeom>
        </p:spPr>
        <p:txBody>
          <a:bodyPr lIns="0" tIns="0" rIns="0" bIns="0" anchor="ctr"/>
          <a:lstStyle>
            <a:lvl1pPr marL="0" indent="0" algn="just" defTabSz="914400" rtl="0" eaLnBrk="1" latinLnBrk="0" hangingPunct="1">
              <a:lnSpc>
                <a:spcPct val="110000"/>
              </a:lnSpc>
              <a:spcBef>
                <a:spcPts val="1800"/>
              </a:spcBef>
              <a:spcAft>
                <a:spcPts val="0"/>
              </a:spcAft>
              <a:buClr>
                <a:srgbClr val="963B22"/>
              </a:buClr>
              <a:buSzPct val="60000"/>
              <a:buFont typeface="Wingdings" panose="05000000000000000000" pitchFamily="2" charset="2"/>
              <a:buNone/>
              <a:defRPr sz="4000" kern="1200" baseline="0">
                <a:solidFill>
                  <a:schemeClr val="accent1"/>
                </a:solidFill>
                <a:latin typeface="Arial" panose="020B0604020202020204" pitchFamily="34" charset="0"/>
                <a:ea typeface="微软雅黑" panose="020B0503020204020204" pitchFamily="34" charset="-122"/>
                <a:cs typeface="+mn-cs"/>
              </a:defRPr>
            </a:lvl1pPr>
            <a:lvl2pPr marL="357188" indent="-285750"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spcBef>
                <a:spcPts val="0"/>
              </a:spcBef>
              <a:defRPr/>
            </a:pPr>
            <a:r>
              <a:rPr lang="en-US" altLang="zh-CN" dirty="0" smtClean="0"/>
              <a:t>03</a:t>
            </a:r>
            <a:endParaRPr lang="zh-CN" altLang="en-US" dirty="0"/>
          </a:p>
        </p:txBody>
      </p:sp>
      <p:sp>
        <p:nvSpPr>
          <p:cNvPr id="3077" name="文本占位符 6"/>
          <p:cNvSpPr txBox="1">
            <a:spLocks/>
          </p:cNvSpPr>
          <p:nvPr>
            <p:custDataLst>
              <p:tags r:id="rId5"/>
            </p:custDataLst>
          </p:nvPr>
        </p:nvSpPr>
        <p:spPr bwMode="auto">
          <a:xfrm>
            <a:off x="1323976" y="2730104"/>
            <a:ext cx="7820025" cy="32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ts val="1800"/>
              </a:spcBef>
              <a:buClr>
                <a:srgbClr val="963B22"/>
              </a:buClr>
              <a:buSzPct val="60000"/>
              <a:buFont typeface="Wingdings" panose="05000000000000000000" pitchFamily="2" charset="2"/>
              <a:buNone/>
              <a:defRPr/>
            </a:pPr>
            <a:r>
              <a:rPr lang="zh-CN" altLang="en-US" sz="1600" dirty="0" smtClean="0">
                <a:solidFill>
                  <a:schemeClr val="tx1">
                    <a:lumMod val="50000"/>
                    <a:lumOff val="50000"/>
                  </a:schemeClr>
                </a:solidFill>
                <a:latin typeface="Arial" panose="020B0604020202020204" pitchFamily="34" charset="0"/>
                <a:ea typeface="微软雅黑" panose="020B0503020204020204" pitchFamily="34" charset="-122"/>
              </a:rPr>
              <a:t>此处可添加说明内容</a:t>
            </a:r>
            <a:endParaRPr lang="en-US" altLang="zh-CN" sz="1600" dirty="0" smtClean="0">
              <a:solidFill>
                <a:schemeClr val="tx1">
                  <a:lumMod val="50000"/>
                  <a:lumOff val="50000"/>
                </a:schemeClr>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113448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77"/>
                                        </p:tgtEl>
                                        <p:attrNameLst>
                                          <p:attrName>style.visibility</p:attrName>
                                        </p:attrNameLst>
                                      </p:cBhvr>
                                      <p:to>
                                        <p:strVal val="visible"/>
                                      </p:to>
                                    </p:set>
                                    <p:animEffect transition="in" filter="fade">
                                      <p:cBhvr>
                                        <p:cTn id="1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30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4038"/>
            <a:ext cx="9144000" cy="3600000"/>
          </a:xfrm>
          <a:custGeom>
            <a:avLst/>
            <a:gdLst>
              <a:gd name="connsiteX0" fmla="*/ 0 w 9144000"/>
              <a:gd name="connsiteY0" fmla="*/ 0 h 3347676"/>
              <a:gd name="connsiteX1" fmla="*/ 9144000 w 9144000"/>
              <a:gd name="connsiteY1" fmla="*/ 0 h 3347676"/>
              <a:gd name="connsiteX2" fmla="*/ 9144000 w 9144000"/>
              <a:gd name="connsiteY2" fmla="*/ 3347676 h 3347676"/>
              <a:gd name="connsiteX3" fmla="*/ 0 w 9144000"/>
              <a:gd name="connsiteY3" fmla="*/ 3347676 h 3347676"/>
              <a:gd name="connsiteX4" fmla="*/ 0 w 9144000"/>
              <a:gd name="connsiteY4" fmla="*/ 0 h 3347676"/>
              <a:gd name="connsiteX0" fmla="*/ 0 w 9144000"/>
              <a:gd name="connsiteY0" fmla="*/ 752143 h 4099819"/>
              <a:gd name="connsiteX1" fmla="*/ 9144000 w 9144000"/>
              <a:gd name="connsiteY1" fmla="*/ 752143 h 4099819"/>
              <a:gd name="connsiteX2" fmla="*/ 9144000 w 9144000"/>
              <a:gd name="connsiteY2" fmla="*/ 4099819 h 4099819"/>
              <a:gd name="connsiteX3" fmla="*/ 0 w 9144000"/>
              <a:gd name="connsiteY3" fmla="*/ 4099819 h 4099819"/>
              <a:gd name="connsiteX4" fmla="*/ 0 w 9144000"/>
              <a:gd name="connsiteY4" fmla="*/ 752143 h 4099819"/>
              <a:gd name="connsiteX0" fmla="*/ 0 w 9144000"/>
              <a:gd name="connsiteY0" fmla="*/ 732553 h 4080229"/>
              <a:gd name="connsiteX1" fmla="*/ 3807725 w 9144000"/>
              <a:gd name="connsiteY1" fmla="*/ 0 h 4080229"/>
              <a:gd name="connsiteX2" fmla="*/ 9144000 w 9144000"/>
              <a:gd name="connsiteY2" fmla="*/ 732553 h 4080229"/>
              <a:gd name="connsiteX3" fmla="*/ 9144000 w 9144000"/>
              <a:gd name="connsiteY3" fmla="*/ 4080229 h 4080229"/>
              <a:gd name="connsiteX4" fmla="*/ 0 w 9144000"/>
              <a:gd name="connsiteY4" fmla="*/ 4080229 h 4080229"/>
              <a:gd name="connsiteX5" fmla="*/ 0 w 9144000"/>
              <a:gd name="connsiteY5" fmla="*/ 732553 h 4080229"/>
              <a:gd name="connsiteX0" fmla="*/ 0 w 9144000"/>
              <a:gd name="connsiteY0" fmla="*/ 732553 h 4080229"/>
              <a:gd name="connsiteX1" fmla="*/ 3807725 w 9144000"/>
              <a:gd name="connsiteY1" fmla="*/ 0 h 4080229"/>
              <a:gd name="connsiteX2" fmla="*/ 9144000 w 9144000"/>
              <a:gd name="connsiteY2" fmla="*/ 732553 h 4080229"/>
              <a:gd name="connsiteX3" fmla="*/ 9144000 w 9144000"/>
              <a:gd name="connsiteY3" fmla="*/ 4080229 h 4080229"/>
              <a:gd name="connsiteX4" fmla="*/ 0 w 9144000"/>
              <a:gd name="connsiteY4" fmla="*/ 4080229 h 4080229"/>
              <a:gd name="connsiteX5" fmla="*/ 0 w 9144000"/>
              <a:gd name="connsiteY5" fmla="*/ 732553 h 4080229"/>
              <a:gd name="connsiteX0" fmla="*/ 0 w 9144000"/>
              <a:gd name="connsiteY0" fmla="*/ 1788248 h 5135924"/>
              <a:gd name="connsiteX1" fmla="*/ 3807725 w 9144000"/>
              <a:gd name="connsiteY1" fmla="*/ 1055695 h 5135924"/>
              <a:gd name="connsiteX2" fmla="*/ 9144000 w 9144000"/>
              <a:gd name="connsiteY2" fmla="*/ 1788248 h 5135924"/>
              <a:gd name="connsiteX3" fmla="*/ 9144000 w 9144000"/>
              <a:gd name="connsiteY3" fmla="*/ 5135924 h 5135924"/>
              <a:gd name="connsiteX4" fmla="*/ 0 w 9144000"/>
              <a:gd name="connsiteY4" fmla="*/ 5135924 h 5135924"/>
              <a:gd name="connsiteX5" fmla="*/ 0 w 9144000"/>
              <a:gd name="connsiteY5" fmla="*/ 1788248 h 5135924"/>
              <a:gd name="connsiteX0" fmla="*/ 0 w 9144000"/>
              <a:gd name="connsiteY0" fmla="*/ 978156 h 4325832"/>
              <a:gd name="connsiteX1" fmla="*/ 4940489 w 9144000"/>
              <a:gd name="connsiteY1" fmla="*/ 1419311 h 4325832"/>
              <a:gd name="connsiteX2" fmla="*/ 9144000 w 9144000"/>
              <a:gd name="connsiteY2" fmla="*/ 978156 h 4325832"/>
              <a:gd name="connsiteX3" fmla="*/ 9144000 w 9144000"/>
              <a:gd name="connsiteY3" fmla="*/ 4325832 h 4325832"/>
              <a:gd name="connsiteX4" fmla="*/ 0 w 9144000"/>
              <a:gd name="connsiteY4" fmla="*/ 4325832 h 4325832"/>
              <a:gd name="connsiteX5" fmla="*/ 0 w 9144000"/>
              <a:gd name="connsiteY5" fmla="*/ 978156 h 4325832"/>
              <a:gd name="connsiteX0" fmla="*/ 0 w 9144000"/>
              <a:gd name="connsiteY0" fmla="*/ 514583 h 3862259"/>
              <a:gd name="connsiteX1" fmla="*/ 4940489 w 9144000"/>
              <a:gd name="connsiteY1" fmla="*/ 955738 h 3862259"/>
              <a:gd name="connsiteX2" fmla="*/ 9144000 w 9144000"/>
              <a:gd name="connsiteY2" fmla="*/ 514583 h 3862259"/>
              <a:gd name="connsiteX3" fmla="*/ 9144000 w 9144000"/>
              <a:gd name="connsiteY3" fmla="*/ 3862259 h 3862259"/>
              <a:gd name="connsiteX4" fmla="*/ 0 w 9144000"/>
              <a:gd name="connsiteY4" fmla="*/ 3862259 h 3862259"/>
              <a:gd name="connsiteX5" fmla="*/ 0 w 9144000"/>
              <a:gd name="connsiteY5" fmla="*/ 514583 h 3862259"/>
              <a:gd name="connsiteX0" fmla="*/ 0 w 9144000"/>
              <a:gd name="connsiteY0" fmla="*/ 585467 h 3933143"/>
              <a:gd name="connsiteX1" fmla="*/ 4462817 w 9144000"/>
              <a:gd name="connsiteY1" fmla="*/ 876497 h 3933143"/>
              <a:gd name="connsiteX2" fmla="*/ 9144000 w 9144000"/>
              <a:gd name="connsiteY2" fmla="*/ 585467 h 3933143"/>
              <a:gd name="connsiteX3" fmla="*/ 9144000 w 9144000"/>
              <a:gd name="connsiteY3" fmla="*/ 3933143 h 3933143"/>
              <a:gd name="connsiteX4" fmla="*/ 0 w 9144000"/>
              <a:gd name="connsiteY4" fmla="*/ 3933143 h 3933143"/>
              <a:gd name="connsiteX5" fmla="*/ 0 w 9144000"/>
              <a:gd name="connsiteY5" fmla="*/ 585467 h 3933143"/>
              <a:gd name="connsiteX0" fmla="*/ 0 w 9144000"/>
              <a:gd name="connsiteY0" fmla="*/ 403636 h 3751312"/>
              <a:gd name="connsiteX1" fmla="*/ 4940488 w 9144000"/>
              <a:gd name="connsiteY1" fmla="*/ 1131394 h 3751312"/>
              <a:gd name="connsiteX2" fmla="*/ 9144000 w 9144000"/>
              <a:gd name="connsiteY2" fmla="*/ 403636 h 3751312"/>
              <a:gd name="connsiteX3" fmla="*/ 9144000 w 9144000"/>
              <a:gd name="connsiteY3" fmla="*/ 3751312 h 3751312"/>
              <a:gd name="connsiteX4" fmla="*/ 0 w 9144000"/>
              <a:gd name="connsiteY4" fmla="*/ 3751312 h 3751312"/>
              <a:gd name="connsiteX5" fmla="*/ 0 w 9144000"/>
              <a:gd name="connsiteY5" fmla="*/ 403636 h 3751312"/>
              <a:gd name="connsiteX0" fmla="*/ 0 w 9144000"/>
              <a:gd name="connsiteY0" fmla="*/ 459179 h 3806855"/>
              <a:gd name="connsiteX1" fmla="*/ 4940488 w 9144000"/>
              <a:gd name="connsiteY1" fmla="*/ 1186937 h 3806855"/>
              <a:gd name="connsiteX2" fmla="*/ 9144000 w 9144000"/>
              <a:gd name="connsiteY2" fmla="*/ 459179 h 3806855"/>
              <a:gd name="connsiteX3" fmla="*/ 9144000 w 9144000"/>
              <a:gd name="connsiteY3" fmla="*/ 3806855 h 3806855"/>
              <a:gd name="connsiteX4" fmla="*/ 0 w 9144000"/>
              <a:gd name="connsiteY4" fmla="*/ 3806855 h 3806855"/>
              <a:gd name="connsiteX5" fmla="*/ 0 w 9144000"/>
              <a:gd name="connsiteY5" fmla="*/ 459179 h 3806855"/>
              <a:gd name="connsiteX0" fmla="*/ 0 w 9144000"/>
              <a:gd name="connsiteY0" fmla="*/ 378120 h 3725796"/>
              <a:gd name="connsiteX1" fmla="*/ 4940488 w 9144000"/>
              <a:gd name="connsiteY1" fmla="*/ 1105878 h 3725796"/>
              <a:gd name="connsiteX2" fmla="*/ 9144000 w 9144000"/>
              <a:gd name="connsiteY2" fmla="*/ 378120 h 3725796"/>
              <a:gd name="connsiteX3" fmla="*/ 9144000 w 9144000"/>
              <a:gd name="connsiteY3" fmla="*/ 3725796 h 3725796"/>
              <a:gd name="connsiteX4" fmla="*/ 0 w 9144000"/>
              <a:gd name="connsiteY4" fmla="*/ 3725796 h 3725796"/>
              <a:gd name="connsiteX5" fmla="*/ 0 w 9144000"/>
              <a:gd name="connsiteY5" fmla="*/ 378120 h 3725796"/>
              <a:gd name="connsiteX0" fmla="*/ 0 w 9144000"/>
              <a:gd name="connsiteY0" fmla="*/ 350122 h 3697798"/>
              <a:gd name="connsiteX1" fmla="*/ 5268034 w 9144000"/>
              <a:gd name="connsiteY1" fmla="*/ 1173414 h 3697798"/>
              <a:gd name="connsiteX2" fmla="*/ 9144000 w 9144000"/>
              <a:gd name="connsiteY2" fmla="*/ 350122 h 3697798"/>
              <a:gd name="connsiteX3" fmla="*/ 9144000 w 9144000"/>
              <a:gd name="connsiteY3" fmla="*/ 3697798 h 3697798"/>
              <a:gd name="connsiteX4" fmla="*/ 0 w 9144000"/>
              <a:gd name="connsiteY4" fmla="*/ 3697798 h 3697798"/>
              <a:gd name="connsiteX5" fmla="*/ 0 w 9144000"/>
              <a:gd name="connsiteY5" fmla="*/ 350122 h 3697798"/>
              <a:gd name="connsiteX0" fmla="*/ 0 w 9144000"/>
              <a:gd name="connsiteY0" fmla="*/ 832646 h 4180322"/>
              <a:gd name="connsiteX1" fmla="*/ 2743200 w 9144000"/>
              <a:gd name="connsiteY1" fmla="*/ 26729 h 4180322"/>
              <a:gd name="connsiteX2" fmla="*/ 5268034 w 9144000"/>
              <a:gd name="connsiteY2" fmla="*/ 1655938 h 4180322"/>
              <a:gd name="connsiteX3" fmla="*/ 9144000 w 9144000"/>
              <a:gd name="connsiteY3" fmla="*/ 832646 h 4180322"/>
              <a:gd name="connsiteX4" fmla="*/ 9144000 w 9144000"/>
              <a:gd name="connsiteY4" fmla="*/ 4180322 h 4180322"/>
              <a:gd name="connsiteX5" fmla="*/ 0 w 9144000"/>
              <a:gd name="connsiteY5" fmla="*/ 4180322 h 4180322"/>
              <a:gd name="connsiteX6" fmla="*/ 0 w 9144000"/>
              <a:gd name="connsiteY6" fmla="*/ 832646 h 4180322"/>
              <a:gd name="connsiteX0" fmla="*/ 0 w 9144000"/>
              <a:gd name="connsiteY0" fmla="*/ 882291 h 4229967"/>
              <a:gd name="connsiteX1" fmla="*/ 2115403 w 9144000"/>
              <a:gd name="connsiteY1" fmla="*/ 24446 h 4229967"/>
              <a:gd name="connsiteX2" fmla="*/ 5268034 w 9144000"/>
              <a:gd name="connsiteY2" fmla="*/ 1705583 h 4229967"/>
              <a:gd name="connsiteX3" fmla="*/ 9144000 w 9144000"/>
              <a:gd name="connsiteY3" fmla="*/ 882291 h 4229967"/>
              <a:gd name="connsiteX4" fmla="*/ 9144000 w 9144000"/>
              <a:gd name="connsiteY4" fmla="*/ 4229967 h 4229967"/>
              <a:gd name="connsiteX5" fmla="*/ 0 w 9144000"/>
              <a:gd name="connsiteY5" fmla="*/ 4229967 h 4229967"/>
              <a:gd name="connsiteX6" fmla="*/ 0 w 9144000"/>
              <a:gd name="connsiteY6" fmla="*/ 882291 h 4229967"/>
              <a:gd name="connsiteX0" fmla="*/ 0 w 9144000"/>
              <a:gd name="connsiteY0" fmla="*/ 982543 h 4330219"/>
              <a:gd name="connsiteX1" fmla="*/ 2156346 w 9144000"/>
              <a:gd name="connsiteY1" fmla="*/ 20843 h 4330219"/>
              <a:gd name="connsiteX2" fmla="*/ 5268034 w 9144000"/>
              <a:gd name="connsiteY2" fmla="*/ 1805835 h 4330219"/>
              <a:gd name="connsiteX3" fmla="*/ 9144000 w 9144000"/>
              <a:gd name="connsiteY3" fmla="*/ 982543 h 4330219"/>
              <a:gd name="connsiteX4" fmla="*/ 9144000 w 9144000"/>
              <a:gd name="connsiteY4" fmla="*/ 4330219 h 4330219"/>
              <a:gd name="connsiteX5" fmla="*/ 0 w 9144000"/>
              <a:gd name="connsiteY5" fmla="*/ 4330219 h 4330219"/>
              <a:gd name="connsiteX6" fmla="*/ 0 w 9144000"/>
              <a:gd name="connsiteY6" fmla="*/ 982543 h 4330219"/>
              <a:gd name="connsiteX0" fmla="*/ 0 w 9144000"/>
              <a:gd name="connsiteY0" fmla="*/ 1066786 h 4414462"/>
              <a:gd name="connsiteX1" fmla="*/ 2183642 w 9144000"/>
              <a:gd name="connsiteY1" fmla="*/ 18540 h 4414462"/>
              <a:gd name="connsiteX2" fmla="*/ 5268034 w 9144000"/>
              <a:gd name="connsiteY2" fmla="*/ 1890078 h 4414462"/>
              <a:gd name="connsiteX3" fmla="*/ 9144000 w 9144000"/>
              <a:gd name="connsiteY3" fmla="*/ 1066786 h 4414462"/>
              <a:gd name="connsiteX4" fmla="*/ 9144000 w 9144000"/>
              <a:gd name="connsiteY4" fmla="*/ 4414462 h 4414462"/>
              <a:gd name="connsiteX5" fmla="*/ 0 w 9144000"/>
              <a:gd name="connsiteY5" fmla="*/ 4414462 h 4414462"/>
              <a:gd name="connsiteX6" fmla="*/ 0 w 9144000"/>
              <a:gd name="connsiteY6" fmla="*/ 1066786 h 4414462"/>
              <a:gd name="connsiteX0" fmla="*/ 0 w 9144000"/>
              <a:gd name="connsiteY0" fmla="*/ 1066787 h 4414463"/>
              <a:gd name="connsiteX1" fmla="*/ 2183642 w 9144000"/>
              <a:gd name="connsiteY1" fmla="*/ 18541 h 4414463"/>
              <a:gd name="connsiteX2" fmla="*/ 5268034 w 9144000"/>
              <a:gd name="connsiteY2" fmla="*/ 1890079 h 4414463"/>
              <a:gd name="connsiteX3" fmla="*/ 9144000 w 9144000"/>
              <a:gd name="connsiteY3" fmla="*/ 1066787 h 4414463"/>
              <a:gd name="connsiteX4" fmla="*/ 9144000 w 9144000"/>
              <a:gd name="connsiteY4" fmla="*/ 4414463 h 4414463"/>
              <a:gd name="connsiteX5" fmla="*/ 0 w 9144000"/>
              <a:gd name="connsiteY5" fmla="*/ 4414463 h 4414463"/>
              <a:gd name="connsiteX6" fmla="*/ 0 w 9144000"/>
              <a:gd name="connsiteY6" fmla="*/ 1066787 h 4414463"/>
              <a:gd name="connsiteX0" fmla="*/ 0 w 9144000"/>
              <a:gd name="connsiteY0" fmla="*/ 1048797 h 4396473"/>
              <a:gd name="connsiteX1" fmla="*/ 2183642 w 9144000"/>
              <a:gd name="connsiteY1" fmla="*/ 551 h 4396473"/>
              <a:gd name="connsiteX2" fmla="*/ 5268034 w 9144000"/>
              <a:gd name="connsiteY2" fmla="*/ 1872089 h 4396473"/>
              <a:gd name="connsiteX3" fmla="*/ 9144000 w 9144000"/>
              <a:gd name="connsiteY3" fmla="*/ 1048797 h 4396473"/>
              <a:gd name="connsiteX4" fmla="*/ 9144000 w 9144000"/>
              <a:gd name="connsiteY4" fmla="*/ 4396473 h 4396473"/>
              <a:gd name="connsiteX5" fmla="*/ 0 w 9144000"/>
              <a:gd name="connsiteY5" fmla="*/ 4396473 h 4396473"/>
              <a:gd name="connsiteX6" fmla="*/ 0 w 9144000"/>
              <a:gd name="connsiteY6" fmla="*/ 1048797 h 4396473"/>
              <a:gd name="connsiteX0" fmla="*/ 0 w 9144000"/>
              <a:gd name="connsiteY0" fmla="*/ 1048247 h 4395923"/>
              <a:gd name="connsiteX1" fmla="*/ 2183642 w 9144000"/>
              <a:gd name="connsiteY1" fmla="*/ 1 h 4395923"/>
              <a:gd name="connsiteX2" fmla="*/ 5268034 w 9144000"/>
              <a:gd name="connsiteY2" fmla="*/ 1871539 h 4395923"/>
              <a:gd name="connsiteX3" fmla="*/ 9144000 w 9144000"/>
              <a:gd name="connsiteY3" fmla="*/ 1048247 h 4395923"/>
              <a:gd name="connsiteX4" fmla="*/ 9144000 w 9144000"/>
              <a:gd name="connsiteY4" fmla="*/ 4395923 h 4395923"/>
              <a:gd name="connsiteX5" fmla="*/ 0 w 9144000"/>
              <a:gd name="connsiteY5" fmla="*/ 4395923 h 4395923"/>
              <a:gd name="connsiteX6" fmla="*/ 0 w 9144000"/>
              <a:gd name="connsiteY6" fmla="*/ 1048247 h 4395923"/>
              <a:gd name="connsiteX0" fmla="*/ 0 w 9144000"/>
              <a:gd name="connsiteY0" fmla="*/ 840538 h 4188214"/>
              <a:gd name="connsiteX1" fmla="*/ 2101756 w 9144000"/>
              <a:gd name="connsiteY1" fmla="*/ 0 h 4188214"/>
              <a:gd name="connsiteX2" fmla="*/ 5268034 w 9144000"/>
              <a:gd name="connsiteY2" fmla="*/ 1663830 h 4188214"/>
              <a:gd name="connsiteX3" fmla="*/ 9144000 w 9144000"/>
              <a:gd name="connsiteY3" fmla="*/ 840538 h 4188214"/>
              <a:gd name="connsiteX4" fmla="*/ 9144000 w 9144000"/>
              <a:gd name="connsiteY4" fmla="*/ 4188214 h 4188214"/>
              <a:gd name="connsiteX5" fmla="*/ 0 w 9144000"/>
              <a:gd name="connsiteY5" fmla="*/ 4188214 h 4188214"/>
              <a:gd name="connsiteX6" fmla="*/ 0 w 9144000"/>
              <a:gd name="connsiteY6" fmla="*/ 840538 h 4188214"/>
              <a:gd name="connsiteX0" fmla="*/ 0 w 9144000"/>
              <a:gd name="connsiteY0" fmla="*/ 1048246 h 4395922"/>
              <a:gd name="connsiteX1" fmla="*/ 1910688 w 9144000"/>
              <a:gd name="connsiteY1" fmla="*/ 0 h 4395922"/>
              <a:gd name="connsiteX2" fmla="*/ 5268034 w 9144000"/>
              <a:gd name="connsiteY2" fmla="*/ 1871538 h 4395922"/>
              <a:gd name="connsiteX3" fmla="*/ 9144000 w 9144000"/>
              <a:gd name="connsiteY3" fmla="*/ 1048246 h 4395922"/>
              <a:gd name="connsiteX4" fmla="*/ 9144000 w 9144000"/>
              <a:gd name="connsiteY4" fmla="*/ 4395922 h 4395922"/>
              <a:gd name="connsiteX5" fmla="*/ 0 w 9144000"/>
              <a:gd name="connsiteY5" fmla="*/ 4395922 h 4395922"/>
              <a:gd name="connsiteX6" fmla="*/ 0 w 9144000"/>
              <a:gd name="connsiteY6" fmla="*/ 1048246 h 4395922"/>
              <a:gd name="connsiteX0" fmla="*/ 0 w 9144000"/>
              <a:gd name="connsiteY0" fmla="*/ 1048246 h 4395922"/>
              <a:gd name="connsiteX1" fmla="*/ 1910688 w 9144000"/>
              <a:gd name="connsiteY1" fmla="*/ 0 h 4395922"/>
              <a:gd name="connsiteX2" fmla="*/ 5268034 w 9144000"/>
              <a:gd name="connsiteY2" fmla="*/ 1871538 h 4395922"/>
              <a:gd name="connsiteX3" fmla="*/ 9144000 w 9144000"/>
              <a:gd name="connsiteY3" fmla="*/ 1048246 h 4395922"/>
              <a:gd name="connsiteX4" fmla="*/ 9144000 w 9144000"/>
              <a:gd name="connsiteY4" fmla="*/ 4395922 h 4395922"/>
              <a:gd name="connsiteX5" fmla="*/ 0 w 9144000"/>
              <a:gd name="connsiteY5" fmla="*/ 4395922 h 4395922"/>
              <a:gd name="connsiteX6" fmla="*/ 0 w 9144000"/>
              <a:gd name="connsiteY6" fmla="*/ 1048246 h 439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395922">
                <a:moveTo>
                  <a:pt x="0" y="1048246"/>
                </a:moveTo>
                <a:cubicBezTo>
                  <a:pt x="641445" y="514647"/>
                  <a:pt x="991738" y="35874"/>
                  <a:pt x="1910688" y="0"/>
                </a:cubicBezTo>
                <a:cubicBezTo>
                  <a:pt x="3621208" y="-1257"/>
                  <a:pt x="4062482" y="1696830"/>
                  <a:pt x="5268034" y="1871538"/>
                </a:cubicBezTo>
                <a:cubicBezTo>
                  <a:pt x="6473586" y="2046246"/>
                  <a:pt x="8304663" y="368208"/>
                  <a:pt x="9144000" y="1048246"/>
                </a:cubicBezTo>
                <a:lnTo>
                  <a:pt x="9144000" y="4395922"/>
                </a:lnTo>
                <a:lnTo>
                  <a:pt x="0" y="4395922"/>
                </a:lnTo>
                <a:lnTo>
                  <a:pt x="0" y="104824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6136" y="339502"/>
            <a:ext cx="295232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400" b="1" dirty="0" smtClean="0">
                <a:solidFill>
                  <a:schemeClr val="bg1"/>
                </a:solidFill>
                <a:latin typeface="微软雅黑" pitchFamily="34" charset="-122"/>
                <a:ea typeface="微软雅黑" pitchFamily="34" charset="-122"/>
              </a:rPr>
              <a:t>此处添加标题</a:t>
            </a:r>
            <a:endParaRPr lang="zh-CN" altLang="en-US" sz="2400" b="1" dirty="0">
              <a:solidFill>
                <a:schemeClr val="bg1"/>
              </a:solidFill>
              <a:latin typeface="微软雅黑" pitchFamily="34" charset="-122"/>
              <a:ea typeface="微软雅黑" pitchFamily="34" charset="-122"/>
            </a:endParaRPr>
          </a:p>
        </p:txBody>
      </p:sp>
      <p:sp>
        <p:nvSpPr>
          <p:cNvPr id="4" name="TextBox 3"/>
          <p:cNvSpPr txBox="1"/>
          <p:nvPr/>
        </p:nvSpPr>
        <p:spPr>
          <a:xfrm>
            <a:off x="5585579" y="978861"/>
            <a:ext cx="3378909" cy="954107"/>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此处添加内容此处添加内容此处添加内容此处添加内容此处添加内容此处添加内容此处添加内容此处添加内容此处添加内容此处添加内容此处</a:t>
            </a:r>
          </a:p>
        </p:txBody>
      </p:sp>
      <p:sp>
        <p:nvSpPr>
          <p:cNvPr id="5" name="圆角矩形标注 4"/>
          <p:cNvSpPr/>
          <p:nvPr/>
        </p:nvSpPr>
        <p:spPr>
          <a:xfrm flipH="1">
            <a:off x="467544" y="411510"/>
            <a:ext cx="2160240" cy="1440160"/>
          </a:xfrm>
          <a:prstGeom prst="wedgeRoundRectCallout">
            <a:avLst>
              <a:gd name="adj1" fmla="val -5828"/>
              <a:gd name="adj2" fmla="val 77607"/>
              <a:gd name="adj3" fmla="val 16667"/>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pic>
        <p:nvPicPr>
          <p:cNvPr id="6" name="图片 5" descr="地球.png"/>
          <p:cNvPicPr>
            <a:picLocks noChangeAspect="1"/>
          </p:cNvPicPr>
          <p:nvPr/>
        </p:nvPicPr>
        <p:blipFill>
          <a:blip r:embed="rId2" cstate="print">
            <a:duotone>
              <a:prstClr val="black"/>
              <a:schemeClr val="accent1">
                <a:tint val="45000"/>
                <a:satMod val="400000"/>
              </a:schemeClr>
            </a:duotone>
          </a:blip>
          <a:stretch>
            <a:fillRect/>
          </a:stretch>
        </p:blipFill>
        <p:spPr>
          <a:xfrm>
            <a:off x="1979712" y="861558"/>
            <a:ext cx="504000" cy="504000"/>
          </a:xfrm>
          <a:prstGeom prst="rect">
            <a:avLst/>
          </a:prstGeom>
        </p:spPr>
      </p:pic>
      <p:pic>
        <p:nvPicPr>
          <p:cNvPr id="7" name="图片 6" descr="商务 (1).png"/>
          <p:cNvPicPr>
            <a:picLocks/>
          </p:cNvPicPr>
          <p:nvPr/>
        </p:nvPicPr>
        <p:blipFill>
          <a:blip r:embed="rId3" cstate="print">
            <a:duotone>
              <a:prstClr val="black"/>
              <a:schemeClr val="accent1">
                <a:tint val="45000"/>
                <a:satMod val="400000"/>
              </a:schemeClr>
            </a:duotone>
          </a:blip>
          <a:stretch>
            <a:fillRect/>
          </a:stretch>
        </p:blipFill>
        <p:spPr>
          <a:xfrm>
            <a:off x="1259632" y="843558"/>
            <a:ext cx="544489" cy="540000"/>
          </a:xfrm>
          <a:prstGeom prst="rect">
            <a:avLst/>
          </a:prstGeom>
        </p:spPr>
      </p:pic>
      <p:pic>
        <p:nvPicPr>
          <p:cNvPr id="8" name="图片 7" descr="奖杯.png"/>
          <p:cNvPicPr>
            <a:picLocks noChangeAspect="1"/>
          </p:cNvPicPr>
          <p:nvPr/>
        </p:nvPicPr>
        <p:blipFill>
          <a:blip r:embed="rId4" cstate="print">
            <a:duotone>
              <a:prstClr val="black"/>
              <a:schemeClr val="accent1">
                <a:tint val="45000"/>
                <a:satMod val="400000"/>
              </a:schemeClr>
            </a:duotone>
          </a:blip>
          <a:stretch>
            <a:fillRect/>
          </a:stretch>
        </p:blipFill>
        <p:spPr>
          <a:xfrm>
            <a:off x="611560" y="861558"/>
            <a:ext cx="504000" cy="504000"/>
          </a:xfrm>
          <a:prstGeom prst="rect">
            <a:avLst/>
          </a:prstGeom>
        </p:spPr>
      </p:pic>
      <p:sp>
        <p:nvSpPr>
          <p:cNvPr id="10" name="矩形 9"/>
          <p:cNvSpPr/>
          <p:nvPr/>
        </p:nvSpPr>
        <p:spPr>
          <a:xfrm>
            <a:off x="899592" y="2427734"/>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11" name="TextBox 10"/>
          <p:cNvSpPr txBox="1"/>
          <p:nvPr/>
        </p:nvSpPr>
        <p:spPr>
          <a:xfrm>
            <a:off x="899592" y="2931790"/>
            <a:ext cx="2664296" cy="738664"/>
          </a:xfrm>
          <a:prstGeom prst="rect">
            <a:avLst/>
          </a:prstGeom>
          <a:noFill/>
          <a:ln>
            <a:noFill/>
          </a:ln>
        </p:spPr>
        <p:txBody>
          <a:bodyPr wrap="square" rtlCol="0">
            <a:spAutoFit/>
          </a:bodyPr>
          <a:lstStyle/>
          <a:p>
            <a:r>
              <a:rPr lang="zh-CN" altLang="en-US" sz="1400" dirty="0" smtClean="0">
                <a:solidFill>
                  <a:schemeClr val="bg1"/>
                </a:solidFill>
                <a:latin typeface="微软雅黑" pitchFamily="34" charset="-122"/>
                <a:ea typeface="微软雅黑" pitchFamily="34" charset="-122"/>
              </a:rPr>
              <a:t>此处添加内容此处添加</a:t>
            </a:r>
            <a:r>
              <a:rPr lang="zh-CN" altLang="en-US" sz="1400" dirty="0">
                <a:solidFill>
                  <a:schemeClr val="bg1"/>
                </a:solidFill>
                <a:latin typeface="微软雅黑" pitchFamily="34" charset="-122"/>
                <a:ea typeface="微软雅黑" pitchFamily="34" charset="-122"/>
              </a:rPr>
              <a:t>内容此处添加</a:t>
            </a:r>
            <a:r>
              <a:rPr lang="zh-CN" altLang="en-US" sz="1400" dirty="0" smtClean="0">
                <a:solidFill>
                  <a:schemeClr val="bg1"/>
                </a:solidFill>
                <a:latin typeface="微软雅黑" pitchFamily="34" charset="-122"/>
                <a:ea typeface="微软雅黑" pitchFamily="34" charset="-122"/>
              </a:rPr>
              <a:t>内容</a:t>
            </a:r>
            <a:r>
              <a:rPr lang="zh-CN" altLang="en-US" sz="1400" dirty="0">
                <a:solidFill>
                  <a:schemeClr val="bg1"/>
                </a:solidFill>
                <a:latin typeface="微软雅黑" pitchFamily="34" charset="-122"/>
                <a:ea typeface="微软雅黑" pitchFamily="34" charset="-122"/>
              </a:rPr>
              <a:t>此处添加</a:t>
            </a:r>
            <a:r>
              <a:rPr lang="zh-CN" altLang="en-US" sz="1400" dirty="0" smtClean="0">
                <a:solidFill>
                  <a:schemeClr val="bg1"/>
                </a:solidFill>
                <a:latin typeface="微软雅黑" pitchFamily="34" charset="-122"/>
                <a:ea typeface="微软雅黑" pitchFamily="34" charset="-122"/>
              </a:rPr>
              <a:t>内容此处</a:t>
            </a: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内容此处</a:t>
            </a: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内容</a:t>
            </a:r>
            <a:endParaRPr lang="zh-CN" altLang="en-US" sz="1400" dirty="0">
              <a:solidFill>
                <a:schemeClr val="bg1"/>
              </a:solidFill>
              <a:latin typeface="微软雅黑" pitchFamily="34" charset="-122"/>
              <a:ea typeface="微软雅黑" pitchFamily="34" charset="-122"/>
            </a:endParaRPr>
          </a:p>
        </p:txBody>
      </p:sp>
      <p:pic>
        <p:nvPicPr>
          <p:cNvPr id="12" name="图片 11" descr="地球.png"/>
          <p:cNvPicPr>
            <a:picLocks noChangeAspect="1"/>
          </p:cNvPicPr>
          <p:nvPr/>
        </p:nvPicPr>
        <p:blipFill>
          <a:blip r:embed="rId2" cstate="print"/>
          <a:stretch>
            <a:fillRect/>
          </a:stretch>
        </p:blipFill>
        <p:spPr>
          <a:xfrm>
            <a:off x="5592179" y="4164926"/>
            <a:ext cx="540000" cy="540000"/>
          </a:xfrm>
          <a:prstGeom prst="rect">
            <a:avLst/>
          </a:prstGeom>
        </p:spPr>
      </p:pic>
      <p:pic>
        <p:nvPicPr>
          <p:cNvPr id="13" name="图片 12" descr="商务 (1).png"/>
          <p:cNvPicPr>
            <a:picLocks/>
          </p:cNvPicPr>
          <p:nvPr/>
        </p:nvPicPr>
        <p:blipFill>
          <a:blip r:embed="rId3" cstate="print"/>
          <a:stretch>
            <a:fillRect/>
          </a:stretch>
        </p:blipFill>
        <p:spPr>
          <a:xfrm>
            <a:off x="3114687" y="4146926"/>
            <a:ext cx="586373" cy="576000"/>
          </a:xfrm>
          <a:prstGeom prst="rect">
            <a:avLst/>
          </a:prstGeom>
        </p:spPr>
      </p:pic>
      <p:pic>
        <p:nvPicPr>
          <p:cNvPr id="14" name="图片 13" descr="奖杯.png"/>
          <p:cNvPicPr>
            <a:picLocks noChangeAspect="1"/>
          </p:cNvPicPr>
          <p:nvPr/>
        </p:nvPicPr>
        <p:blipFill>
          <a:blip r:embed="rId4" cstate="print"/>
          <a:stretch>
            <a:fillRect/>
          </a:stretch>
        </p:blipFill>
        <p:spPr>
          <a:xfrm>
            <a:off x="683568" y="4164926"/>
            <a:ext cx="540000" cy="540000"/>
          </a:xfrm>
          <a:prstGeom prst="rect">
            <a:avLst/>
          </a:prstGeom>
        </p:spPr>
      </p:pic>
      <p:sp>
        <p:nvSpPr>
          <p:cNvPr id="15" name="矩形 14"/>
          <p:cNvSpPr/>
          <p:nvPr/>
        </p:nvSpPr>
        <p:spPr>
          <a:xfrm>
            <a:off x="1196007" y="3939902"/>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bg1"/>
                </a:solidFill>
                <a:latin typeface="微软雅黑" pitchFamily="34" charset="-122"/>
                <a:ea typeface="微软雅黑" pitchFamily="34" charset="-122"/>
              </a:rPr>
              <a:t>添加标题</a:t>
            </a:r>
            <a:endParaRPr lang="zh-CN" altLang="en-US" sz="1400" b="1" dirty="0">
              <a:solidFill>
                <a:schemeClr val="bg1"/>
              </a:solidFill>
              <a:latin typeface="微软雅黑" pitchFamily="34" charset="-122"/>
              <a:ea typeface="微软雅黑" pitchFamily="34" charset="-122"/>
            </a:endParaRPr>
          </a:p>
        </p:txBody>
      </p:sp>
      <p:sp>
        <p:nvSpPr>
          <p:cNvPr id="16" name="TextBox 15"/>
          <p:cNvSpPr txBox="1"/>
          <p:nvPr/>
        </p:nvSpPr>
        <p:spPr>
          <a:xfrm>
            <a:off x="1196008" y="4299942"/>
            <a:ext cx="1863824" cy="461665"/>
          </a:xfrm>
          <a:prstGeom prst="rect">
            <a:avLst/>
          </a:prstGeom>
          <a:noFill/>
          <a:ln>
            <a:noFill/>
          </a:ln>
        </p:spPr>
        <p:txBody>
          <a:bodyPr wrap="square" rtlCol="0">
            <a:spAutoFit/>
          </a:bodyPr>
          <a:lstStyle/>
          <a:p>
            <a:r>
              <a:rPr lang="zh-CN" altLang="en-US" sz="1200" dirty="0" smtClean="0">
                <a:solidFill>
                  <a:schemeClr val="bg1"/>
                </a:solidFill>
                <a:latin typeface="微软雅黑" pitchFamily="34" charset="-122"/>
                <a:ea typeface="微软雅黑" pitchFamily="34" charset="-122"/>
              </a:rPr>
              <a:t>此处添加</a:t>
            </a:r>
            <a:r>
              <a:rPr lang="zh-CN" altLang="en-US" sz="1200" dirty="0">
                <a:solidFill>
                  <a:schemeClr val="bg1"/>
                </a:solidFill>
                <a:latin typeface="微软雅黑" pitchFamily="34" charset="-122"/>
                <a:ea typeface="微软雅黑" pitchFamily="34" charset="-122"/>
              </a:rPr>
              <a:t>内容此处添加</a:t>
            </a:r>
            <a:r>
              <a:rPr lang="zh-CN" altLang="en-US" sz="1200" dirty="0" smtClean="0">
                <a:solidFill>
                  <a:schemeClr val="bg1"/>
                </a:solidFill>
                <a:latin typeface="微软雅黑" pitchFamily="34" charset="-122"/>
                <a:ea typeface="微软雅黑" pitchFamily="34" charset="-122"/>
              </a:rPr>
              <a:t>内容此处</a:t>
            </a:r>
            <a:r>
              <a:rPr lang="zh-CN" altLang="en-US" sz="1200" dirty="0">
                <a:solidFill>
                  <a:schemeClr val="bg1"/>
                </a:solidFill>
                <a:latin typeface="微软雅黑" pitchFamily="34" charset="-122"/>
                <a:ea typeface="微软雅黑" pitchFamily="34" charset="-122"/>
              </a:rPr>
              <a:t>添加</a:t>
            </a:r>
            <a:r>
              <a:rPr lang="zh-CN" altLang="en-US" sz="1200" dirty="0" smtClean="0">
                <a:solidFill>
                  <a:schemeClr val="bg1"/>
                </a:solidFill>
                <a:latin typeface="微软雅黑" pitchFamily="34" charset="-122"/>
                <a:ea typeface="微软雅黑" pitchFamily="34" charset="-122"/>
              </a:rPr>
              <a:t>内容</a:t>
            </a:r>
            <a:endParaRPr lang="zh-CN" altLang="en-US" sz="1200" dirty="0">
              <a:solidFill>
                <a:schemeClr val="bg1"/>
              </a:solidFill>
              <a:latin typeface="微软雅黑" pitchFamily="34" charset="-122"/>
              <a:ea typeface="微软雅黑" pitchFamily="34" charset="-122"/>
            </a:endParaRPr>
          </a:p>
        </p:txBody>
      </p:sp>
      <p:sp>
        <p:nvSpPr>
          <p:cNvPr id="17" name="矩形 16"/>
          <p:cNvSpPr/>
          <p:nvPr/>
        </p:nvSpPr>
        <p:spPr>
          <a:xfrm>
            <a:off x="3716287" y="3939902"/>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bg1"/>
                </a:solidFill>
                <a:latin typeface="微软雅黑" pitchFamily="34" charset="-122"/>
                <a:ea typeface="微软雅黑" pitchFamily="34" charset="-122"/>
              </a:rPr>
              <a:t>添加标题</a:t>
            </a:r>
            <a:endParaRPr lang="zh-CN" altLang="en-US" sz="1400" b="1" dirty="0">
              <a:solidFill>
                <a:schemeClr val="bg1"/>
              </a:solidFill>
              <a:latin typeface="微软雅黑" pitchFamily="34" charset="-122"/>
              <a:ea typeface="微软雅黑" pitchFamily="34" charset="-122"/>
            </a:endParaRPr>
          </a:p>
        </p:txBody>
      </p:sp>
      <p:sp>
        <p:nvSpPr>
          <p:cNvPr id="18" name="TextBox 17"/>
          <p:cNvSpPr txBox="1"/>
          <p:nvPr/>
        </p:nvSpPr>
        <p:spPr>
          <a:xfrm>
            <a:off x="3716288" y="4299942"/>
            <a:ext cx="1863824" cy="461665"/>
          </a:xfrm>
          <a:prstGeom prst="rect">
            <a:avLst/>
          </a:prstGeom>
          <a:noFill/>
          <a:ln>
            <a:noFill/>
          </a:ln>
        </p:spPr>
        <p:txBody>
          <a:bodyPr wrap="square" rtlCol="0">
            <a:spAutoFit/>
          </a:bodyPr>
          <a:lstStyle/>
          <a:p>
            <a:r>
              <a:rPr lang="zh-CN" altLang="en-US" sz="1200" dirty="0" smtClean="0">
                <a:solidFill>
                  <a:schemeClr val="bg1"/>
                </a:solidFill>
                <a:latin typeface="微软雅黑" pitchFamily="34" charset="-122"/>
                <a:ea typeface="微软雅黑" pitchFamily="34" charset="-122"/>
              </a:rPr>
              <a:t>此处添加</a:t>
            </a:r>
            <a:r>
              <a:rPr lang="zh-CN" altLang="en-US" sz="1200" dirty="0">
                <a:solidFill>
                  <a:schemeClr val="bg1"/>
                </a:solidFill>
                <a:latin typeface="微软雅黑" pitchFamily="34" charset="-122"/>
                <a:ea typeface="微软雅黑" pitchFamily="34" charset="-122"/>
              </a:rPr>
              <a:t>内容此处添加</a:t>
            </a:r>
            <a:r>
              <a:rPr lang="zh-CN" altLang="en-US" sz="1200" dirty="0" smtClean="0">
                <a:solidFill>
                  <a:schemeClr val="bg1"/>
                </a:solidFill>
                <a:latin typeface="微软雅黑" pitchFamily="34" charset="-122"/>
                <a:ea typeface="微软雅黑" pitchFamily="34" charset="-122"/>
              </a:rPr>
              <a:t>内容此处</a:t>
            </a:r>
            <a:r>
              <a:rPr lang="zh-CN" altLang="en-US" sz="1200" dirty="0">
                <a:solidFill>
                  <a:schemeClr val="bg1"/>
                </a:solidFill>
                <a:latin typeface="微软雅黑" pitchFamily="34" charset="-122"/>
                <a:ea typeface="微软雅黑" pitchFamily="34" charset="-122"/>
              </a:rPr>
              <a:t>添加</a:t>
            </a:r>
            <a:r>
              <a:rPr lang="zh-CN" altLang="en-US" sz="1200" dirty="0" smtClean="0">
                <a:solidFill>
                  <a:schemeClr val="bg1"/>
                </a:solidFill>
                <a:latin typeface="微软雅黑" pitchFamily="34" charset="-122"/>
                <a:ea typeface="微软雅黑" pitchFamily="34" charset="-122"/>
              </a:rPr>
              <a:t>内容</a:t>
            </a:r>
            <a:endParaRPr lang="zh-CN" altLang="en-US" sz="1200" dirty="0">
              <a:solidFill>
                <a:schemeClr val="bg1"/>
              </a:solidFill>
              <a:latin typeface="微软雅黑" pitchFamily="34" charset="-122"/>
              <a:ea typeface="微软雅黑" pitchFamily="34" charset="-122"/>
            </a:endParaRPr>
          </a:p>
        </p:txBody>
      </p:sp>
      <p:sp>
        <p:nvSpPr>
          <p:cNvPr id="19" name="矩形 18"/>
          <p:cNvSpPr/>
          <p:nvPr/>
        </p:nvSpPr>
        <p:spPr>
          <a:xfrm>
            <a:off x="6156176" y="3939902"/>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bg1"/>
                </a:solidFill>
                <a:latin typeface="微软雅黑" pitchFamily="34" charset="-122"/>
                <a:ea typeface="微软雅黑" pitchFamily="34" charset="-122"/>
              </a:rPr>
              <a:t>添加标题</a:t>
            </a:r>
            <a:endParaRPr lang="zh-CN" altLang="en-US" sz="1400" b="1" dirty="0">
              <a:solidFill>
                <a:schemeClr val="bg1"/>
              </a:solidFill>
              <a:latin typeface="微软雅黑" pitchFamily="34" charset="-122"/>
              <a:ea typeface="微软雅黑" pitchFamily="34" charset="-122"/>
            </a:endParaRPr>
          </a:p>
        </p:txBody>
      </p:sp>
      <p:sp>
        <p:nvSpPr>
          <p:cNvPr id="20" name="TextBox 19"/>
          <p:cNvSpPr txBox="1"/>
          <p:nvPr/>
        </p:nvSpPr>
        <p:spPr>
          <a:xfrm>
            <a:off x="6156177" y="4299942"/>
            <a:ext cx="1863824" cy="461665"/>
          </a:xfrm>
          <a:prstGeom prst="rect">
            <a:avLst/>
          </a:prstGeom>
          <a:noFill/>
          <a:ln>
            <a:noFill/>
          </a:ln>
        </p:spPr>
        <p:txBody>
          <a:bodyPr wrap="square" rtlCol="0">
            <a:spAutoFit/>
          </a:bodyPr>
          <a:lstStyle/>
          <a:p>
            <a:r>
              <a:rPr lang="zh-CN" altLang="en-US" sz="1200" dirty="0" smtClean="0">
                <a:solidFill>
                  <a:schemeClr val="bg1"/>
                </a:solidFill>
                <a:latin typeface="微软雅黑" pitchFamily="34" charset="-122"/>
                <a:ea typeface="微软雅黑" pitchFamily="34" charset="-122"/>
              </a:rPr>
              <a:t>此处添加</a:t>
            </a:r>
            <a:r>
              <a:rPr lang="zh-CN" altLang="en-US" sz="1200" dirty="0">
                <a:solidFill>
                  <a:schemeClr val="bg1"/>
                </a:solidFill>
                <a:latin typeface="微软雅黑" pitchFamily="34" charset="-122"/>
                <a:ea typeface="微软雅黑" pitchFamily="34" charset="-122"/>
              </a:rPr>
              <a:t>内容此处添加</a:t>
            </a:r>
            <a:r>
              <a:rPr lang="zh-CN" altLang="en-US" sz="1200" dirty="0" smtClean="0">
                <a:solidFill>
                  <a:schemeClr val="bg1"/>
                </a:solidFill>
                <a:latin typeface="微软雅黑" pitchFamily="34" charset="-122"/>
                <a:ea typeface="微软雅黑" pitchFamily="34" charset="-122"/>
              </a:rPr>
              <a:t>内容此处</a:t>
            </a:r>
            <a:r>
              <a:rPr lang="zh-CN" altLang="en-US" sz="1200" dirty="0">
                <a:solidFill>
                  <a:schemeClr val="bg1"/>
                </a:solidFill>
                <a:latin typeface="微软雅黑" pitchFamily="34" charset="-122"/>
                <a:ea typeface="微软雅黑" pitchFamily="34" charset="-122"/>
              </a:rPr>
              <a:t>添加</a:t>
            </a:r>
            <a:r>
              <a:rPr lang="zh-CN" altLang="en-US" sz="1200" dirty="0" smtClean="0">
                <a:solidFill>
                  <a:schemeClr val="bg1"/>
                </a:solidFill>
                <a:latin typeface="微软雅黑" pitchFamily="34" charset="-122"/>
                <a:ea typeface="微软雅黑" pitchFamily="34" charset="-122"/>
              </a:rPr>
              <a:t>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842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0" grpId="0"/>
      <p:bldP spid="11"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3528" y="283658"/>
            <a:ext cx="8499860" cy="4592348"/>
            <a:chOff x="1611683" y="1446502"/>
            <a:chExt cx="5920633" cy="3198830"/>
          </a:xfrm>
        </p:grpSpPr>
        <p:sp>
          <p:nvSpPr>
            <p:cNvPr id="3" name="Freeform 559"/>
            <p:cNvSpPr>
              <a:spLocks/>
            </p:cNvSpPr>
            <p:nvPr/>
          </p:nvSpPr>
          <p:spPr bwMode="auto">
            <a:xfrm>
              <a:off x="4299491" y="2445520"/>
              <a:ext cx="75667" cy="117338"/>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 name="Freeform 560"/>
            <p:cNvSpPr>
              <a:spLocks/>
            </p:cNvSpPr>
            <p:nvPr/>
          </p:nvSpPr>
          <p:spPr bwMode="auto">
            <a:xfrm>
              <a:off x="4364192" y="2347921"/>
              <a:ext cx="128304" cy="247835"/>
            </a:xfrm>
            <a:custGeom>
              <a:avLst/>
              <a:gdLst>
                <a:gd name="T0" fmla="*/ 2147483647 w 96"/>
                <a:gd name="T1" fmla="*/ 2147483647 h 184"/>
                <a:gd name="T2" fmla="*/ 2147483647 w 96"/>
                <a:gd name="T3" fmla="*/ 2147483647 h 184"/>
                <a:gd name="T4" fmla="*/ 2147483647 w 96"/>
                <a:gd name="T5" fmla="*/ 2147483647 h 184"/>
                <a:gd name="T6" fmla="*/ 2147483647 w 96"/>
                <a:gd name="T7" fmla="*/ 2147483647 h 184"/>
                <a:gd name="T8" fmla="*/ 2147483647 w 96"/>
                <a:gd name="T9" fmla="*/ 2147483647 h 184"/>
                <a:gd name="T10" fmla="*/ 2147483647 w 96"/>
                <a:gd name="T11" fmla="*/ 2147483647 h 184"/>
                <a:gd name="T12" fmla="*/ 2147483647 w 96"/>
                <a:gd name="T13" fmla="*/ 2147483647 h 184"/>
                <a:gd name="T14" fmla="*/ 2147483647 w 96"/>
                <a:gd name="T15" fmla="*/ 2147483647 h 184"/>
                <a:gd name="T16" fmla="*/ 2147483647 w 96"/>
                <a:gd name="T17" fmla="*/ 2147483647 h 184"/>
                <a:gd name="T18" fmla="*/ 2147483647 w 96"/>
                <a:gd name="T19" fmla="*/ 2147483647 h 184"/>
                <a:gd name="T20" fmla="*/ 2147483647 w 96"/>
                <a:gd name="T21" fmla="*/ 2147483647 h 184"/>
                <a:gd name="T22" fmla="*/ 2147483647 w 96"/>
                <a:gd name="T23" fmla="*/ 2147483647 h 184"/>
                <a:gd name="T24" fmla="*/ 2147483647 w 96"/>
                <a:gd name="T25" fmla="*/ 2147483647 h 184"/>
                <a:gd name="T26" fmla="*/ 2147483647 w 96"/>
                <a:gd name="T27" fmla="*/ 2147483647 h 184"/>
                <a:gd name="T28" fmla="*/ 2147483647 w 96"/>
                <a:gd name="T29" fmla="*/ 2147483647 h 184"/>
                <a:gd name="T30" fmla="*/ 0 w 96"/>
                <a:gd name="T31" fmla="*/ 2147483647 h 184"/>
                <a:gd name="T32" fmla="*/ 0 w 96"/>
                <a:gd name="T33" fmla="*/ 2147483647 h 184"/>
                <a:gd name="T34" fmla="*/ 0 w 96"/>
                <a:gd name="T35" fmla="*/ 2147483647 h 184"/>
                <a:gd name="T36" fmla="*/ 0 w 96"/>
                <a:gd name="T37" fmla="*/ 2147483647 h 184"/>
                <a:gd name="T38" fmla="*/ 0 w 96"/>
                <a:gd name="T39" fmla="*/ 2147483647 h 184"/>
                <a:gd name="T40" fmla="*/ 2147483647 w 96"/>
                <a:gd name="T41" fmla="*/ 2147483647 h 184"/>
                <a:gd name="T42" fmla="*/ 2147483647 w 96"/>
                <a:gd name="T43" fmla="*/ 0 h 184"/>
                <a:gd name="T44" fmla="*/ 2147483647 w 96"/>
                <a:gd name="T45" fmla="*/ 0 h 184"/>
                <a:gd name="T46" fmla="*/ 2147483647 w 96"/>
                <a:gd name="T47" fmla="*/ 0 h 184"/>
                <a:gd name="T48" fmla="*/ 2147483647 w 96"/>
                <a:gd name="T49" fmla="*/ 2147483647 h 184"/>
                <a:gd name="T50" fmla="*/ 2147483647 w 96"/>
                <a:gd name="T51" fmla="*/ 2147483647 h 184"/>
                <a:gd name="T52" fmla="*/ 2147483647 w 96"/>
                <a:gd name="T53" fmla="*/ 2147483647 h 184"/>
                <a:gd name="T54" fmla="*/ 2147483647 w 96"/>
                <a:gd name="T55" fmla="*/ 2147483647 h 184"/>
                <a:gd name="T56" fmla="*/ 2147483647 w 96"/>
                <a:gd name="T57" fmla="*/ 2147483647 h 184"/>
                <a:gd name="T58" fmla="*/ 2147483647 w 96"/>
                <a:gd name="T59" fmla="*/ 2147483647 h 184"/>
                <a:gd name="T60" fmla="*/ 2147483647 w 96"/>
                <a:gd name="T61" fmla="*/ 2147483647 h 184"/>
                <a:gd name="T62" fmla="*/ 2147483647 w 96"/>
                <a:gd name="T63" fmla="*/ 2147483647 h 184"/>
                <a:gd name="T64" fmla="*/ 2147483647 w 96"/>
                <a:gd name="T65" fmla="*/ 2147483647 h 184"/>
                <a:gd name="T66" fmla="*/ 2147483647 w 96"/>
                <a:gd name="T67" fmla="*/ 2147483647 h 184"/>
                <a:gd name="T68" fmla="*/ 2147483647 w 96"/>
                <a:gd name="T69" fmla="*/ 2147483647 h 184"/>
                <a:gd name="T70" fmla="*/ 2147483647 w 96"/>
                <a:gd name="T71" fmla="*/ 2147483647 h 184"/>
                <a:gd name="T72" fmla="*/ 2147483647 w 96"/>
                <a:gd name="T73" fmla="*/ 2147483647 h 184"/>
                <a:gd name="T74" fmla="*/ 2147483647 w 96"/>
                <a:gd name="T75" fmla="*/ 2147483647 h 184"/>
                <a:gd name="T76" fmla="*/ 2147483647 w 96"/>
                <a:gd name="T77" fmla="*/ 2147483647 h 184"/>
                <a:gd name="T78" fmla="*/ 2147483647 w 96"/>
                <a:gd name="T79" fmla="*/ 2147483647 h 184"/>
                <a:gd name="T80" fmla="*/ 2147483647 w 96"/>
                <a:gd name="T81" fmla="*/ 2147483647 h 184"/>
                <a:gd name="T82" fmla="*/ 2147483647 w 96"/>
                <a:gd name="T83" fmla="*/ 2147483647 h 184"/>
                <a:gd name="T84" fmla="*/ 2147483647 w 96"/>
                <a:gd name="T85" fmla="*/ 2147483647 h 184"/>
                <a:gd name="T86" fmla="*/ 2147483647 w 96"/>
                <a:gd name="T87" fmla="*/ 2147483647 h 184"/>
                <a:gd name="T88" fmla="*/ 2147483647 w 96"/>
                <a:gd name="T89" fmla="*/ 2147483647 h 184"/>
                <a:gd name="T90" fmla="*/ 2147483647 w 96"/>
                <a:gd name="T91" fmla="*/ 2147483647 h 184"/>
                <a:gd name="T92" fmla="*/ 2147483647 w 96"/>
                <a:gd name="T93" fmla="*/ 2147483647 h 184"/>
                <a:gd name="T94" fmla="*/ 2147483647 w 96"/>
                <a:gd name="T95" fmla="*/ 2147483647 h 184"/>
                <a:gd name="T96" fmla="*/ 2147483647 w 96"/>
                <a:gd name="T97" fmla="*/ 2147483647 h 184"/>
                <a:gd name="T98" fmla="*/ 2147483647 w 96"/>
                <a:gd name="T99" fmla="*/ 2147483647 h 184"/>
                <a:gd name="T100" fmla="*/ 2147483647 w 96"/>
                <a:gd name="T101" fmla="*/ 2147483647 h 184"/>
                <a:gd name="T102" fmla="*/ 2147483647 w 96"/>
                <a:gd name="T103" fmla="*/ 2147483647 h 184"/>
                <a:gd name="T104" fmla="*/ 2147483647 w 96"/>
                <a:gd name="T105" fmla="*/ 2147483647 h 184"/>
                <a:gd name="T106" fmla="*/ 2147483647 w 96"/>
                <a:gd name="T107" fmla="*/ 2147483647 h 184"/>
                <a:gd name="T108" fmla="*/ 2147483647 w 96"/>
                <a:gd name="T109" fmla="*/ 2147483647 h 184"/>
                <a:gd name="T110" fmla="*/ 2147483647 w 96"/>
                <a:gd name="T111" fmla="*/ 2147483647 h 184"/>
                <a:gd name="T112" fmla="*/ 2147483647 w 96"/>
                <a:gd name="T113" fmla="*/ 2147483647 h 184"/>
                <a:gd name="T114" fmla="*/ 2147483647 w 96"/>
                <a:gd name="T115" fmla="*/ 2147483647 h 184"/>
                <a:gd name="T116" fmla="*/ 2147483647 w 96"/>
                <a:gd name="T117" fmla="*/ 2147483647 h 184"/>
                <a:gd name="T118" fmla="*/ 2147483647 w 96"/>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84"/>
                <a:gd name="T182" fmla="*/ 96 w 96"/>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84">
                  <a:moveTo>
                    <a:pt x="16" y="144"/>
                  </a:moveTo>
                  <a:lnTo>
                    <a:pt x="24" y="136"/>
                  </a:lnTo>
                  <a:lnTo>
                    <a:pt x="24" y="128"/>
                  </a:lnTo>
                  <a:lnTo>
                    <a:pt x="16" y="128"/>
                  </a:lnTo>
                  <a:lnTo>
                    <a:pt x="24" y="120"/>
                  </a:lnTo>
                  <a:lnTo>
                    <a:pt x="40" y="112"/>
                  </a:lnTo>
                  <a:lnTo>
                    <a:pt x="40" y="104"/>
                  </a:lnTo>
                  <a:lnTo>
                    <a:pt x="40" y="96"/>
                  </a:lnTo>
                  <a:lnTo>
                    <a:pt x="32" y="88"/>
                  </a:lnTo>
                  <a:lnTo>
                    <a:pt x="24" y="88"/>
                  </a:lnTo>
                  <a:lnTo>
                    <a:pt x="16" y="88"/>
                  </a:lnTo>
                  <a:lnTo>
                    <a:pt x="16" y="80"/>
                  </a:lnTo>
                  <a:lnTo>
                    <a:pt x="16" y="64"/>
                  </a:lnTo>
                  <a:lnTo>
                    <a:pt x="8" y="64"/>
                  </a:lnTo>
                  <a:lnTo>
                    <a:pt x="8" y="72"/>
                  </a:lnTo>
                  <a:lnTo>
                    <a:pt x="0" y="64"/>
                  </a:lnTo>
                  <a:lnTo>
                    <a:pt x="0" y="48"/>
                  </a:lnTo>
                  <a:lnTo>
                    <a:pt x="0" y="40"/>
                  </a:lnTo>
                  <a:lnTo>
                    <a:pt x="0" y="32"/>
                  </a:lnTo>
                  <a:lnTo>
                    <a:pt x="0" y="24"/>
                  </a:lnTo>
                  <a:lnTo>
                    <a:pt x="8" y="16"/>
                  </a:lnTo>
                  <a:lnTo>
                    <a:pt x="16" y="0"/>
                  </a:lnTo>
                  <a:lnTo>
                    <a:pt x="24" y="0"/>
                  </a:lnTo>
                  <a:lnTo>
                    <a:pt x="32" y="0"/>
                  </a:lnTo>
                  <a:lnTo>
                    <a:pt x="24" y="16"/>
                  </a:lnTo>
                  <a:lnTo>
                    <a:pt x="32" y="24"/>
                  </a:lnTo>
                  <a:lnTo>
                    <a:pt x="40" y="16"/>
                  </a:lnTo>
                  <a:lnTo>
                    <a:pt x="56" y="24"/>
                  </a:lnTo>
                  <a:lnTo>
                    <a:pt x="48" y="32"/>
                  </a:lnTo>
                  <a:lnTo>
                    <a:pt x="48" y="40"/>
                  </a:lnTo>
                  <a:lnTo>
                    <a:pt x="40" y="56"/>
                  </a:lnTo>
                  <a:lnTo>
                    <a:pt x="48" y="64"/>
                  </a:lnTo>
                  <a:lnTo>
                    <a:pt x="56" y="64"/>
                  </a:lnTo>
                  <a:lnTo>
                    <a:pt x="64" y="88"/>
                  </a:lnTo>
                  <a:lnTo>
                    <a:pt x="72" y="96"/>
                  </a:lnTo>
                  <a:lnTo>
                    <a:pt x="80" y="112"/>
                  </a:lnTo>
                  <a:lnTo>
                    <a:pt x="80" y="120"/>
                  </a:lnTo>
                  <a:lnTo>
                    <a:pt x="80" y="128"/>
                  </a:lnTo>
                  <a:lnTo>
                    <a:pt x="88" y="128"/>
                  </a:lnTo>
                  <a:lnTo>
                    <a:pt x="96" y="128"/>
                  </a:lnTo>
                  <a:lnTo>
                    <a:pt x="96" y="144"/>
                  </a:lnTo>
                  <a:lnTo>
                    <a:pt x="88" y="152"/>
                  </a:lnTo>
                  <a:lnTo>
                    <a:pt x="88" y="160"/>
                  </a:lnTo>
                  <a:lnTo>
                    <a:pt x="96" y="160"/>
                  </a:lnTo>
                  <a:lnTo>
                    <a:pt x="88" y="160"/>
                  </a:lnTo>
                  <a:lnTo>
                    <a:pt x="72" y="168"/>
                  </a:lnTo>
                  <a:lnTo>
                    <a:pt x="56" y="168"/>
                  </a:lnTo>
                  <a:lnTo>
                    <a:pt x="48" y="176"/>
                  </a:lnTo>
                  <a:lnTo>
                    <a:pt x="40" y="168"/>
                  </a:lnTo>
                  <a:lnTo>
                    <a:pt x="32" y="176"/>
                  </a:lnTo>
                  <a:lnTo>
                    <a:pt x="24" y="176"/>
                  </a:lnTo>
                  <a:lnTo>
                    <a:pt x="16" y="176"/>
                  </a:lnTo>
                  <a:lnTo>
                    <a:pt x="16" y="184"/>
                  </a:lnTo>
                  <a:lnTo>
                    <a:pt x="8" y="184"/>
                  </a:lnTo>
                  <a:lnTo>
                    <a:pt x="8" y="176"/>
                  </a:lnTo>
                  <a:lnTo>
                    <a:pt x="24" y="168"/>
                  </a:lnTo>
                  <a:lnTo>
                    <a:pt x="32" y="152"/>
                  </a:lnTo>
                  <a:lnTo>
                    <a:pt x="24" y="152"/>
                  </a:lnTo>
                  <a:lnTo>
                    <a:pt x="16" y="152"/>
                  </a:lnTo>
                  <a:lnTo>
                    <a:pt x="16"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 name="Freeform 561"/>
            <p:cNvSpPr>
              <a:spLocks/>
            </p:cNvSpPr>
            <p:nvPr/>
          </p:nvSpPr>
          <p:spPr bwMode="auto">
            <a:xfrm>
              <a:off x="5342373" y="1479400"/>
              <a:ext cx="300473" cy="37504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 name="Freeform 562"/>
            <p:cNvSpPr>
              <a:spLocks/>
            </p:cNvSpPr>
            <p:nvPr/>
          </p:nvSpPr>
          <p:spPr bwMode="auto">
            <a:xfrm>
              <a:off x="4299491" y="2445520"/>
              <a:ext cx="75667" cy="117338"/>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 name="Freeform 563"/>
            <p:cNvSpPr>
              <a:spLocks/>
            </p:cNvSpPr>
            <p:nvPr/>
          </p:nvSpPr>
          <p:spPr bwMode="auto">
            <a:xfrm>
              <a:off x="5342373" y="1479400"/>
              <a:ext cx="300473" cy="37504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 name="Freeform 564"/>
            <p:cNvSpPr>
              <a:spLocks/>
            </p:cNvSpPr>
            <p:nvPr/>
          </p:nvSpPr>
          <p:spPr bwMode="auto">
            <a:xfrm>
              <a:off x="5194330" y="3786681"/>
              <a:ext cx="107468" cy="236869"/>
            </a:xfrm>
            <a:custGeom>
              <a:avLst/>
              <a:gdLst>
                <a:gd name="T0" fmla="*/ 0 w 80"/>
                <a:gd name="T1" fmla="*/ 2147483647 h 176"/>
                <a:gd name="T2" fmla="*/ 0 w 80"/>
                <a:gd name="T3" fmla="*/ 2147483647 h 176"/>
                <a:gd name="T4" fmla="*/ 2147483647 w 80"/>
                <a:gd name="T5" fmla="*/ 2147483647 h 176"/>
                <a:gd name="T6" fmla="*/ 2147483647 w 80"/>
                <a:gd name="T7" fmla="*/ 2147483647 h 176"/>
                <a:gd name="T8" fmla="*/ 2147483647 w 80"/>
                <a:gd name="T9" fmla="*/ 2147483647 h 176"/>
                <a:gd name="T10" fmla="*/ 2147483647 w 80"/>
                <a:gd name="T11" fmla="*/ 2147483647 h 176"/>
                <a:gd name="T12" fmla="*/ 2147483647 w 80"/>
                <a:gd name="T13" fmla="*/ 2147483647 h 176"/>
                <a:gd name="T14" fmla="*/ 2147483647 w 80"/>
                <a:gd name="T15" fmla="*/ 2147483647 h 176"/>
                <a:gd name="T16" fmla="*/ 2147483647 w 80"/>
                <a:gd name="T17" fmla="*/ 0 h 176"/>
                <a:gd name="T18" fmla="*/ 2147483647 w 80"/>
                <a:gd name="T19" fmla="*/ 2147483647 h 176"/>
                <a:gd name="T20" fmla="*/ 2147483647 w 80"/>
                <a:gd name="T21" fmla="*/ 2147483647 h 176"/>
                <a:gd name="T22" fmla="*/ 2147483647 w 80"/>
                <a:gd name="T23" fmla="*/ 2147483647 h 176"/>
                <a:gd name="T24" fmla="*/ 2147483647 w 80"/>
                <a:gd name="T25" fmla="*/ 2147483647 h 176"/>
                <a:gd name="T26" fmla="*/ 2147483647 w 80"/>
                <a:gd name="T27" fmla="*/ 2147483647 h 176"/>
                <a:gd name="T28" fmla="*/ 2147483647 w 80"/>
                <a:gd name="T29" fmla="*/ 2147483647 h 176"/>
                <a:gd name="T30" fmla="*/ 0 w 80"/>
                <a:gd name="T31" fmla="*/ 2147483647 h 176"/>
                <a:gd name="T32" fmla="*/ 0 w 80"/>
                <a:gd name="T33" fmla="*/ 2147483647 h 1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176"/>
                <a:gd name="T53" fmla="*/ 80 w 80"/>
                <a:gd name="T54" fmla="*/ 176 h 1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176">
                  <a:moveTo>
                    <a:pt x="0" y="144"/>
                  </a:moveTo>
                  <a:lnTo>
                    <a:pt x="0" y="128"/>
                  </a:lnTo>
                  <a:lnTo>
                    <a:pt x="8" y="112"/>
                  </a:lnTo>
                  <a:lnTo>
                    <a:pt x="16" y="88"/>
                  </a:lnTo>
                  <a:lnTo>
                    <a:pt x="8" y="56"/>
                  </a:lnTo>
                  <a:lnTo>
                    <a:pt x="16" y="48"/>
                  </a:lnTo>
                  <a:lnTo>
                    <a:pt x="32" y="40"/>
                  </a:lnTo>
                  <a:lnTo>
                    <a:pt x="48" y="16"/>
                  </a:lnTo>
                  <a:lnTo>
                    <a:pt x="72" y="0"/>
                  </a:lnTo>
                  <a:lnTo>
                    <a:pt x="80" y="16"/>
                  </a:lnTo>
                  <a:lnTo>
                    <a:pt x="80" y="40"/>
                  </a:lnTo>
                  <a:lnTo>
                    <a:pt x="80" y="56"/>
                  </a:lnTo>
                  <a:lnTo>
                    <a:pt x="48" y="168"/>
                  </a:lnTo>
                  <a:lnTo>
                    <a:pt x="32" y="168"/>
                  </a:lnTo>
                  <a:lnTo>
                    <a:pt x="16" y="176"/>
                  </a:lnTo>
                  <a:lnTo>
                    <a:pt x="0" y="160"/>
                  </a:lnTo>
                  <a:lnTo>
                    <a:pt x="0"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 name="Freeform 565"/>
            <p:cNvSpPr>
              <a:spLocks/>
            </p:cNvSpPr>
            <p:nvPr/>
          </p:nvSpPr>
          <p:spPr bwMode="auto">
            <a:xfrm>
              <a:off x="5825981" y="3421508"/>
              <a:ext cx="31802" cy="43865"/>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566"/>
            <p:cNvSpPr>
              <a:spLocks/>
            </p:cNvSpPr>
            <p:nvPr/>
          </p:nvSpPr>
          <p:spPr bwMode="auto">
            <a:xfrm>
              <a:off x="6319458" y="3228504"/>
              <a:ext cx="31802" cy="32898"/>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 name="Freeform 567"/>
            <p:cNvSpPr>
              <a:spLocks/>
            </p:cNvSpPr>
            <p:nvPr/>
          </p:nvSpPr>
          <p:spPr bwMode="auto">
            <a:xfrm>
              <a:off x="5825981" y="3421508"/>
              <a:ext cx="31802" cy="43865"/>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 name="Freeform 568"/>
            <p:cNvSpPr>
              <a:spLocks/>
            </p:cNvSpPr>
            <p:nvPr/>
          </p:nvSpPr>
          <p:spPr bwMode="auto">
            <a:xfrm>
              <a:off x="6319458" y="3228504"/>
              <a:ext cx="31802" cy="32898"/>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 name="Freeform 569"/>
            <p:cNvSpPr>
              <a:spLocks/>
            </p:cNvSpPr>
            <p:nvPr/>
          </p:nvSpPr>
          <p:spPr bwMode="auto">
            <a:xfrm>
              <a:off x="6512463" y="3132002"/>
              <a:ext cx="21932" cy="64700"/>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 name="Freeform 570"/>
            <p:cNvSpPr>
              <a:spLocks/>
            </p:cNvSpPr>
            <p:nvPr/>
          </p:nvSpPr>
          <p:spPr bwMode="auto">
            <a:xfrm>
              <a:off x="6673666" y="2970799"/>
              <a:ext cx="31802" cy="42768"/>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Freeform 571"/>
            <p:cNvSpPr>
              <a:spLocks/>
            </p:cNvSpPr>
            <p:nvPr/>
          </p:nvSpPr>
          <p:spPr bwMode="auto">
            <a:xfrm>
              <a:off x="6512463" y="3132002"/>
              <a:ext cx="21932" cy="64700"/>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Freeform 572"/>
            <p:cNvSpPr>
              <a:spLocks/>
            </p:cNvSpPr>
            <p:nvPr/>
          </p:nvSpPr>
          <p:spPr bwMode="auto">
            <a:xfrm>
              <a:off x="6673666" y="2970799"/>
              <a:ext cx="31802" cy="42768"/>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 name="Freeform 573"/>
            <p:cNvSpPr>
              <a:spLocks/>
            </p:cNvSpPr>
            <p:nvPr/>
          </p:nvSpPr>
          <p:spPr bwMode="auto">
            <a:xfrm>
              <a:off x="6716433" y="2724060"/>
              <a:ext cx="235773" cy="257704"/>
            </a:xfrm>
            <a:custGeom>
              <a:avLst/>
              <a:gdLst>
                <a:gd name="T0" fmla="*/ 0 w 176"/>
                <a:gd name="T1" fmla="*/ 2147483647 h 192"/>
                <a:gd name="T2" fmla="*/ 2147483647 w 176"/>
                <a:gd name="T3" fmla="*/ 2147483647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2147483647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0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2147483647 w 176"/>
                <a:gd name="T65" fmla="*/ 2147483647 h 192"/>
                <a:gd name="T66" fmla="*/ 0 w 176"/>
                <a:gd name="T67" fmla="*/ 2147483647 h 192"/>
                <a:gd name="T68" fmla="*/ 0 w 176"/>
                <a:gd name="T69" fmla="*/ 2147483647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192"/>
                <a:gd name="T107" fmla="*/ 176 w 176"/>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192">
                  <a:moveTo>
                    <a:pt x="0" y="160"/>
                  </a:moveTo>
                  <a:lnTo>
                    <a:pt x="24" y="152"/>
                  </a:lnTo>
                  <a:lnTo>
                    <a:pt x="40" y="152"/>
                  </a:lnTo>
                  <a:lnTo>
                    <a:pt x="72" y="128"/>
                  </a:lnTo>
                  <a:lnTo>
                    <a:pt x="88" y="120"/>
                  </a:lnTo>
                  <a:lnTo>
                    <a:pt x="96" y="104"/>
                  </a:lnTo>
                  <a:lnTo>
                    <a:pt x="104" y="72"/>
                  </a:lnTo>
                  <a:lnTo>
                    <a:pt x="104" y="48"/>
                  </a:lnTo>
                  <a:lnTo>
                    <a:pt x="112" y="32"/>
                  </a:lnTo>
                  <a:lnTo>
                    <a:pt x="112" y="8"/>
                  </a:lnTo>
                  <a:lnTo>
                    <a:pt x="120" y="0"/>
                  </a:lnTo>
                  <a:lnTo>
                    <a:pt x="136" y="8"/>
                  </a:lnTo>
                  <a:lnTo>
                    <a:pt x="160" y="16"/>
                  </a:lnTo>
                  <a:lnTo>
                    <a:pt x="176" y="16"/>
                  </a:lnTo>
                  <a:lnTo>
                    <a:pt x="160" y="32"/>
                  </a:lnTo>
                  <a:lnTo>
                    <a:pt x="144" y="40"/>
                  </a:lnTo>
                  <a:lnTo>
                    <a:pt x="136" y="56"/>
                  </a:lnTo>
                  <a:lnTo>
                    <a:pt x="120" y="40"/>
                  </a:lnTo>
                  <a:lnTo>
                    <a:pt x="104" y="64"/>
                  </a:lnTo>
                  <a:lnTo>
                    <a:pt x="120" y="88"/>
                  </a:lnTo>
                  <a:lnTo>
                    <a:pt x="112" y="112"/>
                  </a:lnTo>
                  <a:lnTo>
                    <a:pt x="104" y="128"/>
                  </a:lnTo>
                  <a:lnTo>
                    <a:pt x="104" y="152"/>
                  </a:lnTo>
                  <a:lnTo>
                    <a:pt x="96" y="160"/>
                  </a:lnTo>
                  <a:lnTo>
                    <a:pt x="88" y="160"/>
                  </a:lnTo>
                  <a:lnTo>
                    <a:pt x="80" y="160"/>
                  </a:lnTo>
                  <a:lnTo>
                    <a:pt x="64" y="160"/>
                  </a:lnTo>
                  <a:lnTo>
                    <a:pt x="56" y="160"/>
                  </a:lnTo>
                  <a:lnTo>
                    <a:pt x="40" y="176"/>
                  </a:lnTo>
                  <a:lnTo>
                    <a:pt x="40" y="168"/>
                  </a:lnTo>
                  <a:lnTo>
                    <a:pt x="32" y="176"/>
                  </a:lnTo>
                  <a:lnTo>
                    <a:pt x="24" y="176"/>
                  </a:lnTo>
                  <a:lnTo>
                    <a:pt x="8" y="192"/>
                  </a:lnTo>
                  <a:lnTo>
                    <a:pt x="0" y="168"/>
                  </a:lnTo>
                  <a:lnTo>
                    <a:pt x="0" y="16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 name="Freeform 574"/>
            <p:cNvSpPr>
              <a:spLocks/>
            </p:cNvSpPr>
            <p:nvPr/>
          </p:nvSpPr>
          <p:spPr bwMode="auto">
            <a:xfrm>
              <a:off x="6877636" y="2488287"/>
              <a:ext cx="42768" cy="203971"/>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Freeform 575"/>
            <p:cNvSpPr>
              <a:spLocks/>
            </p:cNvSpPr>
            <p:nvPr/>
          </p:nvSpPr>
          <p:spPr bwMode="auto">
            <a:xfrm>
              <a:off x="7306413" y="4333893"/>
              <a:ext cx="118435" cy="140367"/>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 name="Freeform 576"/>
            <p:cNvSpPr>
              <a:spLocks/>
            </p:cNvSpPr>
            <p:nvPr/>
          </p:nvSpPr>
          <p:spPr bwMode="auto">
            <a:xfrm>
              <a:off x="6877636" y="2488287"/>
              <a:ext cx="42768" cy="203971"/>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 name="Freeform 577"/>
            <p:cNvSpPr>
              <a:spLocks/>
            </p:cNvSpPr>
            <p:nvPr/>
          </p:nvSpPr>
          <p:spPr bwMode="auto">
            <a:xfrm>
              <a:off x="7306413" y="4333893"/>
              <a:ext cx="118435" cy="140367"/>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 name="Freeform 578"/>
            <p:cNvSpPr>
              <a:spLocks/>
            </p:cNvSpPr>
            <p:nvPr/>
          </p:nvSpPr>
          <p:spPr bwMode="auto">
            <a:xfrm>
              <a:off x="7413881" y="4205589"/>
              <a:ext cx="86633" cy="139271"/>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 name="Freeform 579"/>
            <p:cNvSpPr>
              <a:spLocks/>
            </p:cNvSpPr>
            <p:nvPr/>
          </p:nvSpPr>
          <p:spPr bwMode="auto">
            <a:xfrm>
              <a:off x="6394028" y="3775715"/>
              <a:ext cx="676613" cy="515410"/>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 name="Freeform 580"/>
            <p:cNvSpPr>
              <a:spLocks/>
            </p:cNvSpPr>
            <p:nvPr/>
          </p:nvSpPr>
          <p:spPr bwMode="auto">
            <a:xfrm>
              <a:off x="7413881" y="4205589"/>
              <a:ext cx="86633" cy="139271"/>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 name="Freeform 581"/>
            <p:cNvSpPr>
              <a:spLocks/>
            </p:cNvSpPr>
            <p:nvPr/>
          </p:nvSpPr>
          <p:spPr bwMode="auto">
            <a:xfrm>
              <a:off x="6394028" y="3775715"/>
              <a:ext cx="676613" cy="515410"/>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6" name="Freeform 582"/>
            <p:cNvSpPr>
              <a:spLocks/>
            </p:cNvSpPr>
            <p:nvPr/>
          </p:nvSpPr>
          <p:spPr bwMode="auto">
            <a:xfrm>
              <a:off x="6931370" y="4324023"/>
              <a:ext cx="53735" cy="74570"/>
            </a:xfrm>
            <a:custGeom>
              <a:avLst/>
              <a:gdLst>
                <a:gd name="T0" fmla="*/ 0 w 40"/>
                <a:gd name="T1" fmla="*/ 2147483647 h 56"/>
                <a:gd name="T2" fmla="*/ 2147483647 w 40"/>
                <a:gd name="T3" fmla="*/ 2147483647 h 56"/>
                <a:gd name="T4" fmla="*/ 2147483647 w 40"/>
                <a:gd name="T5" fmla="*/ 2147483647 h 56"/>
                <a:gd name="T6" fmla="*/ 2147483647 w 40"/>
                <a:gd name="T7" fmla="*/ 2147483647 h 56"/>
                <a:gd name="T8" fmla="*/ 2147483647 w 40"/>
                <a:gd name="T9" fmla="*/ 2147483647 h 56"/>
                <a:gd name="T10" fmla="*/ 2147483647 w 40"/>
                <a:gd name="T11" fmla="*/ 2147483647 h 56"/>
                <a:gd name="T12" fmla="*/ 2147483647 w 40"/>
                <a:gd name="T13" fmla="*/ 0 h 56"/>
                <a:gd name="T14" fmla="*/ 2147483647 w 40"/>
                <a:gd name="T15" fmla="*/ 2147483647 h 56"/>
                <a:gd name="T16" fmla="*/ 0 w 40"/>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6"/>
                <a:gd name="T29" fmla="*/ 40 w 4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6">
                  <a:moveTo>
                    <a:pt x="0" y="8"/>
                  </a:moveTo>
                  <a:lnTo>
                    <a:pt x="8" y="32"/>
                  </a:lnTo>
                  <a:lnTo>
                    <a:pt x="8" y="48"/>
                  </a:lnTo>
                  <a:lnTo>
                    <a:pt x="24" y="56"/>
                  </a:lnTo>
                  <a:lnTo>
                    <a:pt x="32" y="40"/>
                  </a:lnTo>
                  <a:lnTo>
                    <a:pt x="40" y="16"/>
                  </a:lnTo>
                  <a:lnTo>
                    <a:pt x="40" y="0"/>
                  </a:lnTo>
                  <a:lnTo>
                    <a:pt x="24" y="8"/>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7" name="Freeform 583"/>
            <p:cNvSpPr>
              <a:spLocks/>
            </p:cNvSpPr>
            <p:nvPr/>
          </p:nvSpPr>
          <p:spPr bwMode="auto">
            <a:xfrm>
              <a:off x="6104521" y="3486208"/>
              <a:ext cx="172169" cy="183135"/>
            </a:xfrm>
            <a:custGeom>
              <a:avLst/>
              <a:gdLst>
                <a:gd name="T0" fmla="*/ 0 w 128"/>
                <a:gd name="T1" fmla="*/ 0 h 136"/>
                <a:gd name="T2" fmla="*/ 2147483647 w 128"/>
                <a:gd name="T3" fmla="*/ 0 h 136"/>
                <a:gd name="T4" fmla="*/ 2147483647 w 128"/>
                <a:gd name="T5" fmla="*/ 2147483647 h 136"/>
                <a:gd name="T6" fmla="*/ 2147483647 w 128"/>
                <a:gd name="T7" fmla="*/ 2147483647 h 136"/>
                <a:gd name="T8" fmla="*/ 2147483647 w 128"/>
                <a:gd name="T9" fmla="*/ 2147483647 h 136"/>
                <a:gd name="T10" fmla="*/ 2147483647 w 128"/>
                <a:gd name="T11" fmla="*/ 2147483647 h 136"/>
                <a:gd name="T12" fmla="*/ 2147483647 w 128"/>
                <a:gd name="T13" fmla="*/ 2147483647 h 136"/>
                <a:gd name="T14" fmla="*/ 2147483647 w 128"/>
                <a:gd name="T15" fmla="*/ 2147483647 h 136"/>
                <a:gd name="T16" fmla="*/ 2147483647 w 128"/>
                <a:gd name="T17" fmla="*/ 2147483647 h 136"/>
                <a:gd name="T18" fmla="*/ 2147483647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0 w 128"/>
                <a:gd name="T33" fmla="*/ 0 h 1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8"/>
                <a:gd name="T52" fmla="*/ 0 h 136"/>
                <a:gd name="T53" fmla="*/ 128 w 128"/>
                <a:gd name="T54" fmla="*/ 136 h 1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8" h="136">
                  <a:moveTo>
                    <a:pt x="0" y="0"/>
                  </a:moveTo>
                  <a:lnTo>
                    <a:pt x="16" y="0"/>
                  </a:lnTo>
                  <a:lnTo>
                    <a:pt x="32" y="24"/>
                  </a:lnTo>
                  <a:lnTo>
                    <a:pt x="48" y="32"/>
                  </a:lnTo>
                  <a:lnTo>
                    <a:pt x="64" y="40"/>
                  </a:lnTo>
                  <a:lnTo>
                    <a:pt x="96" y="72"/>
                  </a:lnTo>
                  <a:lnTo>
                    <a:pt x="104" y="80"/>
                  </a:lnTo>
                  <a:lnTo>
                    <a:pt x="120" y="104"/>
                  </a:lnTo>
                  <a:lnTo>
                    <a:pt x="128" y="128"/>
                  </a:lnTo>
                  <a:lnTo>
                    <a:pt x="112" y="136"/>
                  </a:lnTo>
                  <a:lnTo>
                    <a:pt x="88" y="120"/>
                  </a:lnTo>
                  <a:lnTo>
                    <a:pt x="64" y="104"/>
                  </a:lnTo>
                  <a:lnTo>
                    <a:pt x="48" y="72"/>
                  </a:lnTo>
                  <a:lnTo>
                    <a:pt x="40" y="64"/>
                  </a:lnTo>
                  <a:lnTo>
                    <a:pt x="24" y="48"/>
                  </a:lnTo>
                  <a:lnTo>
                    <a:pt x="8" y="32"/>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Freeform 584"/>
            <p:cNvSpPr>
              <a:spLocks/>
            </p:cNvSpPr>
            <p:nvPr/>
          </p:nvSpPr>
          <p:spPr bwMode="auto">
            <a:xfrm>
              <a:off x="6330424" y="3454407"/>
              <a:ext cx="160106" cy="182038"/>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9" name="Freeform 585"/>
            <p:cNvSpPr>
              <a:spLocks/>
            </p:cNvSpPr>
            <p:nvPr/>
          </p:nvSpPr>
          <p:spPr bwMode="auto">
            <a:xfrm>
              <a:off x="6694501" y="3582710"/>
              <a:ext cx="311439" cy="17216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586"/>
            <p:cNvSpPr>
              <a:spLocks/>
            </p:cNvSpPr>
            <p:nvPr/>
          </p:nvSpPr>
          <p:spPr bwMode="auto">
            <a:xfrm>
              <a:off x="6330424" y="3454407"/>
              <a:ext cx="160106" cy="182038"/>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Freeform 587"/>
            <p:cNvSpPr>
              <a:spLocks/>
            </p:cNvSpPr>
            <p:nvPr/>
          </p:nvSpPr>
          <p:spPr bwMode="auto">
            <a:xfrm>
              <a:off x="6694501" y="3582710"/>
              <a:ext cx="311439" cy="17216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Freeform 588"/>
            <p:cNvSpPr>
              <a:spLocks/>
            </p:cNvSpPr>
            <p:nvPr/>
          </p:nvSpPr>
          <p:spPr bwMode="auto">
            <a:xfrm>
              <a:off x="6501497" y="3261402"/>
              <a:ext cx="96502" cy="128304"/>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589"/>
            <p:cNvSpPr>
              <a:spLocks/>
            </p:cNvSpPr>
            <p:nvPr/>
          </p:nvSpPr>
          <p:spPr bwMode="auto">
            <a:xfrm>
              <a:off x="6544265" y="3411638"/>
              <a:ext cx="75666" cy="63604"/>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Freeform 590"/>
            <p:cNvSpPr>
              <a:spLocks/>
            </p:cNvSpPr>
            <p:nvPr/>
          </p:nvSpPr>
          <p:spPr bwMode="auto">
            <a:xfrm>
              <a:off x="6505883" y="3261402"/>
              <a:ext cx="96502" cy="128304"/>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5" name="Freeform 591"/>
            <p:cNvSpPr>
              <a:spLocks/>
            </p:cNvSpPr>
            <p:nvPr/>
          </p:nvSpPr>
          <p:spPr bwMode="auto">
            <a:xfrm>
              <a:off x="6544265" y="3411638"/>
              <a:ext cx="75666" cy="63604"/>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6" name="Freeform 592"/>
            <p:cNvSpPr>
              <a:spLocks/>
            </p:cNvSpPr>
            <p:nvPr/>
          </p:nvSpPr>
          <p:spPr bwMode="auto">
            <a:xfrm>
              <a:off x="6490530" y="3550909"/>
              <a:ext cx="97599" cy="118435"/>
            </a:xfrm>
            <a:custGeom>
              <a:avLst/>
              <a:gdLst>
                <a:gd name="T0" fmla="*/ 2147483647 w 72"/>
                <a:gd name="T1" fmla="*/ 2147483647 h 88"/>
                <a:gd name="T2" fmla="*/ 2147483647 w 72"/>
                <a:gd name="T3" fmla="*/ 2147483647 h 88"/>
                <a:gd name="T4" fmla="*/ 0 w 72"/>
                <a:gd name="T5" fmla="*/ 2147483647 h 88"/>
                <a:gd name="T6" fmla="*/ 0 w 72"/>
                <a:gd name="T7" fmla="*/ 2147483647 h 88"/>
                <a:gd name="T8" fmla="*/ 2147483647 w 72"/>
                <a:gd name="T9" fmla="*/ 2147483647 h 88"/>
                <a:gd name="T10" fmla="*/ 2147483647 w 72"/>
                <a:gd name="T11" fmla="*/ 2147483647 h 88"/>
                <a:gd name="T12" fmla="*/ 2147483647 w 72"/>
                <a:gd name="T13" fmla="*/ 2147483647 h 88"/>
                <a:gd name="T14" fmla="*/ 2147483647 w 72"/>
                <a:gd name="T15" fmla="*/ 0 h 88"/>
                <a:gd name="T16" fmla="*/ 2147483647 w 72"/>
                <a:gd name="T17" fmla="*/ 2147483647 h 88"/>
                <a:gd name="T18" fmla="*/ 2147483647 w 72"/>
                <a:gd name="T19" fmla="*/ 2147483647 h 88"/>
                <a:gd name="T20" fmla="*/ 2147483647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2147483647 w 72"/>
                <a:gd name="T35" fmla="*/ 2147483647 h 88"/>
                <a:gd name="T36" fmla="*/ 2147483647 w 72"/>
                <a:gd name="T37" fmla="*/ 2147483647 h 88"/>
                <a:gd name="T38" fmla="*/ 2147483647 w 72"/>
                <a:gd name="T39" fmla="*/ 2147483647 h 88"/>
                <a:gd name="T40" fmla="*/ 2147483647 w 72"/>
                <a:gd name="T41" fmla="*/ 2147483647 h 88"/>
                <a:gd name="T42" fmla="*/ 2147483647 w 72"/>
                <a:gd name="T43" fmla="*/ 2147483647 h 88"/>
                <a:gd name="T44" fmla="*/ 2147483647 w 72"/>
                <a:gd name="T45" fmla="*/ 2147483647 h 88"/>
                <a:gd name="T46" fmla="*/ 2147483647 w 7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88"/>
                <a:gd name="T74" fmla="*/ 72 w 72"/>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88">
                  <a:moveTo>
                    <a:pt x="8" y="88"/>
                  </a:moveTo>
                  <a:lnTo>
                    <a:pt x="8" y="72"/>
                  </a:lnTo>
                  <a:lnTo>
                    <a:pt x="0" y="56"/>
                  </a:lnTo>
                  <a:lnTo>
                    <a:pt x="0" y="48"/>
                  </a:lnTo>
                  <a:lnTo>
                    <a:pt x="16" y="16"/>
                  </a:lnTo>
                  <a:lnTo>
                    <a:pt x="24" y="8"/>
                  </a:lnTo>
                  <a:lnTo>
                    <a:pt x="40" y="8"/>
                  </a:lnTo>
                  <a:lnTo>
                    <a:pt x="72" y="0"/>
                  </a:lnTo>
                  <a:lnTo>
                    <a:pt x="72" y="8"/>
                  </a:lnTo>
                  <a:lnTo>
                    <a:pt x="56" y="8"/>
                  </a:lnTo>
                  <a:lnTo>
                    <a:pt x="32" y="16"/>
                  </a:lnTo>
                  <a:lnTo>
                    <a:pt x="24" y="32"/>
                  </a:lnTo>
                  <a:lnTo>
                    <a:pt x="56" y="32"/>
                  </a:lnTo>
                  <a:lnTo>
                    <a:pt x="56" y="40"/>
                  </a:lnTo>
                  <a:lnTo>
                    <a:pt x="48" y="48"/>
                  </a:lnTo>
                  <a:lnTo>
                    <a:pt x="40" y="56"/>
                  </a:lnTo>
                  <a:lnTo>
                    <a:pt x="56" y="72"/>
                  </a:lnTo>
                  <a:lnTo>
                    <a:pt x="64" y="88"/>
                  </a:lnTo>
                  <a:lnTo>
                    <a:pt x="48" y="88"/>
                  </a:lnTo>
                  <a:lnTo>
                    <a:pt x="32" y="72"/>
                  </a:lnTo>
                  <a:lnTo>
                    <a:pt x="24" y="56"/>
                  </a:lnTo>
                  <a:lnTo>
                    <a:pt x="24" y="80"/>
                  </a:lnTo>
                  <a:lnTo>
                    <a:pt x="24" y="88"/>
                  </a:lnTo>
                  <a:lnTo>
                    <a:pt x="8"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Freeform 593"/>
            <p:cNvSpPr>
              <a:spLocks/>
            </p:cNvSpPr>
            <p:nvPr/>
          </p:nvSpPr>
          <p:spPr bwMode="auto">
            <a:xfrm>
              <a:off x="6265724" y="3690179"/>
              <a:ext cx="182038" cy="42768"/>
            </a:xfrm>
            <a:custGeom>
              <a:avLst/>
              <a:gdLst>
                <a:gd name="T0" fmla="*/ 0 w 136"/>
                <a:gd name="T1" fmla="*/ 0 h 32"/>
                <a:gd name="T2" fmla="*/ 2147483647 w 136"/>
                <a:gd name="T3" fmla="*/ 0 h 32"/>
                <a:gd name="T4" fmla="*/ 2147483647 w 136"/>
                <a:gd name="T5" fmla="*/ 0 h 32"/>
                <a:gd name="T6" fmla="*/ 2147483647 w 136"/>
                <a:gd name="T7" fmla="*/ 0 h 32"/>
                <a:gd name="T8" fmla="*/ 2147483647 w 136"/>
                <a:gd name="T9" fmla="*/ 2147483647 h 32"/>
                <a:gd name="T10" fmla="*/ 2147483647 w 136"/>
                <a:gd name="T11" fmla="*/ 2147483647 h 32"/>
                <a:gd name="T12" fmla="*/ 2147483647 w 136"/>
                <a:gd name="T13" fmla="*/ 2147483647 h 32"/>
                <a:gd name="T14" fmla="*/ 2147483647 w 136"/>
                <a:gd name="T15" fmla="*/ 2147483647 h 32"/>
                <a:gd name="T16" fmla="*/ 2147483647 w 136"/>
                <a:gd name="T17" fmla="*/ 2147483647 h 32"/>
                <a:gd name="T18" fmla="*/ 2147483647 w 136"/>
                <a:gd name="T19" fmla="*/ 2147483647 h 32"/>
                <a:gd name="T20" fmla="*/ 0 w 136"/>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32"/>
                <a:gd name="T35" fmla="*/ 136 w 13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32">
                  <a:moveTo>
                    <a:pt x="0" y="0"/>
                  </a:moveTo>
                  <a:lnTo>
                    <a:pt x="40" y="0"/>
                  </a:lnTo>
                  <a:lnTo>
                    <a:pt x="64" y="0"/>
                  </a:lnTo>
                  <a:lnTo>
                    <a:pt x="80" y="0"/>
                  </a:lnTo>
                  <a:lnTo>
                    <a:pt x="96" y="8"/>
                  </a:lnTo>
                  <a:lnTo>
                    <a:pt x="128" y="16"/>
                  </a:lnTo>
                  <a:lnTo>
                    <a:pt x="136" y="32"/>
                  </a:lnTo>
                  <a:lnTo>
                    <a:pt x="104" y="24"/>
                  </a:lnTo>
                  <a:lnTo>
                    <a:pt x="80" y="24"/>
                  </a:lnTo>
                  <a:lnTo>
                    <a:pt x="32" y="16"/>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8" name="Freeform 594"/>
            <p:cNvSpPr>
              <a:spLocks/>
            </p:cNvSpPr>
            <p:nvPr/>
          </p:nvSpPr>
          <p:spPr bwMode="auto">
            <a:xfrm>
              <a:off x="3462773" y="2551891"/>
              <a:ext cx="107468" cy="129401"/>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9" name="Freeform 595"/>
            <p:cNvSpPr>
              <a:spLocks/>
            </p:cNvSpPr>
            <p:nvPr/>
          </p:nvSpPr>
          <p:spPr bwMode="auto">
            <a:xfrm>
              <a:off x="3012063" y="3174769"/>
              <a:ext cx="193004" cy="53735"/>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0" name="Freeform 596"/>
            <p:cNvSpPr>
              <a:spLocks/>
            </p:cNvSpPr>
            <p:nvPr/>
          </p:nvSpPr>
          <p:spPr bwMode="auto">
            <a:xfrm>
              <a:off x="3205068" y="3239470"/>
              <a:ext cx="117338" cy="31802"/>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597"/>
            <p:cNvSpPr>
              <a:spLocks/>
            </p:cNvSpPr>
            <p:nvPr/>
          </p:nvSpPr>
          <p:spPr bwMode="auto">
            <a:xfrm>
              <a:off x="3462773" y="2551891"/>
              <a:ext cx="107468" cy="129401"/>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2" name="Freeform 598"/>
            <p:cNvSpPr>
              <a:spLocks/>
            </p:cNvSpPr>
            <p:nvPr/>
          </p:nvSpPr>
          <p:spPr bwMode="auto">
            <a:xfrm>
              <a:off x="3205068" y="3239470"/>
              <a:ext cx="117338" cy="31802"/>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3" name="Freeform 599"/>
            <p:cNvSpPr>
              <a:spLocks/>
            </p:cNvSpPr>
            <p:nvPr/>
          </p:nvSpPr>
          <p:spPr bwMode="auto">
            <a:xfrm>
              <a:off x="4665761" y="2874296"/>
              <a:ext cx="53735" cy="32898"/>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4" name="Freeform 600"/>
            <p:cNvSpPr>
              <a:spLocks/>
            </p:cNvSpPr>
            <p:nvPr/>
          </p:nvSpPr>
          <p:spPr bwMode="auto">
            <a:xfrm>
              <a:off x="4612027" y="2809596"/>
              <a:ext cx="21932" cy="43865"/>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5" name="Freeform 601"/>
            <p:cNvSpPr>
              <a:spLocks/>
            </p:cNvSpPr>
            <p:nvPr/>
          </p:nvSpPr>
          <p:spPr bwMode="auto">
            <a:xfrm>
              <a:off x="4665761" y="2874296"/>
              <a:ext cx="53735" cy="32898"/>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6" name="Freeform 602"/>
            <p:cNvSpPr>
              <a:spLocks/>
            </p:cNvSpPr>
            <p:nvPr/>
          </p:nvSpPr>
          <p:spPr bwMode="auto">
            <a:xfrm>
              <a:off x="4612027" y="2809596"/>
              <a:ext cx="21932" cy="43865"/>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7" name="Freeform 603"/>
            <p:cNvSpPr>
              <a:spLocks/>
            </p:cNvSpPr>
            <p:nvPr/>
          </p:nvSpPr>
          <p:spPr bwMode="auto">
            <a:xfrm>
              <a:off x="4602157" y="2766828"/>
              <a:ext cx="31802" cy="32898"/>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8" name="Freeform 604"/>
            <p:cNvSpPr>
              <a:spLocks/>
            </p:cNvSpPr>
            <p:nvPr/>
          </p:nvSpPr>
          <p:spPr bwMode="auto">
            <a:xfrm>
              <a:off x="5160335" y="2896229"/>
              <a:ext cx="31802" cy="10966"/>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9" name="Freeform 605"/>
            <p:cNvSpPr>
              <a:spLocks/>
            </p:cNvSpPr>
            <p:nvPr/>
          </p:nvSpPr>
          <p:spPr bwMode="auto">
            <a:xfrm>
              <a:off x="4602157" y="2766828"/>
              <a:ext cx="31802" cy="32898"/>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0" name="Freeform 606"/>
            <p:cNvSpPr>
              <a:spLocks/>
            </p:cNvSpPr>
            <p:nvPr/>
          </p:nvSpPr>
          <p:spPr bwMode="auto">
            <a:xfrm>
              <a:off x="5160335" y="2896229"/>
              <a:ext cx="31802" cy="10966"/>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1" name="Rectangle 607"/>
            <p:cNvSpPr>
              <a:spLocks noChangeArrowheads="1"/>
            </p:cNvSpPr>
            <p:nvPr/>
          </p:nvSpPr>
          <p:spPr bwMode="auto">
            <a:xfrm>
              <a:off x="5062736" y="3057432"/>
              <a:ext cx="0" cy="0"/>
            </a:xfrm>
            <a:prstGeom prst="rect">
              <a:avLst/>
            </a:prstGeom>
            <a:solidFill>
              <a:schemeClr val="bg1">
                <a:lumMod val="85000"/>
              </a:schemeClr>
            </a:solidFill>
            <a:ln w="6350">
              <a:no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dirty="0">
                <a:ln>
                  <a:noFill/>
                </a:ln>
                <a:solidFill>
                  <a:srgbClr val="4D4D4D"/>
                </a:solidFill>
                <a:effectLst/>
                <a:uLnTx/>
                <a:uFillTx/>
                <a:latin typeface="+mn-lt"/>
                <a:ea typeface="+mn-ea"/>
                <a:cs typeface="+mn-ea"/>
                <a:sym typeface="+mn-lt"/>
              </a:endParaRPr>
            </a:p>
          </p:txBody>
        </p:sp>
        <p:sp>
          <p:nvSpPr>
            <p:cNvPr id="52" name="Freeform 608"/>
            <p:cNvSpPr>
              <a:spLocks/>
            </p:cNvSpPr>
            <p:nvPr/>
          </p:nvSpPr>
          <p:spPr bwMode="auto">
            <a:xfrm>
              <a:off x="4912500" y="2799726"/>
              <a:ext cx="311439" cy="117338"/>
            </a:xfrm>
            <a:custGeom>
              <a:avLst/>
              <a:gdLst>
                <a:gd name="T0" fmla="*/ 2147483647 w 232"/>
                <a:gd name="T1" fmla="*/ 2147483647 h 88"/>
                <a:gd name="T2" fmla="*/ 2147483647 w 232"/>
                <a:gd name="T3" fmla="*/ 2147483647 h 88"/>
                <a:gd name="T4" fmla="*/ 2147483647 w 232"/>
                <a:gd name="T5" fmla="*/ 2147483647 h 88"/>
                <a:gd name="T6" fmla="*/ 2147483647 w 232"/>
                <a:gd name="T7" fmla="*/ 2147483647 h 88"/>
                <a:gd name="T8" fmla="*/ 2147483647 w 232"/>
                <a:gd name="T9" fmla="*/ 2147483647 h 88"/>
                <a:gd name="T10" fmla="*/ 2147483647 w 232"/>
                <a:gd name="T11" fmla="*/ 2147483647 h 88"/>
                <a:gd name="T12" fmla="*/ 2147483647 w 232"/>
                <a:gd name="T13" fmla="*/ 2147483647 h 88"/>
                <a:gd name="T14" fmla="*/ 2147483647 w 232"/>
                <a:gd name="T15" fmla="*/ 2147483647 h 88"/>
                <a:gd name="T16" fmla="*/ 2147483647 w 232"/>
                <a:gd name="T17" fmla="*/ 2147483647 h 88"/>
                <a:gd name="T18" fmla="*/ 2147483647 w 232"/>
                <a:gd name="T19" fmla="*/ 0 h 88"/>
                <a:gd name="T20" fmla="*/ 2147483647 w 232"/>
                <a:gd name="T21" fmla="*/ 0 h 88"/>
                <a:gd name="T22" fmla="*/ 2147483647 w 232"/>
                <a:gd name="T23" fmla="*/ 0 h 88"/>
                <a:gd name="T24" fmla="*/ 2147483647 w 232"/>
                <a:gd name="T25" fmla="*/ 2147483647 h 88"/>
                <a:gd name="T26" fmla="*/ 2147483647 w 232"/>
                <a:gd name="T27" fmla="*/ 2147483647 h 88"/>
                <a:gd name="T28" fmla="*/ 2147483647 w 232"/>
                <a:gd name="T29" fmla="*/ 2147483647 h 88"/>
                <a:gd name="T30" fmla="*/ 2147483647 w 232"/>
                <a:gd name="T31" fmla="*/ 0 h 88"/>
                <a:gd name="T32" fmla="*/ 2147483647 w 232"/>
                <a:gd name="T33" fmla="*/ 0 h 88"/>
                <a:gd name="T34" fmla="*/ 2147483647 w 232"/>
                <a:gd name="T35" fmla="*/ 0 h 88"/>
                <a:gd name="T36" fmla="*/ 2147483647 w 232"/>
                <a:gd name="T37" fmla="*/ 0 h 88"/>
                <a:gd name="T38" fmla="*/ 2147483647 w 232"/>
                <a:gd name="T39" fmla="*/ 0 h 88"/>
                <a:gd name="T40" fmla="*/ 2147483647 w 232"/>
                <a:gd name="T41" fmla="*/ 2147483647 h 88"/>
                <a:gd name="T42" fmla="*/ 2147483647 w 232"/>
                <a:gd name="T43" fmla="*/ 2147483647 h 88"/>
                <a:gd name="T44" fmla="*/ 2147483647 w 232"/>
                <a:gd name="T45" fmla="*/ 2147483647 h 88"/>
                <a:gd name="T46" fmla="*/ 2147483647 w 232"/>
                <a:gd name="T47" fmla="*/ 2147483647 h 88"/>
                <a:gd name="T48" fmla="*/ 2147483647 w 232"/>
                <a:gd name="T49" fmla="*/ 2147483647 h 88"/>
                <a:gd name="T50" fmla="*/ 0 w 232"/>
                <a:gd name="T51" fmla="*/ 2147483647 h 88"/>
                <a:gd name="T52" fmla="*/ 2147483647 w 232"/>
                <a:gd name="T53" fmla="*/ 2147483647 h 88"/>
                <a:gd name="T54" fmla="*/ 2147483647 w 232"/>
                <a:gd name="T55" fmla="*/ 2147483647 h 88"/>
                <a:gd name="T56" fmla="*/ 2147483647 w 232"/>
                <a:gd name="T57" fmla="*/ 2147483647 h 88"/>
                <a:gd name="T58" fmla="*/ 2147483647 w 232"/>
                <a:gd name="T59" fmla="*/ 2147483647 h 88"/>
                <a:gd name="T60" fmla="*/ 2147483647 w 232"/>
                <a:gd name="T61" fmla="*/ 2147483647 h 88"/>
                <a:gd name="T62" fmla="*/ 2147483647 w 232"/>
                <a:gd name="T63" fmla="*/ 2147483647 h 88"/>
                <a:gd name="T64" fmla="*/ 2147483647 w 232"/>
                <a:gd name="T65" fmla="*/ 2147483647 h 88"/>
                <a:gd name="T66" fmla="*/ 2147483647 w 232"/>
                <a:gd name="T67" fmla="*/ 2147483647 h 88"/>
                <a:gd name="T68" fmla="*/ 2147483647 w 232"/>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
                <a:gd name="T106" fmla="*/ 0 h 88"/>
                <a:gd name="T107" fmla="*/ 232 w 232"/>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 h="88">
                  <a:moveTo>
                    <a:pt x="136" y="80"/>
                  </a:moveTo>
                  <a:lnTo>
                    <a:pt x="144" y="80"/>
                  </a:lnTo>
                  <a:lnTo>
                    <a:pt x="184" y="80"/>
                  </a:lnTo>
                  <a:lnTo>
                    <a:pt x="208" y="72"/>
                  </a:lnTo>
                  <a:lnTo>
                    <a:pt x="224" y="72"/>
                  </a:lnTo>
                  <a:lnTo>
                    <a:pt x="232" y="72"/>
                  </a:lnTo>
                  <a:lnTo>
                    <a:pt x="232" y="64"/>
                  </a:lnTo>
                  <a:lnTo>
                    <a:pt x="232" y="32"/>
                  </a:lnTo>
                  <a:lnTo>
                    <a:pt x="216" y="8"/>
                  </a:lnTo>
                  <a:lnTo>
                    <a:pt x="208" y="0"/>
                  </a:lnTo>
                  <a:lnTo>
                    <a:pt x="200" y="0"/>
                  </a:lnTo>
                  <a:lnTo>
                    <a:pt x="192" y="0"/>
                  </a:lnTo>
                  <a:lnTo>
                    <a:pt x="176" y="8"/>
                  </a:lnTo>
                  <a:lnTo>
                    <a:pt x="160" y="8"/>
                  </a:lnTo>
                  <a:lnTo>
                    <a:pt x="152" y="8"/>
                  </a:lnTo>
                  <a:lnTo>
                    <a:pt x="136" y="0"/>
                  </a:lnTo>
                  <a:lnTo>
                    <a:pt x="128" y="0"/>
                  </a:lnTo>
                  <a:lnTo>
                    <a:pt x="96" y="0"/>
                  </a:lnTo>
                  <a:lnTo>
                    <a:pt x="88" y="0"/>
                  </a:lnTo>
                  <a:lnTo>
                    <a:pt x="72" y="0"/>
                  </a:lnTo>
                  <a:lnTo>
                    <a:pt x="64" y="8"/>
                  </a:lnTo>
                  <a:lnTo>
                    <a:pt x="48" y="16"/>
                  </a:lnTo>
                  <a:lnTo>
                    <a:pt x="40" y="8"/>
                  </a:lnTo>
                  <a:lnTo>
                    <a:pt x="32" y="24"/>
                  </a:lnTo>
                  <a:lnTo>
                    <a:pt x="16" y="24"/>
                  </a:lnTo>
                  <a:lnTo>
                    <a:pt x="0" y="32"/>
                  </a:lnTo>
                  <a:lnTo>
                    <a:pt x="8" y="48"/>
                  </a:lnTo>
                  <a:lnTo>
                    <a:pt x="16" y="64"/>
                  </a:lnTo>
                  <a:lnTo>
                    <a:pt x="24" y="80"/>
                  </a:lnTo>
                  <a:lnTo>
                    <a:pt x="56" y="80"/>
                  </a:lnTo>
                  <a:lnTo>
                    <a:pt x="64" y="80"/>
                  </a:lnTo>
                  <a:lnTo>
                    <a:pt x="88" y="88"/>
                  </a:lnTo>
                  <a:lnTo>
                    <a:pt x="104" y="80"/>
                  </a:lnTo>
                  <a:lnTo>
                    <a:pt x="120" y="88"/>
                  </a:lnTo>
                  <a:lnTo>
                    <a:pt x="136"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3" name="Freeform 609"/>
            <p:cNvSpPr>
              <a:spLocks/>
            </p:cNvSpPr>
            <p:nvPr/>
          </p:nvSpPr>
          <p:spPr bwMode="auto">
            <a:xfrm>
              <a:off x="5062736" y="2896229"/>
              <a:ext cx="118435" cy="10746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0 w 88"/>
                <a:gd name="T25" fmla="*/ 2147483647 h 80"/>
                <a:gd name="T26" fmla="*/ 2147483647 w 88"/>
                <a:gd name="T27" fmla="*/ 2147483647 h 80"/>
                <a:gd name="T28" fmla="*/ 2147483647 w 88"/>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0"/>
                <a:gd name="T47" fmla="*/ 88 w 88"/>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4" name="Freeform 610"/>
            <p:cNvSpPr>
              <a:spLocks/>
            </p:cNvSpPr>
            <p:nvPr/>
          </p:nvSpPr>
          <p:spPr bwMode="auto">
            <a:xfrm>
              <a:off x="5041900" y="2981765"/>
              <a:ext cx="85536" cy="75667"/>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56"/>
                <a:gd name="T50" fmla="*/ 64 w 64"/>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5" name="Freeform 611"/>
            <p:cNvSpPr>
              <a:spLocks/>
            </p:cNvSpPr>
            <p:nvPr/>
          </p:nvSpPr>
          <p:spPr bwMode="auto">
            <a:xfrm>
              <a:off x="5062736" y="2896229"/>
              <a:ext cx="118435" cy="10746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2147483647 w 88"/>
                <a:gd name="T25" fmla="*/ 2147483647 h 80"/>
                <a:gd name="T26" fmla="*/ 0 w 88"/>
                <a:gd name="T27" fmla="*/ 2147483647 h 80"/>
                <a:gd name="T28" fmla="*/ 2147483647 w 88"/>
                <a:gd name="T29" fmla="*/ 2147483647 h 80"/>
                <a:gd name="T30" fmla="*/ 2147483647 w 88"/>
                <a:gd name="T31" fmla="*/ 2147483647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0"/>
                <a:gd name="T50" fmla="*/ 88 w 88"/>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6" name="Freeform 612"/>
            <p:cNvSpPr>
              <a:spLocks/>
            </p:cNvSpPr>
            <p:nvPr/>
          </p:nvSpPr>
          <p:spPr bwMode="auto">
            <a:xfrm>
              <a:off x="5041900" y="2981765"/>
              <a:ext cx="85536" cy="75667"/>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0 h 56"/>
                <a:gd name="T42" fmla="*/ 2147483647 w 64"/>
                <a:gd name="T43" fmla="*/ 0 h 56"/>
                <a:gd name="T44" fmla="*/ 2147483647 w 64"/>
                <a:gd name="T45" fmla="*/ 2147483647 h 56"/>
                <a:gd name="T46" fmla="*/ 2147483647 w 64"/>
                <a:gd name="T47" fmla="*/ 2147483647 h 56"/>
                <a:gd name="T48" fmla="*/ 2147483647 w 64"/>
                <a:gd name="T49" fmla="*/ 2147483647 h 56"/>
                <a:gd name="T50" fmla="*/ 2147483647 w 64"/>
                <a:gd name="T51" fmla="*/ 2147483647 h 56"/>
                <a:gd name="T52" fmla="*/ 0 w 64"/>
                <a:gd name="T53" fmla="*/ 2147483647 h 56"/>
                <a:gd name="T54" fmla="*/ 2147483647 w 64"/>
                <a:gd name="T55" fmla="*/ 2147483647 h 56"/>
                <a:gd name="T56" fmla="*/ 2147483647 w 64"/>
                <a:gd name="T57" fmla="*/ 2147483647 h 56"/>
                <a:gd name="T58" fmla="*/ 2147483647 w 64"/>
                <a:gd name="T59" fmla="*/ 2147483647 h 56"/>
                <a:gd name="T60" fmla="*/ 2147483647 w 64"/>
                <a:gd name="T61" fmla="*/ 2147483647 h 56"/>
                <a:gd name="T62" fmla="*/ 2147483647 w 64"/>
                <a:gd name="T63" fmla="*/ 2147483647 h 56"/>
                <a:gd name="T64" fmla="*/ 2147483647 w 64"/>
                <a:gd name="T65" fmla="*/ 2147483647 h 56"/>
                <a:gd name="T66" fmla="*/ 2147483647 w 64"/>
                <a:gd name="T67" fmla="*/ 2147483647 h 56"/>
                <a:gd name="T68" fmla="*/ 2147483647 w 64"/>
                <a:gd name="T69" fmla="*/ 2147483647 h 56"/>
                <a:gd name="T70" fmla="*/ 2147483647 w 64"/>
                <a:gd name="T71" fmla="*/ 2147483647 h 56"/>
                <a:gd name="T72" fmla="*/ 2147483647 w 64"/>
                <a:gd name="T73" fmla="*/ 2147483647 h 56"/>
                <a:gd name="T74" fmla="*/ 2147483647 w 64"/>
                <a:gd name="T75" fmla="*/ 2147483647 h 56"/>
                <a:gd name="T76" fmla="*/ 2147483647 w 64"/>
                <a:gd name="T77" fmla="*/ 2147483647 h 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56"/>
                <a:gd name="T119" fmla="*/ 64 w 64"/>
                <a:gd name="T120" fmla="*/ 56 h 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Freeform 613"/>
            <p:cNvSpPr>
              <a:spLocks/>
            </p:cNvSpPr>
            <p:nvPr/>
          </p:nvSpPr>
          <p:spPr bwMode="auto">
            <a:xfrm>
              <a:off x="5342373" y="3132002"/>
              <a:ext cx="85536" cy="53734"/>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8" name="Freeform 614"/>
            <p:cNvSpPr>
              <a:spLocks/>
            </p:cNvSpPr>
            <p:nvPr/>
          </p:nvSpPr>
          <p:spPr bwMode="auto">
            <a:xfrm>
              <a:off x="5353340" y="3153934"/>
              <a:ext cx="128304" cy="150236"/>
            </a:xfrm>
            <a:custGeom>
              <a:avLst/>
              <a:gdLst>
                <a:gd name="T0" fmla="*/ 2147483647 w 96"/>
                <a:gd name="T1" fmla="*/ 2147483647 h 112"/>
                <a:gd name="T2" fmla="*/ 2147483647 w 96"/>
                <a:gd name="T3" fmla="*/ 2147483647 h 112"/>
                <a:gd name="T4" fmla="*/ 2147483647 w 96"/>
                <a:gd name="T5" fmla="*/ 2147483647 h 112"/>
                <a:gd name="T6" fmla="*/ 0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2147483647 h 112"/>
                <a:gd name="T16" fmla="*/ 2147483647 w 96"/>
                <a:gd name="T17" fmla="*/ 2147483647 h 112"/>
                <a:gd name="T18" fmla="*/ 2147483647 w 96"/>
                <a:gd name="T19" fmla="*/ 2147483647 h 112"/>
                <a:gd name="T20" fmla="*/ 2147483647 w 96"/>
                <a:gd name="T21" fmla="*/ 0 h 112"/>
                <a:gd name="T22" fmla="*/ 2147483647 w 96"/>
                <a:gd name="T23" fmla="*/ 0 h 112"/>
                <a:gd name="T24" fmla="*/ 2147483647 w 96"/>
                <a:gd name="T25" fmla="*/ 0 h 112"/>
                <a:gd name="T26" fmla="*/ 2147483647 w 96"/>
                <a:gd name="T27" fmla="*/ 2147483647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112"/>
                <a:gd name="T44" fmla="*/ 96 w 96"/>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112">
                  <a:moveTo>
                    <a:pt x="40" y="24"/>
                  </a:moveTo>
                  <a:lnTo>
                    <a:pt x="40" y="48"/>
                  </a:lnTo>
                  <a:lnTo>
                    <a:pt x="16" y="64"/>
                  </a:lnTo>
                  <a:lnTo>
                    <a:pt x="0" y="72"/>
                  </a:lnTo>
                  <a:lnTo>
                    <a:pt x="8" y="80"/>
                  </a:lnTo>
                  <a:lnTo>
                    <a:pt x="16" y="112"/>
                  </a:lnTo>
                  <a:lnTo>
                    <a:pt x="48" y="88"/>
                  </a:lnTo>
                  <a:lnTo>
                    <a:pt x="72" y="56"/>
                  </a:lnTo>
                  <a:lnTo>
                    <a:pt x="80" y="40"/>
                  </a:lnTo>
                  <a:lnTo>
                    <a:pt x="96" y="24"/>
                  </a:lnTo>
                  <a:lnTo>
                    <a:pt x="64" y="0"/>
                  </a:lnTo>
                  <a:lnTo>
                    <a:pt x="56" y="0"/>
                  </a:lnTo>
                  <a:lnTo>
                    <a:pt x="48" y="0"/>
                  </a:lnTo>
                  <a:lnTo>
                    <a:pt x="40"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Freeform 615"/>
            <p:cNvSpPr>
              <a:spLocks/>
            </p:cNvSpPr>
            <p:nvPr/>
          </p:nvSpPr>
          <p:spPr bwMode="auto">
            <a:xfrm>
              <a:off x="5192137" y="3250436"/>
              <a:ext cx="182038" cy="107468"/>
            </a:xfrm>
            <a:custGeom>
              <a:avLst/>
              <a:gdLst>
                <a:gd name="T0" fmla="*/ 2147483647 w 136"/>
                <a:gd name="T1" fmla="*/ 0 h 80"/>
                <a:gd name="T2" fmla="*/ 2147483647 w 136"/>
                <a:gd name="T3" fmla="*/ 2147483647 h 80"/>
                <a:gd name="T4" fmla="*/ 2147483647 w 136"/>
                <a:gd name="T5" fmla="*/ 2147483647 h 80"/>
                <a:gd name="T6" fmla="*/ 2147483647 w 136"/>
                <a:gd name="T7" fmla="*/ 2147483647 h 80"/>
                <a:gd name="T8" fmla="*/ 0 w 136"/>
                <a:gd name="T9" fmla="*/ 2147483647 h 80"/>
                <a:gd name="T10" fmla="*/ 2147483647 w 136"/>
                <a:gd name="T11" fmla="*/ 2147483647 h 80"/>
                <a:gd name="T12" fmla="*/ 2147483647 w 136"/>
                <a:gd name="T13" fmla="*/ 2147483647 h 80"/>
                <a:gd name="T14" fmla="*/ 2147483647 w 136"/>
                <a:gd name="T15" fmla="*/ 2147483647 h 80"/>
                <a:gd name="T16" fmla="*/ 2147483647 w 136"/>
                <a:gd name="T17" fmla="*/ 2147483647 h 80"/>
                <a:gd name="T18" fmla="*/ 2147483647 w 136"/>
                <a:gd name="T19" fmla="*/ 2147483647 h 80"/>
                <a:gd name="T20" fmla="*/ 2147483647 w 136"/>
                <a:gd name="T21" fmla="*/ 2147483647 h 80"/>
                <a:gd name="T22" fmla="*/ 2147483647 w 136"/>
                <a:gd name="T23" fmla="*/ 2147483647 h 80"/>
                <a:gd name="T24" fmla="*/ 2147483647 w 136"/>
                <a:gd name="T25" fmla="*/ 2147483647 h 80"/>
                <a:gd name="T26" fmla="*/ 2147483647 w 136"/>
                <a:gd name="T27" fmla="*/ 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80"/>
                <a:gd name="T44" fmla="*/ 136 w 136"/>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80">
                  <a:moveTo>
                    <a:pt x="120" y="0"/>
                  </a:moveTo>
                  <a:lnTo>
                    <a:pt x="72" y="16"/>
                  </a:lnTo>
                  <a:lnTo>
                    <a:pt x="56" y="24"/>
                  </a:lnTo>
                  <a:lnTo>
                    <a:pt x="16" y="24"/>
                  </a:lnTo>
                  <a:lnTo>
                    <a:pt x="0" y="32"/>
                  </a:lnTo>
                  <a:lnTo>
                    <a:pt x="8" y="48"/>
                  </a:lnTo>
                  <a:lnTo>
                    <a:pt x="24" y="80"/>
                  </a:lnTo>
                  <a:lnTo>
                    <a:pt x="48" y="72"/>
                  </a:lnTo>
                  <a:lnTo>
                    <a:pt x="64" y="72"/>
                  </a:lnTo>
                  <a:lnTo>
                    <a:pt x="80" y="56"/>
                  </a:lnTo>
                  <a:lnTo>
                    <a:pt x="104" y="48"/>
                  </a:lnTo>
                  <a:lnTo>
                    <a:pt x="136" y="40"/>
                  </a:lnTo>
                  <a:lnTo>
                    <a:pt x="128" y="8"/>
                  </a:lnTo>
                  <a:lnTo>
                    <a:pt x="12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0" name="Freeform 616"/>
            <p:cNvSpPr>
              <a:spLocks/>
            </p:cNvSpPr>
            <p:nvPr/>
          </p:nvSpPr>
          <p:spPr bwMode="auto">
            <a:xfrm>
              <a:off x="5062736" y="3003697"/>
              <a:ext cx="344338" cy="289507"/>
            </a:xfrm>
            <a:custGeom>
              <a:avLst/>
              <a:gdLst>
                <a:gd name="T0" fmla="*/ 2147483647 w 256"/>
                <a:gd name="T1" fmla="*/ 2147483647 h 216"/>
                <a:gd name="T2" fmla="*/ 2147483647 w 256"/>
                <a:gd name="T3" fmla="*/ 2147483647 h 216"/>
                <a:gd name="T4" fmla="*/ 2147483647 w 256"/>
                <a:gd name="T5" fmla="*/ 2147483647 h 216"/>
                <a:gd name="T6" fmla="*/ 2147483647 w 256"/>
                <a:gd name="T7" fmla="*/ 2147483647 h 216"/>
                <a:gd name="T8" fmla="*/ 2147483647 w 256"/>
                <a:gd name="T9" fmla="*/ 2147483647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0 h 216"/>
                <a:gd name="T26" fmla="*/ 2147483647 w 256"/>
                <a:gd name="T27" fmla="*/ 0 h 216"/>
                <a:gd name="T28" fmla="*/ 2147483647 w 256"/>
                <a:gd name="T29" fmla="*/ 0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0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6"/>
                <a:gd name="T100" fmla="*/ 0 h 216"/>
                <a:gd name="T101" fmla="*/ 256 w 256"/>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6" h="216">
                  <a:moveTo>
                    <a:pt x="256" y="136"/>
                  </a:moveTo>
                  <a:lnTo>
                    <a:pt x="224" y="128"/>
                  </a:lnTo>
                  <a:lnTo>
                    <a:pt x="208" y="112"/>
                  </a:lnTo>
                  <a:lnTo>
                    <a:pt x="216" y="96"/>
                  </a:lnTo>
                  <a:lnTo>
                    <a:pt x="208" y="96"/>
                  </a:lnTo>
                  <a:lnTo>
                    <a:pt x="192" y="88"/>
                  </a:lnTo>
                  <a:lnTo>
                    <a:pt x="184" y="64"/>
                  </a:lnTo>
                  <a:lnTo>
                    <a:pt x="168" y="48"/>
                  </a:lnTo>
                  <a:lnTo>
                    <a:pt x="160" y="48"/>
                  </a:lnTo>
                  <a:lnTo>
                    <a:pt x="144" y="40"/>
                  </a:lnTo>
                  <a:lnTo>
                    <a:pt x="112" y="32"/>
                  </a:lnTo>
                  <a:lnTo>
                    <a:pt x="104" y="24"/>
                  </a:lnTo>
                  <a:lnTo>
                    <a:pt x="64" y="0"/>
                  </a:lnTo>
                  <a:lnTo>
                    <a:pt x="48" y="0"/>
                  </a:lnTo>
                  <a:lnTo>
                    <a:pt x="40" y="0"/>
                  </a:lnTo>
                  <a:lnTo>
                    <a:pt x="24" y="8"/>
                  </a:lnTo>
                  <a:lnTo>
                    <a:pt x="32" y="24"/>
                  </a:lnTo>
                  <a:lnTo>
                    <a:pt x="32" y="32"/>
                  </a:lnTo>
                  <a:lnTo>
                    <a:pt x="16" y="32"/>
                  </a:lnTo>
                  <a:lnTo>
                    <a:pt x="8" y="40"/>
                  </a:lnTo>
                  <a:lnTo>
                    <a:pt x="0" y="40"/>
                  </a:lnTo>
                  <a:lnTo>
                    <a:pt x="8" y="56"/>
                  </a:lnTo>
                  <a:lnTo>
                    <a:pt x="40" y="112"/>
                  </a:lnTo>
                  <a:lnTo>
                    <a:pt x="56" y="128"/>
                  </a:lnTo>
                  <a:lnTo>
                    <a:pt x="64" y="152"/>
                  </a:lnTo>
                  <a:lnTo>
                    <a:pt x="72" y="184"/>
                  </a:lnTo>
                  <a:lnTo>
                    <a:pt x="96" y="208"/>
                  </a:lnTo>
                  <a:lnTo>
                    <a:pt x="96" y="216"/>
                  </a:lnTo>
                  <a:lnTo>
                    <a:pt x="112" y="208"/>
                  </a:lnTo>
                  <a:lnTo>
                    <a:pt x="152" y="208"/>
                  </a:lnTo>
                  <a:lnTo>
                    <a:pt x="168" y="200"/>
                  </a:lnTo>
                  <a:lnTo>
                    <a:pt x="216" y="184"/>
                  </a:lnTo>
                  <a:lnTo>
                    <a:pt x="256" y="13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Freeform 617"/>
            <p:cNvSpPr>
              <a:spLocks/>
            </p:cNvSpPr>
            <p:nvPr/>
          </p:nvSpPr>
          <p:spPr bwMode="auto">
            <a:xfrm>
              <a:off x="5353340" y="3185735"/>
              <a:ext cx="53734" cy="64701"/>
            </a:xfrm>
            <a:custGeom>
              <a:avLst/>
              <a:gdLst>
                <a:gd name="T0" fmla="*/ 0 w 40"/>
                <a:gd name="T1" fmla="*/ 2147483647 h 48"/>
                <a:gd name="T2" fmla="*/ 2147483647 w 40"/>
                <a:gd name="T3" fmla="*/ 2147483647 h 48"/>
                <a:gd name="T4" fmla="*/ 2147483647 w 40"/>
                <a:gd name="T5" fmla="*/ 2147483647 h 48"/>
                <a:gd name="T6" fmla="*/ 2147483647 w 40"/>
                <a:gd name="T7" fmla="*/ 0 h 48"/>
                <a:gd name="T8" fmla="*/ 0 w 40"/>
                <a:gd name="T9" fmla="*/ 2147483647 h 48"/>
                <a:gd name="T10" fmla="*/ 0 60000 65536"/>
                <a:gd name="T11" fmla="*/ 0 60000 65536"/>
                <a:gd name="T12" fmla="*/ 0 60000 65536"/>
                <a:gd name="T13" fmla="*/ 0 60000 65536"/>
                <a:gd name="T14" fmla="*/ 0 60000 65536"/>
                <a:gd name="T15" fmla="*/ 0 w 40"/>
                <a:gd name="T16" fmla="*/ 0 h 48"/>
                <a:gd name="T17" fmla="*/ 40 w 40"/>
                <a:gd name="T18" fmla="*/ 48 h 48"/>
              </a:gdLst>
              <a:ahLst/>
              <a:cxnLst>
                <a:cxn ang="T10">
                  <a:pos x="T0" y="T1"/>
                </a:cxn>
                <a:cxn ang="T11">
                  <a:pos x="T2" y="T3"/>
                </a:cxn>
                <a:cxn ang="T12">
                  <a:pos x="T4" y="T5"/>
                </a:cxn>
                <a:cxn ang="T13">
                  <a:pos x="T6" y="T7"/>
                </a:cxn>
                <a:cxn ang="T14">
                  <a:pos x="T8" y="T9"/>
                </a:cxn>
              </a:cxnLst>
              <a:rect l="T15" t="T16" r="T17" b="T18"/>
              <a:pathLst>
                <a:path w="40" h="48">
                  <a:moveTo>
                    <a:pt x="0" y="48"/>
                  </a:moveTo>
                  <a:lnTo>
                    <a:pt x="16" y="40"/>
                  </a:lnTo>
                  <a:lnTo>
                    <a:pt x="40" y="24"/>
                  </a:lnTo>
                  <a:lnTo>
                    <a:pt x="40" y="0"/>
                  </a:lnTo>
                  <a:lnTo>
                    <a:pt x="0"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Freeform 618"/>
            <p:cNvSpPr>
              <a:spLocks/>
            </p:cNvSpPr>
            <p:nvPr/>
          </p:nvSpPr>
          <p:spPr bwMode="auto">
            <a:xfrm>
              <a:off x="5127437" y="2896229"/>
              <a:ext cx="172168" cy="171072"/>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3" name="Freeform 619"/>
            <p:cNvSpPr>
              <a:spLocks/>
            </p:cNvSpPr>
            <p:nvPr/>
          </p:nvSpPr>
          <p:spPr bwMode="auto">
            <a:xfrm>
              <a:off x="5342373" y="3132002"/>
              <a:ext cx="85536" cy="53734"/>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4" name="Freeform 620"/>
            <p:cNvSpPr>
              <a:spLocks/>
            </p:cNvSpPr>
            <p:nvPr/>
          </p:nvSpPr>
          <p:spPr bwMode="auto">
            <a:xfrm>
              <a:off x="5127437" y="2896229"/>
              <a:ext cx="172168" cy="171072"/>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5" name="Freeform 621"/>
            <p:cNvSpPr>
              <a:spLocks/>
            </p:cNvSpPr>
            <p:nvPr/>
          </p:nvSpPr>
          <p:spPr bwMode="auto">
            <a:xfrm>
              <a:off x="5223939" y="2842495"/>
              <a:ext cx="322405" cy="300473"/>
            </a:xfrm>
            <a:custGeom>
              <a:avLst/>
              <a:gdLst>
                <a:gd name="T0" fmla="*/ 2147483647 w 240"/>
                <a:gd name="T1" fmla="*/ 2147483647 h 224"/>
                <a:gd name="T2" fmla="*/ 2147483647 w 240"/>
                <a:gd name="T3" fmla="*/ 2147483647 h 224"/>
                <a:gd name="T4" fmla="*/ 2147483647 w 240"/>
                <a:gd name="T5" fmla="*/ 2147483647 h 224"/>
                <a:gd name="T6" fmla="*/ 2147483647 w 240"/>
                <a:gd name="T7" fmla="*/ 2147483647 h 224"/>
                <a:gd name="T8" fmla="*/ 2147483647 w 240"/>
                <a:gd name="T9" fmla="*/ 2147483647 h 224"/>
                <a:gd name="T10" fmla="*/ 2147483647 w 240"/>
                <a:gd name="T11" fmla="*/ 2147483647 h 224"/>
                <a:gd name="T12" fmla="*/ 2147483647 w 240"/>
                <a:gd name="T13" fmla="*/ 2147483647 h 224"/>
                <a:gd name="T14" fmla="*/ 2147483647 w 240"/>
                <a:gd name="T15" fmla="*/ 2147483647 h 224"/>
                <a:gd name="T16" fmla="*/ 2147483647 w 240"/>
                <a:gd name="T17" fmla="*/ 2147483647 h 224"/>
                <a:gd name="T18" fmla="*/ 2147483647 w 240"/>
                <a:gd name="T19" fmla="*/ 2147483647 h 224"/>
                <a:gd name="T20" fmla="*/ 2147483647 w 240"/>
                <a:gd name="T21" fmla="*/ 2147483647 h 224"/>
                <a:gd name="T22" fmla="*/ 2147483647 w 240"/>
                <a:gd name="T23" fmla="*/ 2147483647 h 224"/>
                <a:gd name="T24" fmla="*/ 2147483647 w 240"/>
                <a:gd name="T25" fmla="*/ 2147483647 h 224"/>
                <a:gd name="T26" fmla="*/ 2147483647 w 240"/>
                <a:gd name="T27" fmla="*/ 2147483647 h 224"/>
                <a:gd name="T28" fmla="*/ 2147483647 w 240"/>
                <a:gd name="T29" fmla="*/ 2147483647 h 224"/>
                <a:gd name="T30" fmla="*/ 2147483647 w 240"/>
                <a:gd name="T31" fmla="*/ 2147483647 h 224"/>
                <a:gd name="T32" fmla="*/ 2147483647 w 240"/>
                <a:gd name="T33" fmla="*/ 2147483647 h 224"/>
                <a:gd name="T34" fmla="*/ 2147483647 w 240"/>
                <a:gd name="T35" fmla="*/ 2147483647 h 224"/>
                <a:gd name="T36" fmla="*/ 2147483647 w 240"/>
                <a:gd name="T37" fmla="*/ 2147483647 h 224"/>
                <a:gd name="T38" fmla="*/ 2147483647 w 240"/>
                <a:gd name="T39" fmla="*/ 0 h 224"/>
                <a:gd name="T40" fmla="*/ 2147483647 w 240"/>
                <a:gd name="T41" fmla="*/ 2147483647 h 224"/>
                <a:gd name="T42" fmla="*/ 2147483647 w 240"/>
                <a:gd name="T43" fmla="*/ 2147483647 h 224"/>
                <a:gd name="T44" fmla="*/ 0 w 240"/>
                <a:gd name="T45" fmla="*/ 0 h 224"/>
                <a:gd name="T46" fmla="*/ 0 w 240"/>
                <a:gd name="T47" fmla="*/ 2147483647 h 224"/>
                <a:gd name="T48" fmla="*/ 0 w 240"/>
                <a:gd name="T49" fmla="*/ 2147483647 h 224"/>
                <a:gd name="T50" fmla="*/ 2147483647 w 240"/>
                <a:gd name="T51" fmla="*/ 2147483647 h 224"/>
                <a:gd name="T52" fmla="*/ 2147483647 w 240"/>
                <a:gd name="T53" fmla="*/ 2147483647 h 224"/>
                <a:gd name="T54" fmla="*/ 2147483647 w 240"/>
                <a:gd name="T55" fmla="*/ 2147483647 h 224"/>
                <a:gd name="T56" fmla="*/ 2147483647 w 240"/>
                <a:gd name="T57" fmla="*/ 2147483647 h 224"/>
                <a:gd name="T58" fmla="*/ 2147483647 w 240"/>
                <a:gd name="T59" fmla="*/ 2147483647 h 224"/>
                <a:gd name="T60" fmla="*/ 2147483647 w 240"/>
                <a:gd name="T61" fmla="*/ 2147483647 h 224"/>
                <a:gd name="T62" fmla="*/ 2147483647 w 240"/>
                <a:gd name="T63" fmla="*/ 2147483647 h 224"/>
                <a:gd name="T64" fmla="*/ 2147483647 w 240"/>
                <a:gd name="T65" fmla="*/ 2147483647 h 224"/>
                <a:gd name="T66" fmla="*/ 2147483647 w 240"/>
                <a:gd name="T67" fmla="*/ 2147483647 h 224"/>
                <a:gd name="T68" fmla="*/ 2147483647 w 240"/>
                <a:gd name="T69" fmla="*/ 2147483647 h 224"/>
                <a:gd name="T70" fmla="*/ 2147483647 w 240"/>
                <a:gd name="T71" fmla="*/ 2147483647 h 224"/>
                <a:gd name="T72" fmla="*/ 2147483647 w 240"/>
                <a:gd name="T73" fmla="*/ 2147483647 h 224"/>
                <a:gd name="T74" fmla="*/ 2147483647 w 240"/>
                <a:gd name="T75" fmla="*/ 2147483647 h 224"/>
                <a:gd name="T76" fmla="*/ 2147483647 w 240"/>
                <a:gd name="T77" fmla="*/ 2147483647 h 224"/>
                <a:gd name="T78" fmla="*/ 2147483647 w 240"/>
                <a:gd name="T79" fmla="*/ 2147483647 h 224"/>
                <a:gd name="T80" fmla="*/ 2147483647 w 240"/>
                <a:gd name="T81" fmla="*/ 2147483647 h 224"/>
                <a:gd name="T82" fmla="*/ 2147483647 w 240"/>
                <a:gd name="T83" fmla="*/ 2147483647 h 224"/>
                <a:gd name="T84" fmla="*/ 2147483647 w 240"/>
                <a:gd name="T85" fmla="*/ 2147483647 h 224"/>
                <a:gd name="T86" fmla="*/ 2147483647 w 240"/>
                <a:gd name="T87" fmla="*/ 2147483647 h 224"/>
                <a:gd name="T88" fmla="*/ 2147483647 w 240"/>
                <a:gd name="T89" fmla="*/ 2147483647 h 224"/>
                <a:gd name="T90" fmla="*/ 2147483647 w 240"/>
                <a:gd name="T91" fmla="*/ 2147483647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24"/>
                <a:gd name="T140" fmla="*/ 240 w 240"/>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24">
                  <a:moveTo>
                    <a:pt x="208" y="152"/>
                  </a:moveTo>
                  <a:lnTo>
                    <a:pt x="216" y="128"/>
                  </a:lnTo>
                  <a:lnTo>
                    <a:pt x="200" y="120"/>
                  </a:lnTo>
                  <a:lnTo>
                    <a:pt x="200" y="104"/>
                  </a:lnTo>
                  <a:lnTo>
                    <a:pt x="208" y="88"/>
                  </a:lnTo>
                  <a:lnTo>
                    <a:pt x="208" y="48"/>
                  </a:lnTo>
                  <a:lnTo>
                    <a:pt x="192" y="48"/>
                  </a:lnTo>
                  <a:lnTo>
                    <a:pt x="176" y="32"/>
                  </a:lnTo>
                  <a:lnTo>
                    <a:pt x="160" y="24"/>
                  </a:lnTo>
                  <a:lnTo>
                    <a:pt x="144" y="24"/>
                  </a:lnTo>
                  <a:lnTo>
                    <a:pt x="120" y="32"/>
                  </a:lnTo>
                  <a:lnTo>
                    <a:pt x="120" y="40"/>
                  </a:lnTo>
                  <a:lnTo>
                    <a:pt x="104" y="48"/>
                  </a:lnTo>
                  <a:lnTo>
                    <a:pt x="88" y="48"/>
                  </a:lnTo>
                  <a:lnTo>
                    <a:pt x="72" y="40"/>
                  </a:lnTo>
                  <a:lnTo>
                    <a:pt x="56" y="40"/>
                  </a:lnTo>
                  <a:lnTo>
                    <a:pt x="56" y="24"/>
                  </a:lnTo>
                  <a:lnTo>
                    <a:pt x="48" y="16"/>
                  </a:lnTo>
                  <a:lnTo>
                    <a:pt x="48" y="8"/>
                  </a:lnTo>
                  <a:lnTo>
                    <a:pt x="40" y="0"/>
                  </a:lnTo>
                  <a:lnTo>
                    <a:pt x="24" y="16"/>
                  </a:lnTo>
                  <a:lnTo>
                    <a:pt x="8" y="8"/>
                  </a:lnTo>
                  <a:lnTo>
                    <a:pt x="0" y="0"/>
                  </a:lnTo>
                  <a:lnTo>
                    <a:pt x="0" y="32"/>
                  </a:lnTo>
                  <a:lnTo>
                    <a:pt x="0" y="40"/>
                  </a:lnTo>
                  <a:lnTo>
                    <a:pt x="16" y="64"/>
                  </a:lnTo>
                  <a:lnTo>
                    <a:pt x="16" y="80"/>
                  </a:lnTo>
                  <a:lnTo>
                    <a:pt x="16" y="96"/>
                  </a:lnTo>
                  <a:lnTo>
                    <a:pt x="40" y="120"/>
                  </a:lnTo>
                  <a:lnTo>
                    <a:pt x="48" y="136"/>
                  </a:lnTo>
                  <a:lnTo>
                    <a:pt x="56" y="152"/>
                  </a:lnTo>
                  <a:lnTo>
                    <a:pt x="56" y="144"/>
                  </a:lnTo>
                  <a:lnTo>
                    <a:pt x="72" y="160"/>
                  </a:lnTo>
                  <a:lnTo>
                    <a:pt x="88" y="176"/>
                  </a:lnTo>
                  <a:lnTo>
                    <a:pt x="112" y="192"/>
                  </a:lnTo>
                  <a:lnTo>
                    <a:pt x="136" y="200"/>
                  </a:lnTo>
                  <a:lnTo>
                    <a:pt x="152" y="192"/>
                  </a:lnTo>
                  <a:lnTo>
                    <a:pt x="168" y="208"/>
                  </a:lnTo>
                  <a:lnTo>
                    <a:pt x="208" y="224"/>
                  </a:lnTo>
                  <a:lnTo>
                    <a:pt x="216" y="224"/>
                  </a:lnTo>
                  <a:lnTo>
                    <a:pt x="216" y="208"/>
                  </a:lnTo>
                  <a:lnTo>
                    <a:pt x="240" y="200"/>
                  </a:lnTo>
                  <a:lnTo>
                    <a:pt x="232" y="184"/>
                  </a:lnTo>
                  <a:lnTo>
                    <a:pt x="232" y="176"/>
                  </a:lnTo>
                  <a:lnTo>
                    <a:pt x="216" y="160"/>
                  </a:lnTo>
                  <a:lnTo>
                    <a:pt x="208" y="15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6" name="Freeform 622"/>
            <p:cNvSpPr>
              <a:spLocks/>
            </p:cNvSpPr>
            <p:nvPr/>
          </p:nvSpPr>
          <p:spPr bwMode="auto">
            <a:xfrm>
              <a:off x="5503576" y="2907195"/>
              <a:ext cx="278541" cy="256608"/>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0 h 192"/>
                <a:gd name="T26" fmla="*/ 2147483647 w 208"/>
                <a:gd name="T27" fmla="*/ 0 h 192"/>
                <a:gd name="T28" fmla="*/ 2147483647 w 208"/>
                <a:gd name="T29" fmla="*/ 0 h 192"/>
                <a:gd name="T30" fmla="*/ 2147483647 w 208"/>
                <a:gd name="T31" fmla="*/ 2147483647 h 192"/>
                <a:gd name="T32" fmla="*/ 2147483647 w 208"/>
                <a:gd name="T33" fmla="*/ 2147483647 h 192"/>
                <a:gd name="T34" fmla="*/ 2147483647 w 208"/>
                <a:gd name="T35" fmla="*/ 2147483647 h 192"/>
                <a:gd name="T36" fmla="*/ 2147483647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0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2147483647 w 208"/>
                <a:gd name="T67" fmla="*/ 2147483647 h 192"/>
                <a:gd name="T68" fmla="*/ 2147483647 w 208"/>
                <a:gd name="T69" fmla="*/ 2147483647 h 192"/>
                <a:gd name="T70" fmla="*/ 2147483647 w 208"/>
                <a:gd name="T71" fmla="*/ 2147483647 h 192"/>
                <a:gd name="T72" fmla="*/ 2147483647 w 208"/>
                <a:gd name="T73" fmla="*/ 2147483647 h 192"/>
                <a:gd name="T74" fmla="*/ 2147483647 w 208"/>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192"/>
                <a:gd name="T116" fmla="*/ 208 w 208"/>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192">
                  <a:moveTo>
                    <a:pt x="112" y="184"/>
                  </a:moveTo>
                  <a:lnTo>
                    <a:pt x="128" y="176"/>
                  </a:lnTo>
                  <a:lnTo>
                    <a:pt x="120" y="160"/>
                  </a:lnTo>
                  <a:lnTo>
                    <a:pt x="112" y="144"/>
                  </a:lnTo>
                  <a:lnTo>
                    <a:pt x="120" y="136"/>
                  </a:lnTo>
                  <a:lnTo>
                    <a:pt x="136" y="136"/>
                  </a:lnTo>
                  <a:lnTo>
                    <a:pt x="160" y="96"/>
                  </a:lnTo>
                  <a:lnTo>
                    <a:pt x="168" y="80"/>
                  </a:lnTo>
                  <a:lnTo>
                    <a:pt x="176" y="64"/>
                  </a:lnTo>
                  <a:lnTo>
                    <a:pt x="168" y="56"/>
                  </a:lnTo>
                  <a:lnTo>
                    <a:pt x="168" y="32"/>
                  </a:lnTo>
                  <a:lnTo>
                    <a:pt x="208" y="24"/>
                  </a:lnTo>
                  <a:lnTo>
                    <a:pt x="192" y="0"/>
                  </a:lnTo>
                  <a:lnTo>
                    <a:pt x="176" y="0"/>
                  </a:lnTo>
                  <a:lnTo>
                    <a:pt x="152" y="0"/>
                  </a:lnTo>
                  <a:lnTo>
                    <a:pt x="128" y="8"/>
                  </a:lnTo>
                  <a:lnTo>
                    <a:pt x="128" y="24"/>
                  </a:lnTo>
                  <a:lnTo>
                    <a:pt x="120" y="40"/>
                  </a:lnTo>
                  <a:lnTo>
                    <a:pt x="112" y="48"/>
                  </a:lnTo>
                  <a:lnTo>
                    <a:pt x="112" y="56"/>
                  </a:lnTo>
                  <a:lnTo>
                    <a:pt x="104" y="72"/>
                  </a:lnTo>
                  <a:lnTo>
                    <a:pt x="80" y="80"/>
                  </a:lnTo>
                  <a:lnTo>
                    <a:pt x="72" y="88"/>
                  </a:lnTo>
                  <a:lnTo>
                    <a:pt x="56" y="112"/>
                  </a:lnTo>
                  <a:lnTo>
                    <a:pt x="32" y="112"/>
                  </a:lnTo>
                  <a:lnTo>
                    <a:pt x="16" y="104"/>
                  </a:lnTo>
                  <a:lnTo>
                    <a:pt x="0" y="104"/>
                  </a:lnTo>
                  <a:lnTo>
                    <a:pt x="8" y="112"/>
                  </a:lnTo>
                  <a:lnTo>
                    <a:pt x="24" y="128"/>
                  </a:lnTo>
                  <a:lnTo>
                    <a:pt x="24" y="136"/>
                  </a:lnTo>
                  <a:lnTo>
                    <a:pt x="32" y="152"/>
                  </a:lnTo>
                  <a:lnTo>
                    <a:pt x="8" y="160"/>
                  </a:lnTo>
                  <a:lnTo>
                    <a:pt x="8" y="176"/>
                  </a:lnTo>
                  <a:lnTo>
                    <a:pt x="32" y="168"/>
                  </a:lnTo>
                  <a:lnTo>
                    <a:pt x="72" y="168"/>
                  </a:lnTo>
                  <a:lnTo>
                    <a:pt x="88" y="192"/>
                  </a:lnTo>
                  <a:lnTo>
                    <a:pt x="96" y="192"/>
                  </a:lnTo>
                  <a:lnTo>
                    <a:pt x="112" y="18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7" name="Freeform 623"/>
            <p:cNvSpPr>
              <a:spLocks/>
            </p:cNvSpPr>
            <p:nvPr/>
          </p:nvSpPr>
          <p:spPr bwMode="auto">
            <a:xfrm>
              <a:off x="5622010" y="2928031"/>
              <a:ext cx="493477" cy="515410"/>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2147483647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2147483647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84"/>
                <a:gd name="T110" fmla="*/ 368 w 368"/>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8" name="Freeform 624"/>
            <p:cNvSpPr>
              <a:spLocks/>
            </p:cNvSpPr>
            <p:nvPr/>
          </p:nvSpPr>
          <p:spPr bwMode="auto">
            <a:xfrm>
              <a:off x="5492609" y="2874296"/>
              <a:ext cx="246739" cy="183135"/>
            </a:xfrm>
            <a:custGeom>
              <a:avLst/>
              <a:gdLst>
                <a:gd name="T0" fmla="*/ 2147483647 w 184"/>
                <a:gd name="T1" fmla="*/ 2147483647 h 136"/>
                <a:gd name="T2" fmla="*/ 2147483647 w 184"/>
                <a:gd name="T3" fmla="*/ 2147483647 h 136"/>
                <a:gd name="T4" fmla="*/ 2147483647 w 184"/>
                <a:gd name="T5" fmla="*/ 2147483647 h 136"/>
                <a:gd name="T6" fmla="*/ 2147483647 w 184"/>
                <a:gd name="T7" fmla="*/ 0 h 136"/>
                <a:gd name="T8" fmla="*/ 2147483647 w 184"/>
                <a:gd name="T9" fmla="*/ 2147483647 h 136"/>
                <a:gd name="T10" fmla="*/ 2147483647 w 184"/>
                <a:gd name="T11" fmla="*/ 2147483647 h 136"/>
                <a:gd name="T12" fmla="*/ 2147483647 w 184"/>
                <a:gd name="T13" fmla="*/ 2147483647 h 136"/>
                <a:gd name="T14" fmla="*/ 2147483647 w 184"/>
                <a:gd name="T15" fmla="*/ 2147483647 h 136"/>
                <a:gd name="T16" fmla="*/ 2147483647 w 184"/>
                <a:gd name="T17" fmla="*/ 2147483647 h 136"/>
                <a:gd name="T18" fmla="*/ 2147483647 w 184"/>
                <a:gd name="T19" fmla="*/ 2147483647 h 136"/>
                <a:gd name="T20" fmla="*/ 2147483647 w 184"/>
                <a:gd name="T21" fmla="*/ 2147483647 h 136"/>
                <a:gd name="T22" fmla="*/ 2147483647 w 184"/>
                <a:gd name="T23" fmla="*/ 2147483647 h 136"/>
                <a:gd name="T24" fmla="*/ 2147483647 w 184"/>
                <a:gd name="T25" fmla="*/ 2147483647 h 136"/>
                <a:gd name="T26" fmla="*/ 2147483647 w 184"/>
                <a:gd name="T27" fmla="*/ 2147483647 h 136"/>
                <a:gd name="T28" fmla="*/ 2147483647 w 184"/>
                <a:gd name="T29" fmla="*/ 2147483647 h 136"/>
                <a:gd name="T30" fmla="*/ 2147483647 w 184"/>
                <a:gd name="T31" fmla="*/ 2147483647 h 136"/>
                <a:gd name="T32" fmla="*/ 0 w 184"/>
                <a:gd name="T33" fmla="*/ 2147483647 h 136"/>
                <a:gd name="T34" fmla="*/ 0 w 184"/>
                <a:gd name="T35" fmla="*/ 2147483647 h 136"/>
                <a:gd name="T36" fmla="*/ 2147483647 w 184"/>
                <a:gd name="T37" fmla="*/ 2147483647 h 136"/>
                <a:gd name="T38" fmla="*/ 2147483647 w 184"/>
                <a:gd name="T39" fmla="*/ 2147483647 h 136"/>
                <a:gd name="T40" fmla="*/ 2147483647 w 184"/>
                <a:gd name="T41" fmla="*/ 2147483647 h 136"/>
                <a:gd name="T42" fmla="*/ 2147483647 w 184"/>
                <a:gd name="T43" fmla="*/ 2147483647 h 136"/>
                <a:gd name="T44" fmla="*/ 2147483647 w 184"/>
                <a:gd name="T45" fmla="*/ 2147483647 h 136"/>
                <a:gd name="T46" fmla="*/ 2147483647 w 184"/>
                <a:gd name="T47" fmla="*/ 2147483647 h 136"/>
                <a:gd name="T48" fmla="*/ 2147483647 w 184"/>
                <a:gd name="T49" fmla="*/ 2147483647 h 136"/>
                <a:gd name="T50" fmla="*/ 2147483647 w 184"/>
                <a:gd name="T51" fmla="*/ 2147483647 h 136"/>
                <a:gd name="T52" fmla="*/ 2147483647 w 184"/>
                <a:gd name="T53" fmla="*/ 2147483647 h 136"/>
                <a:gd name="T54" fmla="*/ 2147483647 w 184"/>
                <a:gd name="T55" fmla="*/ 2147483647 h 136"/>
                <a:gd name="T56" fmla="*/ 2147483647 w 184"/>
                <a:gd name="T57" fmla="*/ 2147483647 h 136"/>
                <a:gd name="T58" fmla="*/ 2147483647 w 184"/>
                <a:gd name="T59" fmla="*/ 2147483647 h 136"/>
                <a:gd name="T60" fmla="*/ 2147483647 w 184"/>
                <a:gd name="T61" fmla="*/ 2147483647 h 136"/>
                <a:gd name="T62" fmla="*/ 2147483647 w 184"/>
                <a:gd name="T63" fmla="*/ 2147483647 h 136"/>
                <a:gd name="T64" fmla="*/ 2147483647 w 184"/>
                <a:gd name="T65" fmla="*/ 2147483647 h 136"/>
                <a:gd name="T66" fmla="*/ 2147483647 w 184"/>
                <a:gd name="T67" fmla="*/ 2147483647 h 136"/>
                <a:gd name="T68" fmla="*/ 2147483647 w 184"/>
                <a:gd name="T69" fmla="*/ 214748364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
                <a:gd name="T106" fmla="*/ 0 h 136"/>
                <a:gd name="T107" fmla="*/ 184 w 184"/>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 h="136">
                  <a:moveTo>
                    <a:pt x="168" y="8"/>
                  </a:moveTo>
                  <a:lnTo>
                    <a:pt x="152" y="16"/>
                  </a:lnTo>
                  <a:lnTo>
                    <a:pt x="144" y="16"/>
                  </a:lnTo>
                  <a:lnTo>
                    <a:pt x="136" y="0"/>
                  </a:lnTo>
                  <a:lnTo>
                    <a:pt x="120" y="8"/>
                  </a:lnTo>
                  <a:lnTo>
                    <a:pt x="112" y="16"/>
                  </a:lnTo>
                  <a:lnTo>
                    <a:pt x="96" y="24"/>
                  </a:lnTo>
                  <a:lnTo>
                    <a:pt x="88" y="16"/>
                  </a:lnTo>
                  <a:lnTo>
                    <a:pt x="80" y="16"/>
                  </a:lnTo>
                  <a:lnTo>
                    <a:pt x="64" y="8"/>
                  </a:lnTo>
                  <a:lnTo>
                    <a:pt x="56" y="32"/>
                  </a:lnTo>
                  <a:lnTo>
                    <a:pt x="40" y="40"/>
                  </a:lnTo>
                  <a:lnTo>
                    <a:pt x="32" y="48"/>
                  </a:lnTo>
                  <a:lnTo>
                    <a:pt x="16" y="40"/>
                  </a:lnTo>
                  <a:lnTo>
                    <a:pt x="8" y="40"/>
                  </a:lnTo>
                  <a:lnTo>
                    <a:pt x="8" y="64"/>
                  </a:lnTo>
                  <a:lnTo>
                    <a:pt x="0" y="80"/>
                  </a:lnTo>
                  <a:lnTo>
                    <a:pt x="0" y="96"/>
                  </a:lnTo>
                  <a:lnTo>
                    <a:pt x="16" y="104"/>
                  </a:lnTo>
                  <a:lnTo>
                    <a:pt x="8" y="128"/>
                  </a:lnTo>
                  <a:lnTo>
                    <a:pt x="24" y="128"/>
                  </a:lnTo>
                  <a:lnTo>
                    <a:pt x="40" y="136"/>
                  </a:lnTo>
                  <a:lnTo>
                    <a:pt x="64" y="136"/>
                  </a:lnTo>
                  <a:lnTo>
                    <a:pt x="80" y="112"/>
                  </a:lnTo>
                  <a:lnTo>
                    <a:pt x="88" y="104"/>
                  </a:lnTo>
                  <a:lnTo>
                    <a:pt x="112" y="96"/>
                  </a:lnTo>
                  <a:lnTo>
                    <a:pt x="120" y="80"/>
                  </a:lnTo>
                  <a:lnTo>
                    <a:pt x="120" y="72"/>
                  </a:lnTo>
                  <a:lnTo>
                    <a:pt x="128" y="64"/>
                  </a:lnTo>
                  <a:lnTo>
                    <a:pt x="136" y="48"/>
                  </a:lnTo>
                  <a:lnTo>
                    <a:pt x="136" y="32"/>
                  </a:lnTo>
                  <a:lnTo>
                    <a:pt x="160" y="24"/>
                  </a:lnTo>
                  <a:lnTo>
                    <a:pt x="184" y="24"/>
                  </a:lnTo>
                  <a:lnTo>
                    <a:pt x="176" y="8"/>
                  </a:lnTo>
                  <a:lnTo>
                    <a:pt x="16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9" name="Freeform 625"/>
            <p:cNvSpPr>
              <a:spLocks/>
            </p:cNvSpPr>
            <p:nvPr/>
          </p:nvSpPr>
          <p:spPr bwMode="auto">
            <a:xfrm>
              <a:off x="6039821" y="3078267"/>
              <a:ext cx="203971" cy="472642"/>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2147483647 h 352"/>
                <a:gd name="T12" fmla="*/ 2147483647 w 152"/>
                <a:gd name="T13" fmla="*/ 2147483647 h 352"/>
                <a:gd name="T14" fmla="*/ 2147483647 w 152"/>
                <a:gd name="T15" fmla="*/ 2147483647 h 352"/>
                <a:gd name="T16" fmla="*/ 2147483647 w 152"/>
                <a:gd name="T17" fmla="*/ 2147483647 h 352"/>
                <a:gd name="T18" fmla="*/ 2147483647 w 152"/>
                <a:gd name="T19" fmla="*/ 0 h 352"/>
                <a:gd name="T20" fmla="*/ 2147483647 w 152"/>
                <a:gd name="T21" fmla="*/ 0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0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2147483647 h 352"/>
                <a:gd name="T58" fmla="*/ 2147483647 w 152"/>
                <a:gd name="T59" fmla="*/ 2147483647 h 352"/>
                <a:gd name="T60" fmla="*/ 2147483647 w 152"/>
                <a:gd name="T61" fmla="*/ 2147483647 h 352"/>
                <a:gd name="T62" fmla="*/ 2147483647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0" name="Freeform 626"/>
            <p:cNvSpPr>
              <a:spLocks/>
            </p:cNvSpPr>
            <p:nvPr/>
          </p:nvSpPr>
          <p:spPr bwMode="auto">
            <a:xfrm>
              <a:off x="5622010" y="2928031"/>
              <a:ext cx="493477" cy="515410"/>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0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0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2147483647 w 368"/>
                <a:gd name="T73" fmla="*/ 2147483647 h 384"/>
                <a:gd name="T74" fmla="*/ 2147483647 w 368"/>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8"/>
                <a:gd name="T115" fmla="*/ 0 h 384"/>
                <a:gd name="T116" fmla="*/ 368 w 368"/>
                <a:gd name="T117" fmla="*/ 384 h 3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1" name="Freeform 627"/>
            <p:cNvSpPr>
              <a:spLocks/>
            </p:cNvSpPr>
            <p:nvPr/>
          </p:nvSpPr>
          <p:spPr bwMode="auto">
            <a:xfrm>
              <a:off x="6039821" y="3078267"/>
              <a:ext cx="203971" cy="472642"/>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0 h 352"/>
                <a:gd name="T12" fmla="*/ 2147483647 w 152"/>
                <a:gd name="T13" fmla="*/ 2147483647 h 352"/>
                <a:gd name="T14" fmla="*/ 2147483647 w 152"/>
                <a:gd name="T15" fmla="*/ 2147483647 h 352"/>
                <a:gd name="T16" fmla="*/ 0 w 152"/>
                <a:gd name="T17" fmla="*/ 2147483647 h 352"/>
                <a:gd name="T18" fmla="*/ 2147483647 w 152"/>
                <a:gd name="T19" fmla="*/ 2147483647 h 352"/>
                <a:gd name="T20" fmla="*/ 2147483647 w 152"/>
                <a:gd name="T21" fmla="*/ 2147483647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2147483647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0 h 352"/>
                <a:gd name="T58" fmla="*/ 2147483647 w 152"/>
                <a:gd name="T59" fmla="*/ 2147483647 h 352"/>
                <a:gd name="T60" fmla="*/ 2147483647 w 152"/>
                <a:gd name="T61" fmla="*/ 2147483647 h 352"/>
                <a:gd name="T62" fmla="*/ 0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2" name="Freeform 628"/>
            <p:cNvSpPr>
              <a:spLocks/>
            </p:cNvSpPr>
            <p:nvPr/>
          </p:nvSpPr>
          <p:spPr bwMode="auto">
            <a:xfrm>
              <a:off x="6136324" y="3217538"/>
              <a:ext cx="129401" cy="150236"/>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3" name="Freeform 629"/>
            <p:cNvSpPr>
              <a:spLocks/>
            </p:cNvSpPr>
            <p:nvPr/>
          </p:nvSpPr>
          <p:spPr bwMode="auto">
            <a:xfrm>
              <a:off x="5954285" y="3121035"/>
              <a:ext cx="85536" cy="7566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6"/>
                <a:gd name="T44" fmla="*/ 64 w 6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4" name="Freeform 630"/>
            <p:cNvSpPr>
              <a:spLocks/>
            </p:cNvSpPr>
            <p:nvPr/>
          </p:nvSpPr>
          <p:spPr bwMode="auto">
            <a:xfrm>
              <a:off x="6136324" y="3217538"/>
              <a:ext cx="129401" cy="150236"/>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5" name="Freeform 631"/>
            <p:cNvSpPr>
              <a:spLocks/>
            </p:cNvSpPr>
            <p:nvPr/>
          </p:nvSpPr>
          <p:spPr bwMode="auto">
            <a:xfrm>
              <a:off x="5954285" y="3121035"/>
              <a:ext cx="85536" cy="7566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6"/>
                <a:gd name="T47" fmla="*/ 64 w 64"/>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6" name="Freeform 632"/>
            <p:cNvSpPr>
              <a:spLocks/>
            </p:cNvSpPr>
            <p:nvPr/>
          </p:nvSpPr>
          <p:spPr bwMode="auto">
            <a:xfrm>
              <a:off x="4815998" y="2412621"/>
              <a:ext cx="107468" cy="75666"/>
            </a:xfrm>
            <a:custGeom>
              <a:avLst/>
              <a:gdLst>
                <a:gd name="T0" fmla="*/ 2147483647 w 80"/>
                <a:gd name="T1" fmla="*/ 2147483647 h 56"/>
                <a:gd name="T2" fmla="*/ 2147483647 w 80"/>
                <a:gd name="T3" fmla="*/ 2147483647 h 56"/>
                <a:gd name="T4" fmla="*/ 2147483647 w 80"/>
                <a:gd name="T5" fmla="*/ 0 h 56"/>
                <a:gd name="T6" fmla="*/ 2147483647 w 80"/>
                <a:gd name="T7" fmla="*/ 2147483647 h 56"/>
                <a:gd name="T8" fmla="*/ 2147483647 w 80"/>
                <a:gd name="T9" fmla="*/ 0 h 56"/>
                <a:gd name="T10" fmla="*/ 2147483647 w 80"/>
                <a:gd name="T11" fmla="*/ 0 h 56"/>
                <a:gd name="T12" fmla="*/ 2147483647 w 80"/>
                <a:gd name="T13" fmla="*/ 2147483647 h 56"/>
                <a:gd name="T14" fmla="*/ 2147483647 w 80"/>
                <a:gd name="T15" fmla="*/ 2147483647 h 56"/>
                <a:gd name="T16" fmla="*/ 0 w 80"/>
                <a:gd name="T17" fmla="*/ 2147483647 h 56"/>
                <a:gd name="T18" fmla="*/ 2147483647 w 80"/>
                <a:gd name="T19" fmla="*/ 2147483647 h 56"/>
                <a:gd name="T20" fmla="*/ 2147483647 w 80"/>
                <a:gd name="T21" fmla="*/ 2147483647 h 56"/>
                <a:gd name="T22" fmla="*/ 2147483647 w 80"/>
                <a:gd name="T23" fmla="*/ 2147483647 h 56"/>
                <a:gd name="T24" fmla="*/ 2147483647 w 80"/>
                <a:gd name="T25" fmla="*/ 2147483647 h 56"/>
                <a:gd name="T26" fmla="*/ 2147483647 w 80"/>
                <a:gd name="T27" fmla="*/ 2147483647 h 56"/>
                <a:gd name="T28" fmla="*/ 2147483647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2147483647 w 80"/>
                <a:gd name="T39" fmla="*/ 2147483647 h 56"/>
                <a:gd name="T40" fmla="*/ 2147483647 w 80"/>
                <a:gd name="T41" fmla="*/ 2147483647 h 56"/>
                <a:gd name="T42" fmla="*/ 2147483647 w 80"/>
                <a:gd name="T43" fmla="*/ 214748364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56"/>
                <a:gd name="T68" fmla="*/ 80 w 80"/>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56">
                  <a:moveTo>
                    <a:pt x="80" y="16"/>
                  </a:moveTo>
                  <a:lnTo>
                    <a:pt x="72" y="8"/>
                  </a:lnTo>
                  <a:lnTo>
                    <a:pt x="64" y="0"/>
                  </a:lnTo>
                  <a:lnTo>
                    <a:pt x="56" y="8"/>
                  </a:lnTo>
                  <a:lnTo>
                    <a:pt x="40" y="0"/>
                  </a:lnTo>
                  <a:lnTo>
                    <a:pt x="24" y="0"/>
                  </a:lnTo>
                  <a:lnTo>
                    <a:pt x="8" y="8"/>
                  </a:lnTo>
                  <a:lnTo>
                    <a:pt x="8" y="24"/>
                  </a:lnTo>
                  <a:lnTo>
                    <a:pt x="0" y="24"/>
                  </a:lnTo>
                  <a:lnTo>
                    <a:pt x="8" y="24"/>
                  </a:lnTo>
                  <a:lnTo>
                    <a:pt x="16" y="32"/>
                  </a:lnTo>
                  <a:lnTo>
                    <a:pt x="24" y="32"/>
                  </a:lnTo>
                  <a:lnTo>
                    <a:pt x="32" y="40"/>
                  </a:lnTo>
                  <a:lnTo>
                    <a:pt x="24" y="48"/>
                  </a:lnTo>
                  <a:lnTo>
                    <a:pt x="32" y="48"/>
                  </a:lnTo>
                  <a:lnTo>
                    <a:pt x="40" y="56"/>
                  </a:lnTo>
                  <a:lnTo>
                    <a:pt x="48" y="56"/>
                  </a:lnTo>
                  <a:lnTo>
                    <a:pt x="56" y="48"/>
                  </a:lnTo>
                  <a:lnTo>
                    <a:pt x="64" y="48"/>
                  </a:lnTo>
                  <a:lnTo>
                    <a:pt x="64" y="40"/>
                  </a:lnTo>
                  <a:lnTo>
                    <a:pt x="72" y="32"/>
                  </a:lnTo>
                  <a:lnTo>
                    <a:pt x="8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7" name="Freeform 633"/>
            <p:cNvSpPr>
              <a:spLocks/>
            </p:cNvSpPr>
            <p:nvPr/>
          </p:nvSpPr>
          <p:spPr bwMode="auto">
            <a:xfrm>
              <a:off x="4869731" y="2316119"/>
              <a:ext cx="75667" cy="64700"/>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8" name="Freeform 634"/>
            <p:cNvSpPr>
              <a:spLocks/>
            </p:cNvSpPr>
            <p:nvPr/>
          </p:nvSpPr>
          <p:spPr bwMode="auto">
            <a:xfrm>
              <a:off x="4858765" y="2423587"/>
              <a:ext cx="161203" cy="139270"/>
            </a:xfrm>
            <a:custGeom>
              <a:avLst/>
              <a:gdLst>
                <a:gd name="T0" fmla="*/ 2147483647 w 120"/>
                <a:gd name="T1" fmla="*/ 2147483647 h 104"/>
                <a:gd name="T2" fmla="*/ 2147483647 w 120"/>
                <a:gd name="T3" fmla="*/ 2147483647 h 104"/>
                <a:gd name="T4" fmla="*/ 2147483647 w 120"/>
                <a:gd name="T5" fmla="*/ 2147483647 h 104"/>
                <a:gd name="T6" fmla="*/ 2147483647 w 120"/>
                <a:gd name="T7" fmla="*/ 2147483647 h 104"/>
                <a:gd name="T8" fmla="*/ 2147483647 w 120"/>
                <a:gd name="T9" fmla="*/ 0 h 104"/>
                <a:gd name="T10" fmla="*/ 2147483647 w 120"/>
                <a:gd name="T11" fmla="*/ 2147483647 h 104"/>
                <a:gd name="T12" fmla="*/ 2147483647 w 120"/>
                <a:gd name="T13" fmla="*/ 2147483647 h 104"/>
                <a:gd name="T14" fmla="*/ 2147483647 w 120"/>
                <a:gd name="T15" fmla="*/ 2147483647 h 104"/>
                <a:gd name="T16" fmla="*/ 2147483647 w 120"/>
                <a:gd name="T17" fmla="*/ 2147483647 h 104"/>
                <a:gd name="T18" fmla="*/ 2147483647 w 120"/>
                <a:gd name="T19" fmla="*/ 2147483647 h 104"/>
                <a:gd name="T20" fmla="*/ 2147483647 w 120"/>
                <a:gd name="T21" fmla="*/ 2147483647 h 104"/>
                <a:gd name="T22" fmla="*/ 2147483647 w 120"/>
                <a:gd name="T23" fmla="*/ 2147483647 h 104"/>
                <a:gd name="T24" fmla="*/ 2147483647 w 120"/>
                <a:gd name="T25" fmla="*/ 2147483647 h 104"/>
                <a:gd name="T26" fmla="*/ 2147483647 w 120"/>
                <a:gd name="T27" fmla="*/ 2147483647 h 104"/>
                <a:gd name="T28" fmla="*/ 2147483647 w 120"/>
                <a:gd name="T29" fmla="*/ 2147483647 h 104"/>
                <a:gd name="T30" fmla="*/ 0 w 120"/>
                <a:gd name="T31" fmla="*/ 2147483647 h 104"/>
                <a:gd name="T32" fmla="*/ 2147483647 w 120"/>
                <a:gd name="T33" fmla="*/ 2147483647 h 104"/>
                <a:gd name="T34" fmla="*/ 2147483647 w 120"/>
                <a:gd name="T35" fmla="*/ 2147483647 h 104"/>
                <a:gd name="T36" fmla="*/ 2147483647 w 120"/>
                <a:gd name="T37" fmla="*/ 2147483647 h 104"/>
                <a:gd name="T38" fmla="*/ 2147483647 w 120"/>
                <a:gd name="T39" fmla="*/ 2147483647 h 104"/>
                <a:gd name="T40" fmla="*/ 2147483647 w 120"/>
                <a:gd name="T41" fmla="*/ 2147483647 h 104"/>
                <a:gd name="T42" fmla="*/ 2147483647 w 120"/>
                <a:gd name="T43" fmla="*/ 2147483647 h 104"/>
                <a:gd name="T44" fmla="*/ 2147483647 w 120"/>
                <a:gd name="T45" fmla="*/ 2147483647 h 104"/>
                <a:gd name="T46" fmla="*/ 2147483647 w 120"/>
                <a:gd name="T47" fmla="*/ 2147483647 h 104"/>
                <a:gd name="T48" fmla="*/ 2147483647 w 120"/>
                <a:gd name="T49" fmla="*/ 2147483647 h 104"/>
                <a:gd name="T50" fmla="*/ 2147483647 w 120"/>
                <a:gd name="T51" fmla="*/ 2147483647 h 104"/>
                <a:gd name="T52" fmla="*/ 2147483647 w 120"/>
                <a:gd name="T53" fmla="*/ 2147483647 h 104"/>
                <a:gd name="T54" fmla="*/ 2147483647 w 120"/>
                <a:gd name="T55" fmla="*/ 2147483647 h 1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04"/>
                <a:gd name="T86" fmla="*/ 120 w 120"/>
                <a:gd name="T87" fmla="*/ 104 h 1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04">
                  <a:moveTo>
                    <a:pt x="120" y="56"/>
                  </a:moveTo>
                  <a:lnTo>
                    <a:pt x="112" y="40"/>
                  </a:lnTo>
                  <a:lnTo>
                    <a:pt x="96" y="8"/>
                  </a:lnTo>
                  <a:lnTo>
                    <a:pt x="80" y="8"/>
                  </a:lnTo>
                  <a:lnTo>
                    <a:pt x="72" y="0"/>
                  </a:lnTo>
                  <a:lnTo>
                    <a:pt x="56" y="8"/>
                  </a:lnTo>
                  <a:lnTo>
                    <a:pt x="48" y="8"/>
                  </a:lnTo>
                  <a:lnTo>
                    <a:pt x="40" y="24"/>
                  </a:lnTo>
                  <a:lnTo>
                    <a:pt x="32" y="32"/>
                  </a:lnTo>
                  <a:lnTo>
                    <a:pt x="32" y="40"/>
                  </a:lnTo>
                  <a:lnTo>
                    <a:pt x="24" y="40"/>
                  </a:lnTo>
                  <a:lnTo>
                    <a:pt x="16" y="48"/>
                  </a:lnTo>
                  <a:lnTo>
                    <a:pt x="8" y="48"/>
                  </a:lnTo>
                  <a:lnTo>
                    <a:pt x="8" y="56"/>
                  </a:lnTo>
                  <a:lnTo>
                    <a:pt x="8" y="72"/>
                  </a:lnTo>
                  <a:lnTo>
                    <a:pt x="0" y="80"/>
                  </a:lnTo>
                  <a:lnTo>
                    <a:pt x="8" y="88"/>
                  </a:lnTo>
                  <a:lnTo>
                    <a:pt x="8" y="96"/>
                  </a:lnTo>
                  <a:lnTo>
                    <a:pt x="16" y="96"/>
                  </a:lnTo>
                  <a:lnTo>
                    <a:pt x="32" y="96"/>
                  </a:lnTo>
                  <a:lnTo>
                    <a:pt x="56" y="104"/>
                  </a:lnTo>
                  <a:lnTo>
                    <a:pt x="80" y="104"/>
                  </a:lnTo>
                  <a:lnTo>
                    <a:pt x="96" y="104"/>
                  </a:lnTo>
                  <a:lnTo>
                    <a:pt x="104" y="80"/>
                  </a:lnTo>
                  <a:lnTo>
                    <a:pt x="112" y="80"/>
                  </a:lnTo>
                  <a:lnTo>
                    <a:pt x="104" y="64"/>
                  </a:lnTo>
                  <a:lnTo>
                    <a:pt x="120" y="64"/>
                  </a:lnTo>
                  <a:lnTo>
                    <a:pt x="120" y="5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9" name="Freeform 635"/>
            <p:cNvSpPr>
              <a:spLocks/>
            </p:cNvSpPr>
            <p:nvPr/>
          </p:nvSpPr>
          <p:spPr bwMode="auto">
            <a:xfrm>
              <a:off x="4826964" y="2358887"/>
              <a:ext cx="129401" cy="75667"/>
            </a:xfrm>
            <a:custGeom>
              <a:avLst/>
              <a:gdLst>
                <a:gd name="T0" fmla="*/ 2147483647 w 96"/>
                <a:gd name="T1" fmla="*/ 2147483647 h 56"/>
                <a:gd name="T2" fmla="*/ 2147483647 w 96"/>
                <a:gd name="T3" fmla="*/ 2147483647 h 56"/>
                <a:gd name="T4" fmla="*/ 2147483647 w 96"/>
                <a:gd name="T5" fmla="*/ 2147483647 h 56"/>
                <a:gd name="T6" fmla="*/ 2147483647 w 96"/>
                <a:gd name="T7" fmla="*/ 2147483647 h 56"/>
                <a:gd name="T8" fmla="*/ 2147483647 w 96"/>
                <a:gd name="T9" fmla="*/ 2147483647 h 56"/>
                <a:gd name="T10" fmla="*/ 2147483647 w 96"/>
                <a:gd name="T11" fmla="*/ 2147483647 h 56"/>
                <a:gd name="T12" fmla="*/ 2147483647 w 96"/>
                <a:gd name="T13" fmla="*/ 2147483647 h 56"/>
                <a:gd name="T14" fmla="*/ 2147483647 w 96"/>
                <a:gd name="T15" fmla="*/ 2147483647 h 56"/>
                <a:gd name="T16" fmla="*/ 2147483647 w 96"/>
                <a:gd name="T17" fmla="*/ 2147483647 h 56"/>
                <a:gd name="T18" fmla="*/ 2147483647 w 96"/>
                <a:gd name="T19" fmla="*/ 2147483647 h 56"/>
                <a:gd name="T20" fmla="*/ 2147483647 w 96"/>
                <a:gd name="T21" fmla="*/ 2147483647 h 56"/>
                <a:gd name="T22" fmla="*/ 2147483647 w 96"/>
                <a:gd name="T23" fmla="*/ 0 h 56"/>
                <a:gd name="T24" fmla="*/ 2147483647 w 96"/>
                <a:gd name="T25" fmla="*/ 2147483647 h 56"/>
                <a:gd name="T26" fmla="*/ 2147483647 w 96"/>
                <a:gd name="T27" fmla="*/ 2147483647 h 56"/>
                <a:gd name="T28" fmla="*/ 2147483647 w 96"/>
                <a:gd name="T29" fmla="*/ 2147483647 h 56"/>
                <a:gd name="T30" fmla="*/ 2147483647 w 96"/>
                <a:gd name="T31" fmla="*/ 2147483647 h 56"/>
                <a:gd name="T32" fmla="*/ 0 w 96"/>
                <a:gd name="T33" fmla="*/ 2147483647 h 56"/>
                <a:gd name="T34" fmla="*/ 0 w 96"/>
                <a:gd name="T35" fmla="*/ 2147483647 h 56"/>
                <a:gd name="T36" fmla="*/ 2147483647 w 96"/>
                <a:gd name="T37" fmla="*/ 2147483647 h 56"/>
                <a:gd name="T38" fmla="*/ 2147483647 w 96"/>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56"/>
                <a:gd name="T62" fmla="*/ 96 w 96"/>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56">
                  <a:moveTo>
                    <a:pt x="32" y="40"/>
                  </a:moveTo>
                  <a:lnTo>
                    <a:pt x="48" y="48"/>
                  </a:lnTo>
                  <a:lnTo>
                    <a:pt x="56" y="40"/>
                  </a:lnTo>
                  <a:lnTo>
                    <a:pt x="64" y="48"/>
                  </a:lnTo>
                  <a:lnTo>
                    <a:pt x="72" y="56"/>
                  </a:lnTo>
                  <a:lnTo>
                    <a:pt x="80" y="56"/>
                  </a:lnTo>
                  <a:lnTo>
                    <a:pt x="96" y="48"/>
                  </a:lnTo>
                  <a:lnTo>
                    <a:pt x="88" y="40"/>
                  </a:lnTo>
                  <a:lnTo>
                    <a:pt x="80" y="24"/>
                  </a:lnTo>
                  <a:lnTo>
                    <a:pt x="80" y="16"/>
                  </a:lnTo>
                  <a:lnTo>
                    <a:pt x="64" y="8"/>
                  </a:lnTo>
                  <a:lnTo>
                    <a:pt x="56" y="0"/>
                  </a:lnTo>
                  <a:lnTo>
                    <a:pt x="40" y="8"/>
                  </a:lnTo>
                  <a:lnTo>
                    <a:pt x="32" y="24"/>
                  </a:lnTo>
                  <a:lnTo>
                    <a:pt x="16" y="16"/>
                  </a:lnTo>
                  <a:lnTo>
                    <a:pt x="8" y="16"/>
                  </a:lnTo>
                  <a:lnTo>
                    <a:pt x="0" y="32"/>
                  </a:lnTo>
                  <a:lnTo>
                    <a:pt x="0" y="48"/>
                  </a:lnTo>
                  <a:lnTo>
                    <a:pt x="16" y="40"/>
                  </a:lnTo>
                  <a:lnTo>
                    <a:pt x="32"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0" name="Freeform 636"/>
            <p:cNvSpPr>
              <a:spLocks/>
            </p:cNvSpPr>
            <p:nvPr/>
          </p:nvSpPr>
          <p:spPr bwMode="auto">
            <a:xfrm>
              <a:off x="4202989" y="3357905"/>
              <a:ext cx="129401" cy="9650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2147483647 h 72"/>
                <a:gd name="T14" fmla="*/ 2147483647 w 96"/>
                <a:gd name="T15" fmla="*/ 2147483647 h 72"/>
                <a:gd name="T16" fmla="*/ 2147483647 w 96"/>
                <a:gd name="T17" fmla="*/ 2147483647 h 72"/>
                <a:gd name="T18" fmla="*/ 2147483647 w 96"/>
                <a:gd name="T19" fmla="*/ 2147483647 h 72"/>
                <a:gd name="T20" fmla="*/ 2147483647 w 96"/>
                <a:gd name="T21" fmla="*/ 2147483647 h 72"/>
                <a:gd name="T22" fmla="*/ 2147483647 w 96"/>
                <a:gd name="T23" fmla="*/ 2147483647 h 72"/>
                <a:gd name="T24" fmla="*/ 2147483647 w 96"/>
                <a:gd name="T25" fmla="*/ 2147483647 h 72"/>
                <a:gd name="T26" fmla="*/ 2147483647 w 96"/>
                <a:gd name="T27" fmla="*/ 0 h 72"/>
                <a:gd name="T28" fmla="*/ 2147483647 w 96"/>
                <a:gd name="T29" fmla="*/ 0 h 72"/>
                <a:gd name="T30" fmla="*/ 2147483647 w 96"/>
                <a:gd name="T31" fmla="*/ 2147483647 h 72"/>
                <a:gd name="T32" fmla="*/ 2147483647 w 96"/>
                <a:gd name="T33" fmla="*/ 2147483647 h 72"/>
                <a:gd name="T34" fmla="*/ 2147483647 w 96"/>
                <a:gd name="T35" fmla="*/ 2147483647 h 72"/>
                <a:gd name="T36" fmla="*/ 0 w 96"/>
                <a:gd name="T37" fmla="*/ 2147483647 h 72"/>
                <a:gd name="T38" fmla="*/ 2147483647 w 96"/>
                <a:gd name="T39" fmla="*/ 2147483647 h 72"/>
                <a:gd name="T40" fmla="*/ 2147483647 w 96"/>
                <a:gd name="T41" fmla="*/ 2147483647 h 72"/>
                <a:gd name="T42" fmla="*/ 2147483647 w 96"/>
                <a:gd name="T43" fmla="*/ 2147483647 h 72"/>
                <a:gd name="T44" fmla="*/ 2147483647 w 96"/>
                <a:gd name="T45" fmla="*/ 2147483647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2"/>
                <a:gd name="T71" fmla="*/ 96 w 9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2">
                  <a:moveTo>
                    <a:pt x="40" y="40"/>
                  </a:moveTo>
                  <a:lnTo>
                    <a:pt x="56" y="40"/>
                  </a:lnTo>
                  <a:lnTo>
                    <a:pt x="64" y="56"/>
                  </a:lnTo>
                  <a:lnTo>
                    <a:pt x="72" y="64"/>
                  </a:lnTo>
                  <a:lnTo>
                    <a:pt x="80" y="72"/>
                  </a:lnTo>
                  <a:lnTo>
                    <a:pt x="88" y="72"/>
                  </a:lnTo>
                  <a:lnTo>
                    <a:pt x="96" y="64"/>
                  </a:lnTo>
                  <a:lnTo>
                    <a:pt x="96" y="48"/>
                  </a:lnTo>
                  <a:lnTo>
                    <a:pt x="96" y="32"/>
                  </a:lnTo>
                  <a:lnTo>
                    <a:pt x="88" y="16"/>
                  </a:lnTo>
                  <a:lnTo>
                    <a:pt x="80" y="8"/>
                  </a:lnTo>
                  <a:lnTo>
                    <a:pt x="64" y="8"/>
                  </a:lnTo>
                  <a:lnTo>
                    <a:pt x="48" y="8"/>
                  </a:lnTo>
                  <a:lnTo>
                    <a:pt x="32" y="0"/>
                  </a:lnTo>
                  <a:lnTo>
                    <a:pt x="24" y="0"/>
                  </a:lnTo>
                  <a:lnTo>
                    <a:pt x="24" y="8"/>
                  </a:lnTo>
                  <a:lnTo>
                    <a:pt x="24" y="16"/>
                  </a:lnTo>
                  <a:lnTo>
                    <a:pt x="16" y="16"/>
                  </a:lnTo>
                  <a:lnTo>
                    <a:pt x="0" y="24"/>
                  </a:lnTo>
                  <a:lnTo>
                    <a:pt x="8" y="24"/>
                  </a:lnTo>
                  <a:lnTo>
                    <a:pt x="24" y="56"/>
                  </a:lnTo>
                  <a:lnTo>
                    <a:pt x="32" y="48"/>
                  </a:lnTo>
                  <a:lnTo>
                    <a:pt x="40"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1" name="Freeform 637"/>
            <p:cNvSpPr>
              <a:spLocks/>
            </p:cNvSpPr>
            <p:nvPr/>
          </p:nvSpPr>
          <p:spPr bwMode="auto">
            <a:xfrm>
              <a:off x="4171187" y="3293204"/>
              <a:ext cx="107468" cy="74570"/>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0 h 56"/>
                <a:gd name="T20" fmla="*/ 2147483647 w 80"/>
                <a:gd name="T21" fmla="*/ 0 h 56"/>
                <a:gd name="T22" fmla="*/ 2147483647 w 80"/>
                <a:gd name="T23" fmla="*/ 0 h 56"/>
                <a:gd name="T24" fmla="*/ 0 w 80"/>
                <a:gd name="T25" fmla="*/ 2147483647 h 56"/>
                <a:gd name="T26" fmla="*/ 2147483647 w 80"/>
                <a:gd name="T27" fmla="*/ 2147483647 h 56"/>
                <a:gd name="T28" fmla="*/ 2147483647 w 80"/>
                <a:gd name="T29" fmla="*/ 2147483647 h 56"/>
                <a:gd name="T30" fmla="*/ 2147483647 w 80"/>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56"/>
                <a:gd name="T50" fmla="*/ 80 w 8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2" name="Freeform 638"/>
            <p:cNvSpPr>
              <a:spLocks/>
            </p:cNvSpPr>
            <p:nvPr/>
          </p:nvSpPr>
          <p:spPr bwMode="auto">
            <a:xfrm>
              <a:off x="4869731" y="2316119"/>
              <a:ext cx="75667" cy="64700"/>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2147483647 w 56"/>
                <a:gd name="T15" fmla="*/ 0 h 48"/>
                <a:gd name="T16" fmla="*/ 0 w 56"/>
                <a:gd name="T17" fmla="*/ 2147483647 h 48"/>
                <a:gd name="T18" fmla="*/ 0 w 56"/>
                <a:gd name="T19" fmla="*/ 2147483647 h 48"/>
                <a:gd name="T20" fmla="*/ 0 w 56"/>
                <a:gd name="T21" fmla="*/ 2147483647 h 48"/>
                <a:gd name="T22" fmla="*/ 2147483647 w 56"/>
                <a:gd name="T23" fmla="*/ 2147483647 h 48"/>
                <a:gd name="T24" fmla="*/ 2147483647 w 56"/>
                <a:gd name="T25" fmla="*/ 2147483647 h 48"/>
                <a:gd name="T26" fmla="*/ 2147483647 w 56"/>
                <a:gd name="T27" fmla="*/ 2147483647 h 48"/>
                <a:gd name="T28" fmla="*/ 2147483647 w 56"/>
                <a:gd name="T29" fmla="*/ 2147483647 h 48"/>
                <a:gd name="T30" fmla="*/ 2147483647 w 56"/>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6"/>
                <a:gd name="T49" fmla="*/ 0 h 48"/>
                <a:gd name="T50" fmla="*/ 56 w 56"/>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3" name="Freeform 639"/>
            <p:cNvSpPr>
              <a:spLocks/>
            </p:cNvSpPr>
            <p:nvPr/>
          </p:nvSpPr>
          <p:spPr bwMode="auto">
            <a:xfrm>
              <a:off x="4171187" y="3293204"/>
              <a:ext cx="107468" cy="74570"/>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2147483647 h 56"/>
                <a:gd name="T20" fmla="*/ 2147483647 w 80"/>
                <a:gd name="T21" fmla="*/ 2147483647 h 56"/>
                <a:gd name="T22" fmla="*/ 2147483647 w 80"/>
                <a:gd name="T23" fmla="*/ 0 h 56"/>
                <a:gd name="T24" fmla="*/ 2147483647 w 80"/>
                <a:gd name="T25" fmla="*/ 0 h 56"/>
                <a:gd name="T26" fmla="*/ 2147483647 w 80"/>
                <a:gd name="T27" fmla="*/ 0 h 56"/>
                <a:gd name="T28" fmla="*/ 0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56"/>
                <a:gd name="T59" fmla="*/ 80 w 8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4" name="Freeform 640"/>
            <p:cNvSpPr>
              <a:spLocks/>
            </p:cNvSpPr>
            <p:nvPr/>
          </p:nvSpPr>
          <p:spPr bwMode="auto">
            <a:xfrm>
              <a:off x="4182153" y="3100199"/>
              <a:ext cx="203971" cy="224807"/>
            </a:xfrm>
            <a:custGeom>
              <a:avLst/>
              <a:gdLst>
                <a:gd name="T0" fmla="*/ 2147483647 w 152"/>
                <a:gd name="T1" fmla="*/ 2147483647 h 168"/>
                <a:gd name="T2" fmla="*/ 2147483647 w 152"/>
                <a:gd name="T3" fmla="*/ 2147483647 h 168"/>
                <a:gd name="T4" fmla="*/ 2147483647 w 152"/>
                <a:gd name="T5" fmla="*/ 2147483647 h 168"/>
                <a:gd name="T6" fmla="*/ 2147483647 w 152"/>
                <a:gd name="T7" fmla="*/ 2147483647 h 168"/>
                <a:gd name="T8" fmla="*/ 2147483647 w 152"/>
                <a:gd name="T9" fmla="*/ 2147483647 h 168"/>
                <a:gd name="T10" fmla="*/ 2147483647 w 152"/>
                <a:gd name="T11" fmla="*/ 2147483647 h 168"/>
                <a:gd name="T12" fmla="*/ 2147483647 w 152"/>
                <a:gd name="T13" fmla="*/ 2147483647 h 168"/>
                <a:gd name="T14" fmla="*/ 2147483647 w 152"/>
                <a:gd name="T15" fmla="*/ 2147483647 h 168"/>
                <a:gd name="T16" fmla="*/ 2147483647 w 152"/>
                <a:gd name="T17" fmla="*/ 2147483647 h 168"/>
                <a:gd name="T18" fmla="*/ 2147483647 w 152"/>
                <a:gd name="T19" fmla="*/ 2147483647 h 168"/>
                <a:gd name="T20" fmla="*/ 2147483647 w 152"/>
                <a:gd name="T21" fmla="*/ 2147483647 h 168"/>
                <a:gd name="T22" fmla="*/ 2147483647 w 152"/>
                <a:gd name="T23" fmla="*/ 0 h 168"/>
                <a:gd name="T24" fmla="*/ 2147483647 w 152"/>
                <a:gd name="T25" fmla="*/ 2147483647 h 168"/>
                <a:gd name="T26" fmla="*/ 2147483647 w 152"/>
                <a:gd name="T27" fmla="*/ 2147483647 h 168"/>
                <a:gd name="T28" fmla="*/ 2147483647 w 152"/>
                <a:gd name="T29" fmla="*/ 2147483647 h 168"/>
                <a:gd name="T30" fmla="*/ 2147483647 w 152"/>
                <a:gd name="T31" fmla="*/ 2147483647 h 168"/>
                <a:gd name="T32" fmla="*/ 2147483647 w 152"/>
                <a:gd name="T33" fmla="*/ 2147483647 h 168"/>
                <a:gd name="T34" fmla="*/ 0 w 152"/>
                <a:gd name="T35" fmla="*/ 2147483647 h 168"/>
                <a:gd name="T36" fmla="*/ 2147483647 w 152"/>
                <a:gd name="T37" fmla="*/ 2147483647 h 168"/>
                <a:gd name="T38" fmla="*/ 2147483647 w 152"/>
                <a:gd name="T39" fmla="*/ 2147483647 h 168"/>
                <a:gd name="T40" fmla="*/ 0 w 152"/>
                <a:gd name="T41" fmla="*/ 2147483647 h 168"/>
                <a:gd name="T42" fmla="*/ 2147483647 w 152"/>
                <a:gd name="T43" fmla="*/ 2147483647 h 168"/>
                <a:gd name="T44" fmla="*/ 2147483647 w 152"/>
                <a:gd name="T45" fmla="*/ 214748364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2"/>
                <a:gd name="T70" fmla="*/ 0 h 168"/>
                <a:gd name="T71" fmla="*/ 152 w 152"/>
                <a:gd name="T72" fmla="*/ 168 h 16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2" h="168">
                  <a:moveTo>
                    <a:pt x="24" y="144"/>
                  </a:moveTo>
                  <a:lnTo>
                    <a:pt x="40" y="152"/>
                  </a:lnTo>
                  <a:lnTo>
                    <a:pt x="48" y="160"/>
                  </a:lnTo>
                  <a:lnTo>
                    <a:pt x="56" y="168"/>
                  </a:lnTo>
                  <a:lnTo>
                    <a:pt x="72" y="152"/>
                  </a:lnTo>
                  <a:lnTo>
                    <a:pt x="80" y="160"/>
                  </a:lnTo>
                  <a:lnTo>
                    <a:pt x="136" y="160"/>
                  </a:lnTo>
                  <a:lnTo>
                    <a:pt x="152" y="152"/>
                  </a:lnTo>
                  <a:lnTo>
                    <a:pt x="144" y="144"/>
                  </a:lnTo>
                  <a:lnTo>
                    <a:pt x="128" y="32"/>
                  </a:lnTo>
                  <a:lnTo>
                    <a:pt x="144" y="32"/>
                  </a:lnTo>
                  <a:lnTo>
                    <a:pt x="104" y="0"/>
                  </a:lnTo>
                  <a:lnTo>
                    <a:pt x="104" y="16"/>
                  </a:lnTo>
                  <a:lnTo>
                    <a:pt x="64" y="16"/>
                  </a:lnTo>
                  <a:lnTo>
                    <a:pt x="64" y="48"/>
                  </a:lnTo>
                  <a:lnTo>
                    <a:pt x="56" y="56"/>
                  </a:lnTo>
                  <a:lnTo>
                    <a:pt x="48" y="80"/>
                  </a:lnTo>
                  <a:lnTo>
                    <a:pt x="0" y="80"/>
                  </a:lnTo>
                  <a:lnTo>
                    <a:pt x="8" y="104"/>
                  </a:lnTo>
                  <a:lnTo>
                    <a:pt x="8" y="136"/>
                  </a:lnTo>
                  <a:lnTo>
                    <a:pt x="0" y="144"/>
                  </a:lnTo>
                  <a:lnTo>
                    <a:pt x="16" y="144"/>
                  </a:lnTo>
                  <a:lnTo>
                    <a:pt x="24"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5" name="Freeform 641"/>
            <p:cNvSpPr>
              <a:spLocks/>
            </p:cNvSpPr>
            <p:nvPr/>
          </p:nvSpPr>
          <p:spPr bwMode="auto">
            <a:xfrm>
              <a:off x="4880698" y="3013567"/>
              <a:ext cx="193004" cy="183135"/>
            </a:xfrm>
            <a:custGeom>
              <a:avLst/>
              <a:gdLst>
                <a:gd name="T0" fmla="*/ 0 w 144"/>
                <a:gd name="T1" fmla="*/ 2147483647 h 136"/>
                <a:gd name="T2" fmla="*/ 2147483647 w 144"/>
                <a:gd name="T3" fmla="*/ 2147483647 h 136"/>
                <a:gd name="T4" fmla="*/ 2147483647 w 144"/>
                <a:gd name="T5" fmla="*/ 2147483647 h 136"/>
                <a:gd name="T6" fmla="*/ 2147483647 w 144"/>
                <a:gd name="T7" fmla="*/ 2147483647 h 136"/>
                <a:gd name="T8" fmla="*/ 2147483647 w 144"/>
                <a:gd name="T9" fmla="*/ 2147483647 h 136"/>
                <a:gd name="T10" fmla="*/ 2147483647 w 144"/>
                <a:gd name="T11" fmla="*/ 2147483647 h 136"/>
                <a:gd name="T12" fmla="*/ 2147483647 w 144"/>
                <a:gd name="T13" fmla="*/ 2147483647 h 136"/>
                <a:gd name="T14" fmla="*/ 2147483647 w 144"/>
                <a:gd name="T15" fmla="*/ 2147483647 h 136"/>
                <a:gd name="T16" fmla="*/ 2147483647 w 144"/>
                <a:gd name="T17" fmla="*/ 2147483647 h 136"/>
                <a:gd name="T18" fmla="*/ 2147483647 w 144"/>
                <a:gd name="T19" fmla="*/ 2147483647 h 136"/>
                <a:gd name="T20" fmla="*/ 2147483647 w 144"/>
                <a:gd name="T21" fmla="*/ 2147483647 h 136"/>
                <a:gd name="T22" fmla="*/ 2147483647 w 144"/>
                <a:gd name="T23" fmla="*/ 2147483647 h 136"/>
                <a:gd name="T24" fmla="*/ 2147483647 w 144"/>
                <a:gd name="T25" fmla="*/ 2147483647 h 136"/>
                <a:gd name="T26" fmla="*/ 2147483647 w 144"/>
                <a:gd name="T27" fmla="*/ 0 h 136"/>
                <a:gd name="T28" fmla="*/ 2147483647 w 144"/>
                <a:gd name="T29" fmla="*/ 2147483647 h 136"/>
                <a:gd name="T30" fmla="*/ 2147483647 w 144"/>
                <a:gd name="T31" fmla="*/ 2147483647 h 136"/>
                <a:gd name="T32" fmla="*/ 2147483647 w 144"/>
                <a:gd name="T33" fmla="*/ 0 h 136"/>
                <a:gd name="T34" fmla="*/ 2147483647 w 144"/>
                <a:gd name="T35" fmla="*/ 2147483647 h 136"/>
                <a:gd name="T36" fmla="*/ 2147483647 w 144"/>
                <a:gd name="T37" fmla="*/ 0 h 136"/>
                <a:gd name="T38" fmla="*/ 2147483647 w 144"/>
                <a:gd name="T39" fmla="*/ 0 h 136"/>
                <a:gd name="T40" fmla="*/ 2147483647 w 144"/>
                <a:gd name="T41" fmla="*/ 2147483647 h 136"/>
                <a:gd name="T42" fmla="*/ 0 w 144"/>
                <a:gd name="T43" fmla="*/ 2147483647 h 1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36"/>
                <a:gd name="T68" fmla="*/ 144 w 144"/>
                <a:gd name="T69" fmla="*/ 136 h 1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36">
                  <a:moveTo>
                    <a:pt x="0" y="16"/>
                  </a:moveTo>
                  <a:lnTo>
                    <a:pt x="8" y="32"/>
                  </a:lnTo>
                  <a:lnTo>
                    <a:pt x="8" y="40"/>
                  </a:lnTo>
                  <a:lnTo>
                    <a:pt x="8" y="136"/>
                  </a:lnTo>
                  <a:lnTo>
                    <a:pt x="16" y="136"/>
                  </a:lnTo>
                  <a:lnTo>
                    <a:pt x="120" y="136"/>
                  </a:lnTo>
                  <a:lnTo>
                    <a:pt x="136" y="128"/>
                  </a:lnTo>
                  <a:lnTo>
                    <a:pt x="144" y="120"/>
                  </a:lnTo>
                  <a:lnTo>
                    <a:pt x="136" y="88"/>
                  </a:lnTo>
                  <a:lnTo>
                    <a:pt x="120" y="56"/>
                  </a:lnTo>
                  <a:lnTo>
                    <a:pt x="96" y="32"/>
                  </a:lnTo>
                  <a:lnTo>
                    <a:pt x="128" y="48"/>
                  </a:lnTo>
                  <a:lnTo>
                    <a:pt x="136" y="32"/>
                  </a:lnTo>
                  <a:lnTo>
                    <a:pt x="120" y="0"/>
                  </a:lnTo>
                  <a:lnTo>
                    <a:pt x="112" y="8"/>
                  </a:lnTo>
                  <a:lnTo>
                    <a:pt x="88" y="8"/>
                  </a:lnTo>
                  <a:lnTo>
                    <a:pt x="80" y="0"/>
                  </a:lnTo>
                  <a:lnTo>
                    <a:pt x="48" y="8"/>
                  </a:lnTo>
                  <a:lnTo>
                    <a:pt x="24" y="0"/>
                  </a:lnTo>
                  <a:lnTo>
                    <a:pt x="8" y="0"/>
                  </a:lnTo>
                  <a:lnTo>
                    <a:pt x="8" y="8"/>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6" name="Freeform 642"/>
            <p:cNvSpPr>
              <a:spLocks/>
            </p:cNvSpPr>
            <p:nvPr/>
          </p:nvSpPr>
          <p:spPr bwMode="auto">
            <a:xfrm>
              <a:off x="4622993" y="2981765"/>
              <a:ext cx="279637" cy="268671"/>
            </a:xfrm>
            <a:custGeom>
              <a:avLst/>
              <a:gdLst>
                <a:gd name="T0" fmla="*/ 2147483647 w 208"/>
                <a:gd name="T1" fmla="*/ 2147483647 h 200"/>
                <a:gd name="T2" fmla="*/ 2147483647 w 208"/>
                <a:gd name="T3" fmla="*/ 2147483647 h 200"/>
                <a:gd name="T4" fmla="*/ 2147483647 w 208"/>
                <a:gd name="T5" fmla="*/ 2147483647 h 200"/>
                <a:gd name="T6" fmla="*/ 0 w 208"/>
                <a:gd name="T7" fmla="*/ 2147483647 h 200"/>
                <a:gd name="T8" fmla="*/ 0 w 208"/>
                <a:gd name="T9" fmla="*/ 2147483647 h 200"/>
                <a:gd name="T10" fmla="*/ 2147483647 w 208"/>
                <a:gd name="T11" fmla="*/ 2147483647 h 200"/>
                <a:gd name="T12" fmla="*/ 2147483647 w 208"/>
                <a:gd name="T13" fmla="*/ 2147483647 h 200"/>
                <a:gd name="T14" fmla="*/ 2147483647 w 208"/>
                <a:gd name="T15" fmla="*/ 2147483647 h 200"/>
                <a:gd name="T16" fmla="*/ 2147483647 w 208"/>
                <a:gd name="T17" fmla="*/ 2147483647 h 200"/>
                <a:gd name="T18" fmla="*/ 2147483647 w 208"/>
                <a:gd name="T19" fmla="*/ 2147483647 h 200"/>
                <a:gd name="T20" fmla="*/ 2147483647 w 208"/>
                <a:gd name="T21" fmla="*/ 2147483647 h 200"/>
                <a:gd name="T22" fmla="*/ 2147483647 w 208"/>
                <a:gd name="T23" fmla="*/ 2147483647 h 200"/>
                <a:gd name="T24" fmla="*/ 2147483647 w 208"/>
                <a:gd name="T25" fmla="*/ 2147483647 h 200"/>
                <a:gd name="T26" fmla="*/ 2147483647 w 208"/>
                <a:gd name="T27" fmla="*/ 2147483647 h 200"/>
                <a:gd name="T28" fmla="*/ 2147483647 w 208"/>
                <a:gd name="T29" fmla="*/ 2147483647 h 200"/>
                <a:gd name="T30" fmla="*/ 2147483647 w 208"/>
                <a:gd name="T31" fmla="*/ 2147483647 h 200"/>
                <a:gd name="T32" fmla="*/ 2147483647 w 208"/>
                <a:gd name="T33" fmla="*/ 2147483647 h 200"/>
                <a:gd name="T34" fmla="*/ 2147483647 w 208"/>
                <a:gd name="T35" fmla="*/ 2147483647 h 200"/>
                <a:gd name="T36" fmla="*/ 2147483647 w 208"/>
                <a:gd name="T37" fmla="*/ 2147483647 h 200"/>
                <a:gd name="T38" fmla="*/ 2147483647 w 208"/>
                <a:gd name="T39" fmla="*/ 2147483647 h 200"/>
                <a:gd name="T40" fmla="*/ 2147483647 w 208"/>
                <a:gd name="T41" fmla="*/ 2147483647 h 200"/>
                <a:gd name="T42" fmla="*/ 2147483647 w 208"/>
                <a:gd name="T43" fmla="*/ 2147483647 h 200"/>
                <a:gd name="T44" fmla="*/ 2147483647 w 208"/>
                <a:gd name="T45" fmla="*/ 2147483647 h 200"/>
                <a:gd name="T46" fmla="*/ 2147483647 w 208"/>
                <a:gd name="T47" fmla="*/ 2147483647 h 200"/>
                <a:gd name="T48" fmla="*/ 2147483647 w 208"/>
                <a:gd name="T49" fmla="*/ 2147483647 h 200"/>
                <a:gd name="T50" fmla="*/ 2147483647 w 208"/>
                <a:gd name="T51" fmla="*/ 2147483647 h 200"/>
                <a:gd name="T52" fmla="*/ 2147483647 w 208"/>
                <a:gd name="T53" fmla="*/ 2147483647 h 200"/>
                <a:gd name="T54" fmla="*/ 2147483647 w 208"/>
                <a:gd name="T55" fmla="*/ 2147483647 h 200"/>
                <a:gd name="T56" fmla="*/ 2147483647 w 208"/>
                <a:gd name="T57" fmla="*/ 2147483647 h 200"/>
                <a:gd name="T58" fmla="*/ 2147483647 w 208"/>
                <a:gd name="T59" fmla="*/ 2147483647 h 200"/>
                <a:gd name="T60" fmla="*/ 2147483647 w 208"/>
                <a:gd name="T61" fmla="*/ 2147483647 h 200"/>
                <a:gd name="T62" fmla="*/ 2147483647 w 208"/>
                <a:gd name="T63" fmla="*/ 0 h 200"/>
                <a:gd name="T64" fmla="*/ 2147483647 w 208"/>
                <a:gd name="T65" fmla="*/ 2147483647 h 200"/>
                <a:gd name="T66" fmla="*/ 2147483647 w 208"/>
                <a:gd name="T67" fmla="*/ 2147483647 h 2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8"/>
                <a:gd name="T103" fmla="*/ 0 h 200"/>
                <a:gd name="T104" fmla="*/ 208 w 208"/>
                <a:gd name="T105" fmla="*/ 200 h 2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8" h="200">
                  <a:moveTo>
                    <a:pt x="16" y="24"/>
                  </a:moveTo>
                  <a:lnTo>
                    <a:pt x="8" y="32"/>
                  </a:lnTo>
                  <a:lnTo>
                    <a:pt x="8" y="40"/>
                  </a:lnTo>
                  <a:lnTo>
                    <a:pt x="0" y="48"/>
                  </a:lnTo>
                  <a:lnTo>
                    <a:pt x="0" y="112"/>
                  </a:lnTo>
                  <a:lnTo>
                    <a:pt x="24" y="136"/>
                  </a:lnTo>
                  <a:lnTo>
                    <a:pt x="32" y="136"/>
                  </a:lnTo>
                  <a:lnTo>
                    <a:pt x="64" y="144"/>
                  </a:lnTo>
                  <a:lnTo>
                    <a:pt x="72" y="152"/>
                  </a:lnTo>
                  <a:lnTo>
                    <a:pt x="88" y="144"/>
                  </a:lnTo>
                  <a:lnTo>
                    <a:pt x="184" y="192"/>
                  </a:lnTo>
                  <a:lnTo>
                    <a:pt x="192" y="200"/>
                  </a:lnTo>
                  <a:lnTo>
                    <a:pt x="192" y="184"/>
                  </a:lnTo>
                  <a:lnTo>
                    <a:pt x="200" y="184"/>
                  </a:lnTo>
                  <a:lnTo>
                    <a:pt x="208" y="160"/>
                  </a:lnTo>
                  <a:lnTo>
                    <a:pt x="200" y="160"/>
                  </a:lnTo>
                  <a:lnTo>
                    <a:pt x="200" y="64"/>
                  </a:lnTo>
                  <a:lnTo>
                    <a:pt x="200" y="56"/>
                  </a:lnTo>
                  <a:lnTo>
                    <a:pt x="192" y="40"/>
                  </a:lnTo>
                  <a:lnTo>
                    <a:pt x="200" y="32"/>
                  </a:lnTo>
                  <a:lnTo>
                    <a:pt x="200" y="24"/>
                  </a:lnTo>
                  <a:lnTo>
                    <a:pt x="192" y="16"/>
                  </a:lnTo>
                  <a:lnTo>
                    <a:pt x="176" y="8"/>
                  </a:lnTo>
                  <a:lnTo>
                    <a:pt x="160" y="8"/>
                  </a:lnTo>
                  <a:lnTo>
                    <a:pt x="136" y="16"/>
                  </a:lnTo>
                  <a:lnTo>
                    <a:pt x="136" y="32"/>
                  </a:lnTo>
                  <a:lnTo>
                    <a:pt x="112" y="40"/>
                  </a:lnTo>
                  <a:lnTo>
                    <a:pt x="96" y="24"/>
                  </a:lnTo>
                  <a:lnTo>
                    <a:pt x="88" y="16"/>
                  </a:lnTo>
                  <a:lnTo>
                    <a:pt x="80" y="8"/>
                  </a:lnTo>
                  <a:lnTo>
                    <a:pt x="48" y="8"/>
                  </a:lnTo>
                  <a:lnTo>
                    <a:pt x="32" y="0"/>
                  </a:lnTo>
                  <a:lnTo>
                    <a:pt x="32" y="8"/>
                  </a:lnTo>
                  <a:lnTo>
                    <a:pt x="16"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7" name="Freeform 643"/>
            <p:cNvSpPr>
              <a:spLocks/>
            </p:cNvSpPr>
            <p:nvPr/>
          </p:nvSpPr>
          <p:spPr bwMode="auto">
            <a:xfrm>
              <a:off x="4591191" y="2896229"/>
              <a:ext cx="74570" cy="139271"/>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104"/>
                <a:gd name="T65" fmla="*/ 56 w 56"/>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8" name="Freeform 644"/>
            <p:cNvSpPr>
              <a:spLocks/>
            </p:cNvSpPr>
            <p:nvPr/>
          </p:nvSpPr>
          <p:spPr bwMode="auto">
            <a:xfrm>
              <a:off x="4245757" y="2928031"/>
              <a:ext cx="203971" cy="161202"/>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9" name="Freeform 645"/>
            <p:cNvSpPr>
              <a:spLocks/>
            </p:cNvSpPr>
            <p:nvPr/>
          </p:nvSpPr>
          <p:spPr bwMode="auto">
            <a:xfrm>
              <a:off x="4591191" y="2896229"/>
              <a:ext cx="74570" cy="139271"/>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2147483647 w 5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104"/>
                <a:gd name="T68" fmla="*/ 56 w 5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0" name="Freeform 646"/>
            <p:cNvSpPr>
              <a:spLocks/>
            </p:cNvSpPr>
            <p:nvPr/>
          </p:nvSpPr>
          <p:spPr bwMode="auto">
            <a:xfrm>
              <a:off x="4245757" y="2928031"/>
              <a:ext cx="203971" cy="161202"/>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1" name="Freeform 647"/>
            <p:cNvSpPr>
              <a:spLocks/>
            </p:cNvSpPr>
            <p:nvPr/>
          </p:nvSpPr>
          <p:spPr bwMode="auto">
            <a:xfrm>
              <a:off x="4182153" y="3089233"/>
              <a:ext cx="139270" cy="118435"/>
            </a:xfrm>
            <a:custGeom>
              <a:avLst/>
              <a:gdLst>
                <a:gd name="T0" fmla="*/ 2147483647 w 104"/>
                <a:gd name="T1" fmla="*/ 2147483647 h 88"/>
                <a:gd name="T2" fmla="*/ 2147483647 w 104"/>
                <a:gd name="T3" fmla="*/ 2147483647 h 88"/>
                <a:gd name="T4" fmla="*/ 2147483647 w 104"/>
                <a:gd name="T5" fmla="*/ 2147483647 h 88"/>
                <a:gd name="T6" fmla="*/ 2147483647 w 104"/>
                <a:gd name="T7" fmla="*/ 2147483647 h 88"/>
                <a:gd name="T8" fmla="*/ 2147483647 w 104"/>
                <a:gd name="T9" fmla="*/ 2147483647 h 88"/>
                <a:gd name="T10" fmla="*/ 2147483647 w 104"/>
                <a:gd name="T11" fmla="*/ 0 h 88"/>
                <a:gd name="T12" fmla="*/ 2147483647 w 104"/>
                <a:gd name="T13" fmla="*/ 0 h 88"/>
                <a:gd name="T14" fmla="*/ 2147483647 w 104"/>
                <a:gd name="T15" fmla="*/ 2147483647 h 88"/>
                <a:gd name="T16" fmla="*/ 2147483647 w 104"/>
                <a:gd name="T17" fmla="*/ 2147483647 h 88"/>
                <a:gd name="T18" fmla="*/ 0 w 104"/>
                <a:gd name="T19" fmla="*/ 2147483647 h 88"/>
                <a:gd name="T20" fmla="*/ 2147483647 w 104"/>
                <a:gd name="T21" fmla="*/ 2147483647 h 88"/>
                <a:gd name="T22" fmla="*/ 2147483647 w 104"/>
                <a:gd name="T23" fmla="*/ 2147483647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88"/>
                <a:gd name="T38" fmla="*/ 104 w 104"/>
                <a:gd name="T39" fmla="*/ 88 h 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88">
                  <a:moveTo>
                    <a:pt x="56" y="64"/>
                  </a:moveTo>
                  <a:lnTo>
                    <a:pt x="64" y="56"/>
                  </a:lnTo>
                  <a:lnTo>
                    <a:pt x="64" y="24"/>
                  </a:lnTo>
                  <a:lnTo>
                    <a:pt x="104" y="24"/>
                  </a:lnTo>
                  <a:lnTo>
                    <a:pt x="104" y="8"/>
                  </a:lnTo>
                  <a:lnTo>
                    <a:pt x="104" y="0"/>
                  </a:lnTo>
                  <a:lnTo>
                    <a:pt x="48" y="0"/>
                  </a:lnTo>
                  <a:lnTo>
                    <a:pt x="40" y="8"/>
                  </a:lnTo>
                  <a:lnTo>
                    <a:pt x="16" y="48"/>
                  </a:lnTo>
                  <a:lnTo>
                    <a:pt x="0" y="88"/>
                  </a:lnTo>
                  <a:lnTo>
                    <a:pt x="48" y="88"/>
                  </a:lnTo>
                  <a:lnTo>
                    <a:pt x="56" y="6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2" name="Freeform 648"/>
            <p:cNvSpPr>
              <a:spLocks/>
            </p:cNvSpPr>
            <p:nvPr/>
          </p:nvSpPr>
          <p:spPr bwMode="auto">
            <a:xfrm>
              <a:off x="4192022" y="3357905"/>
              <a:ext cx="42768" cy="31802"/>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2147483647 w 32"/>
                <a:gd name="T11" fmla="*/ 2147483647 h 24"/>
                <a:gd name="T12" fmla="*/ 2147483647 w 32"/>
                <a:gd name="T13" fmla="*/ 2147483647 h 24"/>
                <a:gd name="T14" fmla="*/ 2147483647 w 3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4"/>
                <a:gd name="T26" fmla="*/ 32 w 3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4">
                  <a:moveTo>
                    <a:pt x="32" y="16"/>
                  </a:moveTo>
                  <a:lnTo>
                    <a:pt x="32" y="8"/>
                  </a:lnTo>
                  <a:lnTo>
                    <a:pt x="32" y="0"/>
                  </a:lnTo>
                  <a:lnTo>
                    <a:pt x="24" y="0"/>
                  </a:lnTo>
                  <a:lnTo>
                    <a:pt x="0" y="8"/>
                  </a:lnTo>
                  <a:lnTo>
                    <a:pt x="8" y="24"/>
                  </a:lnTo>
                  <a:lnTo>
                    <a:pt x="24" y="16"/>
                  </a:lnTo>
                  <a:lnTo>
                    <a:pt x="32"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Freeform 649"/>
            <p:cNvSpPr>
              <a:spLocks/>
            </p:cNvSpPr>
            <p:nvPr/>
          </p:nvSpPr>
          <p:spPr bwMode="auto">
            <a:xfrm>
              <a:off x="4837930" y="3174769"/>
              <a:ext cx="278541" cy="344338"/>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650"/>
            <p:cNvSpPr>
              <a:spLocks/>
            </p:cNvSpPr>
            <p:nvPr/>
          </p:nvSpPr>
          <p:spPr bwMode="auto">
            <a:xfrm>
              <a:off x="4321423" y="3400672"/>
              <a:ext cx="107468" cy="96502"/>
            </a:xfrm>
            <a:custGeom>
              <a:avLst/>
              <a:gdLst>
                <a:gd name="T0" fmla="*/ 2147483647 w 80"/>
                <a:gd name="T1" fmla="*/ 2147483647 h 72"/>
                <a:gd name="T2" fmla="*/ 2147483647 w 80"/>
                <a:gd name="T3" fmla="*/ 2147483647 h 72"/>
                <a:gd name="T4" fmla="*/ 2147483647 w 80"/>
                <a:gd name="T5" fmla="*/ 2147483647 h 72"/>
                <a:gd name="T6" fmla="*/ 2147483647 w 80"/>
                <a:gd name="T7" fmla="*/ 2147483647 h 72"/>
                <a:gd name="T8" fmla="*/ 2147483647 w 80"/>
                <a:gd name="T9" fmla="*/ 0 h 72"/>
                <a:gd name="T10" fmla="*/ 2147483647 w 80"/>
                <a:gd name="T11" fmla="*/ 0 h 72"/>
                <a:gd name="T12" fmla="*/ 2147483647 w 80"/>
                <a:gd name="T13" fmla="*/ 0 h 72"/>
                <a:gd name="T14" fmla="*/ 2147483647 w 80"/>
                <a:gd name="T15" fmla="*/ 0 h 72"/>
                <a:gd name="T16" fmla="*/ 2147483647 w 80"/>
                <a:gd name="T17" fmla="*/ 0 h 72"/>
                <a:gd name="T18" fmla="*/ 2147483647 w 80"/>
                <a:gd name="T19" fmla="*/ 2147483647 h 72"/>
                <a:gd name="T20" fmla="*/ 2147483647 w 80"/>
                <a:gd name="T21" fmla="*/ 2147483647 h 72"/>
                <a:gd name="T22" fmla="*/ 0 w 80"/>
                <a:gd name="T23" fmla="*/ 2147483647 h 72"/>
                <a:gd name="T24" fmla="*/ 2147483647 w 80"/>
                <a:gd name="T25" fmla="*/ 2147483647 h 72"/>
                <a:gd name="T26" fmla="*/ 2147483647 w 80"/>
                <a:gd name="T27" fmla="*/ 2147483647 h 72"/>
                <a:gd name="T28" fmla="*/ 2147483647 w 80"/>
                <a:gd name="T29" fmla="*/ 2147483647 h 72"/>
                <a:gd name="T30" fmla="*/ 2147483647 w 80"/>
                <a:gd name="T31" fmla="*/ 2147483647 h 72"/>
                <a:gd name="T32" fmla="*/ 2147483647 w 80"/>
                <a:gd name="T33" fmla="*/ 2147483647 h 72"/>
                <a:gd name="T34" fmla="*/ 2147483647 w 80"/>
                <a:gd name="T35" fmla="*/ 2147483647 h 72"/>
                <a:gd name="T36" fmla="*/ 2147483647 w 80"/>
                <a:gd name="T37" fmla="*/ 2147483647 h 72"/>
                <a:gd name="T38" fmla="*/ 2147483647 w 80"/>
                <a:gd name="T39" fmla="*/ 2147483647 h 72"/>
                <a:gd name="T40" fmla="*/ 2147483647 w 80"/>
                <a:gd name="T41" fmla="*/ 2147483647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72"/>
                <a:gd name="T65" fmla="*/ 80 w 80"/>
                <a:gd name="T66" fmla="*/ 72 h 7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72">
                  <a:moveTo>
                    <a:pt x="72" y="40"/>
                  </a:moveTo>
                  <a:lnTo>
                    <a:pt x="80" y="24"/>
                  </a:lnTo>
                  <a:lnTo>
                    <a:pt x="72" y="8"/>
                  </a:lnTo>
                  <a:lnTo>
                    <a:pt x="48" y="8"/>
                  </a:lnTo>
                  <a:lnTo>
                    <a:pt x="40" y="0"/>
                  </a:lnTo>
                  <a:lnTo>
                    <a:pt x="32" y="0"/>
                  </a:lnTo>
                  <a:lnTo>
                    <a:pt x="24" y="0"/>
                  </a:lnTo>
                  <a:lnTo>
                    <a:pt x="16" y="0"/>
                  </a:lnTo>
                  <a:lnTo>
                    <a:pt x="8" y="0"/>
                  </a:lnTo>
                  <a:lnTo>
                    <a:pt x="8" y="16"/>
                  </a:lnTo>
                  <a:lnTo>
                    <a:pt x="8" y="32"/>
                  </a:lnTo>
                  <a:lnTo>
                    <a:pt x="0" y="40"/>
                  </a:lnTo>
                  <a:lnTo>
                    <a:pt x="8" y="40"/>
                  </a:lnTo>
                  <a:lnTo>
                    <a:pt x="8" y="56"/>
                  </a:lnTo>
                  <a:lnTo>
                    <a:pt x="16" y="64"/>
                  </a:lnTo>
                  <a:lnTo>
                    <a:pt x="16" y="72"/>
                  </a:lnTo>
                  <a:lnTo>
                    <a:pt x="32" y="72"/>
                  </a:lnTo>
                  <a:lnTo>
                    <a:pt x="64" y="64"/>
                  </a:lnTo>
                  <a:lnTo>
                    <a:pt x="72" y="64"/>
                  </a:lnTo>
                  <a:lnTo>
                    <a:pt x="72" y="48"/>
                  </a:lnTo>
                  <a:lnTo>
                    <a:pt x="72"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Freeform 651"/>
            <p:cNvSpPr>
              <a:spLocks/>
            </p:cNvSpPr>
            <p:nvPr/>
          </p:nvSpPr>
          <p:spPr bwMode="auto">
            <a:xfrm>
              <a:off x="4267689" y="3432474"/>
              <a:ext cx="74570" cy="64700"/>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2147483647 h 48"/>
                <a:gd name="T10" fmla="*/ 2147483647 w 56"/>
                <a:gd name="T11" fmla="*/ 0 h 48"/>
                <a:gd name="T12" fmla="*/ 2147483647 w 56"/>
                <a:gd name="T13" fmla="*/ 2147483647 h 48"/>
                <a:gd name="T14" fmla="*/ 2147483647 w 56"/>
                <a:gd name="T15" fmla="*/ 2147483647 h 48"/>
                <a:gd name="T16" fmla="*/ 0 w 56"/>
                <a:gd name="T17" fmla="*/ 2147483647 h 48"/>
                <a:gd name="T18" fmla="*/ 2147483647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48" y="32"/>
                  </a:moveTo>
                  <a:lnTo>
                    <a:pt x="48" y="16"/>
                  </a:lnTo>
                  <a:lnTo>
                    <a:pt x="40" y="16"/>
                  </a:lnTo>
                  <a:lnTo>
                    <a:pt x="32" y="16"/>
                  </a:lnTo>
                  <a:lnTo>
                    <a:pt x="24" y="8"/>
                  </a:lnTo>
                  <a:lnTo>
                    <a:pt x="16" y="0"/>
                  </a:lnTo>
                  <a:lnTo>
                    <a:pt x="16" y="8"/>
                  </a:lnTo>
                  <a:lnTo>
                    <a:pt x="8" y="16"/>
                  </a:lnTo>
                  <a:lnTo>
                    <a:pt x="0" y="24"/>
                  </a:lnTo>
                  <a:lnTo>
                    <a:pt x="8" y="24"/>
                  </a:lnTo>
                  <a:lnTo>
                    <a:pt x="40" y="48"/>
                  </a:lnTo>
                  <a:lnTo>
                    <a:pt x="56" y="48"/>
                  </a:lnTo>
                  <a:lnTo>
                    <a:pt x="56" y="40"/>
                  </a:lnTo>
                  <a:lnTo>
                    <a:pt x="48"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Freeform 652"/>
            <p:cNvSpPr>
              <a:spLocks/>
            </p:cNvSpPr>
            <p:nvPr/>
          </p:nvSpPr>
          <p:spPr bwMode="auto">
            <a:xfrm>
              <a:off x="4234791" y="3411638"/>
              <a:ext cx="53734" cy="53735"/>
            </a:xfrm>
            <a:custGeom>
              <a:avLst/>
              <a:gdLst>
                <a:gd name="T0" fmla="*/ 2147483647 w 40"/>
                <a:gd name="T1" fmla="*/ 2147483647 h 40"/>
                <a:gd name="T2" fmla="*/ 2147483647 w 40"/>
                <a:gd name="T3" fmla="*/ 2147483647 h 40"/>
                <a:gd name="T4" fmla="*/ 2147483647 w 40"/>
                <a:gd name="T5" fmla="*/ 0 h 40"/>
                <a:gd name="T6" fmla="*/ 2147483647 w 40"/>
                <a:gd name="T7" fmla="*/ 0 h 40"/>
                <a:gd name="T8" fmla="*/ 2147483647 w 40"/>
                <a:gd name="T9" fmla="*/ 2147483647 h 40"/>
                <a:gd name="T10" fmla="*/ 0 w 40"/>
                <a:gd name="T11" fmla="*/ 2147483647 h 40"/>
                <a:gd name="T12" fmla="*/ 2147483647 w 40"/>
                <a:gd name="T13" fmla="*/ 2147483647 h 40"/>
                <a:gd name="T14" fmla="*/ 2147483647 w 40"/>
                <a:gd name="T15" fmla="*/ 2147483647 h 40"/>
                <a:gd name="T16" fmla="*/ 2147483647 w 40"/>
                <a:gd name="T17" fmla="*/ 2147483647 h 40"/>
                <a:gd name="T18" fmla="*/ 2147483647 w 40"/>
                <a:gd name="T19" fmla="*/ 2147483647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0"/>
                <a:gd name="T32" fmla="*/ 40 w 40"/>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653"/>
            <p:cNvSpPr>
              <a:spLocks/>
            </p:cNvSpPr>
            <p:nvPr/>
          </p:nvSpPr>
          <p:spPr bwMode="auto">
            <a:xfrm>
              <a:off x="4196409" y="3357905"/>
              <a:ext cx="42768" cy="31802"/>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0 w 32"/>
                <a:gd name="T11" fmla="*/ 2147483647 h 24"/>
                <a:gd name="T12" fmla="*/ 2147483647 w 32"/>
                <a:gd name="T13" fmla="*/ 2147483647 h 24"/>
                <a:gd name="T14" fmla="*/ 2147483647 w 32"/>
                <a:gd name="T15" fmla="*/ 2147483647 h 24"/>
                <a:gd name="T16" fmla="*/ 2147483647 w 3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32" y="16"/>
                  </a:moveTo>
                  <a:lnTo>
                    <a:pt x="32" y="8"/>
                  </a:lnTo>
                  <a:lnTo>
                    <a:pt x="32" y="0"/>
                  </a:lnTo>
                  <a:lnTo>
                    <a:pt x="24" y="0"/>
                  </a:lnTo>
                  <a:lnTo>
                    <a:pt x="0" y="8"/>
                  </a:lnTo>
                  <a:lnTo>
                    <a:pt x="8" y="24"/>
                  </a:lnTo>
                  <a:lnTo>
                    <a:pt x="24" y="16"/>
                  </a:lnTo>
                  <a:lnTo>
                    <a:pt x="32"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Freeform 654"/>
            <p:cNvSpPr>
              <a:spLocks/>
            </p:cNvSpPr>
            <p:nvPr/>
          </p:nvSpPr>
          <p:spPr bwMode="auto">
            <a:xfrm>
              <a:off x="4239177" y="3411638"/>
              <a:ext cx="53734" cy="53735"/>
            </a:xfrm>
            <a:custGeom>
              <a:avLst/>
              <a:gdLst>
                <a:gd name="T0" fmla="*/ 2147483647 w 40"/>
                <a:gd name="T1" fmla="*/ 2147483647 h 40"/>
                <a:gd name="T2" fmla="*/ 2147483647 w 40"/>
                <a:gd name="T3" fmla="*/ 2147483647 h 40"/>
                <a:gd name="T4" fmla="*/ 2147483647 w 40"/>
                <a:gd name="T5" fmla="*/ 2147483647 h 40"/>
                <a:gd name="T6" fmla="*/ 2147483647 w 40"/>
                <a:gd name="T7" fmla="*/ 0 h 40"/>
                <a:gd name="T8" fmla="*/ 2147483647 w 40"/>
                <a:gd name="T9" fmla="*/ 0 h 40"/>
                <a:gd name="T10" fmla="*/ 2147483647 w 40"/>
                <a:gd name="T11" fmla="*/ 2147483647 h 40"/>
                <a:gd name="T12" fmla="*/ 0 w 40"/>
                <a:gd name="T13" fmla="*/ 2147483647 h 40"/>
                <a:gd name="T14" fmla="*/ 2147483647 w 40"/>
                <a:gd name="T15" fmla="*/ 2147483647 h 40"/>
                <a:gd name="T16" fmla="*/ 2147483647 w 40"/>
                <a:gd name="T17" fmla="*/ 2147483647 h 40"/>
                <a:gd name="T18" fmla="*/ 2147483647 w 40"/>
                <a:gd name="T19" fmla="*/ 2147483647 h 40"/>
                <a:gd name="T20" fmla="*/ 2147483647 w 40"/>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655"/>
            <p:cNvSpPr>
              <a:spLocks/>
            </p:cNvSpPr>
            <p:nvPr/>
          </p:nvSpPr>
          <p:spPr bwMode="auto">
            <a:xfrm>
              <a:off x="4321423" y="3089233"/>
              <a:ext cx="1097" cy="10966"/>
            </a:xfrm>
            <a:custGeom>
              <a:avLst/>
              <a:gdLst>
                <a:gd name="T0" fmla="*/ 0 w 1942"/>
                <a:gd name="T1" fmla="*/ 0 h 8"/>
                <a:gd name="T2" fmla="*/ 0 w 1942"/>
                <a:gd name="T3" fmla="*/ 2147483647 h 8"/>
                <a:gd name="T4" fmla="*/ 0 w 1942"/>
                <a:gd name="T5" fmla="*/ 0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0"/>
                  </a:moveTo>
                  <a:lnTo>
                    <a:pt x="0"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656"/>
            <p:cNvSpPr>
              <a:spLocks/>
            </p:cNvSpPr>
            <p:nvPr/>
          </p:nvSpPr>
          <p:spPr bwMode="auto">
            <a:xfrm>
              <a:off x="4321423" y="2896229"/>
              <a:ext cx="344338" cy="354207"/>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2147483647 w 257"/>
                <a:gd name="T39" fmla="*/ 2147483647 h 264"/>
                <a:gd name="T40" fmla="*/ 2147483647 w 257"/>
                <a:gd name="T41" fmla="*/ 2147483647 h 264"/>
                <a:gd name="T42" fmla="*/ 2147483647 w 257"/>
                <a:gd name="T43" fmla="*/ 2147483647 h 264"/>
                <a:gd name="T44" fmla="*/ 2147483647 w 257"/>
                <a:gd name="T45" fmla="*/ 0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0 w 257"/>
                <a:gd name="T73" fmla="*/ 2147483647 h 264"/>
                <a:gd name="T74" fmla="*/ 0 w 257"/>
                <a:gd name="T75" fmla="*/ 2147483647 h 264"/>
                <a:gd name="T76" fmla="*/ 0 w 257"/>
                <a:gd name="T77" fmla="*/ 2147483647 h 264"/>
                <a:gd name="T78" fmla="*/ 2147483647 w 257"/>
                <a:gd name="T79" fmla="*/ 2147483647 h 2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264"/>
                <a:gd name="T122" fmla="*/ 257 w 257"/>
                <a:gd name="T123" fmla="*/ 264 h 2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Rectangle 657"/>
            <p:cNvSpPr>
              <a:spLocks noChangeArrowheads="1"/>
            </p:cNvSpPr>
            <p:nvPr/>
          </p:nvSpPr>
          <p:spPr bwMode="auto">
            <a:xfrm>
              <a:off x="4321423" y="3089233"/>
              <a:ext cx="0" cy="10966"/>
            </a:xfrm>
            <a:prstGeom prst="rect">
              <a:avLst/>
            </a:prstGeom>
            <a:solidFill>
              <a:schemeClr val="bg1">
                <a:lumMod val="85000"/>
              </a:schemeClr>
            </a:solidFill>
            <a:ln w="6350">
              <a:no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dirty="0">
                <a:ln>
                  <a:noFill/>
                </a:ln>
                <a:solidFill>
                  <a:srgbClr val="4D4D4D"/>
                </a:solidFill>
                <a:effectLst/>
                <a:uLnTx/>
                <a:uFillTx/>
                <a:latin typeface="+mn-lt"/>
                <a:ea typeface="+mn-ea"/>
                <a:cs typeface="+mn-ea"/>
                <a:sym typeface="+mn-lt"/>
              </a:endParaRPr>
            </a:p>
          </p:txBody>
        </p:sp>
        <p:sp>
          <p:nvSpPr>
            <p:cNvPr id="102" name="Freeform 658"/>
            <p:cNvSpPr>
              <a:spLocks/>
            </p:cNvSpPr>
            <p:nvPr/>
          </p:nvSpPr>
          <p:spPr bwMode="auto">
            <a:xfrm>
              <a:off x="4321423" y="2896229"/>
              <a:ext cx="344338" cy="354207"/>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0 w 257"/>
                <a:gd name="T39" fmla="*/ 2147483647 h 264"/>
                <a:gd name="T40" fmla="*/ 0 w 257"/>
                <a:gd name="T41" fmla="*/ 2147483647 h 264"/>
                <a:gd name="T42" fmla="*/ 2147483647 w 257"/>
                <a:gd name="T43" fmla="*/ 2147483647 h 264"/>
                <a:gd name="T44" fmla="*/ 2147483647 w 257"/>
                <a:gd name="T45" fmla="*/ 2147483647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2147483647 w 257"/>
                <a:gd name="T73" fmla="*/ 2147483647 h 264"/>
                <a:gd name="T74" fmla="*/ 2147483647 w 257"/>
                <a:gd name="T75" fmla="*/ 2147483647 h 264"/>
                <a:gd name="T76" fmla="*/ 2147483647 w 257"/>
                <a:gd name="T77" fmla="*/ 2147483647 h 264"/>
                <a:gd name="T78" fmla="*/ 2147483647 w 257"/>
                <a:gd name="T79" fmla="*/ 2147483647 h 264"/>
                <a:gd name="T80" fmla="*/ 0 w 257"/>
                <a:gd name="T81" fmla="*/ 2147483647 h 264"/>
                <a:gd name="T82" fmla="*/ 0 w 257"/>
                <a:gd name="T83" fmla="*/ 2147483647 h 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7"/>
                <a:gd name="T127" fmla="*/ 0 h 264"/>
                <a:gd name="T128" fmla="*/ 257 w 257"/>
                <a:gd name="T129" fmla="*/ 264 h 2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659"/>
            <p:cNvSpPr>
              <a:spLocks/>
            </p:cNvSpPr>
            <p:nvPr/>
          </p:nvSpPr>
          <p:spPr bwMode="auto">
            <a:xfrm>
              <a:off x="4342259" y="2874296"/>
              <a:ext cx="10966" cy="1097"/>
            </a:xfrm>
            <a:custGeom>
              <a:avLst/>
              <a:gdLst>
                <a:gd name="T0" fmla="*/ 2147483647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8" y="0"/>
                  </a:moveTo>
                  <a:lnTo>
                    <a:pt x="0" y="0"/>
                  </a:lnTo>
                  <a:lnTo>
                    <a:pt x="8"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Freeform 660"/>
            <p:cNvSpPr>
              <a:spLocks/>
            </p:cNvSpPr>
            <p:nvPr/>
          </p:nvSpPr>
          <p:spPr bwMode="auto">
            <a:xfrm>
              <a:off x="4353225" y="2799726"/>
              <a:ext cx="10966" cy="1097"/>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Rectangle 661"/>
            <p:cNvSpPr>
              <a:spLocks noChangeArrowheads="1"/>
            </p:cNvSpPr>
            <p:nvPr/>
          </p:nvSpPr>
          <p:spPr bwMode="auto">
            <a:xfrm>
              <a:off x="4342259" y="2874296"/>
              <a:ext cx="10966" cy="0"/>
            </a:xfrm>
            <a:prstGeom prst="rect">
              <a:avLst/>
            </a:prstGeom>
            <a:solidFill>
              <a:schemeClr val="bg1">
                <a:lumMod val="85000"/>
              </a:schemeClr>
            </a:solidFill>
            <a:ln w="6350">
              <a:no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dirty="0">
                <a:ln>
                  <a:noFill/>
                </a:ln>
                <a:solidFill>
                  <a:srgbClr val="4D4D4D"/>
                </a:solidFill>
                <a:effectLst/>
                <a:uLnTx/>
                <a:uFillTx/>
                <a:latin typeface="+mn-lt"/>
                <a:ea typeface="+mn-ea"/>
                <a:cs typeface="+mn-ea"/>
                <a:sym typeface="+mn-lt"/>
              </a:endParaRPr>
            </a:p>
          </p:txBody>
        </p:sp>
        <p:sp>
          <p:nvSpPr>
            <p:cNvPr id="106" name="Freeform 662"/>
            <p:cNvSpPr>
              <a:spLocks/>
            </p:cNvSpPr>
            <p:nvPr/>
          </p:nvSpPr>
          <p:spPr bwMode="auto">
            <a:xfrm>
              <a:off x="4353225" y="2799726"/>
              <a:ext cx="10966" cy="1097"/>
            </a:xfrm>
            <a:custGeom>
              <a:avLst/>
              <a:gdLst>
                <a:gd name="T0" fmla="*/ 0 w 8"/>
                <a:gd name="T1" fmla="*/ 0 h 1943"/>
                <a:gd name="T2" fmla="*/ 0 w 8"/>
                <a:gd name="T3" fmla="*/ 0 h 1943"/>
                <a:gd name="T4" fmla="*/ 2147483647 w 8"/>
                <a:gd name="T5" fmla="*/ 0 h 1943"/>
                <a:gd name="T6" fmla="*/ 0 w 8"/>
                <a:gd name="T7" fmla="*/ 0 h 1943"/>
                <a:gd name="T8" fmla="*/ 0 60000 65536"/>
                <a:gd name="T9" fmla="*/ 0 60000 65536"/>
                <a:gd name="T10" fmla="*/ 0 60000 65536"/>
                <a:gd name="T11" fmla="*/ 0 60000 65536"/>
                <a:gd name="T12" fmla="*/ 0 w 8"/>
                <a:gd name="T13" fmla="*/ 0 h 1943"/>
                <a:gd name="T14" fmla="*/ 8 w 8"/>
                <a:gd name="T15" fmla="*/ 1943 h 1943"/>
              </a:gdLst>
              <a:ahLst/>
              <a:cxnLst>
                <a:cxn ang="T8">
                  <a:pos x="T0" y="T1"/>
                </a:cxn>
                <a:cxn ang="T9">
                  <a:pos x="T2" y="T3"/>
                </a:cxn>
                <a:cxn ang="T10">
                  <a:pos x="T4" y="T5"/>
                </a:cxn>
                <a:cxn ang="T11">
                  <a:pos x="T6" y="T7"/>
                </a:cxn>
              </a:cxnLst>
              <a:rect l="T12" t="T13" r="T14" b="T15"/>
              <a:pathLst>
                <a:path w="8" h="1943">
                  <a:moveTo>
                    <a:pt x="0" y="0"/>
                  </a:moveTo>
                  <a:lnTo>
                    <a:pt x="0" y="0"/>
                  </a:lnTo>
                  <a:lnTo>
                    <a:pt x="8" y="0"/>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7" name="Freeform 663"/>
            <p:cNvSpPr>
              <a:spLocks/>
            </p:cNvSpPr>
            <p:nvPr/>
          </p:nvSpPr>
          <p:spPr bwMode="auto">
            <a:xfrm>
              <a:off x="4310457" y="2755862"/>
              <a:ext cx="203971" cy="161203"/>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0 h 120"/>
                <a:gd name="T12" fmla="*/ 2147483647 w 152"/>
                <a:gd name="T13" fmla="*/ 0 h 120"/>
                <a:gd name="T14" fmla="*/ 2147483647 w 152"/>
                <a:gd name="T15" fmla="*/ 0 h 120"/>
                <a:gd name="T16" fmla="*/ 2147483647 w 152"/>
                <a:gd name="T17" fmla="*/ 0 h 120"/>
                <a:gd name="T18" fmla="*/ 0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2147483647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2147483647 w 152"/>
                <a:gd name="T39" fmla="*/ 2147483647 h 120"/>
                <a:gd name="T40" fmla="*/ 2147483647 w 152"/>
                <a:gd name="T41" fmla="*/ 2147483647 h 120"/>
                <a:gd name="T42" fmla="*/ 2147483647 w 152"/>
                <a:gd name="T43" fmla="*/ 2147483647 h 120"/>
                <a:gd name="T44" fmla="*/ 2147483647 w 152"/>
                <a:gd name="T45" fmla="*/ 2147483647 h 120"/>
                <a:gd name="T46" fmla="*/ 2147483647 w 152"/>
                <a:gd name="T47" fmla="*/ 2147483647 h 120"/>
                <a:gd name="T48" fmla="*/ 2147483647 w 152"/>
                <a:gd name="T49" fmla="*/ 2147483647 h 120"/>
                <a:gd name="T50" fmla="*/ 2147483647 w 152"/>
                <a:gd name="T51" fmla="*/ 2147483647 h 120"/>
                <a:gd name="T52" fmla="*/ 2147483647 w 152"/>
                <a:gd name="T53" fmla="*/ 2147483647 h 120"/>
                <a:gd name="T54" fmla="*/ 2147483647 w 152"/>
                <a:gd name="T55" fmla="*/ 2147483647 h 120"/>
                <a:gd name="T56" fmla="*/ 2147483647 w 152"/>
                <a:gd name="T57" fmla="*/ 2147483647 h 120"/>
                <a:gd name="T58" fmla="*/ 2147483647 w 152"/>
                <a:gd name="T59" fmla="*/ 2147483647 h 120"/>
                <a:gd name="T60" fmla="*/ 2147483647 w 152"/>
                <a:gd name="T61" fmla="*/ 2147483647 h 120"/>
                <a:gd name="T62" fmla="*/ 2147483647 w 152"/>
                <a:gd name="T63" fmla="*/ 2147483647 h 120"/>
                <a:gd name="T64" fmla="*/ 2147483647 w 152"/>
                <a:gd name="T65" fmla="*/ 2147483647 h 120"/>
                <a:gd name="T66" fmla="*/ 2147483647 w 152"/>
                <a:gd name="T67" fmla="*/ 2147483647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20"/>
                <a:gd name="T104" fmla="*/ 152 w 152"/>
                <a:gd name="T105" fmla="*/ 120 h 1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20">
                  <a:moveTo>
                    <a:pt x="136" y="16"/>
                  </a:moveTo>
                  <a:lnTo>
                    <a:pt x="128" y="16"/>
                  </a:lnTo>
                  <a:lnTo>
                    <a:pt x="112" y="16"/>
                  </a:lnTo>
                  <a:lnTo>
                    <a:pt x="104" y="16"/>
                  </a:lnTo>
                  <a:lnTo>
                    <a:pt x="96" y="8"/>
                  </a:lnTo>
                  <a:lnTo>
                    <a:pt x="48" y="0"/>
                  </a:lnTo>
                  <a:lnTo>
                    <a:pt x="24" y="0"/>
                  </a:lnTo>
                  <a:lnTo>
                    <a:pt x="16" y="0"/>
                  </a:lnTo>
                  <a:lnTo>
                    <a:pt x="8" y="0"/>
                  </a:lnTo>
                  <a:lnTo>
                    <a:pt x="0" y="8"/>
                  </a:lnTo>
                  <a:lnTo>
                    <a:pt x="8" y="32"/>
                  </a:lnTo>
                  <a:lnTo>
                    <a:pt x="16" y="24"/>
                  </a:lnTo>
                  <a:lnTo>
                    <a:pt x="32" y="24"/>
                  </a:lnTo>
                  <a:lnTo>
                    <a:pt x="32" y="32"/>
                  </a:lnTo>
                  <a:lnTo>
                    <a:pt x="40" y="32"/>
                  </a:lnTo>
                  <a:lnTo>
                    <a:pt x="32" y="48"/>
                  </a:lnTo>
                  <a:lnTo>
                    <a:pt x="32" y="64"/>
                  </a:lnTo>
                  <a:lnTo>
                    <a:pt x="24" y="80"/>
                  </a:lnTo>
                  <a:lnTo>
                    <a:pt x="24" y="88"/>
                  </a:lnTo>
                  <a:lnTo>
                    <a:pt x="32" y="88"/>
                  </a:lnTo>
                  <a:lnTo>
                    <a:pt x="24" y="88"/>
                  </a:lnTo>
                  <a:lnTo>
                    <a:pt x="24" y="96"/>
                  </a:lnTo>
                  <a:lnTo>
                    <a:pt x="24" y="104"/>
                  </a:lnTo>
                  <a:lnTo>
                    <a:pt x="32" y="104"/>
                  </a:lnTo>
                  <a:lnTo>
                    <a:pt x="48" y="120"/>
                  </a:lnTo>
                  <a:lnTo>
                    <a:pt x="72" y="112"/>
                  </a:lnTo>
                  <a:lnTo>
                    <a:pt x="96" y="104"/>
                  </a:lnTo>
                  <a:lnTo>
                    <a:pt x="104" y="88"/>
                  </a:lnTo>
                  <a:lnTo>
                    <a:pt x="120" y="72"/>
                  </a:lnTo>
                  <a:lnTo>
                    <a:pt x="120" y="64"/>
                  </a:lnTo>
                  <a:lnTo>
                    <a:pt x="128" y="40"/>
                  </a:lnTo>
                  <a:lnTo>
                    <a:pt x="152" y="24"/>
                  </a:lnTo>
                  <a:lnTo>
                    <a:pt x="144" y="24"/>
                  </a:lnTo>
                  <a:lnTo>
                    <a:pt x="136"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8" name="Freeform 664"/>
            <p:cNvSpPr>
              <a:spLocks/>
            </p:cNvSpPr>
            <p:nvPr/>
          </p:nvSpPr>
          <p:spPr bwMode="auto">
            <a:xfrm>
              <a:off x="4310457" y="2788760"/>
              <a:ext cx="53735" cy="10746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0 h 80"/>
                <a:gd name="T20" fmla="*/ 2147483647 w 40"/>
                <a:gd name="T21" fmla="*/ 0 h 80"/>
                <a:gd name="T22" fmla="*/ 2147483647 w 40"/>
                <a:gd name="T23" fmla="*/ 0 h 80"/>
                <a:gd name="T24" fmla="*/ 2147483647 w 40"/>
                <a:gd name="T25" fmla="*/ 2147483647 h 80"/>
                <a:gd name="T26" fmla="*/ 0 w 40"/>
                <a:gd name="T27" fmla="*/ 2147483647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2147483647 w 40"/>
                <a:gd name="T39" fmla="*/ 2147483647 h 80"/>
                <a:gd name="T40" fmla="*/ 2147483647 w 40"/>
                <a:gd name="T41" fmla="*/ 2147483647 h 80"/>
                <a:gd name="T42" fmla="*/ 2147483647 w 40"/>
                <a:gd name="T43" fmla="*/ 214748364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80"/>
                <a:gd name="T68" fmla="*/ 40 w 40"/>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80">
                  <a:moveTo>
                    <a:pt x="24" y="64"/>
                  </a:move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9" name="Freeform 665"/>
            <p:cNvSpPr>
              <a:spLocks/>
            </p:cNvSpPr>
            <p:nvPr/>
          </p:nvSpPr>
          <p:spPr bwMode="auto">
            <a:xfrm>
              <a:off x="4353225" y="2799726"/>
              <a:ext cx="10966" cy="42768"/>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0" name="Freeform 666"/>
            <p:cNvSpPr>
              <a:spLocks/>
            </p:cNvSpPr>
            <p:nvPr/>
          </p:nvSpPr>
          <p:spPr bwMode="auto">
            <a:xfrm>
              <a:off x="4310457" y="2788760"/>
              <a:ext cx="53735" cy="10746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2147483647 h 80"/>
                <a:gd name="T20" fmla="*/ 2147483647 w 40"/>
                <a:gd name="T21" fmla="*/ 2147483647 h 80"/>
                <a:gd name="T22" fmla="*/ 2147483647 w 40"/>
                <a:gd name="T23" fmla="*/ 0 h 80"/>
                <a:gd name="T24" fmla="*/ 2147483647 w 40"/>
                <a:gd name="T25" fmla="*/ 0 h 80"/>
                <a:gd name="T26" fmla="*/ 2147483647 w 40"/>
                <a:gd name="T27" fmla="*/ 0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0 w 40"/>
                <a:gd name="T39" fmla="*/ 2147483647 h 80"/>
                <a:gd name="T40" fmla="*/ 2147483647 w 40"/>
                <a:gd name="T41" fmla="*/ 2147483647 h 80"/>
                <a:gd name="T42" fmla="*/ 2147483647 w 40"/>
                <a:gd name="T43" fmla="*/ 2147483647 h 80"/>
                <a:gd name="T44" fmla="*/ 2147483647 w 40"/>
                <a:gd name="T45" fmla="*/ 2147483647 h 80"/>
                <a:gd name="T46" fmla="*/ 2147483647 w 40"/>
                <a:gd name="T47" fmla="*/ 2147483647 h 80"/>
                <a:gd name="T48" fmla="*/ 2147483647 w 40"/>
                <a:gd name="T49" fmla="*/ 2147483647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0"/>
                <a:gd name="T77" fmla="*/ 40 w 4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80">
                  <a:moveTo>
                    <a:pt x="24" y="64"/>
                  </a:moveTo>
                  <a:lnTo>
                    <a:pt x="24" y="64"/>
                  </a:ln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1" name="Freeform 667"/>
            <p:cNvSpPr>
              <a:spLocks/>
            </p:cNvSpPr>
            <p:nvPr/>
          </p:nvSpPr>
          <p:spPr bwMode="auto">
            <a:xfrm>
              <a:off x="4353225" y="2799726"/>
              <a:ext cx="10966" cy="42768"/>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2" name="Freeform 668"/>
            <p:cNvSpPr>
              <a:spLocks/>
            </p:cNvSpPr>
            <p:nvPr/>
          </p:nvSpPr>
          <p:spPr bwMode="auto">
            <a:xfrm>
              <a:off x="4342259" y="2874296"/>
              <a:ext cx="2193" cy="21932"/>
            </a:xfrm>
            <a:custGeom>
              <a:avLst/>
              <a:gdLst>
                <a:gd name="T0" fmla="*/ 0 w 1942"/>
                <a:gd name="T1" fmla="*/ 0 h 16"/>
                <a:gd name="T2" fmla="*/ 0 w 1942"/>
                <a:gd name="T3" fmla="*/ 2147483647 h 16"/>
                <a:gd name="T4" fmla="*/ 0 w 1942"/>
                <a:gd name="T5" fmla="*/ 2147483647 h 16"/>
                <a:gd name="T6" fmla="*/ 0 w 1942"/>
                <a:gd name="T7" fmla="*/ 2147483647 h 16"/>
                <a:gd name="T8" fmla="*/ 0 w 1942"/>
                <a:gd name="T9" fmla="*/ 0 h 16"/>
                <a:gd name="T10" fmla="*/ 0 60000 65536"/>
                <a:gd name="T11" fmla="*/ 0 60000 65536"/>
                <a:gd name="T12" fmla="*/ 0 60000 65536"/>
                <a:gd name="T13" fmla="*/ 0 60000 65536"/>
                <a:gd name="T14" fmla="*/ 0 60000 65536"/>
                <a:gd name="T15" fmla="*/ 0 w 1942"/>
                <a:gd name="T16" fmla="*/ 0 h 16"/>
                <a:gd name="T17" fmla="*/ 1942 w 1942"/>
                <a:gd name="T18" fmla="*/ 16 h 16"/>
              </a:gdLst>
              <a:ahLst/>
              <a:cxnLst>
                <a:cxn ang="T10">
                  <a:pos x="T0" y="T1"/>
                </a:cxn>
                <a:cxn ang="T11">
                  <a:pos x="T2" y="T3"/>
                </a:cxn>
                <a:cxn ang="T12">
                  <a:pos x="T4" y="T5"/>
                </a:cxn>
                <a:cxn ang="T13">
                  <a:pos x="T6" y="T7"/>
                </a:cxn>
                <a:cxn ang="T14">
                  <a:pos x="T8" y="T9"/>
                </a:cxn>
              </a:cxnLst>
              <a:rect l="T15" t="T16" r="T17" b="T18"/>
              <a:pathLst>
                <a:path w="1942" h="16">
                  <a:moveTo>
                    <a:pt x="0" y="0"/>
                  </a:moveTo>
                  <a:lnTo>
                    <a:pt x="0" y="8"/>
                  </a:lnTo>
                  <a:lnTo>
                    <a:pt x="0" y="16"/>
                  </a:lnTo>
                  <a:lnTo>
                    <a:pt x="0"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3" name="Freeform 669"/>
            <p:cNvSpPr>
              <a:spLocks/>
            </p:cNvSpPr>
            <p:nvPr/>
          </p:nvSpPr>
          <p:spPr bwMode="auto">
            <a:xfrm>
              <a:off x="4342259" y="2842495"/>
              <a:ext cx="10966" cy="20835"/>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4" name="Freeform 670"/>
            <p:cNvSpPr>
              <a:spLocks/>
            </p:cNvSpPr>
            <p:nvPr/>
          </p:nvSpPr>
          <p:spPr bwMode="auto">
            <a:xfrm>
              <a:off x="4342259" y="2863330"/>
              <a:ext cx="2193" cy="10966"/>
            </a:xfrm>
            <a:custGeom>
              <a:avLst/>
              <a:gdLst>
                <a:gd name="T0" fmla="*/ 0 w 1942"/>
                <a:gd name="T1" fmla="*/ 2147483647 h 8"/>
                <a:gd name="T2" fmla="*/ 0 w 1942"/>
                <a:gd name="T3" fmla="*/ 0 h 8"/>
                <a:gd name="T4" fmla="*/ 0 w 1942"/>
                <a:gd name="T5" fmla="*/ 2147483647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8"/>
                  </a:moveTo>
                  <a:lnTo>
                    <a:pt x="0" y="0"/>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5" name="Freeform 671"/>
            <p:cNvSpPr>
              <a:spLocks/>
            </p:cNvSpPr>
            <p:nvPr/>
          </p:nvSpPr>
          <p:spPr bwMode="auto">
            <a:xfrm>
              <a:off x="4342259" y="2842495"/>
              <a:ext cx="10966" cy="20835"/>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6" name="Freeform 672"/>
            <p:cNvSpPr>
              <a:spLocks/>
            </p:cNvSpPr>
            <p:nvPr/>
          </p:nvSpPr>
          <p:spPr bwMode="auto">
            <a:xfrm>
              <a:off x="4342259" y="2863330"/>
              <a:ext cx="2193" cy="10966"/>
            </a:xfrm>
            <a:custGeom>
              <a:avLst/>
              <a:gdLst>
                <a:gd name="T0" fmla="*/ 0 w 1942"/>
                <a:gd name="T1" fmla="*/ 2147483647 h 8"/>
                <a:gd name="T2" fmla="*/ 0 w 1942"/>
                <a:gd name="T3" fmla="*/ 0 h 8"/>
                <a:gd name="T4" fmla="*/ 0 w 1942"/>
                <a:gd name="T5" fmla="*/ 2147483647 h 8"/>
                <a:gd name="T6" fmla="*/ 0 w 1942"/>
                <a:gd name="T7" fmla="*/ 2147483647 h 8"/>
                <a:gd name="T8" fmla="*/ 0 60000 65536"/>
                <a:gd name="T9" fmla="*/ 0 60000 65536"/>
                <a:gd name="T10" fmla="*/ 0 60000 65536"/>
                <a:gd name="T11" fmla="*/ 0 60000 65536"/>
                <a:gd name="T12" fmla="*/ 0 w 1942"/>
                <a:gd name="T13" fmla="*/ 0 h 8"/>
                <a:gd name="T14" fmla="*/ 1942 w 1942"/>
                <a:gd name="T15" fmla="*/ 8 h 8"/>
              </a:gdLst>
              <a:ahLst/>
              <a:cxnLst>
                <a:cxn ang="T8">
                  <a:pos x="T0" y="T1"/>
                </a:cxn>
                <a:cxn ang="T9">
                  <a:pos x="T2" y="T3"/>
                </a:cxn>
                <a:cxn ang="T10">
                  <a:pos x="T4" y="T5"/>
                </a:cxn>
                <a:cxn ang="T11">
                  <a:pos x="T6" y="T7"/>
                </a:cxn>
              </a:cxnLst>
              <a:rect l="T12" t="T13" r="T14" b="T15"/>
              <a:pathLst>
                <a:path w="1942" h="8">
                  <a:moveTo>
                    <a:pt x="0" y="8"/>
                  </a:moveTo>
                  <a:lnTo>
                    <a:pt x="0" y="0"/>
                  </a:lnTo>
                  <a:lnTo>
                    <a:pt x="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7" name="Freeform 673"/>
            <p:cNvSpPr>
              <a:spLocks/>
            </p:cNvSpPr>
            <p:nvPr/>
          </p:nvSpPr>
          <p:spPr bwMode="auto">
            <a:xfrm>
              <a:off x="5320441" y="2896229"/>
              <a:ext cx="10966" cy="10966"/>
            </a:xfrm>
            <a:custGeom>
              <a:avLst/>
              <a:gdLst>
                <a:gd name="T0" fmla="*/ 0 w 8"/>
                <a:gd name="T1" fmla="*/ 0 h 8"/>
                <a:gd name="T2" fmla="*/ 2147483647 w 8"/>
                <a:gd name="T3" fmla="*/ 2147483647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8" name="Freeform 674"/>
            <p:cNvSpPr>
              <a:spLocks/>
            </p:cNvSpPr>
            <p:nvPr/>
          </p:nvSpPr>
          <p:spPr bwMode="auto">
            <a:xfrm>
              <a:off x="5288639" y="2863330"/>
              <a:ext cx="10966" cy="21932"/>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9" name="Freeform 675"/>
            <p:cNvSpPr>
              <a:spLocks/>
            </p:cNvSpPr>
            <p:nvPr/>
          </p:nvSpPr>
          <p:spPr bwMode="auto">
            <a:xfrm>
              <a:off x="5320441" y="2896229"/>
              <a:ext cx="10966" cy="10966"/>
            </a:xfrm>
            <a:custGeom>
              <a:avLst/>
              <a:gdLst>
                <a:gd name="T0" fmla="*/ 0 w 8"/>
                <a:gd name="T1" fmla="*/ 0 h 8"/>
                <a:gd name="T2" fmla="*/ 2147483647 w 8"/>
                <a:gd name="T3" fmla="*/ 2147483647 h 8"/>
                <a:gd name="T4" fmla="*/ 2147483647 w 8"/>
                <a:gd name="T5" fmla="*/ 2147483647 h 8"/>
                <a:gd name="T6" fmla="*/ 0 w 8"/>
                <a:gd name="T7" fmla="*/ 0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0" y="0"/>
                  </a:move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0" name="Freeform 676"/>
            <p:cNvSpPr>
              <a:spLocks/>
            </p:cNvSpPr>
            <p:nvPr/>
          </p:nvSpPr>
          <p:spPr bwMode="auto">
            <a:xfrm>
              <a:off x="5288639" y="2863330"/>
              <a:ext cx="10966" cy="21932"/>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1" name="Freeform 677"/>
            <p:cNvSpPr>
              <a:spLocks/>
            </p:cNvSpPr>
            <p:nvPr/>
          </p:nvSpPr>
          <p:spPr bwMode="auto">
            <a:xfrm>
              <a:off x="6169222" y="3196702"/>
              <a:ext cx="128304" cy="203971"/>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2147483647 h 152"/>
                <a:gd name="T26" fmla="*/ 0 w 96"/>
                <a:gd name="T27" fmla="*/ 2147483647 h 152"/>
                <a:gd name="T28" fmla="*/ 2147483647 w 96"/>
                <a:gd name="T29" fmla="*/ 2147483647 h 152"/>
                <a:gd name="T30" fmla="*/ 2147483647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6"/>
                <a:gd name="T82" fmla="*/ 0 h 152"/>
                <a:gd name="T83" fmla="*/ 96 w 96"/>
                <a:gd name="T84" fmla="*/ 152 h 1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2" name="Freeform 678"/>
            <p:cNvSpPr>
              <a:spLocks/>
            </p:cNvSpPr>
            <p:nvPr/>
          </p:nvSpPr>
          <p:spPr bwMode="auto">
            <a:xfrm>
              <a:off x="6211990" y="3174769"/>
              <a:ext cx="118435" cy="246739"/>
            </a:xfrm>
            <a:custGeom>
              <a:avLst/>
              <a:gdLst>
                <a:gd name="T0" fmla="*/ 2147483647 w 88"/>
                <a:gd name="T1" fmla="*/ 0 h 184"/>
                <a:gd name="T2" fmla="*/ 0 w 88"/>
                <a:gd name="T3" fmla="*/ 0 h 184"/>
                <a:gd name="T4" fmla="*/ 0 w 88"/>
                <a:gd name="T5" fmla="*/ 2147483647 h 184"/>
                <a:gd name="T6" fmla="*/ 2147483647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0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184"/>
                <a:gd name="T86" fmla="*/ 88 w 88"/>
                <a:gd name="T87" fmla="*/ 184 h 1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3" name="Freeform 679"/>
            <p:cNvSpPr>
              <a:spLocks/>
            </p:cNvSpPr>
            <p:nvPr/>
          </p:nvSpPr>
          <p:spPr bwMode="auto">
            <a:xfrm>
              <a:off x="6169222" y="3196702"/>
              <a:ext cx="128304" cy="203971"/>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0 h 152"/>
                <a:gd name="T26" fmla="*/ 2147483647 w 96"/>
                <a:gd name="T27" fmla="*/ 2147483647 h 152"/>
                <a:gd name="T28" fmla="*/ 0 w 96"/>
                <a:gd name="T29" fmla="*/ 2147483647 h 152"/>
                <a:gd name="T30" fmla="*/ 0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2147483647 w 96"/>
                <a:gd name="T55" fmla="*/ 2147483647 h 152"/>
                <a:gd name="T56" fmla="*/ 2147483647 w 96"/>
                <a:gd name="T57" fmla="*/ 2147483647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52"/>
                <a:gd name="T89" fmla="*/ 96 w 96"/>
                <a:gd name="T90" fmla="*/ 152 h 1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4" name="Freeform 680"/>
            <p:cNvSpPr>
              <a:spLocks/>
            </p:cNvSpPr>
            <p:nvPr/>
          </p:nvSpPr>
          <p:spPr bwMode="auto">
            <a:xfrm>
              <a:off x="6216376" y="3174769"/>
              <a:ext cx="118435" cy="246739"/>
            </a:xfrm>
            <a:custGeom>
              <a:avLst/>
              <a:gdLst>
                <a:gd name="T0" fmla="*/ 2147483647 w 88"/>
                <a:gd name="T1" fmla="*/ 0 h 184"/>
                <a:gd name="T2" fmla="*/ 0 w 88"/>
                <a:gd name="T3" fmla="*/ 0 h 184"/>
                <a:gd name="T4" fmla="*/ 0 w 88"/>
                <a:gd name="T5" fmla="*/ 2147483647 h 184"/>
                <a:gd name="T6" fmla="*/ 0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2147483647 h 184"/>
                <a:gd name="T56" fmla="*/ 2147483647 w 88"/>
                <a:gd name="T57" fmla="*/ 0 h 1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184"/>
                <a:gd name="T89" fmla="*/ 88 w 88"/>
                <a:gd name="T90" fmla="*/ 184 h 18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5" name="Freeform 681"/>
            <p:cNvSpPr>
              <a:spLocks/>
            </p:cNvSpPr>
            <p:nvPr/>
          </p:nvSpPr>
          <p:spPr bwMode="auto">
            <a:xfrm>
              <a:off x="5825981" y="3046465"/>
              <a:ext cx="139271" cy="64700"/>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48"/>
                <a:gd name="T38" fmla="*/ 104 w 10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6" name="Freeform 682"/>
            <p:cNvSpPr>
              <a:spLocks/>
            </p:cNvSpPr>
            <p:nvPr/>
          </p:nvSpPr>
          <p:spPr bwMode="auto">
            <a:xfrm>
              <a:off x="5728382" y="2509124"/>
              <a:ext cx="1030819" cy="719380"/>
            </a:xfrm>
            <a:custGeom>
              <a:avLst/>
              <a:gdLst>
                <a:gd name="T0" fmla="*/ 2147483647 w 768"/>
                <a:gd name="T1" fmla="*/ 2147483647 h 536"/>
                <a:gd name="T2" fmla="*/ 2147483647 w 768"/>
                <a:gd name="T3" fmla="*/ 0 h 536"/>
                <a:gd name="T4" fmla="*/ 2147483647 w 768"/>
                <a:gd name="T5" fmla="*/ 2147483647 h 536"/>
                <a:gd name="T6" fmla="*/ 2147483647 w 768"/>
                <a:gd name="T7" fmla="*/ 2147483647 h 536"/>
                <a:gd name="T8" fmla="*/ 2147483647 w 768"/>
                <a:gd name="T9" fmla="*/ 2147483647 h 536"/>
                <a:gd name="T10" fmla="*/ 2147483647 w 768"/>
                <a:gd name="T11" fmla="*/ 2147483647 h 536"/>
                <a:gd name="T12" fmla="*/ 2147483647 w 768"/>
                <a:gd name="T13" fmla="*/ 2147483647 h 536"/>
                <a:gd name="T14" fmla="*/ 2147483647 w 768"/>
                <a:gd name="T15" fmla="*/ 2147483647 h 536"/>
                <a:gd name="T16" fmla="*/ 2147483647 w 768"/>
                <a:gd name="T17" fmla="*/ 2147483647 h 536"/>
                <a:gd name="T18" fmla="*/ 2147483647 w 768"/>
                <a:gd name="T19" fmla="*/ 2147483647 h 536"/>
                <a:gd name="T20" fmla="*/ 2147483647 w 768"/>
                <a:gd name="T21" fmla="*/ 2147483647 h 536"/>
                <a:gd name="T22" fmla="*/ 2147483647 w 768"/>
                <a:gd name="T23" fmla="*/ 2147483647 h 536"/>
                <a:gd name="T24" fmla="*/ 2147483647 w 768"/>
                <a:gd name="T25" fmla="*/ 2147483647 h 536"/>
                <a:gd name="T26" fmla="*/ 2147483647 w 768"/>
                <a:gd name="T27" fmla="*/ 2147483647 h 536"/>
                <a:gd name="T28" fmla="*/ 0 w 768"/>
                <a:gd name="T29" fmla="*/ 2147483647 h 536"/>
                <a:gd name="T30" fmla="*/ 0 w 768"/>
                <a:gd name="T31" fmla="*/ 2147483647 h 536"/>
                <a:gd name="T32" fmla="*/ 2147483647 w 768"/>
                <a:gd name="T33" fmla="*/ 2147483647 h 536"/>
                <a:gd name="T34" fmla="*/ 2147483647 w 768"/>
                <a:gd name="T35" fmla="*/ 2147483647 h 536"/>
                <a:gd name="T36" fmla="*/ 2147483647 w 768"/>
                <a:gd name="T37" fmla="*/ 2147483647 h 536"/>
                <a:gd name="T38" fmla="*/ 2147483647 w 768"/>
                <a:gd name="T39" fmla="*/ 2147483647 h 536"/>
                <a:gd name="T40" fmla="*/ 2147483647 w 768"/>
                <a:gd name="T41" fmla="*/ 2147483647 h 536"/>
                <a:gd name="T42" fmla="*/ 2147483647 w 768"/>
                <a:gd name="T43" fmla="*/ 2147483647 h 536"/>
                <a:gd name="T44" fmla="*/ 2147483647 w 768"/>
                <a:gd name="T45" fmla="*/ 2147483647 h 536"/>
                <a:gd name="T46" fmla="*/ 2147483647 w 768"/>
                <a:gd name="T47" fmla="*/ 2147483647 h 536"/>
                <a:gd name="T48" fmla="*/ 2147483647 w 768"/>
                <a:gd name="T49" fmla="*/ 2147483647 h 536"/>
                <a:gd name="T50" fmla="*/ 2147483647 w 768"/>
                <a:gd name="T51" fmla="*/ 2147483647 h 536"/>
                <a:gd name="T52" fmla="*/ 2147483647 w 768"/>
                <a:gd name="T53" fmla="*/ 2147483647 h 536"/>
                <a:gd name="T54" fmla="*/ 2147483647 w 768"/>
                <a:gd name="T55" fmla="*/ 2147483647 h 536"/>
                <a:gd name="T56" fmla="*/ 2147483647 w 768"/>
                <a:gd name="T57" fmla="*/ 2147483647 h 536"/>
                <a:gd name="T58" fmla="*/ 2147483647 w 768"/>
                <a:gd name="T59" fmla="*/ 2147483647 h 536"/>
                <a:gd name="T60" fmla="*/ 2147483647 w 768"/>
                <a:gd name="T61" fmla="*/ 2147483647 h 536"/>
                <a:gd name="T62" fmla="*/ 2147483647 w 768"/>
                <a:gd name="T63" fmla="*/ 2147483647 h 536"/>
                <a:gd name="T64" fmla="*/ 2147483647 w 768"/>
                <a:gd name="T65" fmla="*/ 2147483647 h 536"/>
                <a:gd name="T66" fmla="*/ 2147483647 w 768"/>
                <a:gd name="T67" fmla="*/ 2147483647 h 536"/>
                <a:gd name="T68" fmla="*/ 2147483647 w 768"/>
                <a:gd name="T69" fmla="*/ 2147483647 h 536"/>
                <a:gd name="T70" fmla="*/ 2147483647 w 768"/>
                <a:gd name="T71" fmla="*/ 2147483647 h 536"/>
                <a:gd name="T72" fmla="*/ 2147483647 w 768"/>
                <a:gd name="T73" fmla="*/ 2147483647 h 536"/>
                <a:gd name="T74" fmla="*/ 2147483647 w 768"/>
                <a:gd name="T75" fmla="*/ 2147483647 h 536"/>
                <a:gd name="T76" fmla="*/ 2147483647 w 768"/>
                <a:gd name="T77" fmla="*/ 2147483647 h 536"/>
                <a:gd name="T78" fmla="*/ 2147483647 w 768"/>
                <a:gd name="T79" fmla="*/ 2147483647 h 536"/>
                <a:gd name="T80" fmla="*/ 2147483647 w 768"/>
                <a:gd name="T81" fmla="*/ 2147483647 h 536"/>
                <a:gd name="T82" fmla="*/ 2147483647 w 768"/>
                <a:gd name="T83" fmla="*/ 2147483647 h 536"/>
                <a:gd name="T84" fmla="*/ 2147483647 w 768"/>
                <a:gd name="T85" fmla="*/ 2147483647 h 536"/>
                <a:gd name="T86" fmla="*/ 2147483647 w 768"/>
                <a:gd name="T87" fmla="*/ 2147483647 h 536"/>
                <a:gd name="T88" fmla="*/ 2147483647 w 768"/>
                <a:gd name="T89" fmla="*/ 2147483647 h 536"/>
                <a:gd name="T90" fmla="*/ 2147483647 w 768"/>
                <a:gd name="T91" fmla="*/ 2147483647 h 536"/>
                <a:gd name="T92" fmla="*/ 2147483647 w 768"/>
                <a:gd name="T93" fmla="*/ 2147483647 h 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8"/>
                <a:gd name="T142" fmla="*/ 0 h 536"/>
                <a:gd name="T143" fmla="*/ 768 w 768"/>
                <a:gd name="T144" fmla="*/ 536 h 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8" h="536">
                  <a:moveTo>
                    <a:pt x="744" y="152"/>
                  </a:moveTo>
                  <a:lnTo>
                    <a:pt x="768" y="96"/>
                  </a:lnTo>
                  <a:lnTo>
                    <a:pt x="720" y="96"/>
                  </a:lnTo>
                  <a:lnTo>
                    <a:pt x="712" y="80"/>
                  </a:lnTo>
                  <a:lnTo>
                    <a:pt x="680" y="72"/>
                  </a:lnTo>
                  <a:lnTo>
                    <a:pt x="640" y="0"/>
                  </a:lnTo>
                  <a:lnTo>
                    <a:pt x="600" y="0"/>
                  </a:lnTo>
                  <a:lnTo>
                    <a:pt x="592" y="16"/>
                  </a:lnTo>
                  <a:lnTo>
                    <a:pt x="568" y="64"/>
                  </a:lnTo>
                  <a:lnTo>
                    <a:pt x="544" y="64"/>
                  </a:lnTo>
                  <a:lnTo>
                    <a:pt x="536" y="72"/>
                  </a:lnTo>
                  <a:lnTo>
                    <a:pt x="544" y="72"/>
                  </a:lnTo>
                  <a:lnTo>
                    <a:pt x="536" y="72"/>
                  </a:lnTo>
                  <a:lnTo>
                    <a:pt x="528" y="88"/>
                  </a:lnTo>
                  <a:lnTo>
                    <a:pt x="528" y="104"/>
                  </a:lnTo>
                  <a:lnTo>
                    <a:pt x="568" y="112"/>
                  </a:lnTo>
                  <a:lnTo>
                    <a:pt x="576" y="128"/>
                  </a:lnTo>
                  <a:lnTo>
                    <a:pt x="536" y="136"/>
                  </a:lnTo>
                  <a:lnTo>
                    <a:pt x="512" y="152"/>
                  </a:lnTo>
                  <a:lnTo>
                    <a:pt x="480" y="160"/>
                  </a:lnTo>
                  <a:lnTo>
                    <a:pt x="472" y="192"/>
                  </a:lnTo>
                  <a:lnTo>
                    <a:pt x="432" y="192"/>
                  </a:lnTo>
                  <a:lnTo>
                    <a:pt x="384" y="224"/>
                  </a:lnTo>
                  <a:lnTo>
                    <a:pt x="344" y="200"/>
                  </a:lnTo>
                  <a:lnTo>
                    <a:pt x="296" y="200"/>
                  </a:lnTo>
                  <a:lnTo>
                    <a:pt x="264" y="160"/>
                  </a:lnTo>
                  <a:lnTo>
                    <a:pt x="208" y="144"/>
                  </a:lnTo>
                  <a:lnTo>
                    <a:pt x="208" y="104"/>
                  </a:lnTo>
                  <a:lnTo>
                    <a:pt x="184" y="96"/>
                  </a:lnTo>
                  <a:lnTo>
                    <a:pt x="176" y="88"/>
                  </a:lnTo>
                  <a:lnTo>
                    <a:pt x="176" y="96"/>
                  </a:lnTo>
                  <a:lnTo>
                    <a:pt x="176" y="88"/>
                  </a:lnTo>
                  <a:lnTo>
                    <a:pt x="168" y="88"/>
                  </a:lnTo>
                  <a:lnTo>
                    <a:pt x="168" y="96"/>
                  </a:lnTo>
                  <a:lnTo>
                    <a:pt x="168" y="88"/>
                  </a:lnTo>
                  <a:lnTo>
                    <a:pt x="152" y="96"/>
                  </a:lnTo>
                  <a:lnTo>
                    <a:pt x="144" y="120"/>
                  </a:lnTo>
                  <a:lnTo>
                    <a:pt x="112" y="112"/>
                  </a:lnTo>
                  <a:lnTo>
                    <a:pt x="104" y="152"/>
                  </a:lnTo>
                  <a:lnTo>
                    <a:pt x="80" y="160"/>
                  </a:lnTo>
                  <a:lnTo>
                    <a:pt x="72" y="208"/>
                  </a:lnTo>
                  <a:lnTo>
                    <a:pt x="56" y="224"/>
                  </a:lnTo>
                  <a:lnTo>
                    <a:pt x="32" y="240"/>
                  </a:lnTo>
                  <a:lnTo>
                    <a:pt x="0" y="248"/>
                  </a:lnTo>
                  <a:lnTo>
                    <a:pt x="0" y="264"/>
                  </a:lnTo>
                  <a:lnTo>
                    <a:pt x="8" y="272"/>
                  </a:lnTo>
                  <a:lnTo>
                    <a:pt x="8" y="280"/>
                  </a:lnTo>
                  <a:lnTo>
                    <a:pt x="0" y="288"/>
                  </a:lnTo>
                  <a:lnTo>
                    <a:pt x="8" y="296"/>
                  </a:lnTo>
                  <a:lnTo>
                    <a:pt x="24" y="296"/>
                  </a:lnTo>
                  <a:lnTo>
                    <a:pt x="32" y="312"/>
                  </a:lnTo>
                  <a:lnTo>
                    <a:pt x="48" y="312"/>
                  </a:lnTo>
                  <a:lnTo>
                    <a:pt x="72" y="312"/>
                  </a:lnTo>
                  <a:lnTo>
                    <a:pt x="80" y="320"/>
                  </a:lnTo>
                  <a:lnTo>
                    <a:pt x="64" y="344"/>
                  </a:lnTo>
                  <a:lnTo>
                    <a:pt x="64" y="360"/>
                  </a:lnTo>
                  <a:lnTo>
                    <a:pt x="56" y="368"/>
                  </a:lnTo>
                  <a:lnTo>
                    <a:pt x="64" y="384"/>
                  </a:lnTo>
                  <a:lnTo>
                    <a:pt x="88" y="392"/>
                  </a:lnTo>
                  <a:lnTo>
                    <a:pt x="80" y="400"/>
                  </a:lnTo>
                  <a:lnTo>
                    <a:pt x="88" y="400"/>
                  </a:lnTo>
                  <a:lnTo>
                    <a:pt x="120" y="408"/>
                  </a:lnTo>
                  <a:lnTo>
                    <a:pt x="144" y="424"/>
                  </a:lnTo>
                  <a:lnTo>
                    <a:pt x="168" y="424"/>
                  </a:lnTo>
                  <a:lnTo>
                    <a:pt x="176" y="432"/>
                  </a:lnTo>
                  <a:lnTo>
                    <a:pt x="184" y="432"/>
                  </a:lnTo>
                  <a:lnTo>
                    <a:pt x="192" y="440"/>
                  </a:lnTo>
                  <a:lnTo>
                    <a:pt x="208" y="440"/>
                  </a:lnTo>
                  <a:lnTo>
                    <a:pt x="224" y="440"/>
                  </a:lnTo>
                  <a:lnTo>
                    <a:pt x="240" y="424"/>
                  </a:lnTo>
                  <a:lnTo>
                    <a:pt x="256" y="416"/>
                  </a:lnTo>
                  <a:lnTo>
                    <a:pt x="272" y="416"/>
                  </a:lnTo>
                  <a:lnTo>
                    <a:pt x="288" y="424"/>
                  </a:lnTo>
                  <a:lnTo>
                    <a:pt x="296" y="424"/>
                  </a:lnTo>
                  <a:lnTo>
                    <a:pt x="304" y="432"/>
                  </a:lnTo>
                  <a:lnTo>
                    <a:pt x="312" y="448"/>
                  </a:lnTo>
                  <a:lnTo>
                    <a:pt x="304" y="472"/>
                  </a:lnTo>
                  <a:lnTo>
                    <a:pt x="304" y="480"/>
                  </a:lnTo>
                  <a:lnTo>
                    <a:pt x="312" y="488"/>
                  </a:lnTo>
                  <a:lnTo>
                    <a:pt x="320" y="496"/>
                  </a:lnTo>
                  <a:lnTo>
                    <a:pt x="320" y="504"/>
                  </a:lnTo>
                  <a:lnTo>
                    <a:pt x="344" y="512"/>
                  </a:lnTo>
                  <a:lnTo>
                    <a:pt x="336" y="520"/>
                  </a:lnTo>
                  <a:lnTo>
                    <a:pt x="360" y="512"/>
                  </a:lnTo>
                  <a:lnTo>
                    <a:pt x="360" y="496"/>
                  </a:lnTo>
                  <a:lnTo>
                    <a:pt x="400" y="496"/>
                  </a:lnTo>
                  <a:lnTo>
                    <a:pt x="416" y="512"/>
                  </a:lnTo>
                  <a:lnTo>
                    <a:pt x="424" y="520"/>
                  </a:lnTo>
                  <a:lnTo>
                    <a:pt x="432" y="520"/>
                  </a:lnTo>
                  <a:lnTo>
                    <a:pt x="456" y="536"/>
                  </a:lnTo>
                  <a:lnTo>
                    <a:pt x="456" y="520"/>
                  </a:lnTo>
                  <a:lnTo>
                    <a:pt x="488" y="512"/>
                  </a:lnTo>
                  <a:lnTo>
                    <a:pt x="496" y="504"/>
                  </a:lnTo>
                  <a:lnTo>
                    <a:pt x="504" y="504"/>
                  </a:lnTo>
                  <a:lnTo>
                    <a:pt x="512" y="504"/>
                  </a:lnTo>
                  <a:lnTo>
                    <a:pt x="528" y="496"/>
                  </a:lnTo>
                  <a:lnTo>
                    <a:pt x="544" y="488"/>
                  </a:lnTo>
                  <a:lnTo>
                    <a:pt x="568" y="472"/>
                  </a:lnTo>
                  <a:lnTo>
                    <a:pt x="576" y="456"/>
                  </a:lnTo>
                  <a:lnTo>
                    <a:pt x="584" y="440"/>
                  </a:lnTo>
                  <a:lnTo>
                    <a:pt x="600" y="416"/>
                  </a:lnTo>
                  <a:lnTo>
                    <a:pt x="600" y="400"/>
                  </a:lnTo>
                  <a:lnTo>
                    <a:pt x="592" y="392"/>
                  </a:lnTo>
                  <a:lnTo>
                    <a:pt x="600" y="384"/>
                  </a:lnTo>
                  <a:lnTo>
                    <a:pt x="592" y="368"/>
                  </a:lnTo>
                  <a:lnTo>
                    <a:pt x="576" y="328"/>
                  </a:lnTo>
                  <a:lnTo>
                    <a:pt x="576" y="320"/>
                  </a:lnTo>
                  <a:lnTo>
                    <a:pt x="592" y="304"/>
                  </a:lnTo>
                  <a:lnTo>
                    <a:pt x="608" y="296"/>
                  </a:lnTo>
                  <a:lnTo>
                    <a:pt x="608" y="288"/>
                  </a:lnTo>
                  <a:lnTo>
                    <a:pt x="584" y="288"/>
                  </a:lnTo>
                  <a:lnTo>
                    <a:pt x="576" y="288"/>
                  </a:lnTo>
                  <a:lnTo>
                    <a:pt x="568" y="288"/>
                  </a:lnTo>
                  <a:lnTo>
                    <a:pt x="560" y="272"/>
                  </a:lnTo>
                  <a:lnTo>
                    <a:pt x="552" y="264"/>
                  </a:lnTo>
                  <a:lnTo>
                    <a:pt x="568" y="256"/>
                  </a:lnTo>
                  <a:lnTo>
                    <a:pt x="584" y="248"/>
                  </a:lnTo>
                  <a:lnTo>
                    <a:pt x="600" y="232"/>
                  </a:lnTo>
                  <a:lnTo>
                    <a:pt x="608" y="232"/>
                  </a:lnTo>
                  <a:lnTo>
                    <a:pt x="600" y="248"/>
                  </a:lnTo>
                  <a:lnTo>
                    <a:pt x="608" y="256"/>
                  </a:lnTo>
                  <a:lnTo>
                    <a:pt x="616" y="256"/>
                  </a:lnTo>
                  <a:lnTo>
                    <a:pt x="640" y="248"/>
                  </a:lnTo>
                  <a:lnTo>
                    <a:pt x="656" y="256"/>
                  </a:lnTo>
                  <a:lnTo>
                    <a:pt x="664" y="272"/>
                  </a:lnTo>
                  <a:lnTo>
                    <a:pt x="664" y="280"/>
                  </a:lnTo>
                  <a:lnTo>
                    <a:pt x="664" y="304"/>
                  </a:lnTo>
                  <a:lnTo>
                    <a:pt x="656" y="328"/>
                  </a:lnTo>
                  <a:lnTo>
                    <a:pt x="672" y="328"/>
                  </a:lnTo>
                  <a:lnTo>
                    <a:pt x="688" y="320"/>
                  </a:lnTo>
                  <a:lnTo>
                    <a:pt x="696" y="312"/>
                  </a:lnTo>
                  <a:lnTo>
                    <a:pt x="704" y="304"/>
                  </a:lnTo>
                  <a:lnTo>
                    <a:pt x="688" y="272"/>
                  </a:lnTo>
                  <a:lnTo>
                    <a:pt x="688" y="264"/>
                  </a:lnTo>
                  <a:lnTo>
                    <a:pt x="688" y="248"/>
                  </a:lnTo>
                  <a:lnTo>
                    <a:pt x="688" y="240"/>
                  </a:lnTo>
                  <a:lnTo>
                    <a:pt x="680" y="224"/>
                  </a:lnTo>
                  <a:lnTo>
                    <a:pt x="688" y="216"/>
                  </a:lnTo>
                  <a:lnTo>
                    <a:pt x="704" y="200"/>
                  </a:lnTo>
                  <a:lnTo>
                    <a:pt x="720" y="200"/>
                  </a:lnTo>
                  <a:lnTo>
                    <a:pt x="728" y="160"/>
                  </a:lnTo>
                  <a:lnTo>
                    <a:pt x="744" y="15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7" name="Freeform 683"/>
            <p:cNvSpPr>
              <a:spLocks/>
            </p:cNvSpPr>
            <p:nvPr/>
          </p:nvSpPr>
          <p:spPr bwMode="auto">
            <a:xfrm>
              <a:off x="5965252" y="2542022"/>
              <a:ext cx="536245" cy="267574"/>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8" name="Freeform 684"/>
            <p:cNvSpPr>
              <a:spLocks/>
            </p:cNvSpPr>
            <p:nvPr/>
          </p:nvSpPr>
          <p:spPr bwMode="auto">
            <a:xfrm>
              <a:off x="5825981" y="3046465"/>
              <a:ext cx="139271" cy="64700"/>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2147483647 w 104"/>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48"/>
                <a:gd name="T41" fmla="*/ 104 w 10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9" name="Freeform 685"/>
            <p:cNvSpPr>
              <a:spLocks/>
            </p:cNvSpPr>
            <p:nvPr/>
          </p:nvSpPr>
          <p:spPr bwMode="auto">
            <a:xfrm>
              <a:off x="5965252" y="2542022"/>
              <a:ext cx="536245" cy="267574"/>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0" name="Freeform 686"/>
            <p:cNvSpPr>
              <a:spLocks/>
            </p:cNvSpPr>
            <p:nvPr/>
          </p:nvSpPr>
          <p:spPr bwMode="auto">
            <a:xfrm>
              <a:off x="4815998" y="1897212"/>
              <a:ext cx="183135" cy="398071"/>
            </a:xfrm>
            <a:custGeom>
              <a:avLst/>
              <a:gdLst>
                <a:gd name="T0" fmla="*/ 2147483647 w 136"/>
                <a:gd name="T1" fmla="*/ 2147483647 h 296"/>
                <a:gd name="T2" fmla="*/ 2147483647 w 136"/>
                <a:gd name="T3" fmla="*/ 2147483647 h 296"/>
                <a:gd name="T4" fmla="*/ 2147483647 w 136"/>
                <a:gd name="T5" fmla="*/ 2147483647 h 296"/>
                <a:gd name="T6" fmla="*/ 2147483647 w 136"/>
                <a:gd name="T7" fmla="*/ 2147483647 h 296"/>
                <a:gd name="T8" fmla="*/ 2147483647 w 136"/>
                <a:gd name="T9" fmla="*/ 2147483647 h 296"/>
                <a:gd name="T10" fmla="*/ 2147483647 w 136"/>
                <a:gd name="T11" fmla="*/ 2147483647 h 296"/>
                <a:gd name="T12" fmla="*/ 2147483647 w 136"/>
                <a:gd name="T13" fmla="*/ 2147483647 h 296"/>
                <a:gd name="T14" fmla="*/ 2147483647 w 136"/>
                <a:gd name="T15" fmla="*/ 2147483647 h 296"/>
                <a:gd name="T16" fmla="*/ 2147483647 w 136"/>
                <a:gd name="T17" fmla="*/ 2147483647 h 296"/>
                <a:gd name="T18" fmla="*/ 2147483647 w 136"/>
                <a:gd name="T19" fmla="*/ 2147483647 h 296"/>
                <a:gd name="T20" fmla="*/ 2147483647 w 136"/>
                <a:gd name="T21" fmla="*/ 2147483647 h 296"/>
                <a:gd name="T22" fmla="*/ 2147483647 w 136"/>
                <a:gd name="T23" fmla="*/ 2147483647 h 296"/>
                <a:gd name="T24" fmla="*/ 2147483647 w 136"/>
                <a:gd name="T25" fmla="*/ 2147483647 h 296"/>
                <a:gd name="T26" fmla="*/ 2147483647 w 136"/>
                <a:gd name="T27" fmla="*/ 2147483647 h 296"/>
                <a:gd name="T28" fmla="*/ 2147483647 w 136"/>
                <a:gd name="T29" fmla="*/ 2147483647 h 296"/>
                <a:gd name="T30" fmla="*/ 2147483647 w 136"/>
                <a:gd name="T31" fmla="*/ 2147483647 h 296"/>
                <a:gd name="T32" fmla="*/ 2147483647 w 136"/>
                <a:gd name="T33" fmla="*/ 2147483647 h 296"/>
                <a:gd name="T34" fmla="*/ 2147483647 w 136"/>
                <a:gd name="T35" fmla="*/ 0 h 296"/>
                <a:gd name="T36" fmla="*/ 2147483647 w 136"/>
                <a:gd name="T37" fmla="*/ 0 h 296"/>
                <a:gd name="T38" fmla="*/ 2147483647 w 136"/>
                <a:gd name="T39" fmla="*/ 2147483647 h 296"/>
                <a:gd name="T40" fmla="*/ 2147483647 w 136"/>
                <a:gd name="T41" fmla="*/ 2147483647 h 296"/>
                <a:gd name="T42" fmla="*/ 2147483647 w 136"/>
                <a:gd name="T43" fmla="*/ 2147483647 h 296"/>
                <a:gd name="T44" fmla="*/ 2147483647 w 136"/>
                <a:gd name="T45" fmla="*/ 2147483647 h 296"/>
                <a:gd name="T46" fmla="*/ 2147483647 w 136"/>
                <a:gd name="T47" fmla="*/ 2147483647 h 296"/>
                <a:gd name="T48" fmla="*/ 2147483647 w 136"/>
                <a:gd name="T49" fmla="*/ 2147483647 h 296"/>
                <a:gd name="T50" fmla="*/ 2147483647 w 136"/>
                <a:gd name="T51" fmla="*/ 2147483647 h 296"/>
                <a:gd name="T52" fmla="*/ 2147483647 w 136"/>
                <a:gd name="T53" fmla="*/ 2147483647 h 296"/>
                <a:gd name="T54" fmla="*/ 0 w 136"/>
                <a:gd name="T55" fmla="*/ 2147483647 h 296"/>
                <a:gd name="T56" fmla="*/ 2147483647 w 136"/>
                <a:gd name="T57" fmla="*/ 2147483647 h 296"/>
                <a:gd name="T58" fmla="*/ 2147483647 w 136"/>
                <a:gd name="T59" fmla="*/ 2147483647 h 296"/>
                <a:gd name="T60" fmla="*/ 2147483647 w 136"/>
                <a:gd name="T61" fmla="*/ 2147483647 h 296"/>
                <a:gd name="T62" fmla="*/ 2147483647 w 136"/>
                <a:gd name="T63" fmla="*/ 2147483647 h 296"/>
                <a:gd name="T64" fmla="*/ 2147483647 w 136"/>
                <a:gd name="T65" fmla="*/ 2147483647 h 296"/>
                <a:gd name="T66" fmla="*/ 2147483647 w 136"/>
                <a:gd name="T67" fmla="*/ 2147483647 h 296"/>
                <a:gd name="T68" fmla="*/ 2147483647 w 136"/>
                <a:gd name="T69" fmla="*/ 2147483647 h 296"/>
                <a:gd name="T70" fmla="*/ 2147483647 w 136"/>
                <a:gd name="T71" fmla="*/ 2147483647 h 296"/>
                <a:gd name="T72" fmla="*/ 2147483647 w 136"/>
                <a:gd name="T73" fmla="*/ 2147483647 h 296"/>
                <a:gd name="T74" fmla="*/ 2147483647 w 136"/>
                <a:gd name="T75" fmla="*/ 2147483647 h 296"/>
                <a:gd name="T76" fmla="*/ 2147483647 w 136"/>
                <a:gd name="T77" fmla="*/ 2147483647 h 296"/>
                <a:gd name="T78" fmla="*/ 2147483647 w 136"/>
                <a:gd name="T79" fmla="*/ 2147483647 h 296"/>
                <a:gd name="T80" fmla="*/ 2147483647 w 136"/>
                <a:gd name="T81" fmla="*/ 2147483647 h 296"/>
                <a:gd name="T82" fmla="*/ 2147483647 w 136"/>
                <a:gd name="T83" fmla="*/ 2147483647 h 296"/>
                <a:gd name="T84" fmla="*/ 2147483647 w 136"/>
                <a:gd name="T85" fmla="*/ 2147483647 h 296"/>
                <a:gd name="T86" fmla="*/ 2147483647 w 136"/>
                <a:gd name="T87" fmla="*/ 2147483647 h 296"/>
                <a:gd name="T88" fmla="*/ 2147483647 w 136"/>
                <a:gd name="T89" fmla="*/ 2147483647 h 296"/>
                <a:gd name="T90" fmla="*/ 2147483647 w 136"/>
                <a:gd name="T91" fmla="*/ 2147483647 h 296"/>
                <a:gd name="T92" fmla="*/ 2147483647 w 136"/>
                <a:gd name="T93" fmla="*/ 2147483647 h 296"/>
                <a:gd name="T94" fmla="*/ 2147483647 w 136"/>
                <a:gd name="T95" fmla="*/ 2147483647 h 296"/>
                <a:gd name="T96" fmla="*/ 2147483647 w 136"/>
                <a:gd name="T97" fmla="*/ 2147483647 h 296"/>
                <a:gd name="T98" fmla="*/ 2147483647 w 136"/>
                <a:gd name="T99" fmla="*/ 2147483647 h 296"/>
                <a:gd name="T100" fmla="*/ 2147483647 w 136"/>
                <a:gd name="T101" fmla="*/ 2147483647 h 296"/>
                <a:gd name="T102" fmla="*/ 2147483647 w 136"/>
                <a:gd name="T103" fmla="*/ 2147483647 h 296"/>
                <a:gd name="T104" fmla="*/ 2147483647 w 136"/>
                <a:gd name="T105" fmla="*/ 2147483647 h 2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6"/>
                <a:gd name="T160" fmla="*/ 0 h 296"/>
                <a:gd name="T161" fmla="*/ 136 w 136"/>
                <a:gd name="T162" fmla="*/ 296 h 2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6" h="296">
                  <a:moveTo>
                    <a:pt x="136" y="216"/>
                  </a:moveTo>
                  <a:lnTo>
                    <a:pt x="128" y="216"/>
                  </a:lnTo>
                  <a:lnTo>
                    <a:pt x="120" y="208"/>
                  </a:lnTo>
                  <a:lnTo>
                    <a:pt x="128" y="184"/>
                  </a:lnTo>
                  <a:lnTo>
                    <a:pt x="120" y="176"/>
                  </a:lnTo>
                  <a:lnTo>
                    <a:pt x="120" y="168"/>
                  </a:lnTo>
                  <a:lnTo>
                    <a:pt x="120" y="160"/>
                  </a:lnTo>
                  <a:lnTo>
                    <a:pt x="112" y="152"/>
                  </a:lnTo>
                  <a:lnTo>
                    <a:pt x="120" y="144"/>
                  </a:lnTo>
                  <a:lnTo>
                    <a:pt x="112" y="104"/>
                  </a:lnTo>
                  <a:lnTo>
                    <a:pt x="120" y="80"/>
                  </a:lnTo>
                  <a:lnTo>
                    <a:pt x="112" y="64"/>
                  </a:lnTo>
                  <a:lnTo>
                    <a:pt x="104" y="56"/>
                  </a:lnTo>
                  <a:lnTo>
                    <a:pt x="104" y="40"/>
                  </a:lnTo>
                  <a:lnTo>
                    <a:pt x="104" y="32"/>
                  </a:lnTo>
                  <a:lnTo>
                    <a:pt x="112" y="24"/>
                  </a:lnTo>
                  <a:lnTo>
                    <a:pt x="112" y="8"/>
                  </a:lnTo>
                  <a:lnTo>
                    <a:pt x="96" y="0"/>
                  </a:lnTo>
                  <a:lnTo>
                    <a:pt x="80" y="0"/>
                  </a:lnTo>
                  <a:lnTo>
                    <a:pt x="72" y="8"/>
                  </a:lnTo>
                  <a:lnTo>
                    <a:pt x="64" y="32"/>
                  </a:lnTo>
                  <a:lnTo>
                    <a:pt x="48" y="40"/>
                  </a:lnTo>
                  <a:lnTo>
                    <a:pt x="32" y="40"/>
                  </a:lnTo>
                  <a:lnTo>
                    <a:pt x="24" y="40"/>
                  </a:lnTo>
                  <a:lnTo>
                    <a:pt x="16" y="32"/>
                  </a:lnTo>
                  <a:lnTo>
                    <a:pt x="8" y="24"/>
                  </a:lnTo>
                  <a:lnTo>
                    <a:pt x="8" y="32"/>
                  </a:lnTo>
                  <a:lnTo>
                    <a:pt x="0" y="32"/>
                  </a:lnTo>
                  <a:lnTo>
                    <a:pt x="8" y="40"/>
                  </a:lnTo>
                  <a:lnTo>
                    <a:pt x="16" y="48"/>
                  </a:lnTo>
                  <a:lnTo>
                    <a:pt x="24" y="56"/>
                  </a:lnTo>
                  <a:lnTo>
                    <a:pt x="32" y="56"/>
                  </a:lnTo>
                  <a:lnTo>
                    <a:pt x="40" y="72"/>
                  </a:lnTo>
                  <a:lnTo>
                    <a:pt x="40" y="88"/>
                  </a:lnTo>
                  <a:lnTo>
                    <a:pt x="40" y="104"/>
                  </a:lnTo>
                  <a:lnTo>
                    <a:pt x="40" y="112"/>
                  </a:lnTo>
                  <a:lnTo>
                    <a:pt x="40" y="120"/>
                  </a:lnTo>
                  <a:lnTo>
                    <a:pt x="40" y="136"/>
                  </a:lnTo>
                  <a:lnTo>
                    <a:pt x="40" y="144"/>
                  </a:lnTo>
                  <a:lnTo>
                    <a:pt x="48" y="144"/>
                  </a:lnTo>
                  <a:lnTo>
                    <a:pt x="56" y="160"/>
                  </a:lnTo>
                  <a:lnTo>
                    <a:pt x="40" y="192"/>
                  </a:lnTo>
                  <a:lnTo>
                    <a:pt x="16" y="208"/>
                  </a:lnTo>
                  <a:lnTo>
                    <a:pt x="8" y="232"/>
                  </a:lnTo>
                  <a:lnTo>
                    <a:pt x="8" y="264"/>
                  </a:lnTo>
                  <a:lnTo>
                    <a:pt x="16" y="280"/>
                  </a:lnTo>
                  <a:lnTo>
                    <a:pt x="24" y="288"/>
                  </a:lnTo>
                  <a:lnTo>
                    <a:pt x="32" y="296"/>
                  </a:lnTo>
                  <a:lnTo>
                    <a:pt x="48" y="296"/>
                  </a:lnTo>
                  <a:lnTo>
                    <a:pt x="80" y="288"/>
                  </a:lnTo>
                  <a:lnTo>
                    <a:pt x="88" y="288"/>
                  </a:lnTo>
                  <a:lnTo>
                    <a:pt x="136" y="232"/>
                  </a:lnTo>
                  <a:lnTo>
                    <a:pt x="136" y="2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1" name="Freeform 687"/>
            <p:cNvSpPr>
              <a:spLocks/>
            </p:cNvSpPr>
            <p:nvPr/>
          </p:nvSpPr>
          <p:spPr bwMode="auto">
            <a:xfrm>
              <a:off x="5010098" y="2531056"/>
              <a:ext cx="9870" cy="10966"/>
            </a:xfrm>
            <a:custGeom>
              <a:avLst/>
              <a:gdLst>
                <a:gd name="T0" fmla="*/ 2147483647 w 8"/>
                <a:gd name="T1" fmla="*/ 2147483647 h 8"/>
                <a:gd name="T2" fmla="*/ 0 w 8"/>
                <a:gd name="T3" fmla="*/ 0 h 8"/>
                <a:gd name="T4" fmla="*/ 0 w 8"/>
                <a:gd name="T5" fmla="*/ 2147483647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0" y="0"/>
                  </a:lnTo>
                  <a:lnTo>
                    <a:pt x="0" y="8"/>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2" name="Freeform 688"/>
            <p:cNvSpPr>
              <a:spLocks/>
            </p:cNvSpPr>
            <p:nvPr/>
          </p:nvSpPr>
          <p:spPr bwMode="auto">
            <a:xfrm>
              <a:off x="4934432" y="1446502"/>
              <a:ext cx="2597884" cy="1395993"/>
            </a:xfrm>
            <a:custGeom>
              <a:avLst/>
              <a:gdLst>
                <a:gd name="T0" fmla="*/ 2147483647 w 1936"/>
                <a:gd name="T1" fmla="*/ 2147483647 h 1040"/>
                <a:gd name="T2" fmla="*/ 2147483647 w 1936"/>
                <a:gd name="T3" fmla="*/ 2147483647 h 1040"/>
                <a:gd name="T4" fmla="*/ 2147483647 w 1936"/>
                <a:gd name="T5" fmla="*/ 2147483647 h 1040"/>
                <a:gd name="T6" fmla="*/ 2147483647 w 1936"/>
                <a:gd name="T7" fmla="*/ 2147483647 h 1040"/>
                <a:gd name="T8" fmla="*/ 2147483647 w 1936"/>
                <a:gd name="T9" fmla="*/ 2147483647 h 1040"/>
                <a:gd name="T10" fmla="*/ 2147483647 w 1936"/>
                <a:gd name="T11" fmla="*/ 2147483647 h 1040"/>
                <a:gd name="T12" fmla="*/ 2147483647 w 1936"/>
                <a:gd name="T13" fmla="*/ 2147483647 h 1040"/>
                <a:gd name="T14" fmla="*/ 2147483647 w 1936"/>
                <a:gd name="T15" fmla="*/ 2147483647 h 1040"/>
                <a:gd name="T16" fmla="*/ 2147483647 w 1936"/>
                <a:gd name="T17" fmla="*/ 2147483647 h 1040"/>
                <a:gd name="T18" fmla="*/ 2147483647 w 1936"/>
                <a:gd name="T19" fmla="*/ 2147483647 h 1040"/>
                <a:gd name="T20" fmla="*/ 2147483647 w 1936"/>
                <a:gd name="T21" fmla="*/ 2147483647 h 1040"/>
                <a:gd name="T22" fmla="*/ 2147483647 w 1936"/>
                <a:gd name="T23" fmla="*/ 2147483647 h 1040"/>
                <a:gd name="T24" fmla="*/ 2147483647 w 1936"/>
                <a:gd name="T25" fmla="*/ 2147483647 h 1040"/>
                <a:gd name="T26" fmla="*/ 2147483647 w 1936"/>
                <a:gd name="T27" fmla="*/ 2147483647 h 1040"/>
                <a:gd name="T28" fmla="*/ 2147483647 w 1936"/>
                <a:gd name="T29" fmla="*/ 2147483647 h 1040"/>
                <a:gd name="T30" fmla="*/ 2147483647 w 1936"/>
                <a:gd name="T31" fmla="*/ 2147483647 h 1040"/>
                <a:gd name="T32" fmla="*/ 2147483647 w 1936"/>
                <a:gd name="T33" fmla="*/ 2147483647 h 1040"/>
                <a:gd name="T34" fmla="*/ 2147483647 w 1936"/>
                <a:gd name="T35" fmla="*/ 2147483647 h 1040"/>
                <a:gd name="T36" fmla="*/ 2147483647 w 1936"/>
                <a:gd name="T37" fmla="*/ 2147483647 h 1040"/>
                <a:gd name="T38" fmla="*/ 2147483647 w 1936"/>
                <a:gd name="T39" fmla="*/ 2147483647 h 1040"/>
                <a:gd name="T40" fmla="*/ 2147483647 w 1936"/>
                <a:gd name="T41" fmla="*/ 2147483647 h 1040"/>
                <a:gd name="T42" fmla="*/ 2147483647 w 1936"/>
                <a:gd name="T43" fmla="*/ 2147483647 h 1040"/>
                <a:gd name="T44" fmla="*/ 2147483647 w 1936"/>
                <a:gd name="T45" fmla="*/ 2147483647 h 1040"/>
                <a:gd name="T46" fmla="*/ 2147483647 w 1936"/>
                <a:gd name="T47" fmla="*/ 2147483647 h 1040"/>
                <a:gd name="T48" fmla="*/ 2147483647 w 1936"/>
                <a:gd name="T49" fmla="*/ 2147483647 h 1040"/>
                <a:gd name="T50" fmla="*/ 2147483647 w 1936"/>
                <a:gd name="T51" fmla="*/ 2147483647 h 1040"/>
                <a:gd name="T52" fmla="*/ 2147483647 w 1936"/>
                <a:gd name="T53" fmla="*/ 2147483647 h 1040"/>
                <a:gd name="T54" fmla="*/ 2147483647 w 1936"/>
                <a:gd name="T55" fmla="*/ 2147483647 h 1040"/>
                <a:gd name="T56" fmla="*/ 2147483647 w 1936"/>
                <a:gd name="T57" fmla="*/ 2147483647 h 1040"/>
                <a:gd name="T58" fmla="*/ 2147483647 w 1936"/>
                <a:gd name="T59" fmla="*/ 2147483647 h 1040"/>
                <a:gd name="T60" fmla="*/ 2147483647 w 1936"/>
                <a:gd name="T61" fmla="*/ 2147483647 h 1040"/>
                <a:gd name="T62" fmla="*/ 2147483647 w 1936"/>
                <a:gd name="T63" fmla="*/ 2147483647 h 1040"/>
                <a:gd name="T64" fmla="*/ 2147483647 w 1936"/>
                <a:gd name="T65" fmla="*/ 2147483647 h 1040"/>
                <a:gd name="T66" fmla="*/ 2147483647 w 1936"/>
                <a:gd name="T67" fmla="*/ 2147483647 h 1040"/>
                <a:gd name="T68" fmla="*/ 2147483647 w 1936"/>
                <a:gd name="T69" fmla="*/ 2147483647 h 1040"/>
                <a:gd name="T70" fmla="*/ 2147483647 w 1936"/>
                <a:gd name="T71" fmla="*/ 2147483647 h 1040"/>
                <a:gd name="T72" fmla="*/ 2147483647 w 1936"/>
                <a:gd name="T73" fmla="*/ 2147483647 h 1040"/>
                <a:gd name="T74" fmla="*/ 2147483647 w 1936"/>
                <a:gd name="T75" fmla="*/ 2147483647 h 1040"/>
                <a:gd name="T76" fmla="*/ 2147483647 w 1936"/>
                <a:gd name="T77" fmla="*/ 2147483647 h 1040"/>
                <a:gd name="T78" fmla="*/ 2147483647 w 1936"/>
                <a:gd name="T79" fmla="*/ 2147483647 h 1040"/>
                <a:gd name="T80" fmla="*/ 2147483647 w 1936"/>
                <a:gd name="T81" fmla="*/ 2147483647 h 1040"/>
                <a:gd name="T82" fmla="*/ 2147483647 w 1936"/>
                <a:gd name="T83" fmla="*/ 2147483647 h 1040"/>
                <a:gd name="T84" fmla="*/ 2147483647 w 1936"/>
                <a:gd name="T85" fmla="*/ 2147483647 h 1040"/>
                <a:gd name="T86" fmla="*/ 2147483647 w 1936"/>
                <a:gd name="T87" fmla="*/ 2147483647 h 1040"/>
                <a:gd name="T88" fmla="*/ 2147483647 w 1936"/>
                <a:gd name="T89" fmla="*/ 2147483647 h 1040"/>
                <a:gd name="T90" fmla="*/ 2147483647 w 1936"/>
                <a:gd name="T91" fmla="*/ 2147483647 h 1040"/>
                <a:gd name="T92" fmla="*/ 2147483647 w 1936"/>
                <a:gd name="T93" fmla="*/ 2147483647 h 1040"/>
                <a:gd name="T94" fmla="*/ 2147483647 w 1936"/>
                <a:gd name="T95" fmla="*/ 2147483647 h 1040"/>
                <a:gd name="T96" fmla="*/ 2147483647 w 1936"/>
                <a:gd name="T97" fmla="*/ 2147483647 h 1040"/>
                <a:gd name="T98" fmla="*/ 2147483647 w 1936"/>
                <a:gd name="T99" fmla="*/ 2147483647 h 1040"/>
                <a:gd name="T100" fmla="*/ 2147483647 w 1936"/>
                <a:gd name="T101" fmla="*/ 2147483647 h 1040"/>
                <a:gd name="T102" fmla="*/ 2147483647 w 1936"/>
                <a:gd name="T103" fmla="*/ 2147483647 h 1040"/>
                <a:gd name="T104" fmla="*/ 2147483647 w 1936"/>
                <a:gd name="T105" fmla="*/ 2147483647 h 1040"/>
                <a:gd name="T106" fmla="*/ 2147483647 w 1936"/>
                <a:gd name="T107" fmla="*/ 2147483647 h 1040"/>
                <a:gd name="T108" fmla="*/ 2147483647 w 1936"/>
                <a:gd name="T109" fmla="*/ 2147483647 h 1040"/>
                <a:gd name="T110" fmla="*/ 2147483647 w 1936"/>
                <a:gd name="T111" fmla="*/ 2147483647 h 1040"/>
                <a:gd name="T112" fmla="*/ 2147483647 w 1936"/>
                <a:gd name="T113" fmla="*/ 2147483647 h 1040"/>
                <a:gd name="T114" fmla="*/ 2147483647 w 1936"/>
                <a:gd name="T115" fmla="*/ 2147483647 h 1040"/>
                <a:gd name="T116" fmla="*/ 2147483647 w 1936"/>
                <a:gd name="T117" fmla="*/ 2147483647 h 1040"/>
                <a:gd name="T118" fmla="*/ 2147483647 w 1936"/>
                <a:gd name="T119" fmla="*/ 2147483647 h 1040"/>
                <a:gd name="T120" fmla="*/ 2147483647 w 1936"/>
                <a:gd name="T121" fmla="*/ 2147483647 h 10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6"/>
                <a:gd name="T184" fmla="*/ 0 h 1040"/>
                <a:gd name="T185" fmla="*/ 1936 w 1936"/>
                <a:gd name="T186" fmla="*/ 1040 h 10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36" h="1040">
                  <a:moveTo>
                    <a:pt x="1928" y="504"/>
                  </a:moveTo>
                  <a:lnTo>
                    <a:pt x="1936" y="384"/>
                  </a:lnTo>
                  <a:lnTo>
                    <a:pt x="1920" y="376"/>
                  </a:lnTo>
                  <a:lnTo>
                    <a:pt x="1912" y="376"/>
                  </a:lnTo>
                  <a:lnTo>
                    <a:pt x="1896" y="360"/>
                  </a:lnTo>
                  <a:lnTo>
                    <a:pt x="1880" y="352"/>
                  </a:lnTo>
                  <a:lnTo>
                    <a:pt x="1856" y="352"/>
                  </a:lnTo>
                  <a:lnTo>
                    <a:pt x="1840" y="344"/>
                  </a:lnTo>
                  <a:lnTo>
                    <a:pt x="1824" y="344"/>
                  </a:lnTo>
                  <a:lnTo>
                    <a:pt x="1816" y="344"/>
                  </a:lnTo>
                  <a:lnTo>
                    <a:pt x="1824" y="376"/>
                  </a:lnTo>
                  <a:lnTo>
                    <a:pt x="1808" y="384"/>
                  </a:lnTo>
                  <a:lnTo>
                    <a:pt x="1792" y="376"/>
                  </a:lnTo>
                  <a:lnTo>
                    <a:pt x="1784" y="360"/>
                  </a:lnTo>
                  <a:lnTo>
                    <a:pt x="1784" y="352"/>
                  </a:lnTo>
                  <a:lnTo>
                    <a:pt x="1760" y="352"/>
                  </a:lnTo>
                  <a:lnTo>
                    <a:pt x="1752" y="360"/>
                  </a:lnTo>
                  <a:lnTo>
                    <a:pt x="1728" y="352"/>
                  </a:lnTo>
                  <a:lnTo>
                    <a:pt x="1704" y="352"/>
                  </a:lnTo>
                  <a:lnTo>
                    <a:pt x="1696" y="360"/>
                  </a:lnTo>
                  <a:lnTo>
                    <a:pt x="1680" y="344"/>
                  </a:lnTo>
                  <a:lnTo>
                    <a:pt x="1680" y="320"/>
                  </a:lnTo>
                  <a:lnTo>
                    <a:pt x="1656" y="304"/>
                  </a:lnTo>
                  <a:lnTo>
                    <a:pt x="1616" y="304"/>
                  </a:lnTo>
                  <a:lnTo>
                    <a:pt x="1576" y="304"/>
                  </a:lnTo>
                  <a:lnTo>
                    <a:pt x="1576" y="296"/>
                  </a:lnTo>
                  <a:lnTo>
                    <a:pt x="1568" y="288"/>
                  </a:lnTo>
                  <a:lnTo>
                    <a:pt x="1544" y="272"/>
                  </a:lnTo>
                  <a:lnTo>
                    <a:pt x="1544" y="256"/>
                  </a:lnTo>
                  <a:lnTo>
                    <a:pt x="1448" y="232"/>
                  </a:lnTo>
                  <a:lnTo>
                    <a:pt x="1448" y="240"/>
                  </a:lnTo>
                  <a:lnTo>
                    <a:pt x="1424" y="256"/>
                  </a:lnTo>
                  <a:lnTo>
                    <a:pt x="1432" y="280"/>
                  </a:lnTo>
                  <a:lnTo>
                    <a:pt x="1408" y="288"/>
                  </a:lnTo>
                  <a:lnTo>
                    <a:pt x="1392" y="288"/>
                  </a:lnTo>
                  <a:lnTo>
                    <a:pt x="1368" y="280"/>
                  </a:lnTo>
                  <a:lnTo>
                    <a:pt x="1360" y="288"/>
                  </a:lnTo>
                  <a:lnTo>
                    <a:pt x="1344" y="280"/>
                  </a:lnTo>
                  <a:lnTo>
                    <a:pt x="1328" y="272"/>
                  </a:lnTo>
                  <a:lnTo>
                    <a:pt x="1328" y="296"/>
                  </a:lnTo>
                  <a:lnTo>
                    <a:pt x="1312" y="312"/>
                  </a:lnTo>
                  <a:lnTo>
                    <a:pt x="1296" y="288"/>
                  </a:lnTo>
                  <a:lnTo>
                    <a:pt x="1280" y="264"/>
                  </a:lnTo>
                  <a:lnTo>
                    <a:pt x="1296" y="240"/>
                  </a:lnTo>
                  <a:lnTo>
                    <a:pt x="1296" y="224"/>
                  </a:lnTo>
                  <a:lnTo>
                    <a:pt x="1280" y="208"/>
                  </a:lnTo>
                  <a:lnTo>
                    <a:pt x="1264" y="200"/>
                  </a:lnTo>
                  <a:lnTo>
                    <a:pt x="1248" y="200"/>
                  </a:lnTo>
                  <a:lnTo>
                    <a:pt x="1240" y="192"/>
                  </a:lnTo>
                  <a:lnTo>
                    <a:pt x="1224" y="184"/>
                  </a:lnTo>
                  <a:lnTo>
                    <a:pt x="1216" y="200"/>
                  </a:lnTo>
                  <a:lnTo>
                    <a:pt x="1208" y="216"/>
                  </a:lnTo>
                  <a:lnTo>
                    <a:pt x="1168" y="216"/>
                  </a:lnTo>
                  <a:lnTo>
                    <a:pt x="1152" y="208"/>
                  </a:lnTo>
                  <a:lnTo>
                    <a:pt x="1144" y="192"/>
                  </a:lnTo>
                  <a:lnTo>
                    <a:pt x="1112" y="192"/>
                  </a:lnTo>
                  <a:lnTo>
                    <a:pt x="1088" y="208"/>
                  </a:lnTo>
                  <a:lnTo>
                    <a:pt x="1088" y="192"/>
                  </a:lnTo>
                  <a:lnTo>
                    <a:pt x="1072" y="176"/>
                  </a:lnTo>
                  <a:lnTo>
                    <a:pt x="1056" y="176"/>
                  </a:lnTo>
                  <a:lnTo>
                    <a:pt x="1040" y="192"/>
                  </a:lnTo>
                  <a:lnTo>
                    <a:pt x="1016" y="208"/>
                  </a:lnTo>
                  <a:lnTo>
                    <a:pt x="992" y="224"/>
                  </a:lnTo>
                  <a:lnTo>
                    <a:pt x="1008" y="200"/>
                  </a:lnTo>
                  <a:lnTo>
                    <a:pt x="1024" y="192"/>
                  </a:lnTo>
                  <a:lnTo>
                    <a:pt x="1048" y="152"/>
                  </a:lnTo>
                  <a:lnTo>
                    <a:pt x="1064" y="136"/>
                  </a:lnTo>
                  <a:lnTo>
                    <a:pt x="1080" y="112"/>
                  </a:lnTo>
                  <a:lnTo>
                    <a:pt x="1072" y="72"/>
                  </a:lnTo>
                  <a:lnTo>
                    <a:pt x="1040" y="48"/>
                  </a:lnTo>
                  <a:lnTo>
                    <a:pt x="1016" y="40"/>
                  </a:lnTo>
                  <a:lnTo>
                    <a:pt x="1016" y="32"/>
                  </a:lnTo>
                  <a:lnTo>
                    <a:pt x="1000" y="0"/>
                  </a:lnTo>
                  <a:lnTo>
                    <a:pt x="968" y="0"/>
                  </a:lnTo>
                  <a:lnTo>
                    <a:pt x="936" y="32"/>
                  </a:lnTo>
                  <a:lnTo>
                    <a:pt x="928" y="64"/>
                  </a:lnTo>
                  <a:lnTo>
                    <a:pt x="888" y="88"/>
                  </a:lnTo>
                  <a:lnTo>
                    <a:pt x="864" y="72"/>
                  </a:lnTo>
                  <a:lnTo>
                    <a:pt x="824" y="88"/>
                  </a:lnTo>
                  <a:lnTo>
                    <a:pt x="784" y="112"/>
                  </a:lnTo>
                  <a:lnTo>
                    <a:pt x="760" y="136"/>
                  </a:lnTo>
                  <a:lnTo>
                    <a:pt x="752" y="184"/>
                  </a:lnTo>
                  <a:lnTo>
                    <a:pt x="688" y="200"/>
                  </a:lnTo>
                  <a:lnTo>
                    <a:pt x="680" y="216"/>
                  </a:lnTo>
                  <a:lnTo>
                    <a:pt x="680" y="256"/>
                  </a:lnTo>
                  <a:lnTo>
                    <a:pt x="672" y="248"/>
                  </a:lnTo>
                  <a:lnTo>
                    <a:pt x="648" y="240"/>
                  </a:lnTo>
                  <a:lnTo>
                    <a:pt x="632" y="264"/>
                  </a:lnTo>
                  <a:lnTo>
                    <a:pt x="624" y="256"/>
                  </a:lnTo>
                  <a:lnTo>
                    <a:pt x="624" y="248"/>
                  </a:lnTo>
                  <a:lnTo>
                    <a:pt x="608" y="232"/>
                  </a:lnTo>
                  <a:lnTo>
                    <a:pt x="600" y="232"/>
                  </a:lnTo>
                  <a:lnTo>
                    <a:pt x="592" y="256"/>
                  </a:lnTo>
                  <a:lnTo>
                    <a:pt x="592" y="280"/>
                  </a:lnTo>
                  <a:lnTo>
                    <a:pt x="592" y="312"/>
                  </a:lnTo>
                  <a:lnTo>
                    <a:pt x="584" y="320"/>
                  </a:lnTo>
                  <a:lnTo>
                    <a:pt x="576" y="304"/>
                  </a:lnTo>
                  <a:lnTo>
                    <a:pt x="584" y="272"/>
                  </a:lnTo>
                  <a:lnTo>
                    <a:pt x="576" y="248"/>
                  </a:lnTo>
                  <a:lnTo>
                    <a:pt x="576" y="232"/>
                  </a:lnTo>
                  <a:lnTo>
                    <a:pt x="552" y="224"/>
                  </a:lnTo>
                  <a:lnTo>
                    <a:pt x="528" y="224"/>
                  </a:lnTo>
                  <a:lnTo>
                    <a:pt x="512" y="280"/>
                  </a:lnTo>
                  <a:lnTo>
                    <a:pt x="504" y="288"/>
                  </a:lnTo>
                  <a:lnTo>
                    <a:pt x="496" y="304"/>
                  </a:lnTo>
                  <a:lnTo>
                    <a:pt x="504" y="320"/>
                  </a:lnTo>
                  <a:lnTo>
                    <a:pt x="504" y="344"/>
                  </a:lnTo>
                  <a:lnTo>
                    <a:pt x="504" y="352"/>
                  </a:lnTo>
                  <a:lnTo>
                    <a:pt x="528" y="376"/>
                  </a:lnTo>
                  <a:lnTo>
                    <a:pt x="512" y="400"/>
                  </a:lnTo>
                  <a:lnTo>
                    <a:pt x="488" y="376"/>
                  </a:lnTo>
                  <a:lnTo>
                    <a:pt x="456" y="352"/>
                  </a:lnTo>
                  <a:lnTo>
                    <a:pt x="432" y="352"/>
                  </a:lnTo>
                  <a:lnTo>
                    <a:pt x="416" y="352"/>
                  </a:lnTo>
                  <a:lnTo>
                    <a:pt x="416" y="376"/>
                  </a:lnTo>
                  <a:lnTo>
                    <a:pt x="408" y="384"/>
                  </a:lnTo>
                  <a:lnTo>
                    <a:pt x="392" y="376"/>
                  </a:lnTo>
                  <a:lnTo>
                    <a:pt x="376" y="384"/>
                  </a:lnTo>
                  <a:lnTo>
                    <a:pt x="360" y="392"/>
                  </a:lnTo>
                  <a:lnTo>
                    <a:pt x="344" y="392"/>
                  </a:lnTo>
                  <a:lnTo>
                    <a:pt x="336" y="384"/>
                  </a:lnTo>
                  <a:lnTo>
                    <a:pt x="320" y="392"/>
                  </a:lnTo>
                  <a:lnTo>
                    <a:pt x="296" y="408"/>
                  </a:lnTo>
                  <a:lnTo>
                    <a:pt x="264" y="424"/>
                  </a:lnTo>
                  <a:lnTo>
                    <a:pt x="256" y="424"/>
                  </a:lnTo>
                  <a:lnTo>
                    <a:pt x="248" y="448"/>
                  </a:lnTo>
                  <a:lnTo>
                    <a:pt x="240" y="448"/>
                  </a:lnTo>
                  <a:lnTo>
                    <a:pt x="224" y="432"/>
                  </a:lnTo>
                  <a:lnTo>
                    <a:pt x="232" y="424"/>
                  </a:lnTo>
                  <a:lnTo>
                    <a:pt x="240" y="416"/>
                  </a:lnTo>
                  <a:lnTo>
                    <a:pt x="240" y="400"/>
                  </a:lnTo>
                  <a:lnTo>
                    <a:pt x="224" y="392"/>
                  </a:lnTo>
                  <a:lnTo>
                    <a:pt x="216" y="392"/>
                  </a:lnTo>
                  <a:lnTo>
                    <a:pt x="200" y="392"/>
                  </a:lnTo>
                  <a:lnTo>
                    <a:pt x="208" y="408"/>
                  </a:lnTo>
                  <a:lnTo>
                    <a:pt x="208" y="432"/>
                  </a:lnTo>
                  <a:lnTo>
                    <a:pt x="216" y="448"/>
                  </a:lnTo>
                  <a:lnTo>
                    <a:pt x="208" y="472"/>
                  </a:lnTo>
                  <a:lnTo>
                    <a:pt x="200" y="464"/>
                  </a:lnTo>
                  <a:lnTo>
                    <a:pt x="184" y="464"/>
                  </a:lnTo>
                  <a:lnTo>
                    <a:pt x="176" y="472"/>
                  </a:lnTo>
                  <a:lnTo>
                    <a:pt x="160" y="480"/>
                  </a:lnTo>
                  <a:lnTo>
                    <a:pt x="152" y="488"/>
                  </a:lnTo>
                  <a:lnTo>
                    <a:pt x="168" y="520"/>
                  </a:lnTo>
                  <a:lnTo>
                    <a:pt x="160" y="512"/>
                  </a:lnTo>
                  <a:lnTo>
                    <a:pt x="136" y="512"/>
                  </a:lnTo>
                  <a:lnTo>
                    <a:pt x="120" y="504"/>
                  </a:lnTo>
                  <a:lnTo>
                    <a:pt x="120" y="512"/>
                  </a:lnTo>
                  <a:lnTo>
                    <a:pt x="128" y="528"/>
                  </a:lnTo>
                  <a:lnTo>
                    <a:pt x="136" y="536"/>
                  </a:lnTo>
                  <a:lnTo>
                    <a:pt x="128" y="544"/>
                  </a:lnTo>
                  <a:lnTo>
                    <a:pt x="104" y="528"/>
                  </a:lnTo>
                  <a:lnTo>
                    <a:pt x="96" y="520"/>
                  </a:lnTo>
                  <a:lnTo>
                    <a:pt x="96" y="512"/>
                  </a:lnTo>
                  <a:lnTo>
                    <a:pt x="88" y="488"/>
                  </a:lnTo>
                  <a:lnTo>
                    <a:pt x="96" y="480"/>
                  </a:lnTo>
                  <a:lnTo>
                    <a:pt x="96" y="472"/>
                  </a:lnTo>
                  <a:lnTo>
                    <a:pt x="80" y="464"/>
                  </a:lnTo>
                  <a:lnTo>
                    <a:pt x="64" y="448"/>
                  </a:lnTo>
                  <a:lnTo>
                    <a:pt x="56" y="440"/>
                  </a:lnTo>
                  <a:lnTo>
                    <a:pt x="64" y="440"/>
                  </a:lnTo>
                  <a:lnTo>
                    <a:pt x="72" y="448"/>
                  </a:lnTo>
                  <a:lnTo>
                    <a:pt x="88" y="448"/>
                  </a:lnTo>
                  <a:lnTo>
                    <a:pt x="96" y="464"/>
                  </a:lnTo>
                  <a:lnTo>
                    <a:pt x="128" y="472"/>
                  </a:lnTo>
                  <a:lnTo>
                    <a:pt x="152" y="464"/>
                  </a:lnTo>
                  <a:lnTo>
                    <a:pt x="168" y="456"/>
                  </a:lnTo>
                  <a:lnTo>
                    <a:pt x="176" y="432"/>
                  </a:lnTo>
                  <a:lnTo>
                    <a:pt x="144" y="400"/>
                  </a:lnTo>
                  <a:lnTo>
                    <a:pt x="120" y="384"/>
                  </a:lnTo>
                  <a:lnTo>
                    <a:pt x="104" y="368"/>
                  </a:lnTo>
                  <a:lnTo>
                    <a:pt x="80" y="360"/>
                  </a:lnTo>
                  <a:lnTo>
                    <a:pt x="72" y="360"/>
                  </a:lnTo>
                  <a:lnTo>
                    <a:pt x="72" y="344"/>
                  </a:lnTo>
                  <a:lnTo>
                    <a:pt x="56" y="344"/>
                  </a:lnTo>
                  <a:lnTo>
                    <a:pt x="40" y="344"/>
                  </a:lnTo>
                  <a:lnTo>
                    <a:pt x="32" y="352"/>
                  </a:lnTo>
                  <a:lnTo>
                    <a:pt x="16" y="368"/>
                  </a:lnTo>
                  <a:lnTo>
                    <a:pt x="16" y="376"/>
                  </a:lnTo>
                  <a:lnTo>
                    <a:pt x="16" y="384"/>
                  </a:lnTo>
                  <a:lnTo>
                    <a:pt x="8" y="392"/>
                  </a:lnTo>
                  <a:lnTo>
                    <a:pt x="16" y="400"/>
                  </a:lnTo>
                  <a:lnTo>
                    <a:pt x="24" y="408"/>
                  </a:lnTo>
                  <a:lnTo>
                    <a:pt x="32" y="424"/>
                  </a:lnTo>
                  <a:lnTo>
                    <a:pt x="16" y="448"/>
                  </a:lnTo>
                  <a:lnTo>
                    <a:pt x="32" y="488"/>
                  </a:lnTo>
                  <a:lnTo>
                    <a:pt x="24" y="496"/>
                  </a:lnTo>
                  <a:lnTo>
                    <a:pt x="32" y="504"/>
                  </a:lnTo>
                  <a:lnTo>
                    <a:pt x="24" y="504"/>
                  </a:lnTo>
                  <a:lnTo>
                    <a:pt x="32" y="512"/>
                  </a:lnTo>
                  <a:lnTo>
                    <a:pt x="32" y="520"/>
                  </a:lnTo>
                  <a:lnTo>
                    <a:pt x="40" y="528"/>
                  </a:lnTo>
                  <a:lnTo>
                    <a:pt x="32" y="544"/>
                  </a:lnTo>
                  <a:lnTo>
                    <a:pt x="40" y="560"/>
                  </a:lnTo>
                  <a:lnTo>
                    <a:pt x="48" y="560"/>
                  </a:lnTo>
                  <a:lnTo>
                    <a:pt x="48" y="568"/>
                  </a:lnTo>
                  <a:lnTo>
                    <a:pt x="0" y="624"/>
                  </a:lnTo>
                  <a:lnTo>
                    <a:pt x="8" y="624"/>
                  </a:lnTo>
                  <a:lnTo>
                    <a:pt x="16" y="632"/>
                  </a:lnTo>
                  <a:lnTo>
                    <a:pt x="16" y="648"/>
                  </a:lnTo>
                  <a:lnTo>
                    <a:pt x="8" y="648"/>
                  </a:lnTo>
                  <a:lnTo>
                    <a:pt x="8" y="656"/>
                  </a:lnTo>
                  <a:lnTo>
                    <a:pt x="8" y="672"/>
                  </a:lnTo>
                  <a:lnTo>
                    <a:pt x="8" y="680"/>
                  </a:lnTo>
                  <a:lnTo>
                    <a:pt x="0" y="712"/>
                  </a:lnTo>
                  <a:lnTo>
                    <a:pt x="8" y="728"/>
                  </a:lnTo>
                  <a:lnTo>
                    <a:pt x="24" y="736"/>
                  </a:lnTo>
                  <a:lnTo>
                    <a:pt x="40" y="744"/>
                  </a:lnTo>
                  <a:lnTo>
                    <a:pt x="56" y="776"/>
                  </a:lnTo>
                  <a:lnTo>
                    <a:pt x="64" y="784"/>
                  </a:lnTo>
                  <a:lnTo>
                    <a:pt x="64" y="792"/>
                  </a:lnTo>
                  <a:lnTo>
                    <a:pt x="48" y="800"/>
                  </a:lnTo>
                  <a:lnTo>
                    <a:pt x="56" y="816"/>
                  </a:lnTo>
                  <a:lnTo>
                    <a:pt x="64" y="816"/>
                  </a:lnTo>
                  <a:lnTo>
                    <a:pt x="72" y="816"/>
                  </a:lnTo>
                  <a:lnTo>
                    <a:pt x="88" y="832"/>
                  </a:lnTo>
                  <a:lnTo>
                    <a:pt x="136" y="856"/>
                  </a:lnTo>
                  <a:lnTo>
                    <a:pt x="144" y="856"/>
                  </a:lnTo>
                  <a:lnTo>
                    <a:pt x="136" y="872"/>
                  </a:lnTo>
                  <a:lnTo>
                    <a:pt x="128" y="880"/>
                  </a:lnTo>
                  <a:lnTo>
                    <a:pt x="120" y="888"/>
                  </a:lnTo>
                  <a:lnTo>
                    <a:pt x="112" y="896"/>
                  </a:lnTo>
                  <a:lnTo>
                    <a:pt x="128" y="896"/>
                  </a:lnTo>
                  <a:lnTo>
                    <a:pt x="120" y="912"/>
                  </a:lnTo>
                  <a:lnTo>
                    <a:pt x="104" y="928"/>
                  </a:lnTo>
                  <a:lnTo>
                    <a:pt x="120" y="944"/>
                  </a:lnTo>
                  <a:lnTo>
                    <a:pt x="144" y="952"/>
                  </a:lnTo>
                  <a:lnTo>
                    <a:pt x="160" y="976"/>
                  </a:lnTo>
                  <a:lnTo>
                    <a:pt x="160" y="984"/>
                  </a:lnTo>
                  <a:lnTo>
                    <a:pt x="168" y="992"/>
                  </a:lnTo>
                  <a:lnTo>
                    <a:pt x="184" y="992"/>
                  </a:lnTo>
                  <a:lnTo>
                    <a:pt x="192" y="1000"/>
                  </a:lnTo>
                  <a:lnTo>
                    <a:pt x="200" y="1016"/>
                  </a:lnTo>
                  <a:lnTo>
                    <a:pt x="200" y="1024"/>
                  </a:lnTo>
                  <a:lnTo>
                    <a:pt x="208" y="1032"/>
                  </a:lnTo>
                  <a:lnTo>
                    <a:pt x="224" y="1032"/>
                  </a:lnTo>
                  <a:lnTo>
                    <a:pt x="240" y="1024"/>
                  </a:lnTo>
                  <a:lnTo>
                    <a:pt x="248" y="1032"/>
                  </a:lnTo>
                  <a:lnTo>
                    <a:pt x="248" y="1040"/>
                  </a:lnTo>
                  <a:lnTo>
                    <a:pt x="256" y="1024"/>
                  </a:lnTo>
                  <a:lnTo>
                    <a:pt x="272" y="1008"/>
                  </a:lnTo>
                  <a:lnTo>
                    <a:pt x="256" y="976"/>
                  </a:lnTo>
                  <a:lnTo>
                    <a:pt x="224" y="936"/>
                  </a:lnTo>
                  <a:lnTo>
                    <a:pt x="240" y="912"/>
                  </a:lnTo>
                  <a:lnTo>
                    <a:pt x="256" y="904"/>
                  </a:lnTo>
                  <a:lnTo>
                    <a:pt x="256" y="896"/>
                  </a:lnTo>
                  <a:lnTo>
                    <a:pt x="256" y="904"/>
                  </a:lnTo>
                  <a:lnTo>
                    <a:pt x="256" y="896"/>
                  </a:lnTo>
                  <a:lnTo>
                    <a:pt x="240" y="888"/>
                  </a:lnTo>
                  <a:lnTo>
                    <a:pt x="256" y="856"/>
                  </a:lnTo>
                  <a:lnTo>
                    <a:pt x="296" y="840"/>
                  </a:lnTo>
                  <a:lnTo>
                    <a:pt x="328" y="832"/>
                  </a:lnTo>
                  <a:lnTo>
                    <a:pt x="352" y="848"/>
                  </a:lnTo>
                  <a:lnTo>
                    <a:pt x="376" y="840"/>
                  </a:lnTo>
                  <a:lnTo>
                    <a:pt x="400" y="848"/>
                  </a:lnTo>
                  <a:lnTo>
                    <a:pt x="432" y="840"/>
                  </a:lnTo>
                  <a:lnTo>
                    <a:pt x="424" y="816"/>
                  </a:lnTo>
                  <a:lnTo>
                    <a:pt x="440" y="784"/>
                  </a:lnTo>
                  <a:lnTo>
                    <a:pt x="488" y="760"/>
                  </a:lnTo>
                  <a:lnTo>
                    <a:pt x="536" y="752"/>
                  </a:lnTo>
                  <a:lnTo>
                    <a:pt x="568" y="792"/>
                  </a:lnTo>
                  <a:lnTo>
                    <a:pt x="608" y="776"/>
                  </a:lnTo>
                  <a:lnTo>
                    <a:pt x="624" y="776"/>
                  </a:lnTo>
                  <a:lnTo>
                    <a:pt x="640" y="808"/>
                  </a:lnTo>
                  <a:lnTo>
                    <a:pt x="656" y="848"/>
                  </a:lnTo>
                  <a:lnTo>
                    <a:pt x="696" y="848"/>
                  </a:lnTo>
                  <a:lnTo>
                    <a:pt x="728" y="864"/>
                  </a:lnTo>
                  <a:lnTo>
                    <a:pt x="760" y="864"/>
                  </a:lnTo>
                  <a:lnTo>
                    <a:pt x="760" y="888"/>
                  </a:lnTo>
                  <a:lnTo>
                    <a:pt x="768" y="888"/>
                  </a:lnTo>
                  <a:lnTo>
                    <a:pt x="776" y="872"/>
                  </a:lnTo>
                  <a:lnTo>
                    <a:pt x="808" y="856"/>
                  </a:lnTo>
                  <a:lnTo>
                    <a:pt x="848" y="848"/>
                  </a:lnTo>
                  <a:lnTo>
                    <a:pt x="880" y="864"/>
                  </a:lnTo>
                  <a:lnTo>
                    <a:pt x="896" y="840"/>
                  </a:lnTo>
                  <a:lnTo>
                    <a:pt x="912" y="824"/>
                  </a:lnTo>
                  <a:lnTo>
                    <a:pt x="960" y="840"/>
                  </a:lnTo>
                  <a:lnTo>
                    <a:pt x="976" y="856"/>
                  </a:lnTo>
                  <a:lnTo>
                    <a:pt x="1016" y="856"/>
                  </a:lnTo>
                  <a:lnTo>
                    <a:pt x="1040" y="880"/>
                  </a:lnTo>
                  <a:lnTo>
                    <a:pt x="1104" y="864"/>
                  </a:lnTo>
                  <a:lnTo>
                    <a:pt x="1128" y="872"/>
                  </a:lnTo>
                  <a:lnTo>
                    <a:pt x="1136" y="864"/>
                  </a:lnTo>
                  <a:lnTo>
                    <a:pt x="1160" y="864"/>
                  </a:lnTo>
                  <a:lnTo>
                    <a:pt x="1184" y="816"/>
                  </a:lnTo>
                  <a:lnTo>
                    <a:pt x="1192" y="800"/>
                  </a:lnTo>
                  <a:lnTo>
                    <a:pt x="1232" y="800"/>
                  </a:lnTo>
                  <a:lnTo>
                    <a:pt x="1272" y="872"/>
                  </a:lnTo>
                  <a:lnTo>
                    <a:pt x="1304" y="880"/>
                  </a:lnTo>
                  <a:lnTo>
                    <a:pt x="1312" y="896"/>
                  </a:lnTo>
                  <a:lnTo>
                    <a:pt x="1360" y="888"/>
                  </a:lnTo>
                  <a:lnTo>
                    <a:pt x="1336" y="952"/>
                  </a:lnTo>
                  <a:lnTo>
                    <a:pt x="1320" y="952"/>
                  </a:lnTo>
                  <a:lnTo>
                    <a:pt x="1304" y="1000"/>
                  </a:lnTo>
                  <a:lnTo>
                    <a:pt x="1312" y="1000"/>
                  </a:lnTo>
                  <a:lnTo>
                    <a:pt x="1320" y="1000"/>
                  </a:lnTo>
                  <a:lnTo>
                    <a:pt x="1328" y="992"/>
                  </a:lnTo>
                  <a:lnTo>
                    <a:pt x="1344" y="1000"/>
                  </a:lnTo>
                  <a:lnTo>
                    <a:pt x="1368" y="976"/>
                  </a:lnTo>
                  <a:lnTo>
                    <a:pt x="1384" y="960"/>
                  </a:lnTo>
                  <a:lnTo>
                    <a:pt x="1416" y="920"/>
                  </a:lnTo>
                  <a:lnTo>
                    <a:pt x="1432" y="888"/>
                  </a:lnTo>
                  <a:lnTo>
                    <a:pt x="1432" y="856"/>
                  </a:lnTo>
                  <a:lnTo>
                    <a:pt x="1440" y="808"/>
                  </a:lnTo>
                  <a:lnTo>
                    <a:pt x="1440" y="792"/>
                  </a:lnTo>
                  <a:lnTo>
                    <a:pt x="1424" y="776"/>
                  </a:lnTo>
                  <a:lnTo>
                    <a:pt x="1400" y="792"/>
                  </a:lnTo>
                  <a:lnTo>
                    <a:pt x="1384" y="784"/>
                  </a:lnTo>
                  <a:lnTo>
                    <a:pt x="1376" y="768"/>
                  </a:lnTo>
                  <a:lnTo>
                    <a:pt x="1368" y="768"/>
                  </a:lnTo>
                  <a:lnTo>
                    <a:pt x="1376" y="760"/>
                  </a:lnTo>
                  <a:lnTo>
                    <a:pt x="1400" y="736"/>
                  </a:lnTo>
                  <a:lnTo>
                    <a:pt x="1416" y="720"/>
                  </a:lnTo>
                  <a:lnTo>
                    <a:pt x="1416" y="712"/>
                  </a:lnTo>
                  <a:lnTo>
                    <a:pt x="1472" y="656"/>
                  </a:lnTo>
                  <a:lnTo>
                    <a:pt x="1488" y="656"/>
                  </a:lnTo>
                  <a:lnTo>
                    <a:pt x="1528" y="656"/>
                  </a:lnTo>
                  <a:lnTo>
                    <a:pt x="1544" y="648"/>
                  </a:lnTo>
                  <a:lnTo>
                    <a:pt x="1568" y="656"/>
                  </a:lnTo>
                  <a:lnTo>
                    <a:pt x="1568" y="672"/>
                  </a:lnTo>
                  <a:lnTo>
                    <a:pt x="1608" y="664"/>
                  </a:lnTo>
                  <a:lnTo>
                    <a:pt x="1616" y="664"/>
                  </a:lnTo>
                  <a:lnTo>
                    <a:pt x="1608" y="656"/>
                  </a:lnTo>
                  <a:lnTo>
                    <a:pt x="1616" y="632"/>
                  </a:lnTo>
                  <a:lnTo>
                    <a:pt x="1624" y="608"/>
                  </a:lnTo>
                  <a:lnTo>
                    <a:pt x="1648" y="592"/>
                  </a:lnTo>
                  <a:lnTo>
                    <a:pt x="1680" y="600"/>
                  </a:lnTo>
                  <a:lnTo>
                    <a:pt x="1688" y="616"/>
                  </a:lnTo>
                  <a:lnTo>
                    <a:pt x="1704" y="600"/>
                  </a:lnTo>
                  <a:lnTo>
                    <a:pt x="1736" y="576"/>
                  </a:lnTo>
                  <a:lnTo>
                    <a:pt x="1736" y="608"/>
                  </a:lnTo>
                  <a:lnTo>
                    <a:pt x="1712" y="632"/>
                  </a:lnTo>
                  <a:lnTo>
                    <a:pt x="1696" y="640"/>
                  </a:lnTo>
                  <a:lnTo>
                    <a:pt x="1680" y="664"/>
                  </a:lnTo>
                  <a:lnTo>
                    <a:pt x="1664" y="680"/>
                  </a:lnTo>
                  <a:lnTo>
                    <a:pt x="1648" y="696"/>
                  </a:lnTo>
                  <a:lnTo>
                    <a:pt x="1640" y="696"/>
                  </a:lnTo>
                  <a:lnTo>
                    <a:pt x="1624" y="744"/>
                  </a:lnTo>
                  <a:lnTo>
                    <a:pt x="1640" y="840"/>
                  </a:lnTo>
                  <a:lnTo>
                    <a:pt x="1664" y="808"/>
                  </a:lnTo>
                  <a:lnTo>
                    <a:pt x="1672" y="800"/>
                  </a:lnTo>
                  <a:lnTo>
                    <a:pt x="1680" y="784"/>
                  </a:lnTo>
                  <a:lnTo>
                    <a:pt x="1688" y="768"/>
                  </a:lnTo>
                  <a:lnTo>
                    <a:pt x="1704" y="760"/>
                  </a:lnTo>
                  <a:lnTo>
                    <a:pt x="1704" y="744"/>
                  </a:lnTo>
                  <a:lnTo>
                    <a:pt x="1712" y="736"/>
                  </a:lnTo>
                  <a:lnTo>
                    <a:pt x="1720" y="704"/>
                  </a:lnTo>
                  <a:lnTo>
                    <a:pt x="1720" y="696"/>
                  </a:lnTo>
                  <a:lnTo>
                    <a:pt x="1704" y="696"/>
                  </a:lnTo>
                  <a:lnTo>
                    <a:pt x="1720" y="656"/>
                  </a:lnTo>
                  <a:lnTo>
                    <a:pt x="1728" y="648"/>
                  </a:lnTo>
                  <a:lnTo>
                    <a:pt x="1744" y="640"/>
                  </a:lnTo>
                  <a:lnTo>
                    <a:pt x="1752" y="640"/>
                  </a:lnTo>
                  <a:lnTo>
                    <a:pt x="1760" y="648"/>
                  </a:lnTo>
                  <a:lnTo>
                    <a:pt x="1784" y="624"/>
                  </a:lnTo>
                  <a:lnTo>
                    <a:pt x="1808" y="648"/>
                  </a:lnTo>
                  <a:lnTo>
                    <a:pt x="1816" y="624"/>
                  </a:lnTo>
                  <a:lnTo>
                    <a:pt x="1832" y="624"/>
                  </a:lnTo>
                  <a:lnTo>
                    <a:pt x="1856" y="592"/>
                  </a:lnTo>
                  <a:lnTo>
                    <a:pt x="1888" y="576"/>
                  </a:lnTo>
                  <a:lnTo>
                    <a:pt x="1904" y="576"/>
                  </a:lnTo>
                  <a:lnTo>
                    <a:pt x="1920" y="584"/>
                  </a:lnTo>
                  <a:lnTo>
                    <a:pt x="1920" y="576"/>
                  </a:lnTo>
                  <a:lnTo>
                    <a:pt x="1920" y="560"/>
                  </a:lnTo>
                  <a:lnTo>
                    <a:pt x="1912" y="536"/>
                  </a:lnTo>
                  <a:lnTo>
                    <a:pt x="1896" y="520"/>
                  </a:lnTo>
                  <a:lnTo>
                    <a:pt x="1912" y="512"/>
                  </a:lnTo>
                  <a:lnTo>
                    <a:pt x="1928" y="50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3" name="Freeform 689"/>
            <p:cNvSpPr>
              <a:spLocks/>
            </p:cNvSpPr>
            <p:nvPr/>
          </p:nvSpPr>
          <p:spPr bwMode="auto">
            <a:xfrm>
              <a:off x="5331407" y="2896229"/>
              <a:ext cx="53734" cy="10966"/>
            </a:xfrm>
            <a:custGeom>
              <a:avLst/>
              <a:gdLst>
                <a:gd name="T0" fmla="*/ 2147483647 w 40"/>
                <a:gd name="T1" fmla="*/ 2147483647 h 8"/>
                <a:gd name="T2" fmla="*/ 2147483647 w 40"/>
                <a:gd name="T3" fmla="*/ 2147483647 h 8"/>
                <a:gd name="T4" fmla="*/ 2147483647 w 40"/>
                <a:gd name="T5" fmla="*/ 0 h 8"/>
                <a:gd name="T6" fmla="*/ 0 w 40"/>
                <a:gd name="T7" fmla="*/ 2147483647 h 8"/>
                <a:gd name="T8" fmla="*/ 2147483647 w 40"/>
                <a:gd name="T9" fmla="*/ 2147483647 h 8"/>
                <a:gd name="T10" fmla="*/ 0 60000 65536"/>
                <a:gd name="T11" fmla="*/ 0 60000 65536"/>
                <a:gd name="T12" fmla="*/ 0 60000 65536"/>
                <a:gd name="T13" fmla="*/ 0 60000 65536"/>
                <a:gd name="T14" fmla="*/ 0 60000 65536"/>
                <a:gd name="T15" fmla="*/ 0 w 40"/>
                <a:gd name="T16" fmla="*/ 0 h 8"/>
                <a:gd name="T17" fmla="*/ 40 w 40"/>
                <a:gd name="T18" fmla="*/ 8 h 8"/>
              </a:gdLst>
              <a:ahLst/>
              <a:cxnLst>
                <a:cxn ang="T10">
                  <a:pos x="T0" y="T1"/>
                </a:cxn>
                <a:cxn ang="T11">
                  <a:pos x="T2" y="T3"/>
                </a:cxn>
                <a:cxn ang="T12">
                  <a:pos x="T4" y="T5"/>
                </a:cxn>
                <a:cxn ang="T13">
                  <a:pos x="T6" y="T7"/>
                </a:cxn>
                <a:cxn ang="T14">
                  <a:pos x="T8" y="T9"/>
                </a:cxn>
              </a:cxnLst>
              <a:rect l="T15" t="T16" r="T17" b="T18"/>
              <a:pathLst>
                <a:path w="40" h="8">
                  <a:moveTo>
                    <a:pt x="8" y="8"/>
                  </a:moveTo>
                  <a:lnTo>
                    <a:pt x="24" y="8"/>
                  </a:lnTo>
                  <a:lnTo>
                    <a:pt x="40" y="0"/>
                  </a:lnTo>
                  <a:lnTo>
                    <a:pt x="0" y="8"/>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4" name="Freeform 690"/>
            <p:cNvSpPr>
              <a:spLocks/>
            </p:cNvSpPr>
            <p:nvPr/>
          </p:nvSpPr>
          <p:spPr bwMode="auto">
            <a:xfrm>
              <a:off x="5256837" y="2445520"/>
              <a:ext cx="697448" cy="493477"/>
            </a:xfrm>
            <a:custGeom>
              <a:avLst/>
              <a:gdLst>
                <a:gd name="T0" fmla="*/ 2147483647 w 520"/>
                <a:gd name="T1" fmla="*/ 2147483647 h 368"/>
                <a:gd name="T2" fmla="*/ 2147483647 w 520"/>
                <a:gd name="T3" fmla="*/ 2147483647 h 368"/>
                <a:gd name="T4" fmla="*/ 2147483647 w 520"/>
                <a:gd name="T5" fmla="*/ 2147483647 h 368"/>
                <a:gd name="T6" fmla="*/ 2147483647 w 520"/>
                <a:gd name="T7" fmla="*/ 2147483647 h 368"/>
                <a:gd name="T8" fmla="*/ 2147483647 w 520"/>
                <a:gd name="T9" fmla="*/ 2147483647 h 368"/>
                <a:gd name="T10" fmla="*/ 2147483647 w 520"/>
                <a:gd name="T11" fmla="*/ 2147483647 h 368"/>
                <a:gd name="T12" fmla="*/ 2147483647 w 520"/>
                <a:gd name="T13" fmla="*/ 2147483647 h 368"/>
                <a:gd name="T14" fmla="*/ 2147483647 w 520"/>
                <a:gd name="T15" fmla="*/ 2147483647 h 368"/>
                <a:gd name="T16" fmla="*/ 2147483647 w 520"/>
                <a:gd name="T17" fmla="*/ 2147483647 h 368"/>
                <a:gd name="T18" fmla="*/ 2147483647 w 520"/>
                <a:gd name="T19" fmla="*/ 2147483647 h 368"/>
                <a:gd name="T20" fmla="*/ 2147483647 w 520"/>
                <a:gd name="T21" fmla="*/ 2147483647 h 368"/>
                <a:gd name="T22" fmla="*/ 2147483647 w 520"/>
                <a:gd name="T23" fmla="*/ 2147483647 h 368"/>
                <a:gd name="T24" fmla="*/ 2147483647 w 520"/>
                <a:gd name="T25" fmla="*/ 2147483647 h 368"/>
                <a:gd name="T26" fmla="*/ 2147483647 w 520"/>
                <a:gd name="T27" fmla="*/ 2147483647 h 368"/>
                <a:gd name="T28" fmla="*/ 2147483647 w 520"/>
                <a:gd name="T29" fmla="*/ 2147483647 h 368"/>
                <a:gd name="T30" fmla="*/ 0 w 520"/>
                <a:gd name="T31" fmla="*/ 2147483647 h 368"/>
                <a:gd name="T32" fmla="*/ 2147483647 w 520"/>
                <a:gd name="T33" fmla="*/ 2147483647 h 368"/>
                <a:gd name="T34" fmla="*/ 2147483647 w 520"/>
                <a:gd name="T35" fmla="*/ 2147483647 h 368"/>
                <a:gd name="T36" fmla="*/ 2147483647 w 520"/>
                <a:gd name="T37" fmla="*/ 2147483647 h 368"/>
                <a:gd name="T38" fmla="*/ 2147483647 w 520"/>
                <a:gd name="T39" fmla="*/ 2147483647 h 368"/>
                <a:gd name="T40" fmla="*/ 2147483647 w 520"/>
                <a:gd name="T41" fmla="*/ 2147483647 h 368"/>
                <a:gd name="T42" fmla="*/ 2147483647 w 520"/>
                <a:gd name="T43" fmla="*/ 2147483647 h 368"/>
                <a:gd name="T44" fmla="*/ 2147483647 w 520"/>
                <a:gd name="T45" fmla="*/ 2147483647 h 368"/>
                <a:gd name="T46" fmla="*/ 2147483647 w 520"/>
                <a:gd name="T47" fmla="*/ 2147483647 h 368"/>
                <a:gd name="T48" fmla="*/ 2147483647 w 520"/>
                <a:gd name="T49" fmla="*/ 2147483647 h 368"/>
                <a:gd name="T50" fmla="*/ 2147483647 w 520"/>
                <a:gd name="T51" fmla="*/ 2147483647 h 368"/>
                <a:gd name="T52" fmla="*/ 2147483647 w 520"/>
                <a:gd name="T53" fmla="*/ 2147483647 h 368"/>
                <a:gd name="T54" fmla="*/ 2147483647 w 520"/>
                <a:gd name="T55" fmla="*/ 2147483647 h 368"/>
                <a:gd name="T56" fmla="*/ 2147483647 w 520"/>
                <a:gd name="T57" fmla="*/ 2147483647 h 368"/>
                <a:gd name="T58" fmla="*/ 2147483647 w 520"/>
                <a:gd name="T59" fmla="*/ 2147483647 h 368"/>
                <a:gd name="T60" fmla="*/ 2147483647 w 520"/>
                <a:gd name="T61" fmla="*/ 2147483647 h 368"/>
                <a:gd name="T62" fmla="*/ 2147483647 w 520"/>
                <a:gd name="T63" fmla="*/ 2147483647 h 368"/>
                <a:gd name="T64" fmla="*/ 2147483647 w 520"/>
                <a:gd name="T65" fmla="*/ 2147483647 h 368"/>
                <a:gd name="T66" fmla="*/ 2147483647 w 520"/>
                <a:gd name="T67" fmla="*/ 2147483647 h 368"/>
                <a:gd name="T68" fmla="*/ 2147483647 w 520"/>
                <a:gd name="T69" fmla="*/ 2147483647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368"/>
                <a:gd name="T107" fmla="*/ 520 w 52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0" h="368">
                  <a:moveTo>
                    <a:pt x="360" y="320"/>
                  </a:moveTo>
                  <a:lnTo>
                    <a:pt x="352" y="312"/>
                  </a:lnTo>
                  <a:lnTo>
                    <a:pt x="352" y="296"/>
                  </a:lnTo>
                  <a:lnTo>
                    <a:pt x="384" y="288"/>
                  </a:lnTo>
                  <a:lnTo>
                    <a:pt x="408" y="272"/>
                  </a:lnTo>
                  <a:lnTo>
                    <a:pt x="424" y="256"/>
                  </a:lnTo>
                  <a:lnTo>
                    <a:pt x="432" y="208"/>
                  </a:lnTo>
                  <a:lnTo>
                    <a:pt x="456" y="200"/>
                  </a:lnTo>
                  <a:lnTo>
                    <a:pt x="464" y="160"/>
                  </a:lnTo>
                  <a:lnTo>
                    <a:pt x="496" y="168"/>
                  </a:lnTo>
                  <a:lnTo>
                    <a:pt x="504" y="144"/>
                  </a:lnTo>
                  <a:lnTo>
                    <a:pt x="520" y="136"/>
                  </a:lnTo>
                  <a:lnTo>
                    <a:pt x="520" y="120"/>
                  </a:lnTo>
                  <a:lnTo>
                    <a:pt x="488" y="112"/>
                  </a:lnTo>
                  <a:lnTo>
                    <a:pt x="456" y="96"/>
                  </a:lnTo>
                  <a:lnTo>
                    <a:pt x="416" y="96"/>
                  </a:lnTo>
                  <a:lnTo>
                    <a:pt x="400" y="56"/>
                  </a:lnTo>
                  <a:lnTo>
                    <a:pt x="384" y="24"/>
                  </a:lnTo>
                  <a:lnTo>
                    <a:pt x="368" y="24"/>
                  </a:lnTo>
                  <a:lnTo>
                    <a:pt x="328" y="40"/>
                  </a:lnTo>
                  <a:lnTo>
                    <a:pt x="296" y="0"/>
                  </a:lnTo>
                  <a:lnTo>
                    <a:pt x="248" y="16"/>
                  </a:lnTo>
                  <a:lnTo>
                    <a:pt x="200" y="32"/>
                  </a:lnTo>
                  <a:lnTo>
                    <a:pt x="184" y="64"/>
                  </a:lnTo>
                  <a:lnTo>
                    <a:pt x="192" y="96"/>
                  </a:lnTo>
                  <a:lnTo>
                    <a:pt x="160" y="96"/>
                  </a:lnTo>
                  <a:lnTo>
                    <a:pt x="136" y="96"/>
                  </a:lnTo>
                  <a:lnTo>
                    <a:pt x="112" y="96"/>
                  </a:lnTo>
                  <a:lnTo>
                    <a:pt x="88" y="80"/>
                  </a:lnTo>
                  <a:lnTo>
                    <a:pt x="56" y="88"/>
                  </a:lnTo>
                  <a:lnTo>
                    <a:pt x="16" y="104"/>
                  </a:lnTo>
                  <a:lnTo>
                    <a:pt x="0" y="136"/>
                  </a:lnTo>
                  <a:lnTo>
                    <a:pt x="16" y="152"/>
                  </a:lnTo>
                  <a:lnTo>
                    <a:pt x="24" y="168"/>
                  </a:lnTo>
                  <a:lnTo>
                    <a:pt x="56" y="168"/>
                  </a:lnTo>
                  <a:lnTo>
                    <a:pt x="80" y="168"/>
                  </a:lnTo>
                  <a:lnTo>
                    <a:pt x="104" y="200"/>
                  </a:lnTo>
                  <a:lnTo>
                    <a:pt x="80" y="200"/>
                  </a:lnTo>
                  <a:lnTo>
                    <a:pt x="64" y="200"/>
                  </a:lnTo>
                  <a:lnTo>
                    <a:pt x="56" y="208"/>
                  </a:lnTo>
                  <a:lnTo>
                    <a:pt x="64" y="240"/>
                  </a:lnTo>
                  <a:lnTo>
                    <a:pt x="80" y="256"/>
                  </a:lnTo>
                  <a:lnTo>
                    <a:pt x="80" y="288"/>
                  </a:lnTo>
                  <a:lnTo>
                    <a:pt x="96" y="304"/>
                  </a:lnTo>
                  <a:lnTo>
                    <a:pt x="96" y="336"/>
                  </a:lnTo>
                  <a:lnTo>
                    <a:pt x="96" y="328"/>
                  </a:lnTo>
                  <a:lnTo>
                    <a:pt x="120" y="320"/>
                  </a:lnTo>
                  <a:lnTo>
                    <a:pt x="136" y="320"/>
                  </a:lnTo>
                  <a:lnTo>
                    <a:pt x="152" y="328"/>
                  </a:lnTo>
                  <a:lnTo>
                    <a:pt x="168" y="344"/>
                  </a:lnTo>
                  <a:lnTo>
                    <a:pt x="184" y="344"/>
                  </a:lnTo>
                  <a:lnTo>
                    <a:pt x="184" y="360"/>
                  </a:lnTo>
                  <a:lnTo>
                    <a:pt x="192" y="360"/>
                  </a:lnTo>
                  <a:lnTo>
                    <a:pt x="208" y="368"/>
                  </a:lnTo>
                  <a:lnTo>
                    <a:pt x="216" y="360"/>
                  </a:lnTo>
                  <a:lnTo>
                    <a:pt x="232" y="352"/>
                  </a:lnTo>
                  <a:lnTo>
                    <a:pt x="240" y="328"/>
                  </a:lnTo>
                  <a:lnTo>
                    <a:pt x="256" y="336"/>
                  </a:lnTo>
                  <a:lnTo>
                    <a:pt x="264" y="336"/>
                  </a:lnTo>
                  <a:lnTo>
                    <a:pt x="272" y="344"/>
                  </a:lnTo>
                  <a:lnTo>
                    <a:pt x="288" y="336"/>
                  </a:lnTo>
                  <a:lnTo>
                    <a:pt x="296" y="328"/>
                  </a:lnTo>
                  <a:lnTo>
                    <a:pt x="312" y="320"/>
                  </a:lnTo>
                  <a:lnTo>
                    <a:pt x="320" y="336"/>
                  </a:lnTo>
                  <a:lnTo>
                    <a:pt x="328" y="336"/>
                  </a:lnTo>
                  <a:lnTo>
                    <a:pt x="344" y="328"/>
                  </a:lnTo>
                  <a:lnTo>
                    <a:pt x="352" y="328"/>
                  </a:lnTo>
                  <a:lnTo>
                    <a:pt x="352" y="336"/>
                  </a:lnTo>
                  <a:lnTo>
                    <a:pt x="360" y="328"/>
                  </a:lnTo>
                  <a:lnTo>
                    <a:pt x="360" y="32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5" name="Freeform 691"/>
            <p:cNvSpPr>
              <a:spLocks/>
            </p:cNvSpPr>
            <p:nvPr/>
          </p:nvSpPr>
          <p:spPr bwMode="auto">
            <a:xfrm>
              <a:off x="5299605" y="2885263"/>
              <a:ext cx="20836" cy="10966"/>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6" name="Freeform 692"/>
            <p:cNvSpPr>
              <a:spLocks/>
            </p:cNvSpPr>
            <p:nvPr/>
          </p:nvSpPr>
          <p:spPr bwMode="auto">
            <a:xfrm>
              <a:off x="4741428" y="2627558"/>
              <a:ext cx="10966" cy="1096"/>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7" name="Freeform 693"/>
            <p:cNvSpPr>
              <a:spLocks/>
            </p:cNvSpPr>
            <p:nvPr/>
          </p:nvSpPr>
          <p:spPr bwMode="auto">
            <a:xfrm>
              <a:off x="5299605" y="2885263"/>
              <a:ext cx="20836" cy="10966"/>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8" name="Rectangle 694"/>
            <p:cNvSpPr>
              <a:spLocks noChangeArrowheads="1"/>
            </p:cNvSpPr>
            <p:nvPr/>
          </p:nvSpPr>
          <p:spPr bwMode="auto">
            <a:xfrm>
              <a:off x="4741428" y="2627558"/>
              <a:ext cx="10966" cy="0"/>
            </a:xfrm>
            <a:prstGeom prst="rect">
              <a:avLst/>
            </a:prstGeom>
            <a:solidFill>
              <a:schemeClr val="bg1">
                <a:lumMod val="85000"/>
              </a:schemeClr>
            </a:solidFill>
            <a:ln w="6350">
              <a:no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dirty="0">
                <a:ln>
                  <a:noFill/>
                </a:ln>
                <a:solidFill>
                  <a:srgbClr val="4D4D4D"/>
                </a:solidFill>
                <a:effectLst/>
                <a:uLnTx/>
                <a:uFillTx/>
                <a:latin typeface="+mn-lt"/>
                <a:ea typeface="+mn-ea"/>
                <a:cs typeface="+mn-ea"/>
                <a:sym typeface="+mn-lt"/>
              </a:endParaRPr>
            </a:p>
          </p:txBody>
        </p:sp>
        <p:sp>
          <p:nvSpPr>
            <p:cNvPr id="139" name="Freeform 695"/>
            <p:cNvSpPr>
              <a:spLocks/>
            </p:cNvSpPr>
            <p:nvPr/>
          </p:nvSpPr>
          <p:spPr bwMode="auto">
            <a:xfrm>
              <a:off x="4622993" y="2627558"/>
              <a:ext cx="129401" cy="53734"/>
            </a:xfrm>
            <a:custGeom>
              <a:avLst/>
              <a:gdLst>
                <a:gd name="T0" fmla="*/ 2147483647 w 96"/>
                <a:gd name="T1" fmla="*/ 2147483647 h 40"/>
                <a:gd name="T2" fmla="*/ 2147483647 w 96"/>
                <a:gd name="T3" fmla="*/ 2147483647 h 40"/>
                <a:gd name="T4" fmla="*/ 2147483647 w 96"/>
                <a:gd name="T5" fmla="*/ 2147483647 h 40"/>
                <a:gd name="T6" fmla="*/ 2147483647 w 96"/>
                <a:gd name="T7" fmla="*/ 0 h 40"/>
                <a:gd name="T8" fmla="*/ 2147483647 w 96"/>
                <a:gd name="T9" fmla="*/ 0 h 40"/>
                <a:gd name="T10" fmla="*/ 2147483647 w 96"/>
                <a:gd name="T11" fmla="*/ 0 h 40"/>
                <a:gd name="T12" fmla="*/ 2147483647 w 96"/>
                <a:gd name="T13" fmla="*/ 0 h 40"/>
                <a:gd name="T14" fmla="*/ 2147483647 w 96"/>
                <a:gd name="T15" fmla="*/ 2147483647 h 40"/>
                <a:gd name="T16" fmla="*/ 2147483647 w 96"/>
                <a:gd name="T17" fmla="*/ 2147483647 h 40"/>
                <a:gd name="T18" fmla="*/ 2147483647 w 96"/>
                <a:gd name="T19" fmla="*/ 2147483647 h 40"/>
                <a:gd name="T20" fmla="*/ 2147483647 w 96"/>
                <a:gd name="T21" fmla="*/ 2147483647 h 40"/>
                <a:gd name="T22" fmla="*/ 2147483647 w 96"/>
                <a:gd name="T23" fmla="*/ 2147483647 h 40"/>
                <a:gd name="T24" fmla="*/ 2147483647 w 96"/>
                <a:gd name="T25" fmla="*/ 2147483647 h 40"/>
                <a:gd name="T26" fmla="*/ 2147483647 w 96"/>
                <a:gd name="T27" fmla="*/ 2147483647 h 40"/>
                <a:gd name="T28" fmla="*/ 2147483647 w 96"/>
                <a:gd name="T29" fmla="*/ 2147483647 h 40"/>
                <a:gd name="T30" fmla="*/ 0 w 96"/>
                <a:gd name="T31" fmla="*/ 2147483647 h 40"/>
                <a:gd name="T32" fmla="*/ 2147483647 w 96"/>
                <a:gd name="T33" fmla="*/ 2147483647 h 40"/>
                <a:gd name="T34" fmla="*/ 2147483647 w 96"/>
                <a:gd name="T35" fmla="*/ 2147483647 h 40"/>
                <a:gd name="T36" fmla="*/ 2147483647 w 96"/>
                <a:gd name="T37" fmla="*/ 2147483647 h 40"/>
                <a:gd name="T38" fmla="*/ 2147483647 w 96"/>
                <a:gd name="T39" fmla="*/ 2147483647 h 40"/>
                <a:gd name="T40" fmla="*/ 2147483647 w 96"/>
                <a:gd name="T41" fmla="*/ 2147483647 h 40"/>
                <a:gd name="T42" fmla="*/ 2147483647 w 96"/>
                <a:gd name="T43" fmla="*/ 2147483647 h 40"/>
                <a:gd name="T44" fmla="*/ 2147483647 w 96"/>
                <a:gd name="T45" fmla="*/ 2147483647 h 40"/>
                <a:gd name="T46" fmla="*/ 2147483647 w 96"/>
                <a:gd name="T47" fmla="*/ 2147483647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6"/>
                <a:gd name="T73" fmla="*/ 0 h 40"/>
                <a:gd name="T74" fmla="*/ 96 w 96"/>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6" h="40">
                  <a:moveTo>
                    <a:pt x="96" y="24"/>
                  </a:moveTo>
                  <a:lnTo>
                    <a:pt x="96" y="16"/>
                  </a:lnTo>
                  <a:lnTo>
                    <a:pt x="96" y="8"/>
                  </a:lnTo>
                  <a:lnTo>
                    <a:pt x="96" y="0"/>
                  </a:lnTo>
                  <a:lnTo>
                    <a:pt x="88" y="0"/>
                  </a:lnTo>
                  <a:lnTo>
                    <a:pt x="72" y="0"/>
                  </a:lnTo>
                  <a:lnTo>
                    <a:pt x="56" y="0"/>
                  </a:lnTo>
                  <a:lnTo>
                    <a:pt x="56" y="8"/>
                  </a:lnTo>
                  <a:lnTo>
                    <a:pt x="48" y="8"/>
                  </a:lnTo>
                  <a:lnTo>
                    <a:pt x="48" y="16"/>
                  </a:lnTo>
                  <a:lnTo>
                    <a:pt x="48" y="24"/>
                  </a:lnTo>
                  <a:lnTo>
                    <a:pt x="40" y="24"/>
                  </a:lnTo>
                  <a:lnTo>
                    <a:pt x="24" y="24"/>
                  </a:lnTo>
                  <a:lnTo>
                    <a:pt x="16" y="24"/>
                  </a:lnTo>
                  <a:lnTo>
                    <a:pt x="8" y="24"/>
                  </a:lnTo>
                  <a:lnTo>
                    <a:pt x="0" y="24"/>
                  </a:lnTo>
                  <a:lnTo>
                    <a:pt x="8" y="32"/>
                  </a:lnTo>
                  <a:lnTo>
                    <a:pt x="16" y="40"/>
                  </a:lnTo>
                  <a:lnTo>
                    <a:pt x="24" y="40"/>
                  </a:lnTo>
                  <a:lnTo>
                    <a:pt x="40" y="40"/>
                  </a:lnTo>
                  <a:lnTo>
                    <a:pt x="56" y="40"/>
                  </a:lnTo>
                  <a:lnTo>
                    <a:pt x="72" y="40"/>
                  </a:lnTo>
                  <a:lnTo>
                    <a:pt x="88" y="32"/>
                  </a:lnTo>
                  <a:lnTo>
                    <a:pt x="96"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0" name="Freeform 696"/>
            <p:cNvSpPr>
              <a:spLocks/>
            </p:cNvSpPr>
            <p:nvPr/>
          </p:nvSpPr>
          <p:spPr bwMode="auto">
            <a:xfrm>
              <a:off x="4386124" y="2562857"/>
              <a:ext cx="216033" cy="225903"/>
            </a:xfrm>
            <a:custGeom>
              <a:avLst/>
              <a:gdLst>
                <a:gd name="T0" fmla="*/ 2147483647 w 161"/>
                <a:gd name="T1" fmla="*/ 2147483647 h 168"/>
                <a:gd name="T2" fmla="*/ 2147483647 w 161"/>
                <a:gd name="T3" fmla="*/ 2147483647 h 168"/>
                <a:gd name="T4" fmla="*/ 2147483647 w 161"/>
                <a:gd name="T5" fmla="*/ 2147483647 h 168"/>
                <a:gd name="T6" fmla="*/ 2147483647 w 161"/>
                <a:gd name="T7" fmla="*/ 2147483647 h 168"/>
                <a:gd name="T8" fmla="*/ 2147483647 w 161"/>
                <a:gd name="T9" fmla="*/ 2147483647 h 168"/>
                <a:gd name="T10" fmla="*/ 2147483647 w 161"/>
                <a:gd name="T11" fmla="*/ 2147483647 h 168"/>
                <a:gd name="T12" fmla="*/ 2147483647 w 161"/>
                <a:gd name="T13" fmla="*/ 2147483647 h 168"/>
                <a:gd name="T14" fmla="*/ 2147483647 w 161"/>
                <a:gd name="T15" fmla="*/ 2147483647 h 168"/>
                <a:gd name="T16" fmla="*/ 2147483647 w 161"/>
                <a:gd name="T17" fmla="*/ 2147483647 h 168"/>
                <a:gd name="T18" fmla="*/ 2147483647 w 161"/>
                <a:gd name="T19" fmla="*/ 2147483647 h 168"/>
                <a:gd name="T20" fmla="*/ 2147483647 w 161"/>
                <a:gd name="T21" fmla="*/ 2147483647 h 168"/>
                <a:gd name="T22" fmla="*/ 2147483647 w 161"/>
                <a:gd name="T23" fmla="*/ 2147483647 h 168"/>
                <a:gd name="T24" fmla="*/ 2147483647 w 161"/>
                <a:gd name="T25" fmla="*/ 2147483647 h 168"/>
                <a:gd name="T26" fmla="*/ 2147483647 w 161"/>
                <a:gd name="T27" fmla="*/ 2147483647 h 168"/>
                <a:gd name="T28" fmla="*/ 2147483647 w 161"/>
                <a:gd name="T29" fmla="*/ 2147483647 h 168"/>
                <a:gd name="T30" fmla="*/ 2147483647 w 161"/>
                <a:gd name="T31" fmla="*/ 2147483647 h 168"/>
                <a:gd name="T32" fmla="*/ 2147483647 w 161"/>
                <a:gd name="T33" fmla="*/ 0 h 168"/>
                <a:gd name="T34" fmla="*/ 2147483647 w 161"/>
                <a:gd name="T35" fmla="*/ 2147483647 h 168"/>
                <a:gd name="T36" fmla="*/ 2147483647 w 161"/>
                <a:gd name="T37" fmla="*/ 2147483647 h 168"/>
                <a:gd name="T38" fmla="*/ 2147483647 w 161"/>
                <a:gd name="T39" fmla="*/ 2147483647 h 168"/>
                <a:gd name="T40" fmla="*/ 2147483647 w 161"/>
                <a:gd name="T41" fmla="*/ 2147483647 h 168"/>
                <a:gd name="T42" fmla="*/ 2147483647 w 161"/>
                <a:gd name="T43" fmla="*/ 2147483647 h 168"/>
                <a:gd name="T44" fmla="*/ 2147483647 w 161"/>
                <a:gd name="T45" fmla="*/ 2147483647 h 168"/>
                <a:gd name="T46" fmla="*/ 2147483647 w 161"/>
                <a:gd name="T47" fmla="*/ 2147483647 h 168"/>
                <a:gd name="T48" fmla="*/ 2147483647 w 161"/>
                <a:gd name="T49" fmla="*/ 2147483647 h 168"/>
                <a:gd name="T50" fmla="*/ 2147483647 w 161"/>
                <a:gd name="T51" fmla="*/ 2147483647 h 168"/>
                <a:gd name="T52" fmla="*/ 2147483647 w 161"/>
                <a:gd name="T53" fmla="*/ 2147483647 h 168"/>
                <a:gd name="T54" fmla="*/ 2147483647 w 161"/>
                <a:gd name="T55" fmla="*/ 2147483647 h 168"/>
                <a:gd name="T56" fmla="*/ 2147483647 w 161"/>
                <a:gd name="T57" fmla="*/ 2147483647 h 168"/>
                <a:gd name="T58" fmla="*/ 0 w 161"/>
                <a:gd name="T59" fmla="*/ 2147483647 h 168"/>
                <a:gd name="T60" fmla="*/ 0 w 161"/>
                <a:gd name="T61" fmla="*/ 2147483647 h 168"/>
                <a:gd name="T62" fmla="*/ 2147483647 w 161"/>
                <a:gd name="T63" fmla="*/ 2147483647 h 168"/>
                <a:gd name="T64" fmla="*/ 2147483647 w 161"/>
                <a:gd name="T65" fmla="*/ 2147483647 h 168"/>
                <a:gd name="T66" fmla="*/ 2147483647 w 161"/>
                <a:gd name="T67" fmla="*/ 2147483647 h 168"/>
                <a:gd name="T68" fmla="*/ 2147483647 w 161"/>
                <a:gd name="T69" fmla="*/ 2147483647 h 168"/>
                <a:gd name="T70" fmla="*/ 2147483647 w 161"/>
                <a:gd name="T71" fmla="*/ 2147483647 h 168"/>
                <a:gd name="T72" fmla="*/ 2147483647 w 161"/>
                <a:gd name="T73" fmla="*/ 2147483647 h 168"/>
                <a:gd name="T74" fmla="*/ 2147483647 w 161"/>
                <a:gd name="T75" fmla="*/ 2147483647 h 168"/>
                <a:gd name="T76" fmla="*/ 2147483647 w 161"/>
                <a:gd name="T77" fmla="*/ 2147483647 h 168"/>
                <a:gd name="T78" fmla="*/ 2147483647 w 161"/>
                <a:gd name="T79" fmla="*/ 2147483647 h 168"/>
                <a:gd name="T80" fmla="*/ 2147483647 w 161"/>
                <a:gd name="T81" fmla="*/ 2147483647 h 168"/>
                <a:gd name="T82" fmla="*/ 2147483647 w 161"/>
                <a:gd name="T83" fmla="*/ 2147483647 h 168"/>
                <a:gd name="T84" fmla="*/ 2147483647 w 161"/>
                <a:gd name="T85" fmla="*/ 2147483647 h 168"/>
                <a:gd name="T86" fmla="*/ 2147483647 w 161"/>
                <a:gd name="T87" fmla="*/ 2147483647 h 168"/>
                <a:gd name="T88" fmla="*/ 2147483647 w 161"/>
                <a:gd name="T89" fmla="*/ 2147483647 h 168"/>
                <a:gd name="T90" fmla="*/ 2147483647 w 161"/>
                <a:gd name="T91" fmla="*/ 2147483647 h 168"/>
                <a:gd name="T92" fmla="*/ 2147483647 w 161"/>
                <a:gd name="T93" fmla="*/ 2147483647 h 168"/>
                <a:gd name="T94" fmla="*/ 2147483647 w 161"/>
                <a:gd name="T95" fmla="*/ 2147483647 h 168"/>
                <a:gd name="T96" fmla="*/ 2147483647 w 161"/>
                <a:gd name="T97" fmla="*/ 2147483647 h 168"/>
                <a:gd name="T98" fmla="*/ 2147483647 w 161"/>
                <a:gd name="T99" fmla="*/ 2147483647 h 168"/>
                <a:gd name="T100" fmla="*/ 2147483647 w 161"/>
                <a:gd name="T101" fmla="*/ 2147483647 h 168"/>
                <a:gd name="T102" fmla="*/ 2147483647 w 161"/>
                <a:gd name="T103" fmla="*/ 2147483647 h 1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
                <a:gd name="T157" fmla="*/ 0 h 168"/>
                <a:gd name="T158" fmla="*/ 161 w 161"/>
                <a:gd name="T159" fmla="*/ 168 h 1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 h="168">
                  <a:moveTo>
                    <a:pt x="145" y="120"/>
                  </a:moveTo>
                  <a:lnTo>
                    <a:pt x="153" y="112"/>
                  </a:lnTo>
                  <a:lnTo>
                    <a:pt x="153" y="104"/>
                  </a:lnTo>
                  <a:lnTo>
                    <a:pt x="145" y="96"/>
                  </a:lnTo>
                  <a:lnTo>
                    <a:pt x="137" y="96"/>
                  </a:lnTo>
                  <a:lnTo>
                    <a:pt x="137" y="88"/>
                  </a:lnTo>
                  <a:lnTo>
                    <a:pt x="153" y="72"/>
                  </a:lnTo>
                  <a:lnTo>
                    <a:pt x="153" y="56"/>
                  </a:lnTo>
                  <a:lnTo>
                    <a:pt x="161" y="48"/>
                  </a:lnTo>
                  <a:lnTo>
                    <a:pt x="153" y="40"/>
                  </a:lnTo>
                  <a:lnTo>
                    <a:pt x="145" y="40"/>
                  </a:lnTo>
                  <a:lnTo>
                    <a:pt x="128" y="32"/>
                  </a:lnTo>
                  <a:lnTo>
                    <a:pt x="120" y="24"/>
                  </a:lnTo>
                  <a:lnTo>
                    <a:pt x="112" y="24"/>
                  </a:lnTo>
                  <a:lnTo>
                    <a:pt x="104" y="16"/>
                  </a:lnTo>
                  <a:lnTo>
                    <a:pt x="96" y="8"/>
                  </a:lnTo>
                  <a:lnTo>
                    <a:pt x="96" y="0"/>
                  </a:lnTo>
                  <a:lnTo>
                    <a:pt x="88" y="8"/>
                  </a:lnTo>
                  <a:lnTo>
                    <a:pt x="80" y="24"/>
                  </a:lnTo>
                  <a:lnTo>
                    <a:pt x="72" y="24"/>
                  </a:lnTo>
                  <a:lnTo>
                    <a:pt x="64" y="40"/>
                  </a:lnTo>
                  <a:lnTo>
                    <a:pt x="48" y="40"/>
                  </a:lnTo>
                  <a:lnTo>
                    <a:pt x="48" y="32"/>
                  </a:lnTo>
                  <a:lnTo>
                    <a:pt x="40" y="32"/>
                  </a:lnTo>
                  <a:lnTo>
                    <a:pt x="40" y="40"/>
                  </a:lnTo>
                  <a:lnTo>
                    <a:pt x="40" y="48"/>
                  </a:lnTo>
                  <a:lnTo>
                    <a:pt x="32" y="48"/>
                  </a:lnTo>
                  <a:lnTo>
                    <a:pt x="24" y="48"/>
                  </a:lnTo>
                  <a:lnTo>
                    <a:pt x="16" y="48"/>
                  </a:lnTo>
                  <a:lnTo>
                    <a:pt x="0" y="56"/>
                  </a:lnTo>
                  <a:lnTo>
                    <a:pt x="0" y="64"/>
                  </a:lnTo>
                  <a:lnTo>
                    <a:pt x="16" y="72"/>
                  </a:lnTo>
                  <a:lnTo>
                    <a:pt x="32" y="72"/>
                  </a:lnTo>
                  <a:lnTo>
                    <a:pt x="32" y="80"/>
                  </a:lnTo>
                  <a:lnTo>
                    <a:pt x="40" y="88"/>
                  </a:lnTo>
                  <a:lnTo>
                    <a:pt x="40" y="104"/>
                  </a:lnTo>
                  <a:lnTo>
                    <a:pt x="48" y="104"/>
                  </a:lnTo>
                  <a:lnTo>
                    <a:pt x="48" y="120"/>
                  </a:lnTo>
                  <a:lnTo>
                    <a:pt x="40" y="152"/>
                  </a:lnTo>
                  <a:lnTo>
                    <a:pt x="48" y="160"/>
                  </a:lnTo>
                  <a:lnTo>
                    <a:pt x="56" y="160"/>
                  </a:lnTo>
                  <a:lnTo>
                    <a:pt x="72" y="160"/>
                  </a:lnTo>
                  <a:lnTo>
                    <a:pt x="80" y="160"/>
                  </a:lnTo>
                  <a:lnTo>
                    <a:pt x="88" y="168"/>
                  </a:lnTo>
                  <a:lnTo>
                    <a:pt x="96" y="168"/>
                  </a:lnTo>
                  <a:lnTo>
                    <a:pt x="104" y="152"/>
                  </a:lnTo>
                  <a:lnTo>
                    <a:pt x="112" y="152"/>
                  </a:lnTo>
                  <a:lnTo>
                    <a:pt x="128" y="152"/>
                  </a:lnTo>
                  <a:lnTo>
                    <a:pt x="153" y="136"/>
                  </a:lnTo>
                  <a:lnTo>
                    <a:pt x="161" y="136"/>
                  </a:lnTo>
                  <a:lnTo>
                    <a:pt x="153" y="128"/>
                  </a:lnTo>
                  <a:lnTo>
                    <a:pt x="145" y="12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1" name="Freeform 697"/>
            <p:cNvSpPr>
              <a:spLocks/>
            </p:cNvSpPr>
            <p:nvPr/>
          </p:nvSpPr>
          <p:spPr bwMode="auto">
            <a:xfrm>
              <a:off x="4580225" y="2681292"/>
              <a:ext cx="203971" cy="19300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2147483647 h 144"/>
                <a:gd name="T10" fmla="*/ 2147483647 w 152"/>
                <a:gd name="T11" fmla="*/ 2147483647 h 144"/>
                <a:gd name="T12" fmla="*/ 2147483647 w 152"/>
                <a:gd name="T13" fmla="*/ 2147483647 h 144"/>
                <a:gd name="T14" fmla="*/ 2147483647 w 152"/>
                <a:gd name="T15" fmla="*/ 2147483647 h 144"/>
                <a:gd name="T16" fmla="*/ 0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0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2"/>
                <a:gd name="T94" fmla="*/ 0 h 144"/>
                <a:gd name="T95" fmla="*/ 152 w 152"/>
                <a:gd name="T96" fmla="*/ 144 h 1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2" name="Freeform 698"/>
            <p:cNvSpPr>
              <a:spLocks/>
            </p:cNvSpPr>
            <p:nvPr/>
          </p:nvSpPr>
          <p:spPr bwMode="auto">
            <a:xfrm>
              <a:off x="4557196" y="2455389"/>
              <a:ext cx="162299" cy="203971"/>
            </a:xfrm>
            <a:custGeom>
              <a:avLst/>
              <a:gdLst>
                <a:gd name="T0" fmla="*/ 2147483647 w 121"/>
                <a:gd name="T1" fmla="*/ 2147483647 h 152"/>
                <a:gd name="T2" fmla="*/ 2147483647 w 121"/>
                <a:gd name="T3" fmla="*/ 2147483647 h 152"/>
                <a:gd name="T4" fmla="*/ 2147483647 w 121"/>
                <a:gd name="T5" fmla="*/ 2147483647 h 152"/>
                <a:gd name="T6" fmla="*/ 2147483647 w 121"/>
                <a:gd name="T7" fmla="*/ 2147483647 h 152"/>
                <a:gd name="T8" fmla="*/ 2147483647 w 121"/>
                <a:gd name="T9" fmla="*/ 2147483647 h 152"/>
                <a:gd name="T10" fmla="*/ 2147483647 w 121"/>
                <a:gd name="T11" fmla="*/ 2147483647 h 152"/>
                <a:gd name="T12" fmla="*/ 2147483647 w 121"/>
                <a:gd name="T13" fmla="*/ 2147483647 h 152"/>
                <a:gd name="T14" fmla="*/ 2147483647 w 121"/>
                <a:gd name="T15" fmla="*/ 2147483647 h 152"/>
                <a:gd name="T16" fmla="*/ 0 w 121"/>
                <a:gd name="T17" fmla="*/ 2147483647 h 152"/>
                <a:gd name="T18" fmla="*/ 2147483647 w 121"/>
                <a:gd name="T19" fmla="*/ 2147483647 h 152"/>
                <a:gd name="T20" fmla="*/ 2147483647 w 121"/>
                <a:gd name="T21" fmla="*/ 2147483647 h 152"/>
                <a:gd name="T22" fmla="*/ 2147483647 w 121"/>
                <a:gd name="T23" fmla="*/ 2147483647 h 152"/>
                <a:gd name="T24" fmla="*/ 2147483647 w 121"/>
                <a:gd name="T25" fmla="*/ 2147483647 h 152"/>
                <a:gd name="T26" fmla="*/ 2147483647 w 121"/>
                <a:gd name="T27" fmla="*/ 2147483647 h 152"/>
                <a:gd name="T28" fmla="*/ 2147483647 w 121"/>
                <a:gd name="T29" fmla="*/ 2147483647 h 152"/>
                <a:gd name="T30" fmla="*/ 2147483647 w 121"/>
                <a:gd name="T31" fmla="*/ 2147483647 h 152"/>
                <a:gd name="T32" fmla="*/ 2147483647 w 121"/>
                <a:gd name="T33" fmla="*/ 2147483647 h 152"/>
                <a:gd name="T34" fmla="*/ 2147483647 w 121"/>
                <a:gd name="T35" fmla="*/ 2147483647 h 152"/>
                <a:gd name="T36" fmla="*/ 2147483647 w 121"/>
                <a:gd name="T37" fmla="*/ 2147483647 h 152"/>
                <a:gd name="T38" fmla="*/ 2147483647 w 121"/>
                <a:gd name="T39" fmla="*/ 2147483647 h 152"/>
                <a:gd name="T40" fmla="*/ 2147483647 w 121"/>
                <a:gd name="T41" fmla="*/ 2147483647 h 152"/>
                <a:gd name="T42" fmla="*/ 2147483647 w 121"/>
                <a:gd name="T43" fmla="*/ 2147483647 h 152"/>
                <a:gd name="T44" fmla="*/ 2147483647 w 121"/>
                <a:gd name="T45" fmla="*/ 2147483647 h 152"/>
                <a:gd name="T46" fmla="*/ 2147483647 w 121"/>
                <a:gd name="T47" fmla="*/ 2147483647 h 152"/>
                <a:gd name="T48" fmla="*/ 2147483647 w 121"/>
                <a:gd name="T49" fmla="*/ 2147483647 h 152"/>
                <a:gd name="T50" fmla="*/ 2147483647 w 121"/>
                <a:gd name="T51" fmla="*/ 2147483647 h 152"/>
                <a:gd name="T52" fmla="*/ 2147483647 w 121"/>
                <a:gd name="T53" fmla="*/ 2147483647 h 152"/>
                <a:gd name="T54" fmla="*/ 2147483647 w 121"/>
                <a:gd name="T55" fmla="*/ 2147483647 h 152"/>
                <a:gd name="T56" fmla="*/ 2147483647 w 121"/>
                <a:gd name="T57" fmla="*/ 2147483647 h 152"/>
                <a:gd name="T58" fmla="*/ 2147483647 w 121"/>
                <a:gd name="T59" fmla="*/ 2147483647 h 152"/>
                <a:gd name="T60" fmla="*/ 2147483647 w 121"/>
                <a:gd name="T61" fmla="*/ 2147483647 h 152"/>
                <a:gd name="T62" fmla="*/ 2147483647 w 121"/>
                <a:gd name="T63" fmla="*/ 2147483647 h 152"/>
                <a:gd name="T64" fmla="*/ 2147483647 w 121"/>
                <a:gd name="T65" fmla="*/ 2147483647 h 152"/>
                <a:gd name="T66" fmla="*/ 2147483647 w 121"/>
                <a:gd name="T67" fmla="*/ 2147483647 h 152"/>
                <a:gd name="T68" fmla="*/ 2147483647 w 121"/>
                <a:gd name="T69" fmla="*/ 2147483647 h 152"/>
                <a:gd name="T70" fmla="*/ 2147483647 w 121"/>
                <a:gd name="T71" fmla="*/ 2147483647 h 152"/>
                <a:gd name="T72" fmla="*/ 2147483647 w 121"/>
                <a:gd name="T73" fmla="*/ 2147483647 h 152"/>
                <a:gd name="T74" fmla="*/ 2147483647 w 121"/>
                <a:gd name="T75" fmla="*/ 2147483647 h 152"/>
                <a:gd name="T76" fmla="*/ 2147483647 w 121"/>
                <a:gd name="T77" fmla="*/ 2147483647 h 152"/>
                <a:gd name="T78" fmla="*/ 2147483647 w 121"/>
                <a:gd name="T79" fmla="*/ 2147483647 h 152"/>
                <a:gd name="T80" fmla="*/ 2147483647 w 121"/>
                <a:gd name="T81" fmla="*/ 2147483647 h 152"/>
                <a:gd name="T82" fmla="*/ 2147483647 w 121"/>
                <a:gd name="T83" fmla="*/ 2147483647 h 152"/>
                <a:gd name="T84" fmla="*/ 2147483647 w 121"/>
                <a:gd name="T85" fmla="*/ 2147483647 h 152"/>
                <a:gd name="T86" fmla="*/ 2147483647 w 121"/>
                <a:gd name="T87" fmla="*/ 2147483647 h 152"/>
                <a:gd name="T88" fmla="*/ 2147483647 w 121"/>
                <a:gd name="T89" fmla="*/ 2147483647 h 152"/>
                <a:gd name="T90" fmla="*/ 2147483647 w 121"/>
                <a:gd name="T91" fmla="*/ 0 h 152"/>
                <a:gd name="T92" fmla="*/ 2147483647 w 121"/>
                <a:gd name="T93" fmla="*/ 2147483647 h 152"/>
                <a:gd name="T94" fmla="*/ 2147483647 w 121"/>
                <a:gd name="T95" fmla="*/ 2147483647 h 152"/>
                <a:gd name="T96" fmla="*/ 2147483647 w 121"/>
                <a:gd name="T97" fmla="*/ 2147483647 h 152"/>
                <a:gd name="T98" fmla="*/ 2147483647 w 121"/>
                <a:gd name="T99" fmla="*/ 2147483647 h 152"/>
                <a:gd name="T100" fmla="*/ 2147483647 w 121"/>
                <a:gd name="T101" fmla="*/ 2147483647 h 152"/>
                <a:gd name="T102" fmla="*/ 2147483647 w 121"/>
                <a:gd name="T103" fmla="*/ 2147483647 h 1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
                <a:gd name="T157" fmla="*/ 0 h 152"/>
                <a:gd name="T158" fmla="*/ 121 w 121"/>
                <a:gd name="T159" fmla="*/ 152 h 1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 h="152">
                  <a:moveTo>
                    <a:pt x="25" y="40"/>
                  </a:moveTo>
                  <a:lnTo>
                    <a:pt x="17" y="48"/>
                  </a:lnTo>
                  <a:lnTo>
                    <a:pt x="17" y="64"/>
                  </a:lnTo>
                  <a:lnTo>
                    <a:pt x="9" y="72"/>
                  </a:lnTo>
                  <a:lnTo>
                    <a:pt x="9" y="80"/>
                  </a:lnTo>
                  <a:lnTo>
                    <a:pt x="9" y="88"/>
                  </a:lnTo>
                  <a:lnTo>
                    <a:pt x="9" y="96"/>
                  </a:lnTo>
                  <a:lnTo>
                    <a:pt x="9" y="104"/>
                  </a:lnTo>
                  <a:lnTo>
                    <a:pt x="0" y="112"/>
                  </a:lnTo>
                  <a:lnTo>
                    <a:pt x="17" y="120"/>
                  </a:lnTo>
                  <a:lnTo>
                    <a:pt x="25" y="120"/>
                  </a:lnTo>
                  <a:lnTo>
                    <a:pt x="33" y="128"/>
                  </a:lnTo>
                  <a:lnTo>
                    <a:pt x="25" y="136"/>
                  </a:lnTo>
                  <a:lnTo>
                    <a:pt x="25" y="152"/>
                  </a:lnTo>
                  <a:lnTo>
                    <a:pt x="33" y="152"/>
                  </a:lnTo>
                  <a:lnTo>
                    <a:pt x="41" y="152"/>
                  </a:lnTo>
                  <a:lnTo>
                    <a:pt x="49" y="152"/>
                  </a:lnTo>
                  <a:lnTo>
                    <a:pt x="57" y="152"/>
                  </a:lnTo>
                  <a:lnTo>
                    <a:pt x="65" y="152"/>
                  </a:lnTo>
                  <a:lnTo>
                    <a:pt x="73" y="152"/>
                  </a:lnTo>
                  <a:lnTo>
                    <a:pt x="89" y="152"/>
                  </a:lnTo>
                  <a:lnTo>
                    <a:pt x="97" y="152"/>
                  </a:lnTo>
                  <a:lnTo>
                    <a:pt x="97" y="144"/>
                  </a:lnTo>
                  <a:lnTo>
                    <a:pt x="97" y="136"/>
                  </a:lnTo>
                  <a:lnTo>
                    <a:pt x="105" y="136"/>
                  </a:lnTo>
                  <a:lnTo>
                    <a:pt x="105" y="128"/>
                  </a:lnTo>
                  <a:lnTo>
                    <a:pt x="97" y="112"/>
                  </a:lnTo>
                  <a:lnTo>
                    <a:pt x="89" y="104"/>
                  </a:lnTo>
                  <a:lnTo>
                    <a:pt x="81" y="104"/>
                  </a:lnTo>
                  <a:lnTo>
                    <a:pt x="89" y="96"/>
                  </a:lnTo>
                  <a:lnTo>
                    <a:pt x="97" y="96"/>
                  </a:lnTo>
                  <a:lnTo>
                    <a:pt x="105" y="88"/>
                  </a:lnTo>
                  <a:lnTo>
                    <a:pt x="113" y="88"/>
                  </a:lnTo>
                  <a:lnTo>
                    <a:pt x="121" y="88"/>
                  </a:lnTo>
                  <a:lnTo>
                    <a:pt x="121" y="72"/>
                  </a:lnTo>
                  <a:lnTo>
                    <a:pt x="113" y="56"/>
                  </a:lnTo>
                  <a:lnTo>
                    <a:pt x="113" y="48"/>
                  </a:lnTo>
                  <a:lnTo>
                    <a:pt x="113" y="40"/>
                  </a:lnTo>
                  <a:lnTo>
                    <a:pt x="113" y="32"/>
                  </a:lnTo>
                  <a:lnTo>
                    <a:pt x="113" y="24"/>
                  </a:lnTo>
                  <a:lnTo>
                    <a:pt x="97" y="16"/>
                  </a:lnTo>
                  <a:lnTo>
                    <a:pt x="81" y="24"/>
                  </a:lnTo>
                  <a:lnTo>
                    <a:pt x="73" y="16"/>
                  </a:lnTo>
                  <a:lnTo>
                    <a:pt x="73" y="8"/>
                  </a:lnTo>
                  <a:lnTo>
                    <a:pt x="57" y="8"/>
                  </a:lnTo>
                  <a:lnTo>
                    <a:pt x="49" y="0"/>
                  </a:lnTo>
                  <a:lnTo>
                    <a:pt x="49" y="8"/>
                  </a:lnTo>
                  <a:lnTo>
                    <a:pt x="41" y="24"/>
                  </a:lnTo>
                  <a:lnTo>
                    <a:pt x="41" y="32"/>
                  </a:lnTo>
                  <a:lnTo>
                    <a:pt x="33" y="32"/>
                  </a:lnTo>
                  <a:lnTo>
                    <a:pt x="25" y="32"/>
                  </a:lnTo>
                  <a:lnTo>
                    <a:pt x="25"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3" name="Freeform 699"/>
            <p:cNvSpPr>
              <a:spLocks/>
            </p:cNvSpPr>
            <p:nvPr/>
          </p:nvSpPr>
          <p:spPr bwMode="auto">
            <a:xfrm>
              <a:off x="4525394" y="2499254"/>
              <a:ext cx="65797" cy="74570"/>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2147483647 h 56"/>
                <a:gd name="T24" fmla="*/ 2147483647 w 49"/>
                <a:gd name="T25" fmla="*/ 2147483647 h 56"/>
                <a:gd name="T26" fmla="*/ 2147483647 w 49"/>
                <a:gd name="T27" fmla="*/ 2147483647 h 56"/>
                <a:gd name="T28" fmla="*/ 2147483647 w 49"/>
                <a:gd name="T29" fmla="*/ 2147483647 h 56"/>
                <a:gd name="T30" fmla="*/ 0 w 49"/>
                <a:gd name="T31" fmla="*/ 2147483647 h 56"/>
                <a:gd name="T32" fmla="*/ 2147483647 w 49"/>
                <a:gd name="T33" fmla="*/ 2147483647 h 56"/>
                <a:gd name="T34" fmla="*/ 2147483647 w 49"/>
                <a:gd name="T35" fmla="*/ 2147483647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56"/>
                <a:gd name="T56" fmla="*/ 49 w 49"/>
                <a:gd name="T57" fmla="*/ 56 h 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4" name="Freeform 700"/>
            <p:cNvSpPr>
              <a:spLocks/>
            </p:cNvSpPr>
            <p:nvPr/>
          </p:nvSpPr>
          <p:spPr bwMode="auto">
            <a:xfrm>
              <a:off x="4580225" y="2681292"/>
              <a:ext cx="203971" cy="19300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0 h 144"/>
                <a:gd name="T10" fmla="*/ 2147483647 w 152"/>
                <a:gd name="T11" fmla="*/ 2147483647 h 144"/>
                <a:gd name="T12" fmla="*/ 2147483647 w 152"/>
                <a:gd name="T13" fmla="*/ 2147483647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0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2147483647 h 144"/>
                <a:gd name="T62" fmla="*/ 2147483647 w 152"/>
                <a:gd name="T63" fmla="*/ 2147483647 h 144"/>
                <a:gd name="T64" fmla="*/ 2147483647 w 152"/>
                <a:gd name="T65" fmla="*/ 2147483647 h 144"/>
                <a:gd name="T66" fmla="*/ 2147483647 w 152"/>
                <a:gd name="T67" fmla="*/ 0 h 1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44"/>
                <a:gd name="T104" fmla="*/ 152 w 152"/>
                <a:gd name="T105" fmla="*/ 144 h 1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5" name="Freeform 701"/>
            <p:cNvSpPr>
              <a:spLocks/>
            </p:cNvSpPr>
            <p:nvPr/>
          </p:nvSpPr>
          <p:spPr bwMode="auto">
            <a:xfrm>
              <a:off x="4525394" y="2499254"/>
              <a:ext cx="65797" cy="74570"/>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0 h 56"/>
                <a:gd name="T24" fmla="*/ 2147483647 w 49"/>
                <a:gd name="T25" fmla="*/ 2147483647 h 56"/>
                <a:gd name="T26" fmla="*/ 2147483647 w 49"/>
                <a:gd name="T27" fmla="*/ 2147483647 h 56"/>
                <a:gd name="T28" fmla="*/ 2147483647 w 49"/>
                <a:gd name="T29" fmla="*/ 2147483647 h 56"/>
                <a:gd name="T30" fmla="*/ 2147483647 w 49"/>
                <a:gd name="T31" fmla="*/ 2147483647 h 56"/>
                <a:gd name="T32" fmla="*/ 0 w 49"/>
                <a:gd name="T33" fmla="*/ 2147483647 h 56"/>
                <a:gd name="T34" fmla="*/ 2147483647 w 49"/>
                <a:gd name="T35" fmla="*/ 2147483647 h 56"/>
                <a:gd name="T36" fmla="*/ 2147483647 w 49"/>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56"/>
                <a:gd name="T59" fmla="*/ 49 w 49"/>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6" name="Freeform 702"/>
            <p:cNvSpPr>
              <a:spLocks/>
            </p:cNvSpPr>
            <p:nvPr/>
          </p:nvSpPr>
          <p:spPr bwMode="auto">
            <a:xfrm>
              <a:off x="4806128" y="2799726"/>
              <a:ext cx="106372" cy="10746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0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0"/>
                <a:gd name="T73" fmla="*/ 0 h 80"/>
                <a:gd name="T74" fmla="*/ 80 w 80"/>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7" name="Freeform 703"/>
            <p:cNvSpPr>
              <a:spLocks/>
            </p:cNvSpPr>
            <p:nvPr/>
          </p:nvSpPr>
          <p:spPr bwMode="auto">
            <a:xfrm>
              <a:off x="4546230" y="1833608"/>
              <a:ext cx="441936" cy="525279"/>
            </a:xfrm>
            <a:custGeom>
              <a:avLst/>
              <a:gdLst>
                <a:gd name="T0" fmla="*/ 2147483647 w 329"/>
                <a:gd name="T1" fmla="*/ 2147483647 h 392"/>
                <a:gd name="T2" fmla="*/ 2147483647 w 329"/>
                <a:gd name="T3" fmla="*/ 2147483647 h 392"/>
                <a:gd name="T4" fmla="*/ 2147483647 w 329"/>
                <a:gd name="T5" fmla="*/ 2147483647 h 392"/>
                <a:gd name="T6" fmla="*/ 2147483647 w 329"/>
                <a:gd name="T7" fmla="*/ 2147483647 h 392"/>
                <a:gd name="T8" fmla="*/ 2147483647 w 329"/>
                <a:gd name="T9" fmla="*/ 2147483647 h 392"/>
                <a:gd name="T10" fmla="*/ 2147483647 w 329"/>
                <a:gd name="T11" fmla="*/ 2147483647 h 392"/>
                <a:gd name="T12" fmla="*/ 2147483647 w 329"/>
                <a:gd name="T13" fmla="*/ 2147483647 h 392"/>
                <a:gd name="T14" fmla="*/ 2147483647 w 329"/>
                <a:gd name="T15" fmla="*/ 2147483647 h 392"/>
                <a:gd name="T16" fmla="*/ 2147483647 w 329"/>
                <a:gd name="T17" fmla="*/ 2147483647 h 392"/>
                <a:gd name="T18" fmla="*/ 2147483647 w 329"/>
                <a:gd name="T19" fmla="*/ 2147483647 h 392"/>
                <a:gd name="T20" fmla="*/ 2147483647 w 329"/>
                <a:gd name="T21" fmla="*/ 2147483647 h 392"/>
                <a:gd name="T22" fmla="*/ 2147483647 w 329"/>
                <a:gd name="T23" fmla="*/ 2147483647 h 392"/>
                <a:gd name="T24" fmla="*/ 2147483647 w 329"/>
                <a:gd name="T25" fmla="*/ 2147483647 h 392"/>
                <a:gd name="T26" fmla="*/ 2147483647 w 329"/>
                <a:gd name="T27" fmla="*/ 2147483647 h 392"/>
                <a:gd name="T28" fmla="*/ 2147483647 w 329"/>
                <a:gd name="T29" fmla="*/ 2147483647 h 392"/>
                <a:gd name="T30" fmla="*/ 2147483647 w 329"/>
                <a:gd name="T31" fmla="*/ 2147483647 h 392"/>
                <a:gd name="T32" fmla="*/ 2147483647 w 329"/>
                <a:gd name="T33" fmla="*/ 2147483647 h 392"/>
                <a:gd name="T34" fmla="*/ 2147483647 w 329"/>
                <a:gd name="T35" fmla="*/ 2147483647 h 392"/>
                <a:gd name="T36" fmla="*/ 2147483647 w 329"/>
                <a:gd name="T37" fmla="*/ 2147483647 h 392"/>
                <a:gd name="T38" fmla="*/ 2147483647 w 329"/>
                <a:gd name="T39" fmla="*/ 2147483647 h 392"/>
                <a:gd name="T40" fmla="*/ 2147483647 w 329"/>
                <a:gd name="T41" fmla="*/ 2147483647 h 392"/>
                <a:gd name="T42" fmla="*/ 2147483647 w 329"/>
                <a:gd name="T43" fmla="*/ 2147483647 h 392"/>
                <a:gd name="T44" fmla="*/ 2147483647 w 329"/>
                <a:gd name="T45" fmla="*/ 2147483647 h 392"/>
                <a:gd name="T46" fmla="*/ 2147483647 w 329"/>
                <a:gd name="T47" fmla="*/ 2147483647 h 392"/>
                <a:gd name="T48" fmla="*/ 2147483647 w 329"/>
                <a:gd name="T49" fmla="*/ 2147483647 h 392"/>
                <a:gd name="T50" fmla="*/ 2147483647 w 329"/>
                <a:gd name="T51" fmla="*/ 2147483647 h 392"/>
                <a:gd name="T52" fmla="*/ 2147483647 w 329"/>
                <a:gd name="T53" fmla="*/ 2147483647 h 392"/>
                <a:gd name="T54" fmla="*/ 2147483647 w 329"/>
                <a:gd name="T55" fmla="*/ 2147483647 h 392"/>
                <a:gd name="T56" fmla="*/ 2147483647 w 329"/>
                <a:gd name="T57" fmla="*/ 2147483647 h 392"/>
                <a:gd name="T58" fmla="*/ 2147483647 w 329"/>
                <a:gd name="T59" fmla="*/ 2147483647 h 392"/>
                <a:gd name="T60" fmla="*/ 2147483647 w 329"/>
                <a:gd name="T61" fmla="*/ 2147483647 h 392"/>
                <a:gd name="T62" fmla="*/ 2147483647 w 329"/>
                <a:gd name="T63" fmla="*/ 2147483647 h 392"/>
                <a:gd name="T64" fmla="*/ 2147483647 w 329"/>
                <a:gd name="T65" fmla="*/ 2147483647 h 392"/>
                <a:gd name="T66" fmla="*/ 2147483647 w 329"/>
                <a:gd name="T67" fmla="*/ 2147483647 h 392"/>
                <a:gd name="T68" fmla="*/ 2147483647 w 329"/>
                <a:gd name="T69" fmla="*/ 2147483647 h 392"/>
                <a:gd name="T70" fmla="*/ 2147483647 w 329"/>
                <a:gd name="T71" fmla="*/ 2147483647 h 392"/>
                <a:gd name="T72" fmla="*/ 2147483647 w 329"/>
                <a:gd name="T73" fmla="*/ 2147483647 h 392"/>
                <a:gd name="T74" fmla="*/ 2147483647 w 329"/>
                <a:gd name="T75" fmla="*/ 2147483647 h 392"/>
                <a:gd name="T76" fmla="*/ 0 w 329"/>
                <a:gd name="T77" fmla="*/ 2147483647 h 392"/>
                <a:gd name="T78" fmla="*/ 2147483647 w 329"/>
                <a:gd name="T79" fmla="*/ 2147483647 h 392"/>
                <a:gd name="T80" fmla="*/ 2147483647 w 329"/>
                <a:gd name="T81" fmla="*/ 2147483647 h 392"/>
                <a:gd name="T82" fmla="*/ 2147483647 w 329"/>
                <a:gd name="T83" fmla="*/ 2147483647 h 392"/>
                <a:gd name="T84" fmla="*/ 2147483647 w 329"/>
                <a:gd name="T85" fmla="*/ 2147483647 h 392"/>
                <a:gd name="T86" fmla="*/ 2147483647 w 329"/>
                <a:gd name="T87" fmla="*/ 2147483647 h 3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9"/>
                <a:gd name="T133" fmla="*/ 0 h 392"/>
                <a:gd name="T134" fmla="*/ 329 w 329"/>
                <a:gd name="T135" fmla="*/ 392 h 3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9" h="392">
                  <a:moveTo>
                    <a:pt x="89" y="352"/>
                  </a:moveTo>
                  <a:lnTo>
                    <a:pt x="97" y="344"/>
                  </a:lnTo>
                  <a:lnTo>
                    <a:pt x="97" y="328"/>
                  </a:lnTo>
                  <a:lnTo>
                    <a:pt x="97" y="320"/>
                  </a:lnTo>
                  <a:lnTo>
                    <a:pt x="105" y="312"/>
                  </a:lnTo>
                  <a:lnTo>
                    <a:pt x="97" y="304"/>
                  </a:lnTo>
                  <a:lnTo>
                    <a:pt x="89" y="280"/>
                  </a:lnTo>
                  <a:lnTo>
                    <a:pt x="97" y="264"/>
                  </a:lnTo>
                  <a:lnTo>
                    <a:pt x="97" y="248"/>
                  </a:lnTo>
                  <a:lnTo>
                    <a:pt x="105" y="240"/>
                  </a:lnTo>
                  <a:lnTo>
                    <a:pt x="121" y="240"/>
                  </a:lnTo>
                  <a:lnTo>
                    <a:pt x="121" y="224"/>
                  </a:lnTo>
                  <a:lnTo>
                    <a:pt x="113" y="216"/>
                  </a:lnTo>
                  <a:lnTo>
                    <a:pt x="121" y="200"/>
                  </a:lnTo>
                  <a:lnTo>
                    <a:pt x="129" y="176"/>
                  </a:lnTo>
                  <a:lnTo>
                    <a:pt x="137" y="176"/>
                  </a:lnTo>
                  <a:lnTo>
                    <a:pt x="145" y="152"/>
                  </a:lnTo>
                  <a:lnTo>
                    <a:pt x="153" y="144"/>
                  </a:lnTo>
                  <a:lnTo>
                    <a:pt x="145" y="128"/>
                  </a:lnTo>
                  <a:lnTo>
                    <a:pt x="153" y="120"/>
                  </a:lnTo>
                  <a:lnTo>
                    <a:pt x="161" y="112"/>
                  </a:lnTo>
                  <a:lnTo>
                    <a:pt x="169" y="112"/>
                  </a:lnTo>
                  <a:lnTo>
                    <a:pt x="177" y="96"/>
                  </a:lnTo>
                  <a:lnTo>
                    <a:pt x="185" y="96"/>
                  </a:lnTo>
                  <a:lnTo>
                    <a:pt x="193" y="96"/>
                  </a:lnTo>
                  <a:lnTo>
                    <a:pt x="193" y="88"/>
                  </a:lnTo>
                  <a:lnTo>
                    <a:pt x="201" y="80"/>
                  </a:lnTo>
                  <a:lnTo>
                    <a:pt x="209" y="80"/>
                  </a:lnTo>
                  <a:lnTo>
                    <a:pt x="209" y="72"/>
                  </a:lnTo>
                  <a:lnTo>
                    <a:pt x="217" y="80"/>
                  </a:lnTo>
                  <a:lnTo>
                    <a:pt x="225" y="88"/>
                  </a:lnTo>
                  <a:lnTo>
                    <a:pt x="233" y="88"/>
                  </a:lnTo>
                  <a:lnTo>
                    <a:pt x="249" y="88"/>
                  </a:lnTo>
                  <a:lnTo>
                    <a:pt x="265" y="80"/>
                  </a:lnTo>
                  <a:lnTo>
                    <a:pt x="273" y="56"/>
                  </a:lnTo>
                  <a:lnTo>
                    <a:pt x="281" y="48"/>
                  </a:lnTo>
                  <a:lnTo>
                    <a:pt x="297" y="48"/>
                  </a:lnTo>
                  <a:lnTo>
                    <a:pt x="313" y="56"/>
                  </a:lnTo>
                  <a:lnTo>
                    <a:pt x="313" y="72"/>
                  </a:lnTo>
                  <a:lnTo>
                    <a:pt x="305" y="80"/>
                  </a:lnTo>
                  <a:lnTo>
                    <a:pt x="313" y="72"/>
                  </a:lnTo>
                  <a:lnTo>
                    <a:pt x="305" y="80"/>
                  </a:lnTo>
                  <a:lnTo>
                    <a:pt x="321" y="64"/>
                  </a:lnTo>
                  <a:lnTo>
                    <a:pt x="329" y="56"/>
                  </a:lnTo>
                  <a:lnTo>
                    <a:pt x="321" y="48"/>
                  </a:lnTo>
                  <a:lnTo>
                    <a:pt x="321" y="40"/>
                  </a:lnTo>
                  <a:lnTo>
                    <a:pt x="329" y="24"/>
                  </a:lnTo>
                  <a:lnTo>
                    <a:pt x="321" y="16"/>
                  </a:lnTo>
                  <a:lnTo>
                    <a:pt x="305" y="0"/>
                  </a:lnTo>
                  <a:lnTo>
                    <a:pt x="289" y="16"/>
                  </a:lnTo>
                  <a:lnTo>
                    <a:pt x="273" y="8"/>
                  </a:lnTo>
                  <a:lnTo>
                    <a:pt x="265" y="8"/>
                  </a:lnTo>
                  <a:lnTo>
                    <a:pt x="249" y="8"/>
                  </a:lnTo>
                  <a:lnTo>
                    <a:pt x="233" y="24"/>
                  </a:lnTo>
                  <a:lnTo>
                    <a:pt x="225" y="24"/>
                  </a:lnTo>
                  <a:lnTo>
                    <a:pt x="217" y="24"/>
                  </a:lnTo>
                  <a:lnTo>
                    <a:pt x="209" y="32"/>
                  </a:lnTo>
                  <a:lnTo>
                    <a:pt x="201" y="32"/>
                  </a:lnTo>
                  <a:lnTo>
                    <a:pt x="193" y="56"/>
                  </a:lnTo>
                  <a:lnTo>
                    <a:pt x="169" y="56"/>
                  </a:lnTo>
                  <a:lnTo>
                    <a:pt x="161" y="80"/>
                  </a:lnTo>
                  <a:lnTo>
                    <a:pt x="161" y="88"/>
                  </a:lnTo>
                  <a:lnTo>
                    <a:pt x="145" y="88"/>
                  </a:lnTo>
                  <a:lnTo>
                    <a:pt x="129" y="112"/>
                  </a:lnTo>
                  <a:lnTo>
                    <a:pt x="129" y="128"/>
                  </a:lnTo>
                  <a:lnTo>
                    <a:pt x="113" y="152"/>
                  </a:lnTo>
                  <a:lnTo>
                    <a:pt x="105" y="168"/>
                  </a:lnTo>
                  <a:lnTo>
                    <a:pt x="97" y="184"/>
                  </a:lnTo>
                  <a:lnTo>
                    <a:pt x="89" y="200"/>
                  </a:lnTo>
                  <a:lnTo>
                    <a:pt x="65" y="240"/>
                  </a:lnTo>
                  <a:lnTo>
                    <a:pt x="49" y="256"/>
                  </a:lnTo>
                  <a:lnTo>
                    <a:pt x="33" y="264"/>
                  </a:lnTo>
                  <a:lnTo>
                    <a:pt x="25" y="280"/>
                  </a:lnTo>
                  <a:lnTo>
                    <a:pt x="17" y="288"/>
                  </a:lnTo>
                  <a:lnTo>
                    <a:pt x="8" y="296"/>
                  </a:lnTo>
                  <a:lnTo>
                    <a:pt x="8" y="304"/>
                  </a:lnTo>
                  <a:lnTo>
                    <a:pt x="0" y="320"/>
                  </a:lnTo>
                  <a:lnTo>
                    <a:pt x="0" y="336"/>
                  </a:lnTo>
                  <a:lnTo>
                    <a:pt x="8" y="352"/>
                  </a:lnTo>
                  <a:lnTo>
                    <a:pt x="8" y="368"/>
                  </a:lnTo>
                  <a:lnTo>
                    <a:pt x="8" y="384"/>
                  </a:lnTo>
                  <a:lnTo>
                    <a:pt x="25" y="392"/>
                  </a:lnTo>
                  <a:lnTo>
                    <a:pt x="41" y="392"/>
                  </a:lnTo>
                  <a:lnTo>
                    <a:pt x="65" y="376"/>
                  </a:lnTo>
                  <a:lnTo>
                    <a:pt x="73" y="368"/>
                  </a:lnTo>
                  <a:lnTo>
                    <a:pt x="81" y="368"/>
                  </a:lnTo>
                  <a:lnTo>
                    <a:pt x="81" y="376"/>
                  </a:lnTo>
                  <a:lnTo>
                    <a:pt x="81" y="368"/>
                  </a:lnTo>
                  <a:lnTo>
                    <a:pt x="89" y="35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8" name="Freeform 704"/>
            <p:cNvSpPr>
              <a:spLocks/>
            </p:cNvSpPr>
            <p:nvPr/>
          </p:nvSpPr>
          <p:spPr bwMode="auto">
            <a:xfrm>
              <a:off x="4654795" y="1941076"/>
              <a:ext cx="214937" cy="504443"/>
            </a:xfrm>
            <a:custGeom>
              <a:avLst/>
              <a:gdLst>
                <a:gd name="T0" fmla="*/ 2147483647 w 160"/>
                <a:gd name="T1" fmla="*/ 2147483647 h 376"/>
                <a:gd name="T2" fmla="*/ 2147483647 w 160"/>
                <a:gd name="T3" fmla="*/ 2147483647 h 376"/>
                <a:gd name="T4" fmla="*/ 2147483647 w 160"/>
                <a:gd name="T5" fmla="*/ 2147483647 h 376"/>
                <a:gd name="T6" fmla="*/ 2147483647 w 160"/>
                <a:gd name="T7" fmla="*/ 2147483647 h 376"/>
                <a:gd name="T8" fmla="*/ 2147483647 w 160"/>
                <a:gd name="T9" fmla="*/ 0 h 376"/>
                <a:gd name="T10" fmla="*/ 2147483647 w 160"/>
                <a:gd name="T11" fmla="*/ 2147483647 h 376"/>
                <a:gd name="T12" fmla="*/ 2147483647 w 160"/>
                <a:gd name="T13" fmla="*/ 2147483647 h 376"/>
                <a:gd name="T14" fmla="*/ 2147483647 w 160"/>
                <a:gd name="T15" fmla="*/ 2147483647 h 376"/>
                <a:gd name="T16" fmla="*/ 2147483647 w 160"/>
                <a:gd name="T17" fmla="*/ 2147483647 h 376"/>
                <a:gd name="T18" fmla="*/ 2147483647 w 160"/>
                <a:gd name="T19" fmla="*/ 2147483647 h 376"/>
                <a:gd name="T20" fmla="*/ 2147483647 w 160"/>
                <a:gd name="T21" fmla="*/ 2147483647 h 376"/>
                <a:gd name="T22" fmla="*/ 2147483647 w 160"/>
                <a:gd name="T23" fmla="*/ 2147483647 h 376"/>
                <a:gd name="T24" fmla="*/ 2147483647 w 160"/>
                <a:gd name="T25" fmla="*/ 2147483647 h 376"/>
                <a:gd name="T26" fmla="*/ 2147483647 w 160"/>
                <a:gd name="T27" fmla="*/ 2147483647 h 376"/>
                <a:gd name="T28" fmla="*/ 2147483647 w 160"/>
                <a:gd name="T29" fmla="*/ 2147483647 h 376"/>
                <a:gd name="T30" fmla="*/ 2147483647 w 160"/>
                <a:gd name="T31" fmla="*/ 2147483647 h 376"/>
                <a:gd name="T32" fmla="*/ 2147483647 w 160"/>
                <a:gd name="T33" fmla="*/ 2147483647 h 376"/>
                <a:gd name="T34" fmla="*/ 2147483647 w 160"/>
                <a:gd name="T35" fmla="*/ 2147483647 h 376"/>
                <a:gd name="T36" fmla="*/ 0 w 160"/>
                <a:gd name="T37" fmla="*/ 2147483647 h 376"/>
                <a:gd name="T38" fmla="*/ 2147483647 w 160"/>
                <a:gd name="T39" fmla="*/ 2147483647 h 376"/>
                <a:gd name="T40" fmla="*/ 2147483647 w 160"/>
                <a:gd name="T41" fmla="*/ 2147483647 h 376"/>
                <a:gd name="T42" fmla="*/ 2147483647 w 160"/>
                <a:gd name="T43" fmla="*/ 2147483647 h 376"/>
                <a:gd name="T44" fmla="*/ 2147483647 w 160"/>
                <a:gd name="T45" fmla="*/ 2147483647 h 376"/>
                <a:gd name="T46" fmla="*/ 2147483647 w 160"/>
                <a:gd name="T47" fmla="*/ 2147483647 h 376"/>
                <a:gd name="T48" fmla="*/ 2147483647 w 160"/>
                <a:gd name="T49" fmla="*/ 2147483647 h 376"/>
                <a:gd name="T50" fmla="*/ 2147483647 w 160"/>
                <a:gd name="T51" fmla="*/ 2147483647 h 376"/>
                <a:gd name="T52" fmla="*/ 2147483647 w 160"/>
                <a:gd name="T53" fmla="*/ 2147483647 h 376"/>
                <a:gd name="T54" fmla="*/ 2147483647 w 160"/>
                <a:gd name="T55" fmla="*/ 2147483647 h 376"/>
                <a:gd name="T56" fmla="*/ 2147483647 w 160"/>
                <a:gd name="T57" fmla="*/ 2147483647 h 376"/>
                <a:gd name="T58" fmla="*/ 2147483647 w 160"/>
                <a:gd name="T59" fmla="*/ 2147483647 h 376"/>
                <a:gd name="T60" fmla="*/ 2147483647 w 160"/>
                <a:gd name="T61" fmla="*/ 2147483647 h 376"/>
                <a:gd name="T62" fmla="*/ 2147483647 w 160"/>
                <a:gd name="T63" fmla="*/ 2147483647 h 376"/>
                <a:gd name="T64" fmla="*/ 2147483647 w 160"/>
                <a:gd name="T65" fmla="*/ 2147483647 h 376"/>
                <a:gd name="T66" fmla="*/ 2147483647 w 160"/>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0"/>
                <a:gd name="T103" fmla="*/ 0 h 376"/>
                <a:gd name="T104" fmla="*/ 160 w 160"/>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0" h="376">
                  <a:moveTo>
                    <a:pt x="160" y="88"/>
                  </a:moveTo>
                  <a:lnTo>
                    <a:pt x="160" y="80"/>
                  </a:lnTo>
                  <a:lnTo>
                    <a:pt x="160" y="72"/>
                  </a:lnTo>
                  <a:lnTo>
                    <a:pt x="160" y="56"/>
                  </a:lnTo>
                  <a:lnTo>
                    <a:pt x="160" y="40"/>
                  </a:lnTo>
                  <a:lnTo>
                    <a:pt x="152" y="24"/>
                  </a:lnTo>
                  <a:lnTo>
                    <a:pt x="144" y="24"/>
                  </a:lnTo>
                  <a:lnTo>
                    <a:pt x="136" y="16"/>
                  </a:lnTo>
                  <a:lnTo>
                    <a:pt x="128" y="8"/>
                  </a:lnTo>
                  <a:lnTo>
                    <a:pt x="120" y="0"/>
                  </a:lnTo>
                  <a:lnTo>
                    <a:pt x="112" y="8"/>
                  </a:lnTo>
                  <a:lnTo>
                    <a:pt x="112" y="16"/>
                  </a:lnTo>
                  <a:lnTo>
                    <a:pt x="104" y="16"/>
                  </a:lnTo>
                  <a:lnTo>
                    <a:pt x="96" y="16"/>
                  </a:lnTo>
                  <a:lnTo>
                    <a:pt x="88" y="32"/>
                  </a:lnTo>
                  <a:lnTo>
                    <a:pt x="80" y="32"/>
                  </a:lnTo>
                  <a:lnTo>
                    <a:pt x="72" y="40"/>
                  </a:lnTo>
                  <a:lnTo>
                    <a:pt x="64" y="48"/>
                  </a:lnTo>
                  <a:lnTo>
                    <a:pt x="72" y="64"/>
                  </a:lnTo>
                  <a:lnTo>
                    <a:pt x="64" y="72"/>
                  </a:lnTo>
                  <a:lnTo>
                    <a:pt x="56" y="96"/>
                  </a:lnTo>
                  <a:lnTo>
                    <a:pt x="48" y="96"/>
                  </a:lnTo>
                  <a:lnTo>
                    <a:pt x="40" y="120"/>
                  </a:lnTo>
                  <a:lnTo>
                    <a:pt x="32" y="136"/>
                  </a:lnTo>
                  <a:lnTo>
                    <a:pt x="40" y="144"/>
                  </a:lnTo>
                  <a:lnTo>
                    <a:pt x="40" y="160"/>
                  </a:lnTo>
                  <a:lnTo>
                    <a:pt x="24" y="160"/>
                  </a:lnTo>
                  <a:lnTo>
                    <a:pt x="16" y="168"/>
                  </a:lnTo>
                  <a:lnTo>
                    <a:pt x="16" y="184"/>
                  </a:lnTo>
                  <a:lnTo>
                    <a:pt x="8" y="200"/>
                  </a:lnTo>
                  <a:lnTo>
                    <a:pt x="16" y="224"/>
                  </a:lnTo>
                  <a:lnTo>
                    <a:pt x="24" y="232"/>
                  </a:lnTo>
                  <a:lnTo>
                    <a:pt x="16" y="240"/>
                  </a:lnTo>
                  <a:lnTo>
                    <a:pt x="16" y="248"/>
                  </a:lnTo>
                  <a:lnTo>
                    <a:pt x="16" y="264"/>
                  </a:lnTo>
                  <a:lnTo>
                    <a:pt x="8" y="272"/>
                  </a:lnTo>
                  <a:lnTo>
                    <a:pt x="0" y="288"/>
                  </a:lnTo>
                  <a:lnTo>
                    <a:pt x="0" y="296"/>
                  </a:lnTo>
                  <a:lnTo>
                    <a:pt x="8" y="312"/>
                  </a:lnTo>
                  <a:lnTo>
                    <a:pt x="8" y="328"/>
                  </a:lnTo>
                  <a:lnTo>
                    <a:pt x="16" y="352"/>
                  </a:lnTo>
                  <a:lnTo>
                    <a:pt x="16" y="360"/>
                  </a:lnTo>
                  <a:lnTo>
                    <a:pt x="24" y="368"/>
                  </a:lnTo>
                  <a:lnTo>
                    <a:pt x="24" y="376"/>
                  </a:lnTo>
                  <a:lnTo>
                    <a:pt x="40" y="376"/>
                  </a:lnTo>
                  <a:lnTo>
                    <a:pt x="40" y="368"/>
                  </a:lnTo>
                  <a:lnTo>
                    <a:pt x="48" y="360"/>
                  </a:lnTo>
                  <a:lnTo>
                    <a:pt x="64" y="360"/>
                  </a:lnTo>
                  <a:lnTo>
                    <a:pt x="72" y="344"/>
                  </a:lnTo>
                  <a:lnTo>
                    <a:pt x="72" y="312"/>
                  </a:lnTo>
                  <a:lnTo>
                    <a:pt x="72" y="296"/>
                  </a:lnTo>
                  <a:lnTo>
                    <a:pt x="80" y="296"/>
                  </a:lnTo>
                  <a:lnTo>
                    <a:pt x="96" y="288"/>
                  </a:lnTo>
                  <a:lnTo>
                    <a:pt x="96" y="272"/>
                  </a:lnTo>
                  <a:lnTo>
                    <a:pt x="88" y="256"/>
                  </a:lnTo>
                  <a:lnTo>
                    <a:pt x="80" y="248"/>
                  </a:lnTo>
                  <a:lnTo>
                    <a:pt x="80" y="224"/>
                  </a:lnTo>
                  <a:lnTo>
                    <a:pt x="80" y="200"/>
                  </a:lnTo>
                  <a:lnTo>
                    <a:pt x="96" y="184"/>
                  </a:lnTo>
                  <a:lnTo>
                    <a:pt x="104" y="176"/>
                  </a:lnTo>
                  <a:lnTo>
                    <a:pt x="128" y="160"/>
                  </a:lnTo>
                  <a:lnTo>
                    <a:pt x="136" y="144"/>
                  </a:lnTo>
                  <a:lnTo>
                    <a:pt x="128" y="136"/>
                  </a:lnTo>
                  <a:lnTo>
                    <a:pt x="136" y="120"/>
                  </a:lnTo>
                  <a:lnTo>
                    <a:pt x="152" y="104"/>
                  </a:lnTo>
                  <a:lnTo>
                    <a:pt x="160" y="112"/>
                  </a:lnTo>
                  <a:lnTo>
                    <a:pt x="160" y="104"/>
                  </a:lnTo>
                  <a:lnTo>
                    <a:pt x="160"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9" name="Freeform 705"/>
            <p:cNvSpPr>
              <a:spLocks/>
            </p:cNvSpPr>
            <p:nvPr/>
          </p:nvSpPr>
          <p:spPr bwMode="auto">
            <a:xfrm>
              <a:off x="4837930" y="2531056"/>
              <a:ext cx="311439" cy="203971"/>
            </a:xfrm>
            <a:custGeom>
              <a:avLst/>
              <a:gdLst>
                <a:gd name="T0" fmla="*/ 2147483647 w 232"/>
                <a:gd name="T1" fmla="*/ 2147483647 h 152"/>
                <a:gd name="T2" fmla="*/ 2147483647 w 232"/>
                <a:gd name="T3" fmla="*/ 2147483647 h 152"/>
                <a:gd name="T4" fmla="*/ 2147483647 w 232"/>
                <a:gd name="T5" fmla="*/ 2147483647 h 152"/>
                <a:gd name="T6" fmla="*/ 2147483647 w 232"/>
                <a:gd name="T7" fmla="*/ 2147483647 h 152"/>
                <a:gd name="T8" fmla="*/ 2147483647 w 232"/>
                <a:gd name="T9" fmla="*/ 2147483647 h 152"/>
                <a:gd name="T10" fmla="*/ 2147483647 w 232"/>
                <a:gd name="T11" fmla="*/ 2147483647 h 152"/>
                <a:gd name="T12" fmla="*/ 2147483647 w 232"/>
                <a:gd name="T13" fmla="*/ 2147483647 h 152"/>
                <a:gd name="T14" fmla="*/ 2147483647 w 232"/>
                <a:gd name="T15" fmla="*/ 2147483647 h 152"/>
                <a:gd name="T16" fmla="*/ 2147483647 w 232"/>
                <a:gd name="T17" fmla="*/ 2147483647 h 152"/>
                <a:gd name="T18" fmla="*/ 2147483647 w 232"/>
                <a:gd name="T19" fmla="*/ 2147483647 h 152"/>
                <a:gd name="T20" fmla="*/ 2147483647 w 232"/>
                <a:gd name="T21" fmla="*/ 2147483647 h 152"/>
                <a:gd name="T22" fmla="*/ 2147483647 w 232"/>
                <a:gd name="T23" fmla="*/ 0 h 152"/>
                <a:gd name="T24" fmla="*/ 2147483647 w 232"/>
                <a:gd name="T25" fmla="*/ 0 h 152"/>
                <a:gd name="T26" fmla="*/ 2147483647 w 232"/>
                <a:gd name="T27" fmla="*/ 2147483647 h 152"/>
                <a:gd name="T28" fmla="*/ 2147483647 w 232"/>
                <a:gd name="T29" fmla="*/ 2147483647 h 152"/>
                <a:gd name="T30" fmla="*/ 2147483647 w 232"/>
                <a:gd name="T31" fmla="*/ 2147483647 h 152"/>
                <a:gd name="T32" fmla="*/ 2147483647 w 232"/>
                <a:gd name="T33" fmla="*/ 2147483647 h 152"/>
                <a:gd name="T34" fmla="*/ 2147483647 w 232"/>
                <a:gd name="T35" fmla="*/ 2147483647 h 152"/>
                <a:gd name="T36" fmla="*/ 2147483647 w 232"/>
                <a:gd name="T37" fmla="*/ 2147483647 h 152"/>
                <a:gd name="T38" fmla="*/ 2147483647 w 232"/>
                <a:gd name="T39" fmla="*/ 2147483647 h 152"/>
                <a:gd name="T40" fmla="*/ 2147483647 w 232"/>
                <a:gd name="T41" fmla="*/ 2147483647 h 152"/>
                <a:gd name="T42" fmla="*/ 2147483647 w 232"/>
                <a:gd name="T43" fmla="*/ 2147483647 h 152"/>
                <a:gd name="T44" fmla="*/ 0 w 232"/>
                <a:gd name="T45" fmla="*/ 2147483647 h 152"/>
                <a:gd name="T46" fmla="*/ 0 w 232"/>
                <a:gd name="T47" fmla="*/ 2147483647 h 152"/>
                <a:gd name="T48" fmla="*/ 2147483647 w 232"/>
                <a:gd name="T49" fmla="*/ 2147483647 h 152"/>
                <a:gd name="T50" fmla="*/ 2147483647 w 232"/>
                <a:gd name="T51" fmla="*/ 2147483647 h 152"/>
                <a:gd name="T52" fmla="*/ 2147483647 w 232"/>
                <a:gd name="T53" fmla="*/ 2147483647 h 152"/>
                <a:gd name="T54" fmla="*/ 2147483647 w 232"/>
                <a:gd name="T55" fmla="*/ 2147483647 h 152"/>
                <a:gd name="T56" fmla="*/ 2147483647 w 232"/>
                <a:gd name="T57" fmla="*/ 2147483647 h 152"/>
                <a:gd name="T58" fmla="*/ 2147483647 w 232"/>
                <a:gd name="T59" fmla="*/ 2147483647 h 152"/>
                <a:gd name="T60" fmla="*/ 2147483647 w 232"/>
                <a:gd name="T61" fmla="*/ 2147483647 h 152"/>
                <a:gd name="T62" fmla="*/ 2147483647 w 232"/>
                <a:gd name="T63" fmla="*/ 2147483647 h 152"/>
                <a:gd name="T64" fmla="*/ 2147483647 w 232"/>
                <a:gd name="T65" fmla="*/ 2147483647 h 152"/>
                <a:gd name="T66" fmla="*/ 2147483647 w 232"/>
                <a:gd name="T67" fmla="*/ 2147483647 h 152"/>
                <a:gd name="T68" fmla="*/ 2147483647 w 232"/>
                <a:gd name="T69" fmla="*/ 2147483647 h 152"/>
                <a:gd name="T70" fmla="*/ 2147483647 w 232"/>
                <a:gd name="T71" fmla="*/ 2147483647 h 152"/>
                <a:gd name="T72" fmla="*/ 2147483647 w 232"/>
                <a:gd name="T73" fmla="*/ 2147483647 h 152"/>
                <a:gd name="T74" fmla="*/ 2147483647 w 232"/>
                <a:gd name="T75" fmla="*/ 2147483647 h 152"/>
                <a:gd name="T76" fmla="*/ 2147483647 w 232"/>
                <a:gd name="T77" fmla="*/ 2147483647 h 152"/>
                <a:gd name="T78" fmla="*/ 2147483647 w 232"/>
                <a:gd name="T79" fmla="*/ 2147483647 h 152"/>
                <a:gd name="T80" fmla="*/ 2147483647 w 232"/>
                <a:gd name="T81" fmla="*/ 2147483647 h 152"/>
                <a:gd name="T82" fmla="*/ 2147483647 w 232"/>
                <a:gd name="T83" fmla="*/ 2147483647 h 152"/>
                <a:gd name="T84" fmla="*/ 2147483647 w 232"/>
                <a:gd name="T85" fmla="*/ 2147483647 h 152"/>
                <a:gd name="T86" fmla="*/ 2147483647 w 232"/>
                <a:gd name="T87" fmla="*/ 2147483647 h 152"/>
                <a:gd name="T88" fmla="*/ 2147483647 w 232"/>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152"/>
                <a:gd name="T137" fmla="*/ 232 w 232"/>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152">
                  <a:moveTo>
                    <a:pt x="216" y="88"/>
                  </a:moveTo>
                  <a:lnTo>
                    <a:pt x="224" y="88"/>
                  </a:lnTo>
                  <a:lnTo>
                    <a:pt x="232" y="64"/>
                  </a:lnTo>
                  <a:lnTo>
                    <a:pt x="232" y="56"/>
                  </a:lnTo>
                  <a:lnTo>
                    <a:pt x="208" y="48"/>
                  </a:lnTo>
                  <a:lnTo>
                    <a:pt x="192" y="40"/>
                  </a:lnTo>
                  <a:lnTo>
                    <a:pt x="184" y="40"/>
                  </a:lnTo>
                  <a:lnTo>
                    <a:pt x="168" y="32"/>
                  </a:lnTo>
                  <a:lnTo>
                    <a:pt x="160" y="16"/>
                  </a:lnTo>
                  <a:lnTo>
                    <a:pt x="136" y="8"/>
                  </a:lnTo>
                  <a:lnTo>
                    <a:pt x="128" y="8"/>
                  </a:lnTo>
                  <a:lnTo>
                    <a:pt x="128" y="0"/>
                  </a:lnTo>
                  <a:lnTo>
                    <a:pt x="120" y="0"/>
                  </a:lnTo>
                  <a:lnTo>
                    <a:pt x="112" y="24"/>
                  </a:lnTo>
                  <a:lnTo>
                    <a:pt x="96" y="24"/>
                  </a:lnTo>
                  <a:lnTo>
                    <a:pt x="72" y="24"/>
                  </a:lnTo>
                  <a:lnTo>
                    <a:pt x="48" y="16"/>
                  </a:lnTo>
                  <a:lnTo>
                    <a:pt x="32" y="16"/>
                  </a:lnTo>
                  <a:lnTo>
                    <a:pt x="24" y="16"/>
                  </a:lnTo>
                  <a:lnTo>
                    <a:pt x="24" y="32"/>
                  </a:lnTo>
                  <a:lnTo>
                    <a:pt x="16" y="40"/>
                  </a:lnTo>
                  <a:lnTo>
                    <a:pt x="8" y="64"/>
                  </a:lnTo>
                  <a:lnTo>
                    <a:pt x="0" y="64"/>
                  </a:lnTo>
                  <a:lnTo>
                    <a:pt x="0" y="72"/>
                  </a:lnTo>
                  <a:lnTo>
                    <a:pt x="8" y="80"/>
                  </a:lnTo>
                  <a:lnTo>
                    <a:pt x="16" y="88"/>
                  </a:lnTo>
                  <a:lnTo>
                    <a:pt x="48" y="80"/>
                  </a:lnTo>
                  <a:lnTo>
                    <a:pt x="72" y="80"/>
                  </a:lnTo>
                  <a:lnTo>
                    <a:pt x="96" y="96"/>
                  </a:lnTo>
                  <a:lnTo>
                    <a:pt x="104" y="112"/>
                  </a:lnTo>
                  <a:lnTo>
                    <a:pt x="88" y="120"/>
                  </a:lnTo>
                  <a:lnTo>
                    <a:pt x="88" y="136"/>
                  </a:lnTo>
                  <a:lnTo>
                    <a:pt x="96" y="136"/>
                  </a:lnTo>
                  <a:lnTo>
                    <a:pt x="104" y="128"/>
                  </a:lnTo>
                  <a:lnTo>
                    <a:pt x="120" y="120"/>
                  </a:lnTo>
                  <a:lnTo>
                    <a:pt x="136" y="120"/>
                  </a:lnTo>
                  <a:lnTo>
                    <a:pt x="144" y="128"/>
                  </a:lnTo>
                  <a:lnTo>
                    <a:pt x="136" y="136"/>
                  </a:lnTo>
                  <a:lnTo>
                    <a:pt x="152" y="152"/>
                  </a:lnTo>
                  <a:lnTo>
                    <a:pt x="184" y="136"/>
                  </a:lnTo>
                  <a:lnTo>
                    <a:pt x="168" y="128"/>
                  </a:lnTo>
                  <a:lnTo>
                    <a:pt x="176" y="112"/>
                  </a:lnTo>
                  <a:lnTo>
                    <a:pt x="200" y="112"/>
                  </a:lnTo>
                  <a:lnTo>
                    <a:pt x="208" y="104"/>
                  </a:lnTo>
                  <a:lnTo>
                    <a:pt x="216" y="8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0" name="Freeform 706"/>
            <p:cNvSpPr>
              <a:spLocks/>
            </p:cNvSpPr>
            <p:nvPr/>
          </p:nvSpPr>
          <p:spPr bwMode="auto">
            <a:xfrm>
              <a:off x="5019968" y="2531056"/>
              <a:ext cx="32898" cy="20835"/>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24" y="16"/>
                  </a:moveTo>
                  <a:lnTo>
                    <a:pt x="8" y="0"/>
                  </a:lnTo>
                  <a:lnTo>
                    <a:pt x="0" y="8"/>
                  </a:lnTo>
                  <a:lnTo>
                    <a:pt x="24"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1" name="Freeform 707"/>
            <p:cNvSpPr>
              <a:spLocks/>
            </p:cNvSpPr>
            <p:nvPr/>
          </p:nvSpPr>
          <p:spPr bwMode="auto">
            <a:xfrm>
              <a:off x="4806128" y="2799726"/>
              <a:ext cx="106372" cy="10746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0"/>
                <a:gd name="T82" fmla="*/ 0 h 80"/>
                <a:gd name="T83" fmla="*/ 80 w 80"/>
                <a:gd name="T84" fmla="*/ 80 h 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2" name="Freeform 708"/>
            <p:cNvSpPr>
              <a:spLocks/>
            </p:cNvSpPr>
            <p:nvPr/>
          </p:nvSpPr>
          <p:spPr bwMode="auto">
            <a:xfrm>
              <a:off x="5019968" y="2531056"/>
              <a:ext cx="32898" cy="20835"/>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2147483647 w 24"/>
                <a:gd name="T9" fmla="*/ 2147483647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8" y="0"/>
                  </a:lnTo>
                  <a:lnTo>
                    <a:pt x="0" y="8"/>
                  </a:lnTo>
                  <a:lnTo>
                    <a:pt x="24"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3" name="Freeform 709"/>
            <p:cNvSpPr>
              <a:spLocks/>
            </p:cNvSpPr>
            <p:nvPr/>
          </p:nvSpPr>
          <p:spPr bwMode="auto">
            <a:xfrm>
              <a:off x="4806128" y="2638524"/>
              <a:ext cx="171072" cy="117338"/>
            </a:xfrm>
            <a:custGeom>
              <a:avLst/>
              <a:gdLst>
                <a:gd name="T0" fmla="*/ 2147483647 w 128"/>
                <a:gd name="T1" fmla="*/ 2147483647 h 88"/>
                <a:gd name="T2" fmla="*/ 2147483647 w 128"/>
                <a:gd name="T3" fmla="*/ 2147483647 h 88"/>
                <a:gd name="T4" fmla="*/ 2147483647 w 128"/>
                <a:gd name="T5" fmla="*/ 2147483647 h 88"/>
                <a:gd name="T6" fmla="*/ 2147483647 w 128"/>
                <a:gd name="T7" fmla="*/ 0 h 88"/>
                <a:gd name="T8" fmla="*/ 2147483647 w 128"/>
                <a:gd name="T9" fmla="*/ 0 h 88"/>
                <a:gd name="T10" fmla="*/ 2147483647 w 128"/>
                <a:gd name="T11" fmla="*/ 2147483647 h 88"/>
                <a:gd name="T12" fmla="*/ 2147483647 w 128"/>
                <a:gd name="T13" fmla="*/ 0 h 88"/>
                <a:gd name="T14" fmla="*/ 2147483647 w 128"/>
                <a:gd name="T15" fmla="*/ 2147483647 h 88"/>
                <a:gd name="T16" fmla="*/ 2147483647 w 128"/>
                <a:gd name="T17" fmla="*/ 2147483647 h 88"/>
                <a:gd name="T18" fmla="*/ 0 w 128"/>
                <a:gd name="T19" fmla="*/ 2147483647 h 88"/>
                <a:gd name="T20" fmla="*/ 2147483647 w 128"/>
                <a:gd name="T21" fmla="*/ 2147483647 h 88"/>
                <a:gd name="T22" fmla="*/ 2147483647 w 128"/>
                <a:gd name="T23" fmla="*/ 2147483647 h 88"/>
                <a:gd name="T24" fmla="*/ 2147483647 w 128"/>
                <a:gd name="T25" fmla="*/ 2147483647 h 88"/>
                <a:gd name="T26" fmla="*/ 2147483647 w 128"/>
                <a:gd name="T27" fmla="*/ 2147483647 h 88"/>
                <a:gd name="T28" fmla="*/ 2147483647 w 128"/>
                <a:gd name="T29" fmla="*/ 2147483647 h 88"/>
                <a:gd name="T30" fmla="*/ 2147483647 w 128"/>
                <a:gd name="T31" fmla="*/ 2147483647 h 88"/>
                <a:gd name="T32" fmla="*/ 2147483647 w 128"/>
                <a:gd name="T33" fmla="*/ 2147483647 h 88"/>
                <a:gd name="T34" fmla="*/ 2147483647 w 128"/>
                <a:gd name="T35" fmla="*/ 2147483647 h 88"/>
                <a:gd name="T36" fmla="*/ 2147483647 w 128"/>
                <a:gd name="T37" fmla="*/ 214748364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88"/>
                <a:gd name="T59" fmla="*/ 128 w 128"/>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88">
                  <a:moveTo>
                    <a:pt x="112" y="40"/>
                  </a:moveTo>
                  <a:lnTo>
                    <a:pt x="128" y="32"/>
                  </a:lnTo>
                  <a:lnTo>
                    <a:pt x="120" y="16"/>
                  </a:lnTo>
                  <a:lnTo>
                    <a:pt x="96" y="0"/>
                  </a:lnTo>
                  <a:lnTo>
                    <a:pt x="72" y="0"/>
                  </a:lnTo>
                  <a:lnTo>
                    <a:pt x="40" y="8"/>
                  </a:lnTo>
                  <a:lnTo>
                    <a:pt x="32" y="0"/>
                  </a:lnTo>
                  <a:lnTo>
                    <a:pt x="24" y="24"/>
                  </a:lnTo>
                  <a:lnTo>
                    <a:pt x="16" y="40"/>
                  </a:lnTo>
                  <a:lnTo>
                    <a:pt x="0" y="40"/>
                  </a:lnTo>
                  <a:lnTo>
                    <a:pt x="32" y="80"/>
                  </a:lnTo>
                  <a:lnTo>
                    <a:pt x="40" y="80"/>
                  </a:lnTo>
                  <a:lnTo>
                    <a:pt x="64" y="80"/>
                  </a:lnTo>
                  <a:lnTo>
                    <a:pt x="88" y="80"/>
                  </a:lnTo>
                  <a:lnTo>
                    <a:pt x="112" y="88"/>
                  </a:lnTo>
                  <a:lnTo>
                    <a:pt x="112" y="64"/>
                  </a:lnTo>
                  <a:lnTo>
                    <a:pt x="120" y="56"/>
                  </a:lnTo>
                  <a:lnTo>
                    <a:pt x="112" y="56"/>
                  </a:lnTo>
                  <a:lnTo>
                    <a:pt x="112"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4" name="Freeform 710"/>
            <p:cNvSpPr>
              <a:spLocks/>
            </p:cNvSpPr>
            <p:nvPr/>
          </p:nvSpPr>
          <p:spPr bwMode="auto">
            <a:xfrm>
              <a:off x="4806128" y="2692258"/>
              <a:ext cx="42768" cy="53735"/>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5" name="Freeform 711"/>
            <p:cNvSpPr>
              <a:spLocks/>
            </p:cNvSpPr>
            <p:nvPr/>
          </p:nvSpPr>
          <p:spPr bwMode="auto">
            <a:xfrm>
              <a:off x="4665761" y="2573824"/>
              <a:ext cx="118435" cy="64701"/>
            </a:xfrm>
            <a:custGeom>
              <a:avLst/>
              <a:gdLst>
                <a:gd name="T0" fmla="*/ 2147483647 w 88"/>
                <a:gd name="T1" fmla="*/ 2147483647 h 48"/>
                <a:gd name="T2" fmla="*/ 2147483647 w 88"/>
                <a:gd name="T3" fmla="*/ 2147483647 h 48"/>
                <a:gd name="T4" fmla="*/ 2147483647 w 88"/>
                <a:gd name="T5" fmla="*/ 2147483647 h 48"/>
                <a:gd name="T6" fmla="*/ 2147483647 w 88"/>
                <a:gd name="T7" fmla="*/ 2147483647 h 48"/>
                <a:gd name="T8" fmla="*/ 2147483647 w 88"/>
                <a:gd name="T9" fmla="*/ 2147483647 h 48"/>
                <a:gd name="T10" fmla="*/ 2147483647 w 88"/>
                <a:gd name="T11" fmla="*/ 2147483647 h 48"/>
                <a:gd name="T12" fmla="*/ 2147483647 w 88"/>
                <a:gd name="T13" fmla="*/ 2147483647 h 48"/>
                <a:gd name="T14" fmla="*/ 2147483647 w 88"/>
                <a:gd name="T15" fmla="*/ 2147483647 h 48"/>
                <a:gd name="T16" fmla="*/ 2147483647 w 88"/>
                <a:gd name="T17" fmla="*/ 2147483647 h 48"/>
                <a:gd name="T18" fmla="*/ 2147483647 w 88"/>
                <a:gd name="T19" fmla="*/ 0 h 48"/>
                <a:gd name="T20" fmla="*/ 2147483647 w 88"/>
                <a:gd name="T21" fmla="*/ 0 h 48"/>
                <a:gd name="T22" fmla="*/ 2147483647 w 88"/>
                <a:gd name="T23" fmla="*/ 0 h 48"/>
                <a:gd name="T24" fmla="*/ 2147483647 w 88"/>
                <a:gd name="T25" fmla="*/ 2147483647 h 48"/>
                <a:gd name="T26" fmla="*/ 2147483647 w 88"/>
                <a:gd name="T27" fmla="*/ 2147483647 h 48"/>
                <a:gd name="T28" fmla="*/ 0 w 88"/>
                <a:gd name="T29" fmla="*/ 2147483647 h 48"/>
                <a:gd name="T30" fmla="*/ 2147483647 w 88"/>
                <a:gd name="T31" fmla="*/ 2147483647 h 48"/>
                <a:gd name="T32" fmla="*/ 2147483647 w 88"/>
                <a:gd name="T33" fmla="*/ 2147483647 h 48"/>
                <a:gd name="T34" fmla="*/ 2147483647 w 88"/>
                <a:gd name="T35" fmla="*/ 2147483647 h 48"/>
                <a:gd name="T36" fmla="*/ 2147483647 w 88"/>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8"/>
                <a:gd name="T59" fmla="*/ 88 w 88"/>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8">
                  <a:moveTo>
                    <a:pt x="40" y="40"/>
                  </a:moveTo>
                  <a:lnTo>
                    <a:pt x="56" y="40"/>
                  </a:lnTo>
                  <a:lnTo>
                    <a:pt x="64" y="40"/>
                  </a:lnTo>
                  <a:lnTo>
                    <a:pt x="64" y="48"/>
                  </a:lnTo>
                  <a:lnTo>
                    <a:pt x="80" y="40"/>
                  </a:lnTo>
                  <a:lnTo>
                    <a:pt x="80" y="32"/>
                  </a:lnTo>
                  <a:lnTo>
                    <a:pt x="88" y="24"/>
                  </a:lnTo>
                  <a:lnTo>
                    <a:pt x="72" y="16"/>
                  </a:lnTo>
                  <a:lnTo>
                    <a:pt x="56" y="8"/>
                  </a:lnTo>
                  <a:lnTo>
                    <a:pt x="40" y="0"/>
                  </a:lnTo>
                  <a:lnTo>
                    <a:pt x="32" y="0"/>
                  </a:lnTo>
                  <a:lnTo>
                    <a:pt x="24" y="0"/>
                  </a:lnTo>
                  <a:lnTo>
                    <a:pt x="16" y="8"/>
                  </a:lnTo>
                  <a:lnTo>
                    <a:pt x="8" y="8"/>
                  </a:lnTo>
                  <a:lnTo>
                    <a:pt x="0" y="16"/>
                  </a:lnTo>
                  <a:lnTo>
                    <a:pt x="8" y="16"/>
                  </a:lnTo>
                  <a:lnTo>
                    <a:pt x="16" y="24"/>
                  </a:lnTo>
                  <a:lnTo>
                    <a:pt x="24" y="40"/>
                  </a:lnTo>
                  <a:lnTo>
                    <a:pt x="40" y="4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6" name="Freeform 712"/>
            <p:cNvSpPr>
              <a:spLocks/>
            </p:cNvSpPr>
            <p:nvPr/>
          </p:nvSpPr>
          <p:spPr bwMode="auto">
            <a:xfrm>
              <a:off x="4741428" y="2638524"/>
              <a:ext cx="107468" cy="64700"/>
            </a:xfrm>
            <a:custGeom>
              <a:avLst/>
              <a:gdLst>
                <a:gd name="T0" fmla="*/ 2147483647 w 80"/>
                <a:gd name="T1" fmla="*/ 0 h 48"/>
                <a:gd name="T2" fmla="*/ 2147483647 w 80"/>
                <a:gd name="T3" fmla="*/ 0 h 48"/>
                <a:gd name="T4" fmla="*/ 2147483647 w 80"/>
                <a:gd name="T5" fmla="*/ 2147483647 h 48"/>
                <a:gd name="T6" fmla="*/ 2147483647 w 80"/>
                <a:gd name="T7" fmla="*/ 2147483647 h 48"/>
                <a:gd name="T8" fmla="*/ 2147483647 w 80"/>
                <a:gd name="T9" fmla="*/ 2147483647 h 48"/>
                <a:gd name="T10" fmla="*/ 2147483647 w 80"/>
                <a:gd name="T11" fmla="*/ 2147483647 h 48"/>
                <a:gd name="T12" fmla="*/ 2147483647 w 80"/>
                <a:gd name="T13" fmla="*/ 2147483647 h 48"/>
                <a:gd name="T14" fmla="*/ 0 w 80"/>
                <a:gd name="T15" fmla="*/ 2147483647 h 48"/>
                <a:gd name="T16" fmla="*/ 0 w 80"/>
                <a:gd name="T17" fmla="*/ 2147483647 h 48"/>
                <a:gd name="T18" fmla="*/ 2147483647 w 80"/>
                <a:gd name="T19" fmla="*/ 2147483647 h 48"/>
                <a:gd name="T20" fmla="*/ 2147483647 w 80"/>
                <a:gd name="T21" fmla="*/ 2147483647 h 48"/>
                <a:gd name="T22" fmla="*/ 2147483647 w 80"/>
                <a:gd name="T23" fmla="*/ 2147483647 h 48"/>
                <a:gd name="T24" fmla="*/ 2147483647 w 80"/>
                <a:gd name="T25" fmla="*/ 2147483647 h 48"/>
                <a:gd name="T26" fmla="*/ 2147483647 w 80"/>
                <a:gd name="T27" fmla="*/ 2147483647 h 48"/>
                <a:gd name="T28" fmla="*/ 2147483647 w 80"/>
                <a:gd name="T29" fmla="*/ 0 h 48"/>
                <a:gd name="T30" fmla="*/ 2147483647 w 80"/>
                <a:gd name="T31" fmla="*/ 0 h 48"/>
                <a:gd name="T32" fmla="*/ 2147483647 w 8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48"/>
                <a:gd name="T53" fmla="*/ 80 w 8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48">
                  <a:moveTo>
                    <a:pt x="56" y="0"/>
                  </a:moveTo>
                  <a:lnTo>
                    <a:pt x="48" y="0"/>
                  </a:lnTo>
                  <a:lnTo>
                    <a:pt x="32" y="8"/>
                  </a:lnTo>
                  <a:lnTo>
                    <a:pt x="24" y="8"/>
                  </a:lnTo>
                  <a:lnTo>
                    <a:pt x="16" y="8"/>
                  </a:lnTo>
                  <a:lnTo>
                    <a:pt x="8" y="8"/>
                  </a:lnTo>
                  <a:lnTo>
                    <a:pt x="8" y="16"/>
                  </a:lnTo>
                  <a:lnTo>
                    <a:pt x="0" y="24"/>
                  </a:lnTo>
                  <a:lnTo>
                    <a:pt x="0" y="32"/>
                  </a:lnTo>
                  <a:lnTo>
                    <a:pt x="16" y="40"/>
                  </a:lnTo>
                  <a:lnTo>
                    <a:pt x="32" y="48"/>
                  </a:lnTo>
                  <a:lnTo>
                    <a:pt x="48" y="40"/>
                  </a:lnTo>
                  <a:lnTo>
                    <a:pt x="64" y="40"/>
                  </a:lnTo>
                  <a:lnTo>
                    <a:pt x="72" y="24"/>
                  </a:lnTo>
                  <a:lnTo>
                    <a:pt x="80" y="0"/>
                  </a:lnTo>
                  <a:lnTo>
                    <a:pt x="72" y="0"/>
                  </a:lnTo>
                  <a:lnTo>
                    <a:pt x="56"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7" name="Freeform 713"/>
            <p:cNvSpPr>
              <a:spLocks/>
            </p:cNvSpPr>
            <p:nvPr/>
          </p:nvSpPr>
          <p:spPr bwMode="auto">
            <a:xfrm>
              <a:off x="4752394" y="2605626"/>
              <a:ext cx="96502" cy="43865"/>
            </a:xfrm>
            <a:custGeom>
              <a:avLst/>
              <a:gdLst>
                <a:gd name="T0" fmla="*/ 2147483647 w 72"/>
                <a:gd name="T1" fmla="*/ 2147483647 h 32"/>
                <a:gd name="T2" fmla="*/ 2147483647 w 72"/>
                <a:gd name="T3" fmla="*/ 0 h 32"/>
                <a:gd name="T4" fmla="*/ 2147483647 w 72"/>
                <a:gd name="T5" fmla="*/ 2147483647 h 32"/>
                <a:gd name="T6" fmla="*/ 2147483647 w 72"/>
                <a:gd name="T7" fmla="*/ 2147483647 h 32"/>
                <a:gd name="T8" fmla="*/ 0 w 72"/>
                <a:gd name="T9" fmla="*/ 2147483647 h 32"/>
                <a:gd name="T10" fmla="*/ 0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32"/>
                <a:gd name="T53" fmla="*/ 72 w 7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8" name="Freeform 714"/>
            <p:cNvSpPr>
              <a:spLocks/>
            </p:cNvSpPr>
            <p:nvPr/>
          </p:nvSpPr>
          <p:spPr bwMode="auto">
            <a:xfrm>
              <a:off x="4806128" y="2692258"/>
              <a:ext cx="42768" cy="53735"/>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9" name="Freeform 715"/>
            <p:cNvSpPr>
              <a:spLocks/>
            </p:cNvSpPr>
            <p:nvPr/>
          </p:nvSpPr>
          <p:spPr bwMode="auto">
            <a:xfrm>
              <a:off x="4752394" y="2605626"/>
              <a:ext cx="96502" cy="43865"/>
            </a:xfrm>
            <a:custGeom>
              <a:avLst/>
              <a:gdLst>
                <a:gd name="T0" fmla="*/ 2147483647 w 72"/>
                <a:gd name="T1" fmla="*/ 2147483647 h 32"/>
                <a:gd name="T2" fmla="*/ 2147483647 w 72"/>
                <a:gd name="T3" fmla="*/ 0 h 32"/>
                <a:gd name="T4" fmla="*/ 2147483647 w 72"/>
                <a:gd name="T5" fmla="*/ 0 h 32"/>
                <a:gd name="T6" fmla="*/ 2147483647 w 72"/>
                <a:gd name="T7" fmla="*/ 2147483647 h 32"/>
                <a:gd name="T8" fmla="*/ 2147483647 w 72"/>
                <a:gd name="T9" fmla="*/ 2147483647 h 32"/>
                <a:gd name="T10" fmla="*/ 0 w 72"/>
                <a:gd name="T11" fmla="*/ 2147483647 h 32"/>
                <a:gd name="T12" fmla="*/ 0 w 72"/>
                <a:gd name="T13" fmla="*/ 2147483647 h 32"/>
                <a:gd name="T14" fmla="*/ 0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2147483647 w 72"/>
                <a:gd name="T35" fmla="*/ 2147483647 h 32"/>
                <a:gd name="T36" fmla="*/ 2147483647 w 72"/>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32"/>
                <a:gd name="T59" fmla="*/ 72 w 72"/>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0" name="Freeform 716"/>
            <p:cNvSpPr>
              <a:spLocks/>
            </p:cNvSpPr>
            <p:nvPr/>
          </p:nvSpPr>
          <p:spPr bwMode="auto">
            <a:xfrm>
              <a:off x="4848896" y="2745993"/>
              <a:ext cx="117338" cy="96502"/>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0 h 72"/>
                <a:gd name="T44" fmla="*/ 2147483647 w 88"/>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72"/>
                <a:gd name="T71" fmla="*/ 88 w 88"/>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1" name="Freeform 717"/>
            <p:cNvSpPr>
              <a:spLocks/>
            </p:cNvSpPr>
            <p:nvPr/>
          </p:nvSpPr>
          <p:spPr bwMode="auto">
            <a:xfrm>
              <a:off x="4773229" y="2692258"/>
              <a:ext cx="85536" cy="150237"/>
            </a:xfrm>
            <a:custGeom>
              <a:avLst/>
              <a:gdLst>
                <a:gd name="T0" fmla="*/ 2147483647 w 64"/>
                <a:gd name="T1" fmla="*/ 2147483647 h 112"/>
                <a:gd name="T2" fmla="*/ 2147483647 w 64"/>
                <a:gd name="T3" fmla="*/ 2147483647 h 112"/>
                <a:gd name="T4" fmla="*/ 2147483647 w 64"/>
                <a:gd name="T5" fmla="*/ 2147483647 h 112"/>
                <a:gd name="T6" fmla="*/ 2147483647 w 64"/>
                <a:gd name="T7" fmla="*/ 2147483647 h 112"/>
                <a:gd name="T8" fmla="*/ 2147483647 w 64"/>
                <a:gd name="T9" fmla="*/ 2147483647 h 112"/>
                <a:gd name="T10" fmla="*/ 2147483647 w 64"/>
                <a:gd name="T11" fmla="*/ 2147483647 h 112"/>
                <a:gd name="T12" fmla="*/ 2147483647 w 64"/>
                <a:gd name="T13" fmla="*/ 2147483647 h 112"/>
                <a:gd name="T14" fmla="*/ 2147483647 w 64"/>
                <a:gd name="T15" fmla="*/ 2147483647 h 112"/>
                <a:gd name="T16" fmla="*/ 2147483647 w 64"/>
                <a:gd name="T17" fmla="*/ 2147483647 h 112"/>
                <a:gd name="T18" fmla="*/ 2147483647 w 64"/>
                <a:gd name="T19" fmla="*/ 2147483647 h 112"/>
                <a:gd name="T20" fmla="*/ 2147483647 w 64"/>
                <a:gd name="T21" fmla="*/ 0 h 112"/>
                <a:gd name="T22" fmla="*/ 2147483647 w 64"/>
                <a:gd name="T23" fmla="*/ 2147483647 h 112"/>
                <a:gd name="T24" fmla="*/ 2147483647 w 64"/>
                <a:gd name="T25" fmla="*/ 2147483647 h 112"/>
                <a:gd name="T26" fmla="*/ 2147483647 w 64"/>
                <a:gd name="T27" fmla="*/ 2147483647 h 112"/>
                <a:gd name="T28" fmla="*/ 2147483647 w 64"/>
                <a:gd name="T29" fmla="*/ 2147483647 h 112"/>
                <a:gd name="T30" fmla="*/ 2147483647 w 64"/>
                <a:gd name="T31" fmla="*/ 2147483647 h 112"/>
                <a:gd name="T32" fmla="*/ 0 w 64"/>
                <a:gd name="T33" fmla="*/ 2147483647 h 112"/>
                <a:gd name="T34" fmla="*/ 2147483647 w 64"/>
                <a:gd name="T35" fmla="*/ 2147483647 h 112"/>
                <a:gd name="T36" fmla="*/ 2147483647 w 64"/>
                <a:gd name="T37" fmla="*/ 2147483647 h 112"/>
                <a:gd name="T38" fmla="*/ 2147483647 w 64"/>
                <a:gd name="T39" fmla="*/ 2147483647 h 112"/>
                <a:gd name="T40" fmla="*/ 2147483647 w 64"/>
                <a:gd name="T41" fmla="*/ 2147483647 h 112"/>
                <a:gd name="T42" fmla="*/ 2147483647 w 64"/>
                <a:gd name="T43" fmla="*/ 2147483647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12"/>
                <a:gd name="T68" fmla="*/ 64 w 64"/>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12">
                  <a:moveTo>
                    <a:pt x="40" y="96"/>
                  </a:moveTo>
                  <a:lnTo>
                    <a:pt x="56" y="88"/>
                  </a:lnTo>
                  <a:lnTo>
                    <a:pt x="64" y="88"/>
                  </a:lnTo>
                  <a:lnTo>
                    <a:pt x="64" y="80"/>
                  </a:lnTo>
                  <a:lnTo>
                    <a:pt x="56" y="72"/>
                  </a:lnTo>
                  <a:lnTo>
                    <a:pt x="64" y="56"/>
                  </a:lnTo>
                  <a:lnTo>
                    <a:pt x="56" y="48"/>
                  </a:lnTo>
                  <a:lnTo>
                    <a:pt x="56" y="40"/>
                  </a:lnTo>
                  <a:lnTo>
                    <a:pt x="56" y="32"/>
                  </a:lnTo>
                  <a:lnTo>
                    <a:pt x="32" y="16"/>
                  </a:lnTo>
                  <a:lnTo>
                    <a:pt x="24" y="0"/>
                  </a:lnTo>
                  <a:lnTo>
                    <a:pt x="8" y="8"/>
                  </a:lnTo>
                  <a:lnTo>
                    <a:pt x="16" y="16"/>
                  </a:lnTo>
                  <a:lnTo>
                    <a:pt x="16" y="24"/>
                  </a:lnTo>
                  <a:lnTo>
                    <a:pt x="16" y="40"/>
                  </a:lnTo>
                  <a:lnTo>
                    <a:pt x="8" y="56"/>
                  </a:lnTo>
                  <a:lnTo>
                    <a:pt x="0" y="72"/>
                  </a:lnTo>
                  <a:lnTo>
                    <a:pt x="16" y="88"/>
                  </a:lnTo>
                  <a:lnTo>
                    <a:pt x="16" y="96"/>
                  </a:lnTo>
                  <a:lnTo>
                    <a:pt x="24" y="112"/>
                  </a:lnTo>
                  <a:lnTo>
                    <a:pt x="32" y="104"/>
                  </a:lnTo>
                  <a:lnTo>
                    <a:pt x="40" y="9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2" name="Freeform 718"/>
            <p:cNvSpPr>
              <a:spLocks/>
            </p:cNvSpPr>
            <p:nvPr/>
          </p:nvSpPr>
          <p:spPr bwMode="auto">
            <a:xfrm>
              <a:off x="4698659" y="2670326"/>
              <a:ext cx="96502" cy="118435"/>
            </a:xfrm>
            <a:custGeom>
              <a:avLst/>
              <a:gdLst>
                <a:gd name="T0" fmla="*/ 2147483647 w 72"/>
                <a:gd name="T1" fmla="*/ 2147483647 h 88"/>
                <a:gd name="T2" fmla="*/ 2147483647 w 72"/>
                <a:gd name="T3" fmla="*/ 2147483647 h 88"/>
                <a:gd name="T4" fmla="*/ 2147483647 w 72"/>
                <a:gd name="T5" fmla="*/ 2147483647 h 88"/>
                <a:gd name="T6" fmla="*/ 2147483647 w 72"/>
                <a:gd name="T7" fmla="*/ 2147483647 h 88"/>
                <a:gd name="T8" fmla="*/ 2147483647 w 72"/>
                <a:gd name="T9" fmla="*/ 2147483647 h 88"/>
                <a:gd name="T10" fmla="*/ 2147483647 w 72"/>
                <a:gd name="T11" fmla="*/ 2147483647 h 88"/>
                <a:gd name="T12" fmla="*/ 2147483647 w 72"/>
                <a:gd name="T13" fmla="*/ 0 h 88"/>
                <a:gd name="T14" fmla="*/ 2147483647 w 72"/>
                <a:gd name="T15" fmla="*/ 2147483647 h 88"/>
                <a:gd name="T16" fmla="*/ 0 w 72"/>
                <a:gd name="T17" fmla="*/ 2147483647 h 88"/>
                <a:gd name="T18" fmla="*/ 0 w 72"/>
                <a:gd name="T19" fmla="*/ 2147483647 h 88"/>
                <a:gd name="T20" fmla="*/ 0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88"/>
                <a:gd name="T53" fmla="*/ 72 w 72"/>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88">
                  <a:moveTo>
                    <a:pt x="72" y="56"/>
                  </a:moveTo>
                  <a:lnTo>
                    <a:pt x="72" y="40"/>
                  </a:lnTo>
                  <a:lnTo>
                    <a:pt x="72" y="32"/>
                  </a:lnTo>
                  <a:lnTo>
                    <a:pt x="64" y="24"/>
                  </a:lnTo>
                  <a:lnTo>
                    <a:pt x="48" y="16"/>
                  </a:lnTo>
                  <a:lnTo>
                    <a:pt x="32" y="8"/>
                  </a:lnTo>
                  <a:lnTo>
                    <a:pt x="32" y="0"/>
                  </a:lnTo>
                  <a:lnTo>
                    <a:pt x="16" y="8"/>
                  </a:lnTo>
                  <a:lnTo>
                    <a:pt x="0" y="8"/>
                  </a:lnTo>
                  <a:lnTo>
                    <a:pt x="0" y="24"/>
                  </a:lnTo>
                  <a:lnTo>
                    <a:pt x="0" y="32"/>
                  </a:lnTo>
                  <a:lnTo>
                    <a:pt x="8" y="32"/>
                  </a:lnTo>
                  <a:lnTo>
                    <a:pt x="24" y="48"/>
                  </a:lnTo>
                  <a:lnTo>
                    <a:pt x="32" y="72"/>
                  </a:lnTo>
                  <a:lnTo>
                    <a:pt x="56" y="88"/>
                  </a:lnTo>
                  <a:lnTo>
                    <a:pt x="64" y="72"/>
                  </a:lnTo>
                  <a:lnTo>
                    <a:pt x="72" y="5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3" name="Freeform 719"/>
            <p:cNvSpPr>
              <a:spLocks/>
            </p:cNvSpPr>
            <p:nvPr/>
          </p:nvSpPr>
          <p:spPr bwMode="auto">
            <a:xfrm>
              <a:off x="4806128" y="2445520"/>
              <a:ext cx="52638" cy="31802"/>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4" name="Freeform 720"/>
            <p:cNvSpPr>
              <a:spLocks/>
            </p:cNvSpPr>
            <p:nvPr/>
          </p:nvSpPr>
          <p:spPr bwMode="auto">
            <a:xfrm>
              <a:off x="4848896" y="2745993"/>
              <a:ext cx="117338" cy="96502"/>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2147483647 h 72"/>
                <a:gd name="T44" fmla="*/ 2147483647 w 88"/>
                <a:gd name="T45" fmla="*/ 2147483647 h 72"/>
                <a:gd name="T46" fmla="*/ 2147483647 w 88"/>
                <a:gd name="T47" fmla="*/ 2147483647 h 72"/>
                <a:gd name="T48" fmla="*/ 2147483647 w 88"/>
                <a:gd name="T49" fmla="*/ 0 h 72"/>
                <a:gd name="T50" fmla="*/ 2147483647 w 88"/>
                <a:gd name="T51" fmla="*/ 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72"/>
                <a:gd name="T80" fmla="*/ 88 w 88"/>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5" name="Freeform 721"/>
            <p:cNvSpPr>
              <a:spLocks/>
            </p:cNvSpPr>
            <p:nvPr/>
          </p:nvSpPr>
          <p:spPr bwMode="auto">
            <a:xfrm>
              <a:off x="4806128" y="2445520"/>
              <a:ext cx="52638" cy="31802"/>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6" name="Freeform 722"/>
            <p:cNvSpPr>
              <a:spLocks/>
            </p:cNvSpPr>
            <p:nvPr/>
          </p:nvSpPr>
          <p:spPr bwMode="auto">
            <a:xfrm>
              <a:off x="4708529" y="2466355"/>
              <a:ext cx="161202" cy="150237"/>
            </a:xfrm>
            <a:custGeom>
              <a:avLst/>
              <a:gdLst>
                <a:gd name="T0" fmla="*/ 0 w 120"/>
                <a:gd name="T1" fmla="*/ 2147483647 h 112"/>
                <a:gd name="T2" fmla="*/ 0 w 120"/>
                <a:gd name="T3" fmla="*/ 2147483647 h 112"/>
                <a:gd name="T4" fmla="*/ 0 w 120"/>
                <a:gd name="T5" fmla="*/ 2147483647 h 112"/>
                <a:gd name="T6" fmla="*/ 2147483647 w 120"/>
                <a:gd name="T7" fmla="*/ 2147483647 h 112"/>
                <a:gd name="T8" fmla="*/ 2147483647 w 120"/>
                <a:gd name="T9" fmla="*/ 2147483647 h 112"/>
                <a:gd name="T10" fmla="*/ 2147483647 w 120"/>
                <a:gd name="T11" fmla="*/ 2147483647 h 112"/>
                <a:gd name="T12" fmla="*/ 2147483647 w 120"/>
                <a:gd name="T13" fmla="*/ 2147483647 h 112"/>
                <a:gd name="T14" fmla="*/ 2147483647 w 120"/>
                <a:gd name="T15" fmla="*/ 2147483647 h 112"/>
                <a:gd name="T16" fmla="*/ 2147483647 w 120"/>
                <a:gd name="T17" fmla="*/ 2147483647 h 112"/>
                <a:gd name="T18" fmla="*/ 2147483647 w 120"/>
                <a:gd name="T19" fmla="*/ 2147483647 h 112"/>
                <a:gd name="T20" fmla="*/ 2147483647 w 120"/>
                <a:gd name="T21" fmla="*/ 2147483647 h 112"/>
                <a:gd name="T22" fmla="*/ 2147483647 w 120"/>
                <a:gd name="T23" fmla="*/ 2147483647 h 112"/>
                <a:gd name="T24" fmla="*/ 2147483647 w 120"/>
                <a:gd name="T25" fmla="*/ 2147483647 h 112"/>
                <a:gd name="T26" fmla="*/ 2147483647 w 120"/>
                <a:gd name="T27" fmla="*/ 2147483647 h 112"/>
                <a:gd name="T28" fmla="*/ 2147483647 w 120"/>
                <a:gd name="T29" fmla="*/ 2147483647 h 112"/>
                <a:gd name="T30" fmla="*/ 2147483647 w 120"/>
                <a:gd name="T31" fmla="*/ 2147483647 h 112"/>
                <a:gd name="T32" fmla="*/ 2147483647 w 120"/>
                <a:gd name="T33" fmla="*/ 2147483647 h 112"/>
                <a:gd name="T34" fmla="*/ 2147483647 w 120"/>
                <a:gd name="T35" fmla="*/ 2147483647 h 112"/>
                <a:gd name="T36" fmla="*/ 2147483647 w 120"/>
                <a:gd name="T37" fmla="*/ 2147483647 h 112"/>
                <a:gd name="T38" fmla="*/ 2147483647 w 120"/>
                <a:gd name="T39" fmla="*/ 2147483647 h 112"/>
                <a:gd name="T40" fmla="*/ 2147483647 w 120"/>
                <a:gd name="T41" fmla="*/ 2147483647 h 112"/>
                <a:gd name="T42" fmla="*/ 2147483647 w 120"/>
                <a:gd name="T43" fmla="*/ 2147483647 h 112"/>
                <a:gd name="T44" fmla="*/ 2147483647 w 120"/>
                <a:gd name="T45" fmla="*/ 0 h 112"/>
                <a:gd name="T46" fmla="*/ 2147483647 w 120"/>
                <a:gd name="T47" fmla="*/ 0 h 112"/>
                <a:gd name="T48" fmla="*/ 2147483647 w 120"/>
                <a:gd name="T49" fmla="*/ 0 h 112"/>
                <a:gd name="T50" fmla="*/ 2147483647 w 120"/>
                <a:gd name="T51" fmla="*/ 2147483647 h 112"/>
                <a:gd name="T52" fmla="*/ 0 w 120"/>
                <a:gd name="T53" fmla="*/ 2147483647 h 112"/>
                <a:gd name="T54" fmla="*/ 0 w 120"/>
                <a:gd name="T55" fmla="*/ 2147483647 h 112"/>
                <a:gd name="T56" fmla="*/ 0 w 120"/>
                <a:gd name="T57" fmla="*/ 2147483647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12"/>
                <a:gd name="T89" fmla="*/ 120 w 120"/>
                <a:gd name="T90" fmla="*/ 112 h 1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12">
                  <a:moveTo>
                    <a:pt x="0" y="32"/>
                  </a:moveTo>
                  <a:lnTo>
                    <a:pt x="0" y="40"/>
                  </a:lnTo>
                  <a:lnTo>
                    <a:pt x="0" y="48"/>
                  </a:lnTo>
                  <a:lnTo>
                    <a:pt x="8" y="64"/>
                  </a:lnTo>
                  <a:lnTo>
                    <a:pt x="8" y="80"/>
                  </a:lnTo>
                  <a:lnTo>
                    <a:pt x="24" y="88"/>
                  </a:lnTo>
                  <a:lnTo>
                    <a:pt x="40" y="96"/>
                  </a:lnTo>
                  <a:lnTo>
                    <a:pt x="56" y="104"/>
                  </a:lnTo>
                  <a:lnTo>
                    <a:pt x="72" y="112"/>
                  </a:lnTo>
                  <a:lnTo>
                    <a:pt x="88" y="112"/>
                  </a:lnTo>
                  <a:lnTo>
                    <a:pt x="96" y="112"/>
                  </a:lnTo>
                  <a:lnTo>
                    <a:pt x="104" y="112"/>
                  </a:lnTo>
                  <a:lnTo>
                    <a:pt x="112" y="88"/>
                  </a:lnTo>
                  <a:lnTo>
                    <a:pt x="120" y="80"/>
                  </a:lnTo>
                  <a:lnTo>
                    <a:pt x="120" y="64"/>
                  </a:lnTo>
                  <a:lnTo>
                    <a:pt x="120" y="56"/>
                  </a:lnTo>
                  <a:lnTo>
                    <a:pt x="112" y="48"/>
                  </a:lnTo>
                  <a:lnTo>
                    <a:pt x="120" y="40"/>
                  </a:lnTo>
                  <a:lnTo>
                    <a:pt x="120" y="24"/>
                  </a:lnTo>
                  <a:lnTo>
                    <a:pt x="112" y="8"/>
                  </a:lnTo>
                  <a:lnTo>
                    <a:pt x="104" y="8"/>
                  </a:lnTo>
                  <a:lnTo>
                    <a:pt x="80" y="8"/>
                  </a:lnTo>
                  <a:lnTo>
                    <a:pt x="72" y="0"/>
                  </a:lnTo>
                  <a:lnTo>
                    <a:pt x="56" y="0"/>
                  </a:lnTo>
                  <a:lnTo>
                    <a:pt x="48" y="0"/>
                  </a:lnTo>
                  <a:lnTo>
                    <a:pt x="16" y="8"/>
                  </a:lnTo>
                  <a:lnTo>
                    <a:pt x="0" y="16"/>
                  </a:lnTo>
                  <a:lnTo>
                    <a:pt x="0" y="24"/>
                  </a:lnTo>
                  <a:lnTo>
                    <a:pt x="0"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7" name="Freeform 723"/>
            <p:cNvSpPr>
              <a:spLocks/>
            </p:cNvSpPr>
            <p:nvPr/>
          </p:nvSpPr>
          <p:spPr bwMode="auto">
            <a:xfrm>
              <a:off x="4569258" y="2659360"/>
              <a:ext cx="75667" cy="43865"/>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32"/>
                <a:gd name="T41" fmla="*/ 56 w 56"/>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8" name="Freeform 724"/>
            <p:cNvSpPr>
              <a:spLocks/>
            </p:cNvSpPr>
            <p:nvPr/>
          </p:nvSpPr>
          <p:spPr bwMode="auto">
            <a:xfrm>
              <a:off x="4602157" y="2380819"/>
              <a:ext cx="52638" cy="85536"/>
            </a:xfrm>
            <a:custGeom>
              <a:avLst/>
              <a:gdLst>
                <a:gd name="T0" fmla="*/ 2147483647 w 40"/>
                <a:gd name="T1" fmla="*/ 2147483647 h 64"/>
                <a:gd name="T2" fmla="*/ 2147483647 w 40"/>
                <a:gd name="T3" fmla="*/ 2147483647 h 64"/>
                <a:gd name="T4" fmla="*/ 2147483647 w 40"/>
                <a:gd name="T5" fmla="*/ 2147483647 h 64"/>
                <a:gd name="T6" fmla="*/ 2147483647 w 40"/>
                <a:gd name="T7" fmla="*/ 2147483647 h 64"/>
                <a:gd name="T8" fmla="*/ 2147483647 w 40"/>
                <a:gd name="T9" fmla="*/ 2147483647 h 64"/>
                <a:gd name="T10" fmla="*/ 2147483647 w 40"/>
                <a:gd name="T11" fmla="*/ 2147483647 h 64"/>
                <a:gd name="T12" fmla="*/ 2147483647 w 40"/>
                <a:gd name="T13" fmla="*/ 2147483647 h 64"/>
                <a:gd name="T14" fmla="*/ 2147483647 w 40"/>
                <a:gd name="T15" fmla="*/ 0 h 64"/>
                <a:gd name="T16" fmla="*/ 2147483647 w 40"/>
                <a:gd name="T17" fmla="*/ 2147483647 h 64"/>
                <a:gd name="T18" fmla="*/ 2147483647 w 40"/>
                <a:gd name="T19" fmla="*/ 2147483647 h 64"/>
                <a:gd name="T20" fmla="*/ 0 w 40"/>
                <a:gd name="T21" fmla="*/ 2147483647 h 64"/>
                <a:gd name="T22" fmla="*/ 0 w 40"/>
                <a:gd name="T23" fmla="*/ 2147483647 h 64"/>
                <a:gd name="T24" fmla="*/ 2147483647 w 40"/>
                <a:gd name="T25" fmla="*/ 2147483647 h 64"/>
                <a:gd name="T26" fmla="*/ 2147483647 w 40"/>
                <a:gd name="T27" fmla="*/ 2147483647 h 64"/>
                <a:gd name="T28" fmla="*/ 2147483647 w 40"/>
                <a:gd name="T29" fmla="*/ 2147483647 h 64"/>
                <a:gd name="T30" fmla="*/ 2147483647 w 4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64"/>
                <a:gd name="T50" fmla="*/ 40 w 4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64">
                  <a:moveTo>
                    <a:pt x="24" y="64"/>
                  </a:moveTo>
                  <a:lnTo>
                    <a:pt x="24" y="48"/>
                  </a:lnTo>
                  <a:lnTo>
                    <a:pt x="24" y="32"/>
                  </a:lnTo>
                  <a:lnTo>
                    <a:pt x="32" y="32"/>
                  </a:lnTo>
                  <a:lnTo>
                    <a:pt x="40" y="24"/>
                  </a:lnTo>
                  <a:lnTo>
                    <a:pt x="32" y="24"/>
                  </a:lnTo>
                  <a:lnTo>
                    <a:pt x="32" y="16"/>
                  </a:lnTo>
                  <a:lnTo>
                    <a:pt x="32" y="0"/>
                  </a:lnTo>
                  <a:lnTo>
                    <a:pt x="16" y="8"/>
                  </a:lnTo>
                  <a:lnTo>
                    <a:pt x="8" y="8"/>
                  </a:lnTo>
                  <a:lnTo>
                    <a:pt x="0" y="24"/>
                  </a:lnTo>
                  <a:lnTo>
                    <a:pt x="0" y="40"/>
                  </a:lnTo>
                  <a:lnTo>
                    <a:pt x="8" y="48"/>
                  </a:lnTo>
                  <a:lnTo>
                    <a:pt x="16" y="64"/>
                  </a:lnTo>
                  <a:lnTo>
                    <a:pt x="16" y="56"/>
                  </a:lnTo>
                  <a:lnTo>
                    <a:pt x="24" y="6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9" name="Freeform 725"/>
            <p:cNvSpPr>
              <a:spLocks/>
            </p:cNvSpPr>
            <p:nvPr/>
          </p:nvSpPr>
          <p:spPr bwMode="auto">
            <a:xfrm>
              <a:off x="4514428" y="2551891"/>
              <a:ext cx="54831" cy="53735"/>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0 h 40"/>
                <a:gd name="T24" fmla="*/ 0 w 41"/>
                <a:gd name="T25" fmla="*/ 2147483647 h 40"/>
                <a:gd name="T26" fmla="*/ 0 w 41"/>
                <a:gd name="T27" fmla="*/ 2147483647 h 40"/>
                <a:gd name="T28" fmla="*/ 2147483647 w 41"/>
                <a:gd name="T29" fmla="*/ 2147483647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40"/>
                <a:gd name="T47" fmla="*/ 41 w 41"/>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0" name="Freeform 726"/>
            <p:cNvSpPr>
              <a:spLocks/>
            </p:cNvSpPr>
            <p:nvPr/>
          </p:nvSpPr>
          <p:spPr bwMode="auto">
            <a:xfrm>
              <a:off x="4569258" y="2659360"/>
              <a:ext cx="75667" cy="43865"/>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2147483647 w 56"/>
                <a:gd name="T11" fmla="*/ 0 h 32"/>
                <a:gd name="T12" fmla="*/ 2147483647 w 56"/>
                <a:gd name="T13" fmla="*/ 0 h 32"/>
                <a:gd name="T14" fmla="*/ 0 w 56"/>
                <a:gd name="T15" fmla="*/ 2147483647 h 32"/>
                <a:gd name="T16" fmla="*/ 0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2147483647 w 56"/>
                <a:gd name="T27" fmla="*/ 2147483647 h 32"/>
                <a:gd name="T28" fmla="*/ 2147483647 w 56"/>
                <a:gd name="T29" fmla="*/ 2147483647 h 32"/>
                <a:gd name="T30" fmla="*/ 2147483647 w 56"/>
                <a:gd name="T31" fmla="*/ 2147483647 h 32"/>
                <a:gd name="T32" fmla="*/ 2147483647 w 56"/>
                <a:gd name="T33" fmla="*/ 2147483647 h 32"/>
                <a:gd name="T34" fmla="*/ 2147483647 w 56"/>
                <a:gd name="T35" fmla="*/ 2147483647 h 32"/>
                <a:gd name="T36" fmla="*/ 2147483647 w 56"/>
                <a:gd name="T37" fmla="*/ 2147483647 h 32"/>
                <a:gd name="T38" fmla="*/ 2147483647 w 56"/>
                <a:gd name="T39" fmla="*/ 2147483647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
                <a:gd name="T61" fmla="*/ 0 h 32"/>
                <a:gd name="T62" fmla="*/ 56 w 56"/>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1" name="Freeform 727"/>
            <p:cNvSpPr>
              <a:spLocks/>
            </p:cNvSpPr>
            <p:nvPr/>
          </p:nvSpPr>
          <p:spPr bwMode="auto">
            <a:xfrm>
              <a:off x="4514428" y="2551891"/>
              <a:ext cx="54831" cy="53735"/>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2147483647 h 40"/>
                <a:gd name="T24" fmla="*/ 2147483647 w 41"/>
                <a:gd name="T25" fmla="*/ 2147483647 h 40"/>
                <a:gd name="T26" fmla="*/ 2147483647 w 41"/>
                <a:gd name="T27" fmla="*/ 0 h 40"/>
                <a:gd name="T28" fmla="*/ 0 w 41"/>
                <a:gd name="T29" fmla="*/ 2147483647 h 40"/>
                <a:gd name="T30" fmla="*/ 0 w 41"/>
                <a:gd name="T31" fmla="*/ 2147483647 h 40"/>
                <a:gd name="T32" fmla="*/ 0 w 41"/>
                <a:gd name="T33" fmla="*/ 2147483647 h 40"/>
                <a:gd name="T34" fmla="*/ 2147483647 w 41"/>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40"/>
                <a:gd name="T56" fmla="*/ 41 w 41"/>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2" name="Freeform 728"/>
            <p:cNvSpPr>
              <a:spLocks/>
            </p:cNvSpPr>
            <p:nvPr/>
          </p:nvSpPr>
          <p:spPr bwMode="auto">
            <a:xfrm>
              <a:off x="4471660" y="3163803"/>
              <a:ext cx="269768" cy="203971"/>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0 h 152"/>
                <a:gd name="T28" fmla="*/ 2147483647 w 201"/>
                <a:gd name="T29" fmla="*/ 2147483647 h 152"/>
                <a:gd name="T30" fmla="*/ 2147483647 w 201"/>
                <a:gd name="T31" fmla="*/ 2147483647 h 152"/>
                <a:gd name="T32" fmla="*/ 2147483647 w 201"/>
                <a:gd name="T33" fmla="*/ 2147483647 h 152"/>
                <a:gd name="T34" fmla="*/ 2147483647 w 201"/>
                <a:gd name="T35" fmla="*/ 2147483647 h 152"/>
                <a:gd name="T36" fmla="*/ 2147483647 w 201"/>
                <a:gd name="T37" fmla="*/ 2147483647 h 152"/>
                <a:gd name="T38" fmla="*/ 0 w 201"/>
                <a:gd name="T39" fmla="*/ 2147483647 h 152"/>
                <a:gd name="T40" fmla="*/ 2147483647 w 201"/>
                <a:gd name="T41" fmla="*/ 2147483647 h 152"/>
                <a:gd name="T42" fmla="*/ 2147483647 w 201"/>
                <a:gd name="T43" fmla="*/ 2147483647 h 152"/>
                <a:gd name="T44" fmla="*/ 2147483647 w 201"/>
                <a:gd name="T45" fmla="*/ 2147483647 h 152"/>
                <a:gd name="T46" fmla="*/ 2147483647 w 201"/>
                <a:gd name="T47" fmla="*/ 2147483647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1"/>
                <a:gd name="T73" fmla="*/ 0 h 152"/>
                <a:gd name="T74" fmla="*/ 201 w 201"/>
                <a:gd name="T75" fmla="*/ 152 h 1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3" name="Freeform 729"/>
            <p:cNvSpPr>
              <a:spLocks/>
            </p:cNvSpPr>
            <p:nvPr/>
          </p:nvSpPr>
          <p:spPr bwMode="auto">
            <a:xfrm>
              <a:off x="4256723" y="3142968"/>
              <a:ext cx="279637" cy="257704"/>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0 h 192"/>
                <a:gd name="T24" fmla="*/ 2147483647 w 208"/>
                <a:gd name="T25" fmla="*/ 0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2147483647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192"/>
                <a:gd name="T101" fmla="*/ 208 w 208"/>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192">
                  <a:moveTo>
                    <a:pt x="96" y="176"/>
                  </a:moveTo>
                  <a:lnTo>
                    <a:pt x="112" y="160"/>
                  </a:lnTo>
                  <a:lnTo>
                    <a:pt x="128" y="144"/>
                  </a:lnTo>
                  <a:lnTo>
                    <a:pt x="152" y="128"/>
                  </a:lnTo>
                  <a:lnTo>
                    <a:pt x="160" y="128"/>
                  </a:lnTo>
                  <a:lnTo>
                    <a:pt x="176" y="128"/>
                  </a:lnTo>
                  <a:lnTo>
                    <a:pt x="200" y="128"/>
                  </a:lnTo>
                  <a:lnTo>
                    <a:pt x="208" y="112"/>
                  </a:lnTo>
                  <a:lnTo>
                    <a:pt x="208" y="80"/>
                  </a:lnTo>
                  <a:lnTo>
                    <a:pt x="200" y="80"/>
                  </a:lnTo>
                  <a:lnTo>
                    <a:pt x="192" y="72"/>
                  </a:lnTo>
                  <a:lnTo>
                    <a:pt x="88" y="0"/>
                  </a:lnTo>
                  <a:lnTo>
                    <a:pt x="72" y="0"/>
                  </a:lnTo>
                  <a:lnTo>
                    <a:pt x="88" y="112"/>
                  </a:lnTo>
                  <a:lnTo>
                    <a:pt x="96" y="120"/>
                  </a:lnTo>
                  <a:lnTo>
                    <a:pt x="80" y="128"/>
                  </a:lnTo>
                  <a:lnTo>
                    <a:pt x="24" y="128"/>
                  </a:lnTo>
                  <a:lnTo>
                    <a:pt x="16" y="120"/>
                  </a:lnTo>
                  <a:lnTo>
                    <a:pt x="0" y="136"/>
                  </a:lnTo>
                  <a:lnTo>
                    <a:pt x="8" y="152"/>
                  </a:lnTo>
                  <a:lnTo>
                    <a:pt x="16" y="168"/>
                  </a:lnTo>
                  <a:lnTo>
                    <a:pt x="8" y="168"/>
                  </a:lnTo>
                  <a:lnTo>
                    <a:pt x="24" y="168"/>
                  </a:lnTo>
                  <a:lnTo>
                    <a:pt x="40" y="168"/>
                  </a:lnTo>
                  <a:lnTo>
                    <a:pt x="48" y="176"/>
                  </a:lnTo>
                  <a:lnTo>
                    <a:pt x="56" y="192"/>
                  </a:lnTo>
                  <a:lnTo>
                    <a:pt x="64" y="192"/>
                  </a:lnTo>
                  <a:lnTo>
                    <a:pt x="72" y="192"/>
                  </a:lnTo>
                  <a:lnTo>
                    <a:pt x="80" y="192"/>
                  </a:lnTo>
                  <a:lnTo>
                    <a:pt x="88" y="192"/>
                  </a:lnTo>
                  <a:lnTo>
                    <a:pt x="96" y="192"/>
                  </a:lnTo>
                  <a:lnTo>
                    <a:pt x="96" y="184"/>
                  </a:lnTo>
                  <a:lnTo>
                    <a:pt x="96" y="17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4" name="Freeform 730"/>
            <p:cNvSpPr>
              <a:spLocks/>
            </p:cNvSpPr>
            <p:nvPr/>
          </p:nvSpPr>
          <p:spPr bwMode="auto">
            <a:xfrm>
              <a:off x="5170204" y="3378740"/>
              <a:ext cx="161203" cy="22590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0 w 120"/>
                <a:gd name="T25" fmla="*/ 2147483647 h 168"/>
                <a:gd name="T26" fmla="*/ 0 w 120"/>
                <a:gd name="T27" fmla="*/ 2147483647 h 168"/>
                <a:gd name="T28" fmla="*/ 2147483647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0 h 168"/>
                <a:gd name="T40" fmla="*/ 2147483647 w 120"/>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168"/>
                <a:gd name="T65" fmla="*/ 120 w 120"/>
                <a:gd name="T66" fmla="*/ 168 h 1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5" name="Freeform 731"/>
            <p:cNvSpPr>
              <a:spLocks/>
            </p:cNvSpPr>
            <p:nvPr/>
          </p:nvSpPr>
          <p:spPr bwMode="auto">
            <a:xfrm>
              <a:off x="4471660" y="3163803"/>
              <a:ext cx="269768" cy="203971"/>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2147483647 h 152"/>
                <a:gd name="T28" fmla="*/ 2147483647 w 201"/>
                <a:gd name="T29" fmla="*/ 2147483647 h 152"/>
                <a:gd name="T30" fmla="*/ 2147483647 w 201"/>
                <a:gd name="T31" fmla="*/ 0 h 152"/>
                <a:gd name="T32" fmla="*/ 2147483647 w 201"/>
                <a:gd name="T33" fmla="*/ 2147483647 h 152"/>
                <a:gd name="T34" fmla="*/ 2147483647 w 201"/>
                <a:gd name="T35" fmla="*/ 2147483647 h 152"/>
                <a:gd name="T36" fmla="*/ 2147483647 w 201"/>
                <a:gd name="T37" fmla="*/ 2147483647 h 152"/>
                <a:gd name="T38" fmla="*/ 2147483647 w 201"/>
                <a:gd name="T39" fmla="*/ 2147483647 h 152"/>
                <a:gd name="T40" fmla="*/ 2147483647 w 201"/>
                <a:gd name="T41" fmla="*/ 2147483647 h 152"/>
                <a:gd name="T42" fmla="*/ 2147483647 w 201"/>
                <a:gd name="T43" fmla="*/ 2147483647 h 152"/>
                <a:gd name="T44" fmla="*/ 0 w 201"/>
                <a:gd name="T45" fmla="*/ 2147483647 h 152"/>
                <a:gd name="T46" fmla="*/ 2147483647 w 201"/>
                <a:gd name="T47" fmla="*/ 2147483647 h 152"/>
                <a:gd name="T48" fmla="*/ 2147483647 w 201"/>
                <a:gd name="T49" fmla="*/ 2147483647 h 152"/>
                <a:gd name="T50" fmla="*/ 2147483647 w 201"/>
                <a:gd name="T51" fmla="*/ 2147483647 h 152"/>
                <a:gd name="T52" fmla="*/ 2147483647 w 201"/>
                <a:gd name="T53" fmla="*/ 2147483647 h 152"/>
                <a:gd name="T54" fmla="*/ 2147483647 w 201"/>
                <a:gd name="T55" fmla="*/ 2147483647 h 152"/>
                <a:gd name="T56" fmla="*/ 2147483647 w 201"/>
                <a:gd name="T57" fmla="*/ 2147483647 h 152"/>
                <a:gd name="T58" fmla="*/ 2147483647 w 201"/>
                <a:gd name="T59" fmla="*/ 2147483647 h 152"/>
                <a:gd name="T60" fmla="*/ 2147483647 w 201"/>
                <a:gd name="T61" fmla="*/ 2147483647 h 152"/>
                <a:gd name="T62" fmla="*/ 2147483647 w 201"/>
                <a:gd name="T63" fmla="*/ 2147483647 h 152"/>
                <a:gd name="T64" fmla="*/ 2147483647 w 201"/>
                <a:gd name="T65" fmla="*/ 2147483647 h 152"/>
                <a:gd name="T66" fmla="*/ 2147483647 w 201"/>
                <a:gd name="T67" fmla="*/ 2147483647 h 152"/>
                <a:gd name="T68" fmla="*/ 2147483647 w 201"/>
                <a:gd name="T69" fmla="*/ 2147483647 h 152"/>
                <a:gd name="T70" fmla="*/ 2147483647 w 201"/>
                <a:gd name="T71" fmla="*/ 2147483647 h 152"/>
                <a:gd name="T72" fmla="*/ 2147483647 w 201"/>
                <a:gd name="T73" fmla="*/ 2147483647 h 152"/>
                <a:gd name="T74" fmla="*/ 2147483647 w 201"/>
                <a:gd name="T75" fmla="*/ 2147483647 h 152"/>
                <a:gd name="T76" fmla="*/ 2147483647 w 201"/>
                <a:gd name="T77" fmla="*/ 2147483647 h 152"/>
                <a:gd name="T78" fmla="*/ 2147483647 w 201"/>
                <a:gd name="T79" fmla="*/ 2147483647 h 152"/>
                <a:gd name="T80" fmla="*/ 2147483647 w 201"/>
                <a:gd name="T81" fmla="*/ 2147483647 h 152"/>
                <a:gd name="T82" fmla="*/ 2147483647 w 201"/>
                <a:gd name="T83" fmla="*/ 2147483647 h 152"/>
                <a:gd name="T84" fmla="*/ 2147483647 w 201"/>
                <a:gd name="T85" fmla="*/ 0 h 152"/>
                <a:gd name="T86" fmla="*/ 2147483647 w 201"/>
                <a:gd name="T87" fmla="*/ 2147483647 h 152"/>
                <a:gd name="T88" fmla="*/ 2147483647 w 201"/>
                <a:gd name="T89" fmla="*/ 2147483647 h 152"/>
                <a:gd name="T90" fmla="*/ 2147483647 w 201"/>
                <a:gd name="T91" fmla="*/ 2147483647 h 152"/>
                <a:gd name="T92" fmla="*/ 2147483647 w 201"/>
                <a:gd name="T93" fmla="*/ 2147483647 h 152"/>
                <a:gd name="T94" fmla="*/ 2147483647 w 201"/>
                <a:gd name="T95" fmla="*/ 2147483647 h 152"/>
                <a:gd name="T96" fmla="*/ 2147483647 w 201"/>
                <a:gd name="T97" fmla="*/ 2147483647 h 152"/>
                <a:gd name="T98" fmla="*/ 0 w 201"/>
                <a:gd name="T99" fmla="*/ 2147483647 h 152"/>
                <a:gd name="T100" fmla="*/ 2147483647 w 201"/>
                <a:gd name="T101" fmla="*/ 2147483647 h 152"/>
                <a:gd name="T102" fmla="*/ 2147483647 w 201"/>
                <a:gd name="T103" fmla="*/ 2147483647 h 152"/>
                <a:gd name="T104" fmla="*/ 2147483647 w 201"/>
                <a:gd name="T105" fmla="*/ 2147483647 h 152"/>
                <a:gd name="T106" fmla="*/ 2147483647 w 201"/>
                <a:gd name="T107" fmla="*/ 2147483647 h 152"/>
                <a:gd name="T108" fmla="*/ 2147483647 w 201"/>
                <a:gd name="T109" fmla="*/ 2147483647 h 1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1"/>
                <a:gd name="T166" fmla="*/ 0 h 152"/>
                <a:gd name="T167" fmla="*/ 201 w 201"/>
                <a:gd name="T168" fmla="*/ 152 h 1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6" name="Freeform 732"/>
            <p:cNvSpPr>
              <a:spLocks/>
            </p:cNvSpPr>
            <p:nvPr/>
          </p:nvSpPr>
          <p:spPr bwMode="auto">
            <a:xfrm>
              <a:off x="5170204" y="3378740"/>
              <a:ext cx="161203" cy="22590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2147483647 w 120"/>
                <a:gd name="T25" fmla="*/ 2147483647 h 168"/>
                <a:gd name="T26" fmla="*/ 0 w 120"/>
                <a:gd name="T27" fmla="*/ 2147483647 h 168"/>
                <a:gd name="T28" fmla="*/ 0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2147483647 h 168"/>
                <a:gd name="T40" fmla="*/ 2147483647 w 120"/>
                <a:gd name="T41" fmla="*/ 0 h 168"/>
                <a:gd name="T42" fmla="*/ 2147483647 w 120"/>
                <a:gd name="T43" fmla="*/ 2147483647 h 1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68"/>
                <a:gd name="T68" fmla="*/ 120 w 120"/>
                <a:gd name="T69" fmla="*/ 168 h 1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7" name="Freeform 733"/>
            <p:cNvSpPr>
              <a:spLocks/>
            </p:cNvSpPr>
            <p:nvPr/>
          </p:nvSpPr>
          <p:spPr bwMode="auto">
            <a:xfrm>
              <a:off x="4708529" y="3367774"/>
              <a:ext cx="21932" cy="86633"/>
            </a:xfrm>
            <a:custGeom>
              <a:avLst/>
              <a:gdLst>
                <a:gd name="T0" fmla="*/ 2147483647 w 16"/>
                <a:gd name="T1" fmla="*/ 0 h 64"/>
                <a:gd name="T2" fmla="*/ 2147483647 w 16"/>
                <a:gd name="T3" fmla="*/ 2147483647 h 64"/>
                <a:gd name="T4" fmla="*/ 0 w 16"/>
                <a:gd name="T5" fmla="*/ 2147483647 h 64"/>
                <a:gd name="T6" fmla="*/ 0 w 16"/>
                <a:gd name="T7" fmla="*/ 2147483647 h 64"/>
                <a:gd name="T8" fmla="*/ 2147483647 w 16"/>
                <a:gd name="T9" fmla="*/ 2147483647 h 64"/>
                <a:gd name="T10" fmla="*/ 2147483647 w 16"/>
                <a:gd name="T11" fmla="*/ 2147483647 h 64"/>
                <a:gd name="T12" fmla="*/ 2147483647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16" y="24"/>
                  </a:lnTo>
                  <a:lnTo>
                    <a:pt x="0" y="32"/>
                  </a:lnTo>
                  <a:lnTo>
                    <a:pt x="0" y="40"/>
                  </a:lnTo>
                  <a:lnTo>
                    <a:pt x="8" y="64"/>
                  </a:lnTo>
                  <a:lnTo>
                    <a:pt x="16" y="64"/>
                  </a:lnTo>
                  <a:lnTo>
                    <a:pt x="8"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8" name="Freeform 734"/>
            <p:cNvSpPr>
              <a:spLocks/>
            </p:cNvSpPr>
            <p:nvPr/>
          </p:nvSpPr>
          <p:spPr bwMode="auto">
            <a:xfrm>
              <a:off x="4708529" y="3367774"/>
              <a:ext cx="21932" cy="86633"/>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9" name="Freeform 735"/>
            <p:cNvSpPr>
              <a:spLocks/>
            </p:cNvSpPr>
            <p:nvPr/>
          </p:nvSpPr>
          <p:spPr bwMode="auto">
            <a:xfrm>
              <a:off x="4708529" y="3367774"/>
              <a:ext cx="21932" cy="86633"/>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0" name="Freeform 736"/>
            <p:cNvSpPr>
              <a:spLocks/>
            </p:cNvSpPr>
            <p:nvPr/>
          </p:nvSpPr>
          <p:spPr bwMode="auto">
            <a:xfrm>
              <a:off x="4698659" y="3174769"/>
              <a:ext cx="171072" cy="27963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0 h 208"/>
                <a:gd name="T24" fmla="*/ 2147483647 w 128"/>
                <a:gd name="T25" fmla="*/ 2147483647 h 208"/>
                <a:gd name="T26" fmla="*/ 2147483647 w 128"/>
                <a:gd name="T27" fmla="*/ 2147483647 h 208"/>
                <a:gd name="T28" fmla="*/ 2147483647 w 128"/>
                <a:gd name="T29" fmla="*/ 2147483647 h 208"/>
                <a:gd name="T30" fmla="*/ 2147483647 w 128"/>
                <a:gd name="T31" fmla="*/ 2147483647 h 208"/>
                <a:gd name="T32" fmla="*/ 0 w 128"/>
                <a:gd name="T33" fmla="*/ 2147483647 h 208"/>
                <a:gd name="T34" fmla="*/ 2147483647 w 128"/>
                <a:gd name="T35" fmla="*/ 2147483647 h 208"/>
                <a:gd name="T36" fmla="*/ 0 w 128"/>
                <a:gd name="T37" fmla="*/ 2147483647 h 208"/>
                <a:gd name="T38" fmla="*/ 2147483647 w 128"/>
                <a:gd name="T39" fmla="*/ 2147483647 h 208"/>
                <a:gd name="T40" fmla="*/ 2147483647 w 128"/>
                <a:gd name="T41" fmla="*/ 2147483647 h 208"/>
                <a:gd name="T42" fmla="*/ 2147483647 w 128"/>
                <a:gd name="T43" fmla="*/ 2147483647 h 208"/>
                <a:gd name="T44" fmla="*/ 2147483647 w 128"/>
                <a:gd name="T45" fmla="*/ 2147483647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208"/>
                <a:gd name="T71" fmla="*/ 128 w 128"/>
                <a:gd name="T72" fmla="*/ 208 h 2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lnTo>
                    <a:pt x="24" y="20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1" name="Freeform 737"/>
            <p:cNvSpPr>
              <a:spLocks/>
            </p:cNvSpPr>
            <p:nvPr/>
          </p:nvSpPr>
          <p:spPr bwMode="auto">
            <a:xfrm>
              <a:off x="4698659" y="3174769"/>
              <a:ext cx="171072" cy="27963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2" name="Freeform 738"/>
            <p:cNvSpPr>
              <a:spLocks/>
            </p:cNvSpPr>
            <p:nvPr/>
          </p:nvSpPr>
          <p:spPr bwMode="auto">
            <a:xfrm>
              <a:off x="4698659" y="3174769"/>
              <a:ext cx="171072" cy="27963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3" name="Freeform 739"/>
            <p:cNvSpPr>
              <a:spLocks/>
            </p:cNvSpPr>
            <p:nvPr/>
          </p:nvSpPr>
          <p:spPr bwMode="auto">
            <a:xfrm>
              <a:off x="4752394" y="3958850"/>
              <a:ext cx="267574" cy="246738"/>
            </a:xfrm>
            <a:custGeom>
              <a:avLst/>
              <a:gdLst>
                <a:gd name="T0" fmla="*/ 2147483647 w 200"/>
                <a:gd name="T1" fmla="*/ 2147483647 h 184"/>
                <a:gd name="T2" fmla="*/ 2147483647 w 200"/>
                <a:gd name="T3" fmla="*/ 2147483647 h 184"/>
                <a:gd name="T4" fmla="*/ 2147483647 w 200"/>
                <a:gd name="T5" fmla="*/ 0 h 184"/>
                <a:gd name="T6" fmla="*/ 2147483647 w 200"/>
                <a:gd name="T7" fmla="*/ 2147483647 h 184"/>
                <a:gd name="T8" fmla="*/ 2147483647 w 200"/>
                <a:gd name="T9" fmla="*/ 2147483647 h 184"/>
                <a:gd name="T10" fmla="*/ 2147483647 w 200"/>
                <a:gd name="T11" fmla="*/ 2147483647 h 184"/>
                <a:gd name="T12" fmla="*/ 2147483647 w 200"/>
                <a:gd name="T13" fmla="*/ 2147483647 h 184"/>
                <a:gd name="T14" fmla="*/ 2147483647 w 200"/>
                <a:gd name="T15" fmla="*/ 2147483647 h 184"/>
                <a:gd name="T16" fmla="*/ 2147483647 w 200"/>
                <a:gd name="T17" fmla="*/ 2147483647 h 184"/>
                <a:gd name="T18" fmla="*/ 2147483647 w 200"/>
                <a:gd name="T19" fmla="*/ 2147483647 h 184"/>
                <a:gd name="T20" fmla="*/ 2147483647 w 200"/>
                <a:gd name="T21" fmla="*/ 2147483647 h 184"/>
                <a:gd name="T22" fmla="*/ 2147483647 w 200"/>
                <a:gd name="T23" fmla="*/ 2147483647 h 184"/>
                <a:gd name="T24" fmla="*/ 2147483647 w 200"/>
                <a:gd name="T25" fmla="*/ 2147483647 h 184"/>
                <a:gd name="T26" fmla="*/ 2147483647 w 200"/>
                <a:gd name="T27" fmla="*/ 2147483647 h 184"/>
                <a:gd name="T28" fmla="*/ 0 w 200"/>
                <a:gd name="T29" fmla="*/ 2147483647 h 184"/>
                <a:gd name="T30" fmla="*/ 0 w 200"/>
                <a:gd name="T31" fmla="*/ 2147483647 h 184"/>
                <a:gd name="T32" fmla="*/ 2147483647 w 200"/>
                <a:gd name="T33" fmla="*/ 2147483647 h 184"/>
                <a:gd name="T34" fmla="*/ 2147483647 w 200"/>
                <a:gd name="T35" fmla="*/ 2147483647 h 184"/>
                <a:gd name="T36" fmla="*/ 2147483647 w 200"/>
                <a:gd name="T37" fmla="*/ 2147483647 h 184"/>
                <a:gd name="T38" fmla="*/ 2147483647 w 200"/>
                <a:gd name="T39" fmla="*/ 2147483647 h 184"/>
                <a:gd name="T40" fmla="*/ 2147483647 w 200"/>
                <a:gd name="T41" fmla="*/ 2147483647 h 184"/>
                <a:gd name="T42" fmla="*/ 2147483647 w 200"/>
                <a:gd name="T43" fmla="*/ 2147483647 h 184"/>
                <a:gd name="T44" fmla="*/ 2147483647 w 200"/>
                <a:gd name="T45" fmla="*/ 2147483647 h 184"/>
                <a:gd name="T46" fmla="*/ 2147483647 w 200"/>
                <a:gd name="T47" fmla="*/ 2147483647 h 184"/>
                <a:gd name="T48" fmla="*/ 2147483647 w 200"/>
                <a:gd name="T49" fmla="*/ 2147483647 h 184"/>
                <a:gd name="T50" fmla="*/ 2147483647 w 200"/>
                <a:gd name="T51" fmla="*/ 2147483647 h 184"/>
                <a:gd name="T52" fmla="*/ 2147483647 w 200"/>
                <a:gd name="T53" fmla="*/ 2147483647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84"/>
                <a:gd name="T83" fmla="*/ 200 w 200"/>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84">
                  <a:moveTo>
                    <a:pt x="192" y="8"/>
                  </a:moveTo>
                  <a:lnTo>
                    <a:pt x="184" y="8"/>
                  </a:lnTo>
                  <a:lnTo>
                    <a:pt x="160" y="0"/>
                  </a:lnTo>
                  <a:lnTo>
                    <a:pt x="136" y="24"/>
                  </a:lnTo>
                  <a:lnTo>
                    <a:pt x="104" y="48"/>
                  </a:lnTo>
                  <a:lnTo>
                    <a:pt x="88" y="48"/>
                  </a:lnTo>
                  <a:lnTo>
                    <a:pt x="64" y="64"/>
                  </a:lnTo>
                  <a:lnTo>
                    <a:pt x="56" y="64"/>
                  </a:lnTo>
                  <a:lnTo>
                    <a:pt x="48" y="56"/>
                  </a:lnTo>
                  <a:lnTo>
                    <a:pt x="40" y="40"/>
                  </a:lnTo>
                  <a:lnTo>
                    <a:pt x="40" y="48"/>
                  </a:lnTo>
                  <a:lnTo>
                    <a:pt x="40" y="40"/>
                  </a:lnTo>
                  <a:lnTo>
                    <a:pt x="32" y="96"/>
                  </a:lnTo>
                  <a:lnTo>
                    <a:pt x="24" y="96"/>
                  </a:lnTo>
                  <a:lnTo>
                    <a:pt x="0" y="88"/>
                  </a:lnTo>
                  <a:lnTo>
                    <a:pt x="0" y="96"/>
                  </a:lnTo>
                  <a:lnTo>
                    <a:pt x="8" y="112"/>
                  </a:lnTo>
                  <a:lnTo>
                    <a:pt x="16" y="144"/>
                  </a:lnTo>
                  <a:lnTo>
                    <a:pt x="16" y="160"/>
                  </a:lnTo>
                  <a:lnTo>
                    <a:pt x="32" y="184"/>
                  </a:lnTo>
                  <a:lnTo>
                    <a:pt x="64" y="176"/>
                  </a:lnTo>
                  <a:lnTo>
                    <a:pt x="96" y="168"/>
                  </a:lnTo>
                  <a:lnTo>
                    <a:pt x="128" y="168"/>
                  </a:lnTo>
                  <a:lnTo>
                    <a:pt x="184" y="104"/>
                  </a:lnTo>
                  <a:lnTo>
                    <a:pt x="200" y="64"/>
                  </a:lnTo>
                  <a:lnTo>
                    <a:pt x="192" y="64"/>
                  </a:lnTo>
                  <a:lnTo>
                    <a:pt x="192"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4" name="Freeform 740"/>
            <p:cNvSpPr>
              <a:spLocks/>
            </p:cNvSpPr>
            <p:nvPr/>
          </p:nvSpPr>
          <p:spPr bwMode="auto">
            <a:xfrm>
              <a:off x="4806128" y="3883183"/>
              <a:ext cx="160106" cy="161203"/>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5" name="Freeform 741"/>
            <p:cNvSpPr>
              <a:spLocks/>
            </p:cNvSpPr>
            <p:nvPr/>
          </p:nvSpPr>
          <p:spPr bwMode="auto">
            <a:xfrm>
              <a:off x="4977200" y="3754880"/>
              <a:ext cx="183135" cy="289507"/>
            </a:xfrm>
            <a:custGeom>
              <a:avLst/>
              <a:gdLst>
                <a:gd name="T0" fmla="*/ 2147483647 w 136"/>
                <a:gd name="T1" fmla="*/ 2147483647 h 216"/>
                <a:gd name="T2" fmla="*/ 2147483647 w 136"/>
                <a:gd name="T3" fmla="*/ 2147483647 h 216"/>
                <a:gd name="T4" fmla="*/ 2147483647 w 136"/>
                <a:gd name="T5" fmla="*/ 2147483647 h 216"/>
                <a:gd name="T6" fmla="*/ 2147483647 w 136"/>
                <a:gd name="T7" fmla="*/ 2147483647 h 216"/>
                <a:gd name="T8" fmla="*/ 2147483647 w 136"/>
                <a:gd name="T9" fmla="*/ 2147483647 h 216"/>
                <a:gd name="T10" fmla="*/ 2147483647 w 136"/>
                <a:gd name="T11" fmla="*/ 2147483647 h 216"/>
                <a:gd name="T12" fmla="*/ 2147483647 w 136"/>
                <a:gd name="T13" fmla="*/ 2147483647 h 216"/>
                <a:gd name="T14" fmla="*/ 2147483647 w 136"/>
                <a:gd name="T15" fmla="*/ 2147483647 h 216"/>
                <a:gd name="T16" fmla="*/ 2147483647 w 136"/>
                <a:gd name="T17" fmla="*/ 2147483647 h 216"/>
                <a:gd name="T18" fmla="*/ 0 w 136"/>
                <a:gd name="T19" fmla="*/ 2147483647 h 216"/>
                <a:gd name="T20" fmla="*/ 2147483647 w 136"/>
                <a:gd name="T21" fmla="*/ 2147483647 h 216"/>
                <a:gd name="T22" fmla="*/ 0 w 136"/>
                <a:gd name="T23" fmla="*/ 2147483647 h 216"/>
                <a:gd name="T24" fmla="*/ 2147483647 w 136"/>
                <a:gd name="T25" fmla="*/ 2147483647 h 216"/>
                <a:gd name="T26" fmla="*/ 2147483647 w 136"/>
                <a:gd name="T27" fmla="*/ 2147483647 h 216"/>
                <a:gd name="T28" fmla="*/ 2147483647 w 136"/>
                <a:gd name="T29" fmla="*/ 2147483647 h 216"/>
                <a:gd name="T30" fmla="*/ 2147483647 w 136"/>
                <a:gd name="T31" fmla="*/ 2147483647 h 216"/>
                <a:gd name="T32" fmla="*/ 2147483647 w 136"/>
                <a:gd name="T33" fmla="*/ 2147483647 h 216"/>
                <a:gd name="T34" fmla="*/ 2147483647 w 136"/>
                <a:gd name="T35" fmla="*/ 2147483647 h 216"/>
                <a:gd name="T36" fmla="*/ 2147483647 w 136"/>
                <a:gd name="T37" fmla="*/ 2147483647 h 216"/>
                <a:gd name="T38" fmla="*/ 2147483647 w 136"/>
                <a:gd name="T39" fmla="*/ 2147483647 h 216"/>
                <a:gd name="T40" fmla="*/ 2147483647 w 136"/>
                <a:gd name="T41" fmla="*/ 2147483647 h 216"/>
                <a:gd name="T42" fmla="*/ 2147483647 w 136"/>
                <a:gd name="T43" fmla="*/ 2147483647 h 216"/>
                <a:gd name="T44" fmla="*/ 2147483647 w 136"/>
                <a:gd name="T45" fmla="*/ 2147483647 h 216"/>
                <a:gd name="T46" fmla="*/ 2147483647 w 136"/>
                <a:gd name="T47" fmla="*/ 2147483647 h 216"/>
                <a:gd name="T48" fmla="*/ 2147483647 w 136"/>
                <a:gd name="T49" fmla="*/ 2147483647 h 216"/>
                <a:gd name="T50" fmla="*/ 2147483647 w 136"/>
                <a:gd name="T51" fmla="*/ 2147483647 h 216"/>
                <a:gd name="T52" fmla="*/ 2147483647 w 136"/>
                <a:gd name="T53" fmla="*/ 2147483647 h 216"/>
                <a:gd name="T54" fmla="*/ 2147483647 w 136"/>
                <a:gd name="T55" fmla="*/ 2147483647 h 216"/>
                <a:gd name="T56" fmla="*/ 2147483647 w 136"/>
                <a:gd name="T57" fmla="*/ 2147483647 h 216"/>
                <a:gd name="T58" fmla="*/ 2147483647 w 136"/>
                <a:gd name="T59" fmla="*/ 0 h 216"/>
                <a:gd name="T60" fmla="*/ 2147483647 w 136"/>
                <a:gd name="T61" fmla="*/ 2147483647 h 216"/>
                <a:gd name="T62" fmla="*/ 2147483647 w 136"/>
                <a:gd name="T63" fmla="*/ 2147483647 h 2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6"/>
                <a:gd name="T97" fmla="*/ 0 h 216"/>
                <a:gd name="T98" fmla="*/ 136 w 136"/>
                <a:gd name="T99" fmla="*/ 216 h 2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6" h="216">
                  <a:moveTo>
                    <a:pt x="88" y="8"/>
                  </a:moveTo>
                  <a:lnTo>
                    <a:pt x="64" y="16"/>
                  </a:lnTo>
                  <a:lnTo>
                    <a:pt x="64" y="32"/>
                  </a:lnTo>
                  <a:lnTo>
                    <a:pt x="72" y="56"/>
                  </a:lnTo>
                  <a:lnTo>
                    <a:pt x="72" y="64"/>
                  </a:lnTo>
                  <a:lnTo>
                    <a:pt x="64" y="72"/>
                  </a:lnTo>
                  <a:lnTo>
                    <a:pt x="56" y="64"/>
                  </a:lnTo>
                  <a:lnTo>
                    <a:pt x="48" y="56"/>
                  </a:lnTo>
                  <a:lnTo>
                    <a:pt x="32" y="48"/>
                  </a:lnTo>
                  <a:lnTo>
                    <a:pt x="0" y="64"/>
                  </a:lnTo>
                  <a:lnTo>
                    <a:pt x="8" y="64"/>
                  </a:lnTo>
                  <a:lnTo>
                    <a:pt x="0" y="64"/>
                  </a:lnTo>
                  <a:lnTo>
                    <a:pt x="32" y="80"/>
                  </a:lnTo>
                  <a:lnTo>
                    <a:pt x="32" y="96"/>
                  </a:lnTo>
                  <a:lnTo>
                    <a:pt x="32" y="112"/>
                  </a:lnTo>
                  <a:lnTo>
                    <a:pt x="24" y="144"/>
                  </a:lnTo>
                  <a:lnTo>
                    <a:pt x="16" y="160"/>
                  </a:lnTo>
                  <a:lnTo>
                    <a:pt x="24" y="160"/>
                  </a:lnTo>
                  <a:lnTo>
                    <a:pt x="24" y="216"/>
                  </a:lnTo>
                  <a:lnTo>
                    <a:pt x="32" y="216"/>
                  </a:lnTo>
                  <a:lnTo>
                    <a:pt x="32" y="208"/>
                  </a:lnTo>
                  <a:lnTo>
                    <a:pt x="64" y="184"/>
                  </a:lnTo>
                  <a:lnTo>
                    <a:pt x="72" y="160"/>
                  </a:lnTo>
                  <a:lnTo>
                    <a:pt x="64" y="128"/>
                  </a:lnTo>
                  <a:lnTo>
                    <a:pt x="80" y="104"/>
                  </a:lnTo>
                  <a:lnTo>
                    <a:pt x="120" y="80"/>
                  </a:lnTo>
                  <a:lnTo>
                    <a:pt x="128" y="64"/>
                  </a:lnTo>
                  <a:lnTo>
                    <a:pt x="136" y="48"/>
                  </a:lnTo>
                  <a:lnTo>
                    <a:pt x="128" y="16"/>
                  </a:lnTo>
                  <a:lnTo>
                    <a:pt x="128" y="0"/>
                  </a:lnTo>
                  <a:lnTo>
                    <a:pt x="120" y="8"/>
                  </a:lnTo>
                  <a:lnTo>
                    <a:pt x="8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6" name="Freeform 742"/>
            <p:cNvSpPr>
              <a:spLocks/>
            </p:cNvSpPr>
            <p:nvPr/>
          </p:nvSpPr>
          <p:spPr bwMode="auto">
            <a:xfrm>
              <a:off x="4977200" y="3593677"/>
              <a:ext cx="172169" cy="182038"/>
            </a:xfrm>
            <a:custGeom>
              <a:avLst/>
              <a:gdLst>
                <a:gd name="T0" fmla="*/ 2147483647 w 128"/>
                <a:gd name="T1" fmla="*/ 2147483647 h 136"/>
                <a:gd name="T2" fmla="*/ 2147483647 w 128"/>
                <a:gd name="T3" fmla="*/ 0 h 136"/>
                <a:gd name="T4" fmla="*/ 2147483647 w 128"/>
                <a:gd name="T5" fmla="*/ 0 h 136"/>
                <a:gd name="T6" fmla="*/ 2147483647 w 128"/>
                <a:gd name="T7" fmla="*/ 2147483647 h 136"/>
                <a:gd name="T8" fmla="*/ 2147483647 w 128"/>
                <a:gd name="T9" fmla="*/ 2147483647 h 136"/>
                <a:gd name="T10" fmla="*/ 2147483647 w 128"/>
                <a:gd name="T11" fmla="*/ 2147483647 h 136"/>
                <a:gd name="T12" fmla="*/ 2147483647 w 128"/>
                <a:gd name="T13" fmla="*/ 0 h 136"/>
                <a:gd name="T14" fmla="*/ 0 w 128"/>
                <a:gd name="T15" fmla="*/ 0 h 136"/>
                <a:gd name="T16" fmla="*/ 2147483647 w 128"/>
                <a:gd name="T17" fmla="*/ 2147483647 h 136"/>
                <a:gd name="T18" fmla="*/ 0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2147483647 w 128"/>
                <a:gd name="T33" fmla="*/ 2147483647 h 136"/>
                <a:gd name="T34" fmla="*/ 2147483647 w 128"/>
                <a:gd name="T35" fmla="*/ 2147483647 h 136"/>
                <a:gd name="T36" fmla="*/ 2147483647 w 128"/>
                <a:gd name="T37" fmla="*/ 2147483647 h 136"/>
                <a:gd name="T38" fmla="*/ 2147483647 w 128"/>
                <a:gd name="T39" fmla="*/ 2147483647 h 136"/>
                <a:gd name="T40" fmla="*/ 2147483647 w 128"/>
                <a:gd name="T41" fmla="*/ 2147483647 h 136"/>
                <a:gd name="T42" fmla="*/ 2147483647 w 128"/>
                <a:gd name="T43" fmla="*/ 2147483647 h 136"/>
                <a:gd name="T44" fmla="*/ 2147483647 w 128"/>
                <a:gd name="T45" fmla="*/ 2147483647 h 136"/>
                <a:gd name="T46" fmla="*/ 2147483647 w 128"/>
                <a:gd name="T47" fmla="*/ 2147483647 h 136"/>
                <a:gd name="T48" fmla="*/ 2147483647 w 12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36"/>
                <a:gd name="T77" fmla="*/ 128 w 12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36">
                  <a:moveTo>
                    <a:pt x="96" y="24"/>
                  </a:moveTo>
                  <a:lnTo>
                    <a:pt x="56" y="0"/>
                  </a:lnTo>
                  <a:lnTo>
                    <a:pt x="48" y="0"/>
                  </a:lnTo>
                  <a:lnTo>
                    <a:pt x="48" y="8"/>
                  </a:lnTo>
                  <a:lnTo>
                    <a:pt x="48" y="16"/>
                  </a:lnTo>
                  <a:lnTo>
                    <a:pt x="32" y="16"/>
                  </a:lnTo>
                  <a:lnTo>
                    <a:pt x="24" y="0"/>
                  </a:lnTo>
                  <a:lnTo>
                    <a:pt x="0" y="0"/>
                  </a:lnTo>
                  <a:lnTo>
                    <a:pt x="8" y="32"/>
                  </a:lnTo>
                  <a:lnTo>
                    <a:pt x="0" y="40"/>
                  </a:lnTo>
                  <a:lnTo>
                    <a:pt x="8" y="72"/>
                  </a:lnTo>
                  <a:lnTo>
                    <a:pt x="16" y="96"/>
                  </a:lnTo>
                  <a:lnTo>
                    <a:pt x="32" y="104"/>
                  </a:lnTo>
                  <a:lnTo>
                    <a:pt x="56" y="104"/>
                  </a:lnTo>
                  <a:lnTo>
                    <a:pt x="56" y="112"/>
                  </a:lnTo>
                  <a:lnTo>
                    <a:pt x="64" y="136"/>
                  </a:lnTo>
                  <a:lnTo>
                    <a:pt x="88" y="128"/>
                  </a:lnTo>
                  <a:lnTo>
                    <a:pt x="120" y="128"/>
                  </a:lnTo>
                  <a:lnTo>
                    <a:pt x="128" y="120"/>
                  </a:lnTo>
                  <a:lnTo>
                    <a:pt x="120" y="112"/>
                  </a:lnTo>
                  <a:lnTo>
                    <a:pt x="120" y="72"/>
                  </a:lnTo>
                  <a:lnTo>
                    <a:pt x="112" y="56"/>
                  </a:lnTo>
                  <a:lnTo>
                    <a:pt x="120" y="48"/>
                  </a:lnTo>
                  <a:lnTo>
                    <a:pt x="96" y="32"/>
                  </a:lnTo>
                  <a:lnTo>
                    <a:pt x="96"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7" name="Freeform 743"/>
            <p:cNvSpPr>
              <a:spLocks/>
            </p:cNvSpPr>
            <p:nvPr/>
          </p:nvSpPr>
          <p:spPr bwMode="auto">
            <a:xfrm>
              <a:off x="4676727" y="3679213"/>
              <a:ext cx="203971" cy="203971"/>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0 h 152"/>
                <a:gd name="T34" fmla="*/ 2147483647 w 152"/>
                <a:gd name="T35" fmla="*/ 0 h 152"/>
                <a:gd name="T36" fmla="*/ 0 w 152"/>
                <a:gd name="T37" fmla="*/ 2147483647 h 152"/>
                <a:gd name="T38" fmla="*/ 2147483647 w 152"/>
                <a:gd name="T39" fmla="*/ 2147483647 h 152"/>
                <a:gd name="T40" fmla="*/ 2147483647 w 152"/>
                <a:gd name="T41" fmla="*/ 2147483647 h 152"/>
                <a:gd name="T42" fmla="*/ 0 w 152"/>
                <a:gd name="T43" fmla="*/ 2147483647 h 152"/>
                <a:gd name="T44" fmla="*/ 0 w 152"/>
                <a:gd name="T45" fmla="*/ 2147483647 h 152"/>
                <a:gd name="T46" fmla="*/ 2147483647 w 152"/>
                <a:gd name="T47" fmla="*/ 2147483647 h 152"/>
                <a:gd name="T48" fmla="*/ 2147483647 w 152"/>
                <a:gd name="T49" fmla="*/ 2147483647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
                <a:gd name="T76" fmla="*/ 0 h 152"/>
                <a:gd name="T77" fmla="*/ 152 w 152"/>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 h="152">
                  <a:moveTo>
                    <a:pt x="16" y="144"/>
                  </a:moveTo>
                  <a:lnTo>
                    <a:pt x="72" y="144"/>
                  </a:lnTo>
                  <a:lnTo>
                    <a:pt x="80" y="152"/>
                  </a:lnTo>
                  <a:lnTo>
                    <a:pt x="112" y="152"/>
                  </a:lnTo>
                  <a:lnTo>
                    <a:pt x="136" y="144"/>
                  </a:lnTo>
                  <a:lnTo>
                    <a:pt x="128" y="128"/>
                  </a:lnTo>
                  <a:lnTo>
                    <a:pt x="128" y="88"/>
                  </a:lnTo>
                  <a:lnTo>
                    <a:pt x="152" y="80"/>
                  </a:lnTo>
                  <a:lnTo>
                    <a:pt x="152" y="64"/>
                  </a:lnTo>
                  <a:lnTo>
                    <a:pt x="144" y="64"/>
                  </a:lnTo>
                  <a:lnTo>
                    <a:pt x="152" y="64"/>
                  </a:lnTo>
                  <a:lnTo>
                    <a:pt x="128" y="64"/>
                  </a:lnTo>
                  <a:lnTo>
                    <a:pt x="120" y="16"/>
                  </a:lnTo>
                  <a:lnTo>
                    <a:pt x="96" y="16"/>
                  </a:lnTo>
                  <a:lnTo>
                    <a:pt x="80" y="24"/>
                  </a:lnTo>
                  <a:lnTo>
                    <a:pt x="72" y="24"/>
                  </a:lnTo>
                  <a:lnTo>
                    <a:pt x="48" y="0"/>
                  </a:lnTo>
                  <a:lnTo>
                    <a:pt x="16" y="0"/>
                  </a:lnTo>
                  <a:lnTo>
                    <a:pt x="0" y="8"/>
                  </a:lnTo>
                  <a:lnTo>
                    <a:pt x="8" y="56"/>
                  </a:lnTo>
                  <a:lnTo>
                    <a:pt x="16" y="80"/>
                  </a:lnTo>
                  <a:lnTo>
                    <a:pt x="0" y="112"/>
                  </a:lnTo>
                  <a:lnTo>
                    <a:pt x="0" y="144"/>
                  </a:lnTo>
                  <a:lnTo>
                    <a:pt x="8" y="136"/>
                  </a:lnTo>
                  <a:lnTo>
                    <a:pt x="16" y="14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8" name="Freeform 744"/>
            <p:cNvSpPr>
              <a:spLocks/>
            </p:cNvSpPr>
            <p:nvPr/>
          </p:nvSpPr>
          <p:spPr bwMode="auto">
            <a:xfrm>
              <a:off x="4676727" y="3486208"/>
              <a:ext cx="311439" cy="311439"/>
            </a:xfrm>
            <a:custGeom>
              <a:avLst/>
              <a:gdLst>
                <a:gd name="T0" fmla="*/ 2147483647 w 232"/>
                <a:gd name="T1" fmla="*/ 2147483647 h 232"/>
                <a:gd name="T2" fmla="*/ 2147483647 w 232"/>
                <a:gd name="T3" fmla="*/ 2147483647 h 232"/>
                <a:gd name="T4" fmla="*/ 2147483647 w 232"/>
                <a:gd name="T5" fmla="*/ 2147483647 h 232"/>
                <a:gd name="T6" fmla="*/ 2147483647 w 232"/>
                <a:gd name="T7" fmla="*/ 2147483647 h 232"/>
                <a:gd name="T8" fmla="*/ 2147483647 w 232"/>
                <a:gd name="T9" fmla="*/ 2147483647 h 232"/>
                <a:gd name="T10" fmla="*/ 2147483647 w 232"/>
                <a:gd name="T11" fmla="*/ 2147483647 h 232"/>
                <a:gd name="T12" fmla="*/ 0 w 232"/>
                <a:gd name="T13" fmla="*/ 2147483647 h 232"/>
                <a:gd name="T14" fmla="*/ 0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2147483647 w 232"/>
                <a:gd name="T51" fmla="*/ 2147483647 h 232"/>
                <a:gd name="T52" fmla="*/ 2147483647 w 232"/>
                <a:gd name="T53" fmla="*/ 2147483647 h 232"/>
                <a:gd name="T54" fmla="*/ 2147483647 w 232"/>
                <a:gd name="T55" fmla="*/ 2147483647 h 232"/>
                <a:gd name="T56" fmla="*/ 2147483647 w 232"/>
                <a:gd name="T57" fmla="*/ 2147483647 h 232"/>
                <a:gd name="T58" fmla="*/ 2147483647 w 232"/>
                <a:gd name="T59" fmla="*/ 2147483647 h 232"/>
                <a:gd name="T60" fmla="*/ 2147483647 w 232"/>
                <a:gd name="T61" fmla="*/ 2147483647 h 232"/>
                <a:gd name="T62" fmla="*/ 2147483647 w 232"/>
                <a:gd name="T63" fmla="*/ 2147483647 h 232"/>
                <a:gd name="T64" fmla="*/ 2147483647 w 232"/>
                <a:gd name="T65" fmla="*/ 0 h 232"/>
                <a:gd name="T66" fmla="*/ 2147483647 w 232"/>
                <a:gd name="T67" fmla="*/ 0 h 232"/>
                <a:gd name="T68" fmla="*/ 2147483647 w 232"/>
                <a:gd name="T69" fmla="*/ 2147483647 h 232"/>
                <a:gd name="T70" fmla="*/ 2147483647 w 232"/>
                <a:gd name="T71" fmla="*/ 0 h 232"/>
                <a:gd name="T72" fmla="*/ 2147483647 w 232"/>
                <a:gd name="T73" fmla="*/ 2147483647 h 232"/>
                <a:gd name="T74" fmla="*/ 2147483647 w 232"/>
                <a:gd name="T75" fmla="*/ 2147483647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2"/>
                <a:gd name="T115" fmla="*/ 0 h 232"/>
                <a:gd name="T116" fmla="*/ 232 w 232"/>
                <a:gd name="T117" fmla="*/ 232 h 2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2" h="232">
                  <a:moveTo>
                    <a:pt x="80" y="24"/>
                  </a:moveTo>
                  <a:lnTo>
                    <a:pt x="72" y="72"/>
                  </a:lnTo>
                  <a:lnTo>
                    <a:pt x="56" y="80"/>
                  </a:lnTo>
                  <a:lnTo>
                    <a:pt x="40" y="112"/>
                  </a:lnTo>
                  <a:lnTo>
                    <a:pt x="24" y="128"/>
                  </a:lnTo>
                  <a:lnTo>
                    <a:pt x="8" y="128"/>
                  </a:lnTo>
                  <a:lnTo>
                    <a:pt x="0" y="136"/>
                  </a:lnTo>
                  <a:lnTo>
                    <a:pt x="0" y="152"/>
                  </a:lnTo>
                  <a:lnTo>
                    <a:pt x="16" y="144"/>
                  </a:lnTo>
                  <a:lnTo>
                    <a:pt x="48" y="144"/>
                  </a:lnTo>
                  <a:lnTo>
                    <a:pt x="72" y="168"/>
                  </a:lnTo>
                  <a:lnTo>
                    <a:pt x="80" y="168"/>
                  </a:lnTo>
                  <a:lnTo>
                    <a:pt x="96" y="160"/>
                  </a:lnTo>
                  <a:lnTo>
                    <a:pt x="120" y="160"/>
                  </a:lnTo>
                  <a:lnTo>
                    <a:pt x="128" y="208"/>
                  </a:lnTo>
                  <a:lnTo>
                    <a:pt x="152" y="208"/>
                  </a:lnTo>
                  <a:lnTo>
                    <a:pt x="168" y="208"/>
                  </a:lnTo>
                  <a:lnTo>
                    <a:pt x="192" y="224"/>
                  </a:lnTo>
                  <a:lnTo>
                    <a:pt x="216" y="232"/>
                  </a:lnTo>
                  <a:lnTo>
                    <a:pt x="216" y="224"/>
                  </a:lnTo>
                  <a:lnTo>
                    <a:pt x="208" y="208"/>
                  </a:lnTo>
                  <a:lnTo>
                    <a:pt x="208" y="200"/>
                  </a:lnTo>
                  <a:lnTo>
                    <a:pt x="216" y="176"/>
                  </a:lnTo>
                  <a:lnTo>
                    <a:pt x="224" y="168"/>
                  </a:lnTo>
                  <a:lnTo>
                    <a:pt x="216" y="144"/>
                  </a:lnTo>
                  <a:lnTo>
                    <a:pt x="216" y="120"/>
                  </a:lnTo>
                  <a:lnTo>
                    <a:pt x="208" y="96"/>
                  </a:lnTo>
                  <a:lnTo>
                    <a:pt x="216" y="72"/>
                  </a:lnTo>
                  <a:lnTo>
                    <a:pt x="232" y="40"/>
                  </a:lnTo>
                  <a:lnTo>
                    <a:pt x="232" y="16"/>
                  </a:lnTo>
                  <a:lnTo>
                    <a:pt x="224" y="8"/>
                  </a:lnTo>
                  <a:lnTo>
                    <a:pt x="200" y="8"/>
                  </a:lnTo>
                  <a:lnTo>
                    <a:pt x="192" y="0"/>
                  </a:lnTo>
                  <a:lnTo>
                    <a:pt x="160" y="0"/>
                  </a:lnTo>
                  <a:lnTo>
                    <a:pt x="128" y="8"/>
                  </a:lnTo>
                  <a:lnTo>
                    <a:pt x="104" y="0"/>
                  </a:lnTo>
                  <a:lnTo>
                    <a:pt x="80" y="8"/>
                  </a:lnTo>
                  <a:lnTo>
                    <a:pt x="80"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9" name="Freeform 745"/>
            <p:cNvSpPr>
              <a:spLocks/>
            </p:cNvSpPr>
            <p:nvPr/>
          </p:nvSpPr>
          <p:spPr bwMode="auto">
            <a:xfrm>
              <a:off x="5030934" y="3271271"/>
              <a:ext cx="246738" cy="236869"/>
            </a:xfrm>
            <a:custGeom>
              <a:avLst/>
              <a:gdLst>
                <a:gd name="T0" fmla="*/ 2147483647 w 184"/>
                <a:gd name="T1" fmla="*/ 2147483647 h 176"/>
                <a:gd name="T2" fmla="*/ 2147483647 w 184"/>
                <a:gd name="T3" fmla="*/ 2147483647 h 176"/>
                <a:gd name="T4" fmla="*/ 2147483647 w 184"/>
                <a:gd name="T5" fmla="*/ 2147483647 h 176"/>
                <a:gd name="T6" fmla="*/ 2147483647 w 184"/>
                <a:gd name="T7" fmla="*/ 2147483647 h 176"/>
                <a:gd name="T8" fmla="*/ 2147483647 w 184"/>
                <a:gd name="T9" fmla="*/ 2147483647 h 176"/>
                <a:gd name="T10" fmla="*/ 2147483647 w 184"/>
                <a:gd name="T11" fmla="*/ 2147483647 h 176"/>
                <a:gd name="T12" fmla="*/ 2147483647 w 184"/>
                <a:gd name="T13" fmla="*/ 2147483647 h 176"/>
                <a:gd name="T14" fmla="*/ 2147483647 w 184"/>
                <a:gd name="T15" fmla="*/ 2147483647 h 176"/>
                <a:gd name="T16" fmla="*/ 2147483647 w 184"/>
                <a:gd name="T17" fmla="*/ 2147483647 h 176"/>
                <a:gd name="T18" fmla="*/ 2147483647 w 184"/>
                <a:gd name="T19" fmla="*/ 2147483647 h 176"/>
                <a:gd name="T20" fmla="*/ 2147483647 w 184"/>
                <a:gd name="T21" fmla="*/ 2147483647 h 176"/>
                <a:gd name="T22" fmla="*/ 2147483647 w 184"/>
                <a:gd name="T23" fmla="*/ 2147483647 h 176"/>
                <a:gd name="T24" fmla="*/ 2147483647 w 184"/>
                <a:gd name="T25" fmla="*/ 2147483647 h 176"/>
                <a:gd name="T26" fmla="*/ 2147483647 w 184"/>
                <a:gd name="T27" fmla="*/ 2147483647 h 176"/>
                <a:gd name="T28" fmla="*/ 2147483647 w 184"/>
                <a:gd name="T29" fmla="*/ 0 h 176"/>
                <a:gd name="T30" fmla="*/ 2147483647 w 184"/>
                <a:gd name="T31" fmla="*/ 0 h 176"/>
                <a:gd name="T32" fmla="*/ 2147483647 w 184"/>
                <a:gd name="T33" fmla="*/ 2147483647 h 176"/>
                <a:gd name="T34" fmla="*/ 2147483647 w 184"/>
                <a:gd name="T35" fmla="*/ 2147483647 h 176"/>
                <a:gd name="T36" fmla="*/ 2147483647 w 184"/>
                <a:gd name="T37" fmla="*/ 2147483647 h 176"/>
                <a:gd name="T38" fmla="*/ 2147483647 w 184"/>
                <a:gd name="T39" fmla="*/ 2147483647 h 176"/>
                <a:gd name="T40" fmla="*/ 2147483647 w 184"/>
                <a:gd name="T41" fmla="*/ 2147483647 h 176"/>
                <a:gd name="T42" fmla="*/ 0 w 184"/>
                <a:gd name="T43" fmla="*/ 2147483647 h 176"/>
                <a:gd name="T44" fmla="*/ 0 w 184"/>
                <a:gd name="T45" fmla="*/ 2147483647 h 176"/>
                <a:gd name="T46" fmla="*/ 2147483647 w 184"/>
                <a:gd name="T47" fmla="*/ 2147483647 h 176"/>
                <a:gd name="T48" fmla="*/ 2147483647 w 184"/>
                <a:gd name="T49" fmla="*/ 2147483647 h 176"/>
                <a:gd name="T50" fmla="*/ 2147483647 w 184"/>
                <a:gd name="T51" fmla="*/ 2147483647 h 176"/>
                <a:gd name="T52" fmla="*/ 2147483647 w 184"/>
                <a:gd name="T53" fmla="*/ 2147483647 h 176"/>
                <a:gd name="T54" fmla="*/ 2147483647 w 184"/>
                <a:gd name="T55" fmla="*/ 2147483647 h 176"/>
                <a:gd name="T56" fmla="*/ 2147483647 w 184"/>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4"/>
                <a:gd name="T88" fmla="*/ 0 h 176"/>
                <a:gd name="T89" fmla="*/ 184 w 184"/>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4" h="176">
                  <a:moveTo>
                    <a:pt x="88" y="176"/>
                  </a:moveTo>
                  <a:lnTo>
                    <a:pt x="96" y="176"/>
                  </a:lnTo>
                  <a:lnTo>
                    <a:pt x="104" y="176"/>
                  </a:lnTo>
                  <a:lnTo>
                    <a:pt x="112" y="176"/>
                  </a:lnTo>
                  <a:lnTo>
                    <a:pt x="128" y="168"/>
                  </a:lnTo>
                  <a:lnTo>
                    <a:pt x="152" y="160"/>
                  </a:lnTo>
                  <a:lnTo>
                    <a:pt x="184" y="128"/>
                  </a:lnTo>
                  <a:lnTo>
                    <a:pt x="160" y="120"/>
                  </a:lnTo>
                  <a:lnTo>
                    <a:pt x="128" y="104"/>
                  </a:lnTo>
                  <a:lnTo>
                    <a:pt x="120" y="96"/>
                  </a:lnTo>
                  <a:lnTo>
                    <a:pt x="136" y="88"/>
                  </a:lnTo>
                  <a:lnTo>
                    <a:pt x="128" y="80"/>
                  </a:lnTo>
                  <a:lnTo>
                    <a:pt x="96" y="32"/>
                  </a:lnTo>
                  <a:lnTo>
                    <a:pt x="80" y="24"/>
                  </a:lnTo>
                  <a:lnTo>
                    <a:pt x="64" y="0"/>
                  </a:lnTo>
                  <a:lnTo>
                    <a:pt x="56" y="0"/>
                  </a:lnTo>
                  <a:lnTo>
                    <a:pt x="48" y="8"/>
                  </a:lnTo>
                  <a:lnTo>
                    <a:pt x="40" y="56"/>
                  </a:lnTo>
                  <a:lnTo>
                    <a:pt x="32" y="80"/>
                  </a:lnTo>
                  <a:lnTo>
                    <a:pt x="16" y="96"/>
                  </a:lnTo>
                  <a:lnTo>
                    <a:pt x="8" y="120"/>
                  </a:lnTo>
                  <a:lnTo>
                    <a:pt x="0" y="120"/>
                  </a:lnTo>
                  <a:lnTo>
                    <a:pt x="0" y="128"/>
                  </a:lnTo>
                  <a:lnTo>
                    <a:pt x="16" y="144"/>
                  </a:lnTo>
                  <a:lnTo>
                    <a:pt x="24" y="152"/>
                  </a:lnTo>
                  <a:lnTo>
                    <a:pt x="32" y="160"/>
                  </a:lnTo>
                  <a:lnTo>
                    <a:pt x="32" y="168"/>
                  </a:lnTo>
                  <a:lnTo>
                    <a:pt x="48" y="168"/>
                  </a:lnTo>
                  <a:lnTo>
                    <a:pt x="88" y="17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0" name="Freeform 746"/>
            <p:cNvSpPr>
              <a:spLocks/>
            </p:cNvSpPr>
            <p:nvPr/>
          </p:nvSpPr>
          <p:spPr bwMode="auto">
            <a:xfrm>
              <a:off x="5041900" y="3497174"/>
              <a:ext cx="139270" cy="161203"/>
            </a:xfrm>
            <a:custGeom>
              <a:avLst/>
              <a:gdLst>
                <a:gd name="T0" fmla="*/ 2147483647 w 104"/>
                <a:gd name="T1" fmla="*/ 2147483647 h 120"/>
                <a:gd name="T2" fmla="*/ 2147483647 w 104"/>
                <a:gd name="T3" fmla="*/ 2147483647 h 120"/>
                <a:gd name="T4" fmla="*/ 2147483647 w 104"/>
                <a:gd name="T5" fmla="*/ 2147483647 h 120"/>
                <a:gd name="T6" fmla="*/ 2147483647 w 104"/>
                <a:gd name="T7" fmla="*/ 2147483647 h 120"/>
                <a:gd name="T8" fmla="*/ 2147483647 w 104"/>
                <a:gd name="T9" fmla="*/ 2147483647 h 120"/>
                <a:gd name="T10" fmla="*/ 2147483647 w 104"/>
                <a:gd name="T11" fmla="*/ 2147483647 h 120"/>
                <a:gd name="T12" fmla="*/ 2147483647 w 104"/>
                <a:gd name="T13" fmla="*/ 0 h 120"/>
                <a:gd name="T14" fmla="*/ 2147483647 w 104"/>
                <a:gd name="T15" fmla="*/ 0 h 120"/>
                <a:gd name="T16" fmla="*/ 2147483647 w 104"/>
                <a:gd name="T17" fmla="*/ 0 h 120"/>
                <a:gd name="T18" fmla="*/ 0 w 104"/>
                <a:gd name="T19" fmla="*/ 2147483647 h 120"/>
                <a:gd name="T20" fmla="*/ 2147483647 w 104"/>
                <a:gd name="T21" fmla="*/ 2147483647 h 120"/>
                <a:gd name="T22" fmla="*/ 2147483647 w 104"/>
                <a:gd name="T23" fmla="*/ 2147483647 h 120"/>
                <a:gd name="T24" fmla="*/ 0 w 104"/>
                <a:gd name="T25" fmla="*/ 2147483647 h 120"/>
                <a:gd name="T26" fmla="*/ 2147483647 w 104"/>
                <a:gd name="T27" fmla="*/ 2147483647 h 120"/>
                <a:gd name="T28" fmla="*/ 2147483647 w 104"/>
                <a:gd name="T29" fmla="*/ 2147483647 h 120"/>
                <a:gd name="T30" fmla="*/ 2147483647 w 104"/>
                <a:gd name="T31" fmla="*/ 2147483647 h 120"/>
                <a:gd name="T32" fmla="*/ 2147483647 w 104"/>
                <a:gd name="T33" fmla="*/ 2147483647 h 120"/>
                <a:gd name="T34" fmla="*/ 2147483647 w 104"/>
                <a:gd name="T35" fmla="*/ 2147483647 h 120"/>
                <a:gd name="T36" fmla="*/ 2147483647 w 104"/>
                <a:gd name="T37" fmla="*/ 2147483647 h 120"/>
                <a:gd name="T38" fmla="*/ 2147483647 w 104"/>
                <a:gd name="T39" fmla="*/ 2147483647 h 120"/>
                <a:gd name="T40" fmla="*/ 2147483647 w 104"/>
                <a:gd name="T41" fmla="*/ 2147483647 h 120"/>
                <a:gd name="T42" fmla="*/ 2147483647 w 104"/>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20"/>
                <a:gd name="T68" fmla="*/ 104 w 104"/>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20">
                  <a:moveTo>
                    <a:pt x="96" y="24"/>
                  </a:moveTo>
                  <a:lnTo>
                    <a:pt x="104" y="16"/>
                  </a:lnTo>
                  <a:lnTo>
                    <a:pt x="104" y="8"/>
                  </a:lnTo>
                  <a:lnTo>
                    <a:pt x="96" y="8"/>
                  </a:lnTo>
                  <a:lnTo>
                    <a:pt x="88" y="8"/>
                  </a:lnTo>
                  <a:lnTo>
                    <a:pt x="80" y="8"/>
                  </a:lnTo>
                  <a:lnTo>
                    <a:pt x="40" y="0"/>
                  </a:lnTo>
                  <a:lnTo>
                    <a:pt x="24" y="0"/>
                  </a:lnTo>
                  <a:lnTo>
                    <a:pt x="16" y="0"/>
                  </a:lnTo>
                  <a:lnTo>
                    <a:pt x="0" y="8"/>
                  </a:lnTo>
                  <a:lnTo>
                    <a:pt x="8" y="16"/>
                  </a:lnTo>
                  <a:lnTo>
                    <a:pt x="8" y="32"/>
                  </a:lnTo>
                  <a:lnTo>
                    <a:pt x="0" y="48"/>
                  </a:lnTo>
                  <a:lnTo>
                    <a:pt x="8" y="72"/>
                  </a:lnTo>
                  <a:lnTo>
                    <a:pt x="48" y="96"/>
                  </a:lnTo>
                  <a:lnTo>
                    <a:pt x="48" y="104"/>
                  </a:lnTo>
                  <a:lnTo>
                    <a:pt x="72" y="120"/>
                  </a:lnTo>
                  <a:lnTo>
                    <a:pt x="72" y="112"/>
                  </a:lnTo>
                  <a:lnTo>
                    <a:pt x="88" y="88"/>
                  </a:lnTo>
                  <a:lnTo>
                    <a:pt x="104" y="80"/>
                  </a:lnTo>
                  <a:lnTo>
                    <a:pt x="96" y="64"/>
                  </a:lnTo>
                  <a:lnTo>
                    <a:pt x="96"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1" name="Freeform 747"/>
            <p:cNvSpPr>
              <a:spLocks/>
            </p:cNvSpPr>
            <p:nvPr/>
          </p:nvSpPr>
          <p:spPr bwMode="auto">
            <a:xfrm>
              <a:off x="4891664" y="3840416"/>
              <a:ext cx="128304" cy="129401"/>
            </a:xfrm>
            <a:custGeom>
              <a:avLst/>
              <a:gdLst>
                <a:gd name="T0" fmla="*/ 2147483647 w 96"/>
                <a:gd name="T1" fmla="*/ 2147483647 h 96"/>
                <a:gd name="T2" fmla="*/ 2147483647 w 96"/>
                <a:gd name="T3" fmla="*/ 2147483647 h 96"/>
                <a:gd name="T4" fmla="*/ 2147483647 w 96"/>
                <a:gd name="T5" fmla="*/ 2147483647 h 96"/>
                <a:gd name="T6" fmla="*/ 0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0 h 96"/>
                <a:gd name="T32" fmla="*/ 2147483647 w 96"/>
                <a:gd name="T33" fmla="*/ 2147483647 h 96"/>
                <a:gd name="T34" fmla="*/ 2147483647 w 96"/>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96"/>
                <a:gd name="T56" fmla="*/ 96 w 96"/>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96">
                  <a:moveTo>
                    <a:pt x="40" y="24"/>
                  </a:moveTo>
                  <a:lnTo>
                    <a:pt x="24" y="32"/>
                  </a:lnTo>
                  <a:lnTo>
                    <a:pt x="8" y="32"/>
                  </a:lnTo>
                  <a:lnTo>
                    <a:pt x="0" y="32"/>
                  </a:lnTo>
                  <a:lnTo>
                    <a:pt x="8" y="32"/>
                  </a:lnTo>
                  <a:lnTo>
                    <a:pt x="16" y="48"/>
                  </a:lnTo>
                  <a:lnTo>
                    <a:pt x="24" y="64"/>
                  </a:lnTo>
                  <a:lnTo>
                    <a:pt x="32" y="64"/>
                  </a:lnTo>
                  <a:lnTo>
                    <a:pt x="40" y="80"/>
                  </a:lnTo>
                  <a:lnTo>
                    <a:pt x="56" y="88"/>
                  </a:lnTo>
                  <a:lnTo>
                    <a:pt x="80" y="96"/>
                  </a:lnTo>
                  <a:lnTo>
                    <a:pt x="88" y="80"/>
                  </a:lnTo>
                  <a:lnTo>
                    <a:pt x="96" y="48"/>
                  </a:lnTo>
                  <a:lnTo>
                    <a:pt x="96" y="32"/>
                  </a:lnTo>
                  <a:lnTo>
                    <a:pt x="96" y="16"/>
                  </a:lnTo>
                  <a:lnTo>
                    <a:pt x="64" y="0"/>
                  </a:lnTo>
                  <a:lnTo>
                    <a:pt x="56" y="8"/>
                  </a:lnTo>
                  <a:lnTo>
                    <a:pt x="40"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2" name="Freeform 748"/>
            <p:cNvSpPr>
              <a:spLocks/>
            </p:cNvSpPr>
            <p:nvPr/>
          </p:nvSpPr>
          <p:spPr bwMode="auto">
            <a:xfrm>
              <a:off x="4848896" y="3508141"/>
              <a:ext cx="224806" cy="375043"/>
            </a:xfrm>
            <a:custGeom>
              <a:avLst/>
              <a:gdLst>
                <a:gd name="T0" fmla="*/ 2147483647 w 168"/>
                <a:gd name="T1" fmla="*/ 2147483647 h 280"/>
                <a:gd name="T2" fmla="*/ 2147483647 w 168"/>
                <a:gd name="T3" fmla="*/ 2147483647 h 280"/>
                <a:gd name="T4" fmla="*/ 2147483647 w 168"/>
                <a:gd name="T5" fmla="*/ 2147483647 h 280"/>
                <a:gd name="T6" fmla="*/ 2147483647 w 168"/>
                <a:gd name="T7" fmla="*/ 2147483647 h 280"/>
                <a:gd name="T8" fmla="*/ 2147483647 w 168"/>
                <a:gd name="T9" fmla="*/ 2147483647 h 280"/>
                <a:gd name="T10" fmla="*/ 2147483647 w 168"/>
                <a:gd name="T11" fmla="*/ 2147483647 h 280"/>
                <a:gd name="T12" fmla="*/ 2147483647 w 168"/>
                <a:gd name="T13" fmla="*/ 2147483647 h 280"/>
                <a:gd name="T14" fmla="*/ 2147483647 w 168"/>
                <a:gd name="T15" fmla="*/ 2147483647 h 280"/>
                <a:gd name="T16" fmla="*/ 2147483647 w 168"/>
                <a:gd name="T17" fmla="*/ 2147483647 h 280"/>
                <a:gd name="T18" fmla="*/ 2147483647 w 168"/>
                <a:gd name="T19" fmla="*/ 2147483647 h 280"/>
                <a:gd name="T20" fmla="*/ 2147483647 w 168"/>
                <a:gd name="T21" fmla="*/ 2147483647 h 280"/>
                <a:gd name="T22" fmla="*/ 2147483647 w 168"/>
                <a:gd name="T23" fmla="*/ 2147483647 h 280"/>
                <a:gd name="T24" fmla="*/ 2147483647 w 168"/>
                <a:gd name="T25" fmla="*/ 2147483647 h 280"/>
                <a:gd name="T26" fmla="*/ 2147483647 w 168"/>
                <a:gd name="T27" fmla="*/ 2147483647 h 280"/>
                <a:gd name="T28" fmla="*/ 2147483647 w 168"/>
                <a:gd name="T29" fmla="*/ 2147483647 h 280"/>
                <a:gd name="T30" fmla="*/ 0 w 168"/>
                <a:gd name="T31" fmla="*/ 2147483647 h 280"/>
                <a:gd name="T32" fmla="*/ 0 w 168"/>
                <a:gd name="T33" fmla="*/ 2147483647 h 280"/>
                <a:gd name="T34" fmla="*/ 2147483647 w 168"/>
                <a:gd name="T35" fmla="*/ 2147483647 h 280"/>
                <a:gd name="T36" fmla="*/ 2147483647 w 168"/>
                <a:gd name="T37" fmla="*/ 2147483647 h 280"/>
                <a:gd name="T38" fmla="*/ 2147483647 w 168"/>
                <a:gd name="T39" fmla="*/ 2147483647 h 280"/>
                <a:gd name="T40" fmla="*/ 2147483647 w 168"/>
                <a:gd name="T41" fmla="*/ 2147483647 h 280"/>
                <a:gd name="T42" fmla="*/ 2147483647 w 168"/>
                <a:gd name="T43" fmla="*/ 2147483647 h 280"/>
                <a:gd name="T44" fmla="*/ 2147483647 w 168"/>
                <a:gd name="T45" fmla="*/ 2147483647 h 280"/>
                <a:gd name="T46" fmla="*/ 2147483647 w 168"/>
                <a:gd name="T47" fmla="*/ 2147483647 h 280"/>
                <a:gd name="T48" fmla="*/ 2147483647 w 168"/>
                <a:gd name="T49" fmla="*/ 2147483647 h 280"/>
                <a:gd name="T50" fmla="*/ 2147483647 w 168"/>
                <a:gd name="T51" fmla="*/ 2147483647 h 280"/>
                <a:gd name="T52" fmla="*/ 2147483647 w 168"/>
                <a:gd name="T53" fmla="*/ 2147483647 h 280"/>
                <a:gd name="T54" fmla="*/ 2147483647 w 168"/>
                <a:gd name="T55" fmla="*/ 2147483647 h 280"/>
                <a:gd name="T56" fmla="*/ 2147483647 w 168"/>
                <a:gd name="T57" fmla="*/ 2147483647 h 280"/>
                <a:gd name="T58" fmla="*/ 2147483647 w 168"/>
                <a:gd name="T59" fmla="*/ 2147483647 h 280"/>
                <a:gd name="T60" fmla="*/ 2147483647 w 168"/>
                <a:gd name="T61" fmla="*/ 2147483647 h 280"/>
                <a:gd name="T62" fmla="*/ 2147483647 w 168"/>
                <a:gd name="T63" fmla="*/ 2147483647 h 280"/>
                <a:gd name="T64" fmla="*/ 2147483647 w 168"/>
                <a:gd name="T65" fmla="*/ 2147483647 h 280"/>
                <a:gd name="T66" fmla="*/ 2147483647 w 168"/>
                <a:gd name="T67" fmla="*/ 2147483647 h 280"/>
                <a:gd name="T68" fmla="*/ 2147483647 w 168"/>
                <a:gd name="T69" fmla="*/ 2147483647 h 280"/>
                <a:gd name="T70" fmla="*/ 2147483647 w 168"/>
                <a:gd name="T71" fmla="*/ 2147483647 h 280"/>
                <a:gd name="T72" fmla="*/ 2147483647 w 168"/>
                <a:gd name="T73" fmla="*/ 2147483647 h 280"/>
                <a:gd name="T74" fmla="*/ 2147483647 w 168"/>
                <a:gd name="T75" fmla="*/ 2147483647 h 280"/>
                <a:gd name="T76" fmla="*/ 2147483647 w 168"/>
                <a:gd name="T77" fmla="*/ 2147483647 h 280"/>
                <a:gd name="T78" fmla="*/ 2147483647 w 168"/>
                <a:gd name="T79" fmla="*/ 2147483647 h 280"/>
                <a:gd name="T80" fmla="*/ 2147483647 w 168"/>
                <a:gd name="T81" fmla="*/ 2147483647 h 280"/>
                <a:gd name="T82" fmla="*/ 2147483647 w 168"/>
                <a:gd name="T83" fmla="*/ 2147483647 h 280"/>
                <a:gd name="T84" fmla="*/ 2147483647 w 168"/>
                <a:gd name="T85" fmla="*/ 2147483647 h 280"/>
                <a:gd name="T86" fmla="*/ 2147483647 w 168"/>
                <a:gd name="T87" fmla="*/ 2147483647 h 280"/>
                <a:gd name="T88" fmla="*/ 2147483647 w 168"/>
                <a:gd name="T89" fmla="*/ 2147483647 h 280"/>
                <a:gd name="T90" fmla="*/ 2147483647 w 168"/>
                <a:gd name="T91" fmla="*/ 2147483647 h 280"/>
                <a:gd name="T92" fmla="*/ 2147483647 w 168"/>
                <a:gd name="T93" fmla="*/ 2147483647 h 280"/>
                <a:gd name="T94" fmla="*/ 2147483647 w 168"/>
                <a:gd name="T95" fmla="*/ 2147483647 h 280"/>
                <a:gd name="T96" fmla="*/ 2147483647 w 168"/>
                <a:gd name="T97" fmla="*/ 2147483647 h 280"/>
                <a:gd name="T98" fmla="*/ 2147483647 w 168"/>
                <a:gd name="T99" fmla="*/ 2147483647 h 280"/>
                <a:gd name="T100" fmla="*/ 2147483647 w 168"/>
                <a:gd name="T101" fmla="*/ 2147483647 h 280"/>
                <a:gd name="T102" fmla="*/ 2147483647 w 168"/>
                <a:gd name="T103" fmla="*/ 2147483647 h 280"/>
                <a:gd name="T104" fmla="*/ 2147483647 w 168"/>
                <a:gd name="T105" fmla="*/ 0 h 280"/>
                <a:gd name="T106" fmla="*/ 2147483647 w 168"/>
                <a:gd name="T107" fmla="*/ 0 h 280"/>
                <a:gd name="T108" fmla="*/ 2147483647 w 168"/>
                <a:gd name="T109" fmla="*/ 2147483647 h 280"/>
                <a:gd name="T110" fmla="*/ 2147483647 w 168"/>
                <a:gd name="T111" fmla="*/ 0 h 280"/>
                <a:gd name="T112" fmla="*/ 2147483647 w 168"/>
                <a:gd name="T113" fmla="*/ 2147483647 h 2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8"/>
                <a:gd name="T172" fmla="*/ 0 h 280"/>
                <a:gd name="T173" fmla="*/ 168 w 168"/>
                <a:gd name="T174" fmla="*/ 280 h 28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8" h="280">
                  <a:moveTo>
                    <a:pt x="104" y="24"/>
                  </a:moveTo>
                  <a:lnTo>
                    <a:pt x="88" y="56"/>
                  </a:lnTo>
                  <a:lnTo>
                    <a:pt x="80" y="80"/>
                  </a:lnTo>
                  <a:lnTo>
                    <a:pt x="88" y="104"/>
                  </a:lnTo>
                  <a:lnTo>
                    <a:pt x="88" y="128"/>
                  </a:lnTo>
                  <a:lnTo>
                    <a:pt x="96" y="152"/>
                  </a:lnTo>
                  <a:lnTo>
                    <a:pt x="88" y="160"/>
                  </a:lnTo>
                  <a:lnTo>
                    <a:pt x="80" y="184"/>
                  </a:lnTo>
                  <a:lnTo>
                    <a:pt x="80" y="192"/>
                  </a:lnTo>
                  <a:lnTo>
                    <a:pt x="88" y="208"/>
                  </a:lnTo>
                  <a:lnTo>
                    <a:pt x="88" y="216"/>
                  </a:lnTo>
                  <a:lnTo>
                    <a:pt x="64" y="208"/>
                  </a:lnTo>
                  <a:lnTo>
                    <a:pt x="40" y="192"/>
                  </a:lnTo>
                  <a:lnTo>
                    <a:pt x="24" y="192"/>
                  </a:lnTo>
                  <a:lnTo>
                    <a:pt x="24" y="208"/>
                  </a:lnTo>
                  <a:lnTo>
                    <a:pt x="0" y="216"/>
                  </a:lnTo>
                  <a:lnTo>
                    <a:pt x="0" y="256"/>
                  </a:lnTo>
                  <a:lnTo>
                    <a:pt x="8" y="272"/>
                  </a:lnTo>
                  <a:lnTo>
                    <a:pt x="24" y="272"/>
                  </a:lnTo>
                  <a:lnTo>
                    <a:pt x="32" y="280"/>
                  </a:lnTo>
                  <a:lnTo>
                    <a:pt x="24" y="280"/>
                  </a:lnTo>
                  <a:lnTo>
                    <a:pt x="32" y="280"/>
                  </a:lnTo>
                  <a:lnTo>
                    <a:pt x="40" y="280"/>
                  </a:lnTo>
                  <a:lnTo>
                    <a:pt x="56" y="280"/>
                  </a:lnTo>
                  <a:lnTo>
                    <a:pt x="72" y="272"/>
                  </a:lnTo>
                  <a:lnTo>
                    <a:pt x="88" y="256"/>
                  </a:lnTo>
                  <a:lnTo>
                    <a:pt x="96" y="248"/>
                  </a:lnTo>
                  <a:lnTo>
                    <a:pt x="128" y="232"/>
                  </a:lnTo>
                  <a:lnTo>
                    <a:pt x="144" y="240"/>
                  </a:lnTo>
                  <a:lnTo>
                    <a:pt x="152" y="248"/>
                  </a:lnTo>
                  <a:lnTo>
                    <a:pt x="160" y="256"/>
                  </a:lnTo>
                  <a:lnTo>
                    <a:pt x="168" y="248"/>
                  </a:lnTo>
                  <a:lnTo>
                    <a:pt x="168" y="240"/>
                  </a:lnTo>
                  <a:lnTo>
                    <a:pt x="160" y="216"/>
                  </a:lnTo>
                  <a:lnTo>
                    <a:pt x="160" y="200"/>
                  </a:lnTo>
                  <a:lnTo>
                    <a:pt x="152" y="176"/>
                  </a:lnTo>
                  <a:lnTo>
                    <a:pt x="152" y="168"/>
                  </a:lnTo>
                  <a:lnTo>
                    <a:pt x="128" y="168"/>
                  </a:lnTo>
                  <a:lnTo>
                    <a:pt x="112" y="160"/>
                  </a:lnTo>
                  <a:lnTo>
                    <a:pt x="104" y="136"/>
                  </a:lnTo>
                  <a:lnTo>
                    <a:pt x="96" y="104"/>
                  </a:lnTo>
                  <a:lnTo>
                    <a:pt x="104" y="96"/>
                  </a:lnTo>
                  <a:lnTo>
                    <a:pt x="96" y="64"/>
                  </a:lnTo>
                  <a:lnTo>
                    <a:pt x="120" y="64"/>
                  </a:lnTo>
                  <a:lnTo>
                    <a:pt x="128" y="80"/>
                  </a:lnTo>
                  <a:lnTo>
                    <a:pt x="144" y="80"/>
                  </a:lnTo>
                  <a:lnTo>
                    <a:pt x="144" y="72"/>
                  </a:lnTo>
                  <a:lnTo>
                    <a:pt x="144" y="64"/>
                  </a:lnTo>
                  <a:lnTo>
                    <a:pt x="152" y="64"/>
                  </a:lnTo>
                  <a:lnTo>
                    <a:pt x="144" y="40"/>
                  </a:lnTo>
                  <a:lnTo>
                    <a:pt x="152" y="24"/>
                  </a:lnTo>
                  <a:lnTo>
                    <a:pt x="152" y="8"/>
                  </a:lnTo>
                  <a:lnTo>
                    <a:pt x="144" y="0"/>
                  </a:lnTo>
                  <a:lnTo>
                    <a:pt x="136" y="0"/>
                  </a:lnTo>
                  <a:lnTo>
                    <a:pt x="112" y="8"/>
                  </a:lnTo>
                  <a:lnTo>
                    <a:pt x="104" y="0"/>
                  </a:lnTo>
                  <a:lnTo>
                    <a:pt x="104"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3" name="Freeform 749"/>
            <p:cNvSpPr>
              <a:spLocks/>
            </p:cNvSpPr>
            <p:nvPr/>
          </p:nvSpPr>
          <p:spPr bwMode="auto">
            <a:xfrm>
              <a:off x="4386124" y="3315136"/>
              <a:ext cx="128304" cy="9650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lnTo>
                    <a:pt x="72" y="5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4" name="Freeform 750"/>
            <p:cNvSpPr>
              <a:spLocks/>
            </p:cNvSpPr>
            <p:nvPr/>
          </p:nvSpPr>
          <p:spPr bwMode="auto">
            <a:xfrm>
              <a:off x="4797355" y="3883183"/>
              <a:ext cx="160106" cy="161203"/>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5" name="Freeform 751"/>
            <p:cNvSpPr>
              <a:spLocks/>
            </p:cNvSpPr>
            <p:nvPr/>
          </p:nvSpPr>
          <p:spPr bwMode="auto">
            <a:xfrm>
              <a:off x="4386124" y="3315136"/>
              <a:ext cx="128304" cy="9650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6" name="Freeform 752"/>
            <p:cNvSpPr>
              <a:spLocks/>
            </p:cNvSpPr>
            <p:nvPr/>
          </p:nvSpPr>
          <p:spPr bwMode="auto">
            <a:xfrm>
              <a:off x="4386124" y="3315136"/>
              <a:ext cx="128304" cy="9650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7" name="Freeform 753"/>
            <p:cNvSpPr>
              <a:spLocks/>
            </p:cNvSpPr>
            <p:nvPr/>
          </p:nvSpPr>
          <p:spPr bwMode="auto">
            <a:xfrm>
              <a:off x="4471660" y="3389706"/>
              <a:ext cx="10966" cy="1097"/>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8" name="Freeform 754"/>
            <p:cNvSpPr>
              <a:spLocks/>
            </p:cNvSpPr>
            <p:nvPr/>
          </p:nvSpPr>
          <p:spPr bwMode="auto">
            <a:xfrm>
              <a:off x="4471660" y="3389706"/>
              <a:ext cx="10966" cy="1097"/>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9" name="Freeform 755"/>
            <p:cNvSpPr>
              <a:spLocks/>
            </p:cNvSpPr>
            <p:nvPr/>
          </p:nvSpPr>
          <p:spPr bwMode="auto">
            <a:xfrm>
              <a:off x="4471660" y="3389706"/>
              <a:ext cx="10966" cy="1097"/>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0" name="Freeform 756"/>
            <p:cNvSpPr>
              <a:spLocks/>
            </p:cNvSpPr>
            <p:nvPr/>
          </p:nvSpPr>
          <p:spPr bwMode="auto">
            <a:xfrm>
              <a:off x="4417925" y="3389706"/>
              <a:ext cx="64701" cy="96502"/>
            </a:xfrm>
            <a:custGeom>
              <a:avLst/>
              <a:gdLst>
                <a:gd name="T0" fmla="*/ 2147483647 w 48"/>
                <a:gd name="T1" fmla="*/ 2147483647 h 72"/>
                <a:gd name="T2" fmla="*/ 2147483647 w 48"/>
                <a:gd name="T3" fmla="*/ 0 h 72"/>
                <a:gd name="T4" fmla="*/ 2147483647 w 48"/>
                <a:gd name="T5" fmla="*/ 0 h 72"/>
                <a:gd name="T6" fmla="*/ 0 w 48"/>
                <a:gd name="T7" fmla="*/ 0 h 72"/>
                <a:gd name="T8" fmla="*/ 0 w 48"/>
                <a:gd name="T9" fmla="*/ 2147483647 h 72"/>
                <a:gd name="T10" fmla="*/ 2147483647 w 48"/>
                <a:gd name="T11" fmla="*/ 2147483647 h 72"/>
                <a:gd name="T12" fmla="*/ 0 w 48"/>
                <a:gd name="T13" fmla="*/ 2147483647 h 72"/>
                <a:gd name="T14" fmla="*/ 0 w 48"/>
                <a:gd name="T15" fmla="*/ 2147483647 h 72"/>
                <a:gd name="T16" fmla="*/ 0 w 48"/>
                <a:gd name="T17" fmla="*/ 2147483647 h 72"/>
                <a:gd name="T18" fmla="*/ 2147483647 w 48"/>
                <a:gd name="T19" fmla="*/ 2147483647 h 72"/>
                <a:gd name="T20" fmla="*/ 2147483647 w 48"/>
                <a:gd name="T21" fmla="*/ 2147483647 h 72"/>
                <a:gd name="T22" fmla="*/ 2147483647 w 48"/>
                <a:gd name="T23" fmla="*/ 2147483647 h 72"/>
                <a:gd name="T24" fmla="*/ 2147483647 w 48"/>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40" y="8"/>
                  </a:moveTo>
                  <a:lnTo>
                    <a:pt x="40" y="0"/>
                  </a:lnTo>
                  <a:lnTo>
                    <a:pt x="24" y="0"/>
                  </a:lnTo>
                  <a:lnTo>
                    <a:pt x="0" y="0"/>
                  </a:lnTo>
                  <a:lnTo>
                    <a:pt x="0" y="16"/>
                  </a:lnTo>
                  <a:lnTo>
                    <a:pt x="8" y="32"/>
                  </a:lnTo>
                  <a:lnTo>
                    <a:pt x="0" y="48"/>
                  </a:lnTo>
                  <a:lnTo>
                    <a:pt x="0" y="56"/>
                  </a:lnTo>
                  <a:lnTo>
                    <a:pt x="0" y="72"/>
                  </a:lnTo>
                  <a:lnTo>
                    <a:pt x="24" y="72"/>
                  </a:lnTo>
                  <a:lnTo>
                    <a:pt x="48" y="64"/>
                  </a:lnTo>
                  <a:lnTo>
                    <a:pt x="40" y="24"/>
                  </a:lnTo>
                  <a:lnTo>
                    <a:pt x="40"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1" name="Freeform 757"/>
            <p:cNvSpPr>
              <a:spLocks/>
            </p:cNvSpPr>
            <p:nvPr/>
          </p:nvSpPr>
          <p:spPr bwMode="auto">
            <a:xfrm>
              <a:off x="4514428" y="3325006"/>
              <a:ext cx="205068" cy="183135"/>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2147483647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0 w 153"/>
                <a:gd name="T37" fmla="*/ 2147483647 h 136"/>
                <a:gd name="T38" fmla="*/ 0 w 153"/>
                <a:gd name="T39" fmla="*/ 2147483647 h 136"/>
                <a:gd name="T40" fmla="*/ 2147483647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36"/>
                <a:gd name="T80" fmla="*/ 153 w 153"/>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2" name="Freeform 758"/>
            <p:cNvSpPr>
              <a:spLocks/>
            </p:cNvSpPr>
            <p:nvPr/>
          </p:nvSpPr>
          <p:spPr bwMode="auto">
            <a:xfrm>
              <a:off x="4719495" y="3389706"/>
              <a:ext cx="214937" cy="129401"/>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0 h 96"/>
                <a:gd name="T38" fmla="*/ 2147483647 w 160"/>
                <a:gd name="T39" fmla="*/ 2147483647 h 96"/>
                <a:gd name="T40" fmla="*/ 2147483647 w 160"/>
                <a:gd name="T41" fmla="*/ 2147483647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96"/>
                <a:gd name="T65" fmla="*/ 160 w 160"/>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3" name="Freeform 759"/>
            <p:cNvSpPr>
              <a:spLocks/>
            </p:cNvSpPr>
            <p:nvPr/>
          </p:nvSpPr>
          <p:spPr bwMode="auto">
            <a:xfrm>
              <a:off x="4514428" y="3325006"/>
              <a:ext cx="205068" cy="183135"/>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0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2147483647 w 153"/>
                <a:gd name="T37" fmla="*/ 2147483647 h 136"/>
                <a:gd name="T38" fmla="*/ 0 w 153"/>
                <a:gd name="T39" fmla="*/ 2147483647 h 136"/>
                <a:gd name="T40" fmla="*/ 0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2147483647 w 153"/>
                <a:gd name="T53" fmla="*/ 2147483647 h 1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136"/>
                <a:gd name="T83" fmla="*/ 153 w 153"/>
                <a:gd name="T84" fmla="*/ 136 h 1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4" name="Freeform 760"/>
            <p:cNvSpPr>
              <a:spLocks/>
            </p:cNvSpPr>
            <p:nvPr/>
          </p:nvSpPr>
          <p:spPr bwMode="auto">
            <a:xfrm>
              <a:off x="4719495" y="3389706"/>
              <a:ext cx="214937" cy="129401"/>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2147483647 h 96"/>
                <a:gd name="T38" fmla="*/ 2147483647 w 160"/>
                <a:gd name="T39" fmla="*/ 0 h 96"/>
                <a:gd name="T40" fmla="*/ 2147483647 w 160"/>
                <a:gd name="T41" fmla="*/ 2147483647 h 96"/>
                <a:gd name="T42" fmla="*/ 2147483647 w 160"/>
                <a:gd name="T43" fmla="*/ 2147483647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96"/>
                <a:gd name="T68" fmla="*/ 160 w 16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5" name="Freeform 761"/>
            <p:cNvSpPr>
              <a:spLocks/>
            </p:cNvSpPr>
            <p:nvPr/>
          </p:nvSpPr>
          <p:spPr bwMode="auto">
            <a:xfrm>
              <a:off x="4654795" y="3508141"/>
              <a:ext cx="129401" cy="161203"/>
            </a:xfrm>
            <a:custGeom>
              <a:avLst/>
              <a:gdLst>
                <a:gd name="T0" fmla="*/ 2147483647 w 96"/>
                <a:gd name="T1" fmla="*/ 2147483647 h 120"/>
                <a:gd name="T2" fmla="*/ 2147483647 w 96"/>
                <a:gd name="T3" fmla="*/ 2147483647 h 120"/>
                <a:gd name="T4" fmla="*/ 2147483647 w 96"/>
                <a:gd name="T5" fmla="*/ 2147483647 h 120"/>
                <a:gd name="T6" fmla="*/ 2147483647 w 96"/>
                <a:gd name="T7" fmla="*/ 2147483647 h 120"/>
                <a:gd name="T8" fmla="*/ 2147483647 w 96"/>
                <a:gd name="T9" fmla="*/ 2147483647 h 120"/>
                <a:gd name="T10" fmla="*/ 2147483647 w 96"/>
                <a:gd name="T11" fmla="*/ 0 h 120"/>
                <a:gd name="T12" fmla="*/ 2147483647 w 96"/>
                <a:gd name="T13" fmla="*/ 0 h 120"/>
                <a:gd name="T14" fmla="*/ 2147483647 w 96"/>
                <a:gd name="T15" fmla="*/ 2147483647 h 120"/>
                <a:gd name="T16" fmla="*/ 2147483647 w 96"/>
                <a:gd name="T17" fmla="*/ 2147483647 h 120"/>
                <a:gd name="T18" fmla="*/ 2147483647 w 96"/>
                <a:gd name="T19" fmla="*/ 2147483647 h 120"/>
                <a:gd name="T20" fmla="*/ 2147483647 w 96"/>
                <a:gd name="T21" fmla="*/ 2147483647 h 120"/>
                <a:gd name="T22" fmla="*/ 2147483647 w 96"/>
                <a:gd name="T23" fmla="*/ 2147483647 h 120"/>
                <a:gd name="T24" fmla="*/ 2147483647 w 96"/>
                <a:gd name="T25" fmla="*/ 2147483647 h 120"/>
                <a:gd name="T26" fmla="*/ 2147483647 w 96"/>
                <a:gd name="T27" fmla="*/ 2147483647 h 120"/>
                <a:gd name="T28" fmla="*/ 2147483647 w 96"/>
                <a:gd name="T29" fmla="*/ 2147483647 h 120"/>
                <a:gd name="T30" fmla="*/ 2147483647 w 96"/>
                <a:gd name="T31" fmla="*/ 2147483647 h 120"/>
                <a:gd name="T32" fmla="*/ 2147483647 w 96"/>
                <a:gd name="T33" fmla="*/ 2147483647 h 120"/>
                <a:gd name="T34" fmla="*/ 0 w 96"/>
                <a:gd name="T35" fmla="*/ 2147483647 h 120"/>
                <a:gd name="T36" fmla="*/ 2147483647 w 96"/>
                <a:gd name="T37" fmla="*/ 2147483647 h 120"/>
                <a:gd name="T38" fmla="*/ 2147483647 w 96"/>
                <a:gd name="T39" fmla="*/ 2147483647 h 120"/>
                <a:gd name="T40" fmla="*/ 2147483647 w 96"/>
                <a:gd name="T41" fmla="*/ 2147483647 h 120"/>
                <a:gd name="T42" fmla="*/ 2147483647 w 96"/>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40" y="112"/>
                  </a:moveTo>
                  <a:lnTo>
                    <a:pt x="56" y="96"/>
                  </a:lnTo>
                  <a:lnTo>
                    <a:pt x="72" y="64"/>
                  </a:lnTo>
                  <a:lnTo>
                    <a:pt x="88" y="56"/>
                  </a:lnTo>
                  <a:lnTo>
                    <a:pt x="96" y="8"/>
                  </a:lnTo>
                  <a:lnTo>
                    <a:pt x="88" y="0"/>
                  </a:lnTo>
                  <a:lnTo>
                    <a:pt x="72" y="0"/>
                  </a:lnTo>
                  <a:lnTo>
                    <a:pt x="56" y="8"/>
                  </a:lnTo>
                  <a:lnTo>
                    <a:pt x="48" y="16"/>
                  </a:lnTo>
                  <a:lnTo>
                    <a:pt x="40" y="24"/>
                  </a:lnTo>
                  <a:lnTo>
                    <a:pt x="32" y="24"/>
                  </a:lnTo>
                  <a:lnTo>
                    <a:pt x="32" y="32"/>
                  </a:lnTo>
                  <a:lnTo>
                    <a:pt x="40" y="40"/>
                  </a:lnTo>
                  <a:lnTo>
                    <a:pt x="32" y="56"/>
                  </a:lnTo>
                  <a:lnTo>
                    <a:pt x="32" y="80"/>
                  </a:lnTo>
                  <a:lnTo>
                    <a:pt x="16" y="80"/>
                  </a:lnTo>
                  <a:lnTo>
                    <a:pt x="8" y="88"/>
                  </a:lnTo>
                  <a:lnTo>
                    <a:pt x="0" y="96"/>
                  </a:lnTo>
                  <a:lnTo>
                    <a:pt x="8" y="104"/>
                  </a:lnTo>
                  <a:lnTo>
                    <a:pt x="16" y="120"/>
                  </a:lnTo>
                  <a:lnTo>
                    <a:pt x="24" y="112"/>
                  </a:lnTo>
                  <a:lnTo>
                    <a:pt x="40" y="11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6" name="Freeform 762"/>
            <p:cNvSpPr>
              <a:spLocks/>
            </p:cNvSpPr>
            <p:nvPr/>
          </p:nvSpPr>
          <p:spPr bwMode="auto">
            <a:xfrm>
              <a:off x="4622993" y="3539943"/>
              <a:ext cx="85536" cy="96502"/>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7" name="Freeform 763"/>
            <p:cNvSpPr>
              <a:spLocks/>
            </p:cNvSpPr>
            <p:nvPr/>
          </p:nvSpPr>
          <p:spPr bwMode="auto">
            <a:xfrm>
              <a:off x="4602157" y="3367774"/>
              <a:ext cx="128304" cy="17216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2147483647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0 w 96"/>
                <a:gd name="T31" fmla="*/ 2147483647 h 128"/>
                <a:gd name="T32" fmla="*/ 2147483647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lnTo>
                    <a:pt x="96" y="11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8" name="Freeform 764"/>
            <p:cNvSpPr>
              <a:spLocks/>
            </p:cNvSpPr>
            <p:nvPr/>
          </p:nvSpPr>
          <p:spPr bwMode="auto">
            <a:xfrm>
              <a:off x="4622993" y="3539943"/>
              <a:ext cx="85536" cy="96502"/>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9" name="Freeform 765"/>
            <p:cNvSpPr>
              <a:spLocks/>
            </p:cNvSpPr>
            <p:nvPr/>
          </p:nvSpPr>
          <p:spPr bwMode="auto">
            <a:xfrm>
              <a:off x="4602157" y="3367774"/>
              <a:ext cx="128304" cy="17216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0" name="Freeform 766"/>
            <p:cNvSpPr>
              <a:spLocks/>
            </p:cNvSpPr>
            <p:nvPr/>
          </p:nvSpPr>
          <p:spPr bwMode="auto">
            <a:xfrm>
              <a:off x="4602157" y="3367774"/>
              <a:ext cx="128304" cy="17216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1" name="Freeform 767"/>
            <p:cNvSpPr>
              <a:spLocks/>
            </p:cNvSpPr>
            <p:nvPr/>
          </p:nvSpPr>
          <p:spPr bwMode="auto">
            <a:xfrm>
              <a:off x="4482626" y="3357905"/>
              <a:ext cx="42768" cy="107468"/>
            </a:xfrm>
            <a:custGeom>
              <a:avLst/>
              <a:gdLst>
                <a:gd name="T0" fmla="*/ 2147483647 w 32"/>
                <a:gd name="T1" fmla="*/ 2147483647 h 80"/>
                <a:gd name="T2" fmla="*/ 2147483647 w 32"/>
                <a:gd name="T3" fmla="*/ 2147483647 h 80"/>
                <a:gd name="T4" fmla="*/ 2147483647 w 32"/>
                <a:gd name="T5" fmla="*/ 2147483647 h 80"/>
                <a:gd name="T6" fmla="*/ 2147483647 w 32"/>
                <a:gd name="T7" fmla="*/ 0 h 80"/>
                <a:gd name="T8" fmla="*/ 2147483647 w 32"/>
                <a:gd name="T9" fmla="*/ 2147483647 h 80"/>
                <a:gd name="T10" fmla="*/ 2147483647 w 32"/>
                <a:gd name="T11" fmla="*/ 2147483647 h 80"/>
                <a:gd name="T12" fmla="*/ 0 w 32"/>
                <a:gd name="T13" fmla="*/ 2147483647 h 80"/>
                <a:gd name="T14" fmla="*/ 0 w 32"/>
                <a:gd name="T15" fmla="*/ 2147483647 h 80"/>
                <a:gd name="T16" fmla="*/ 2147483647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80"/>
                <a:gd name="T41" fmla="*/ 32 w 3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2" name="Freeform 768"/>
            <p:cNvSpPr>
              <a:spLocks/>
            </p:cNvSpPr>
            <p:nvPr/>
          </p:nvSpPr>
          <p:spPr bwMode="auto">
            <a:xfrm>
              <a:off x="4471660" y="3389706"/>
              <a:ext cx="31802" cy="85536"/>
            </a:xfrm>
            <a:custGeom>
              <a:avLst/>
              <a:gdLst>
                <a:gd name="T0" fmla="*/ 2147483647 w 24"/>
                <a:gd name="T1" fmla="*/ 2147483647 h 64"/>
                <a:gd name="T2" fmla="*/ 2147483647 w 24"/>
                <a:gd name="T3" fmla="*/ 0 h 64"/>
                <a:gd name="T4" fmla="*/ 0 w 24"/>
                <a:gd name="T5" fmla="*/ 0 h 64"/>
                <a:gd name="T6" fmla="*/ 0 w 24"/>
                <a:gd name="T7" fmla="*/ 2147483647 h 64"/>
                <a:gd name="T8" fmla="*/ 0 w 24"/>
                <a:gd name="T9" fmla="*/ 2147483647 h 64"/>
                <a:gd name="T10" fmla="*/ 2147483647 w 24"/>
                <a:gd name="T11" fmla="*/ 2147483647 h 64"/>
                <a:gd name="T12" fmla="*/ 2147483647 w 24"/>
                <a:gd name="T13" fmla="*/ 2147483647 h 64"/>
                <a:gd name="T14" fmla="*/ 2147483647 w 24"/>
                <a:gd name="T15" fmla="*/ 2147483647 h 64"/>
                <a:gd name="T16" fmla="*/ 2147483647 w 24"/>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64"/>
                <a:gd name="T29" fmla="*/ 24 w 24"/>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3" name="Freeform 769"/>
            <p:cNvSpPr>
              <a:spLocks/>
            </p:cNvSpPr>
            <p:nvPr/>
          </p:nvSpPr>
          <p:spPr bwMode="auto">
            <a:xfrm>
              <a:off x="4482626" y="3357905"/>
              <a:ext cx="42768" cy="107468"/>
            </a:xfrm>
            <a:custGeom>
              <a:avLst/>
              <a:gdLst>
                <a:gd name="T0" fmla="*/ 2147483647 w 32"/>
                <a:gd name="T1" fmla="*/ 2147483647 h 80"/>
                <a:gd name="T2" fmla="*/ 2147483647 w 32"/>
                <a:gd name="T3" fmla="*/ 2147483647 h 80"/>
                <a:gd name="T4" fmla="*/ 2147483647 w 32"/>
                <a:gd name="T5" fmla="*/ 2147483647 h 80"/>
                <a:gd name="T6" fmla="*/ 2147483647 w 32"/>
                <a:gd name="T7" fmla="*/ 2147483647 h 80"/>
                <a:gd name="T8" fmla="*/ 2147483647 w 32"/>
                <a:gd name="T9" fmla="*/ 0 h 80"/>
                <a:gd name="T10" fmla="*/ 2147483647 w 32"/>
                <a:gd name="T11" fmla="*/ 2147483647 h 80"/>
                <a:gd name="T12" fmla="*/ 2147483647 w 32"/>
                <a:gd name="T13" fmla="*/ 2147483647 h 80"/>
                <a:gd name="T14" fmla="*/ 0 w 32"/>
                <a:gd name="T15" fmla="*/ 2147483647 h 80"/>
                <a:gd name="T16" fmla="*/ 0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2147483647 w 32"/>
                <a:gd name="T27" fmla="*/ 2147483647 h 80"/>
                <a:gd name="T28" fmla="*/ 2147483647 w 32"/>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80"/>
                <a:gd name="T47" fmla="*/ 32 w 3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4" name="Freeform 770"/>
            <p:cNvSpPr>
              <a:spLocks/>
            </p:cNvSpPr>
            <p:nvPr/>
          </p:nvSpPr>
          <p:spPr bwMode="auto">
            <a:xfrm>
              <a:off x="4471660" y="3389706"/>
              <a:ext cx="31802" cy="85536"/>
            </a:xfrm>
            <a:custGeom>
              <a:avLst/>
              <a:gdLst>
                <a:gd name="T0" fmla="*/ 2147483647 w 24"/>
                <a:gd name="T1" fmla="*/ 2147483647 h 64"/>
                <a:gd name="T2" fmla="*/ 2147483647 w 24"/>
                <a:gd name="T3" fmla="*/ 0 h 64"/>
                <a:gd name="T4" fmla="*/ 0 w 24"/>
                <a:gd name="T5" fmla="*/ 0 h 64"/>
                <a:gd name="T6" fmla="*/ 0 w 24"/>
                <a:gd name="T7" fmla="*/ 0 h 64"/>
                <a:gd name="T8" fmla="*/ 0 w 24"/>
                <a:gd name="T9" fmla="*/ 2147483647 h 64"/>
                <a:gd name="T10" fmla="*/ 0 w 24"/>
                <a:gd name="T11" fmla="*/ 2147483647 h 64"/>
                <a:gd name="T12" fmla="*/ 2147483647 w 24"/>
                <a:gd name="T13" fmla="*/ 2147483647 h 64"/>
                <a:gd name="T14" fmla="*/ 2147483647 w 24"/>
                <a:gd name="T15" fmla="*/ 2147483647 h 64"/>
                <a:gd name="T16" fmla="*/ 2147483647 w 24"/>
                <a:gd name="T17" fmla="*/ 2147483647 h 64"/>
                <a:gd name="T18" fmla="*/ 2147483647 w 24"/>
                <a:gd name="T19" fmla="*/ 2147483647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64"/>
                <a:gd name="T32" fmla="*/ 24 w 2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5" name="Freeform 771"/>
            <p:cNvSpPr>
              <a:spLocks/>
            </p:cNvSpPr>
            <p:nvPr/>
          </p:nvSpPr>
          <p:spPr bwMode="auto">
            <a:xfrm>
              <a:off x="4665761" y="3862348"/>
              <a:ext cx="225903" cy="224806"/>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0 h 168"/>
                <a:gd name="T36" fmla="*/ 2147483647 w 168"/>
                <a:gd name="T37" fmla="*/ 2147483647 h 168"/>
                <a:gd name="T38" fmla="*/ 0 w 168"/>
                <a:gd name="T39" fmla="*/ 2147483647 h 168"/>
                <a:gd name="T40" fmla="*/ 2147483647 w 168"/>
                <a:gd name="T41" fmla="*/ 2147483647 h 168"/>
                <a:gd name="T42" fmla="*/ 2147483647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168"/>
                <a:gd name="T80" fmla="*/ 168 w 168"/>
                <a:gd name="T81" fmla="*/ 168 h 1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6" name="Freeform 772"/>
            <p:cNvSpPr>
              <a:spLocks/>
            </p:cNvSpPr>
            <p:nvPr/>
          </p:nvSpPr>
          <p:spPr bwMode="auto">
            <a:xfrm>
              <a:off x="4482626" y="3250436"/>
              <a:ext cx="53734" cy="64700"/>
            </a:xfrm>
            <a:custGeom>
              <a:avLst/>
              <a:gdLst>
                <a:gd name="T0" fmla="*/ 0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0 w 40"/>
                <a:gd name="T11" fmla="*/ 2147483647 h 48"/>
                <a:gd name="T12" fmla="*/ 0 60000 65536"/>
                <a:gd name="T13" fmla="*/ 0 60000 65536"/>
                <a:gd name="T14" fmla="*/ 0 60000 65536"/>
                <a:gd name="T15" fmla="*/ 0 60000 65536"/>
                <a:gd name="T16" fmla="*/ 0 60000 65536"/>
                <a:gd name="T17" fmla="*/ 0 60000 65536"/>
                <a:gd name="T18" fmla="*/ 0 w 40"/>
                <a:gd name="T19" fmla="*/ 0 h 48"/>
                <a:gd name="T20" fmla="*/ 40 w 40"/>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0" h="48">
                  <a:moveTo>
                    <a:pt x="0" y="48"/>
                  </a:moveTo>
                  <a:lnTo>
                    <a:pt x="16" y="48"/>
                  </a:lnTo>
                  <a:lnTo>
                    <a:pt x="40" y="40"/>
                  </a:lnTo>
                  <a:lnTo>
                    <a:pt x="40" y="32"/>
                  </a:lnTo>
                  <a:lnTo>
                    <a:pt x="40" y="0"/>
                  </a:lnTo>
                  <a:lnTo>
                    <a:pt x="0" y="4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7" name="Freeform 774"/>
            <p:cNvSpPr>
              <a:spLocks/>
            </p:cNvSpPr>
            <p:nvPr/>
          </p:nvSpPr>
          <p:spPr bwMode="auto">
            <a:xfrm>
              <a:off x="4665761" y="3862348"/>
              <a:ext cx="225903" cy="224806"/>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2147483647 h 168"/>
                <a:gd name="T36" fmla="*/ 2147483647 w 168"/>
                <a:gd name="T37" fmla="*/ 2147483647 h 168"/>
                <a:gd name="T38" fmla="*/ 2147483647 w 168"/>
                <a:gd name="T39" fmla="*/ 0 h 168"/>
                <a:gd name="T40" fmla="*/ 2147483647 w 168"/>
                <a:gd name="T41" fmla="*/ 2147483647 h 168"/>
                <a:gd name="T42" fmla="*/ 0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2147483647 w 168"/>
                <a:gd name="T53" fmla="*/ 2147483647 h 168"/>
                <a:gd name="T54" fmla="*/ 2147483647 w 168"/>
                <a:gd name="T55" fmla="*/ 2147483647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68"/>
                <a:gd name="T86" fmla="*/ 168 w 168"/>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1">
                <a:lumMod val="85000"/>
              </a:schemeClr>
            </a:solidFill>
            <a:ln w="6350"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8" name="Freeform 775"/>
            <p:cNvSpPr>
              <a:spLocks/>
            </p:cNvSpPr>
            <p:nvPr/>
          </p:nvSpPr>
          <p:spPr bwMode="auto">
            <a:xfrm>
              <a:off x="1611683" y="1831415"/>
              <a:ext cx="461675" cy="632747"/>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9" name="Freeform 777"/>
            <p:cNvSpPr>
              <a:spLocks/>
            </p:cNvSpPr>
            <p:nvPr/>
          </p:nvSpPr>
          <p:spPr bwMode="auto">
            <a:xfrm>
              <a:off x="2346417" y="2627558"/>
              <a:ext cx="975989" cy="504443"/>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0 h 376"/>
                <a:gd name="T50" fmla="*/ 2147483647 w 728"/>
                <a:gd name="T51" fmla="*/ 2147483647 h 376"/>
                <a:gd name="T52" fmla="*/ 2147483647 w 728"/>
                <a:gd name="T53" fmla="*/ 2147483647 h 376"/>
                <a:gd name="T54" fmla="*/ 2147483647 w 728"/>
                <a:gd name="T55" fmla="*/ 2147483647 h 376"/>
                <a:gd name="T56" fmla="*/ 0 w 728"/>
                <a:gd name="T57" fmla="*/ 2147483647 h 376"/>
                <a:gd name="T58" fmla="*/ 2147483647 w 728"/>
                <a:gd name="T59" fmla="*/ 2147483647 h 376"/>
                <a:gd name="T60" fmla="*/ 2147483647 w 728"/>
                <a:gd name="T61" fmla="*/ 2147483647 h 376"/>
                <a:gd name="T62" fmla="*/ 2147483647 w 728"/>
                <a:gd name="T63" fmla="*/ 2147483647 h 376"/>
                <a:gd name="T64" fmla="*/ 2147483647 w 728"/>
                <a:gd name="T65" fmla="*/ 2147483647 h 3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8"/>
                <a:gd name="T100" fmla="*/ 0 h 376"/>
                <a:gd name="T101" fmla="*/ 728 w 728"/>
                <a:gd name="T102" fmla="*/ 376 h 3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0" name="Freeform 779"/>
            <p:cNvSpPr>
              <a:spLocks/>
            </p:cNvSpPr>
            <p:nvPr/>
          </p:nvSpPr>
          <p:spPr bwMode="auto">
            <a:xfrm>
              <a:off x="2346417" y="2627558"/>
              <a:ext cx="975989" cy="504443"/>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2147483647 h 376"/>
                <a:gd name="T50" fmla="*/ 2147483647 w 728"/>
                <a:gd name="T51" fmla="*/ 0 h 376"/>
                <a:gd name="T52" fmla="*/ 2147483647 w 728"/>
                <a:gd name="T53" fmla="*/ 2147483647 h 376"/>
                <a:gd name="T54" fmla="*/ 2147483647 w 728"/>
                <a:gd name="T55" fmla="*/ 2147483647 h 376"/>
                <a:gd name="T56" fmla="*/ 2147483647 w 728"/>
                <a:gd name="T57" fmla="*/ 2147483647 h 376"/>
                <a:gd name="T58" fmla="*/ 0 w 728"/>
                <a:gd name="T59" fmla="*/ 2147483647 h 376"/>
                <a:gd name="T60" fmla="*/ 2147483647 w 728"/>
                <a:gd name="T61" fmla="*/ 2147483647 h 376"/>
                <a:gd name="T62" fmla="*/ 2147483647 w 728"/>
                <a:gd name="T63" fmla="*/ 2147483647 h 376"/>
                <a:gd name="T64" fmla="*/ 2147483647 w 728"/>
                <a:gd name="T65" fmla="*/ 2147483647 h 376"/>
                <a:gd name="T66" fmla="*/ 2147483647 w 728"/>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8"/>
                <a:gd name="T103" fmla="*/ 0 h 376"/>
                <a:gd name="T104" fmla="*/ 728 w 728"/>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1" name="Freeform 780"/>
            <p:cNvSpPr>
              <a:spLocks/>
            </p:cNvSpPr>
            <p:nvPr/>
          </p:nvSpPr>
          <p:spPr bwMode="auto">
            <a:xfrm>
              <a:off x="2968199" y="3315136"/>
              <a:ext cx="75667" cy="74570"/>
            </a:xfrm>
            <a:custGeom>
              <a:avLst/>
              <a:gdLst>
                <a:gd name="T0" fmla="*/ 2147483647 w 56"/>
                <a:gd name="T1" fmla="*/ 2147483647 h 56"/>
                <a:gd name="T2" fmla="*/ 2147483647 w 56"/>
                <a:gd name="T3" fmla="*/ 2147483647 h 56"/>
                <a:gd name="T4" fmla="*/ 2147483647 w 56"/>
                <a:gd name="T5" fmla="*/ 0 h 56"/>
                <a:gd name="T6" fmla="*/ 2147483647 w 56"/>
                <a:gd name="T7" fmla="*/ 2147483647 h 56"/>
                <a:gd name="T8" fmla="*/ 0 w 56"/>
                <a:gd name="T9" fmla="*/ 2147483647 h 56"/>
                <a:gd name="T10" fmla="*/ 2147483647 w 56"/>
                <a:gd name="T11" fmla="*/ 2147483647 h 56"/>
                <a:gd name="T12" fmla="*/ 2147483647 w 56"/>
                <a:gd name="T13" fmla="*/ 2147483647 h 56"/>
                <a:gd name="T14" fmla="*/ 2147483647 w 56"/>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56"/>
                <a:gd name="T26" fmla="*/ 56 w 56"/>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56">
                  <a:moveTo>
                    <a:pt x="56" y="56"/>
                  </a:moveTo>
                  <a:lnTo>
                    <a:pt x="56" y="48"/>
                  </a:lnTo>
                  <a:lnTo>
                    <a:pt x="56" y="0"/>
                  </a:lnTo>
                  <a:lnTo>
                    <a:pt x="32" y="16"/>
                  </a:lnTo>
                  <a:lnTo>
                    <a:pt x="0" y="24"/>
                  </a:lnTo>
                  <a:lnTo>
                    <a:pt x="24" y="56"/>
                  </a:lnTo>
                  <a:lnTo>
                    <a:pt x="40" y="56"/>
                  </a:lnTo>
                  <a:lnTo>
                    <a:pt x="56" y="5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2" name="Freeform 781"/>
            <p:cNvSpPr>
              <a:spLocks/>
            </p:cNvSpPr>
            <p:nvPr/>
          </p:nvSpPr>
          <p:spPr bwMode="auto">
            <a:xfrm>
              <a:off x="3001097" y="3389706"/>
              <a:ext cx="63604" cy="42768"/>
            </a:xfrm>
            <a:custGeom>
              <a:avLst/>
              <a:gdLst>
                <a:gd name="T0" fmla="*/ 2147483647 w 48"/>
                <a:gd name="T1" fmla="*/ 0 h 32"/>
                <a:gd name="T2" fmla="*/ 2147483647 w 48"/>
                <a:gd name="T3" fmla="*/ 0 h 32"/>
                <a:gd name="T4" fmla="*/ 0 w 48"/>
                <a:gd name="T5" fmla="*/ 0 h 32"/>
                <a:gd name="T6" fmla="*/ 2147483647 w 48"/>
                <a:gd name="T7" fmla="*/ 2147483647 h 32"/>
                <a:gd name="T8" fmla="*/ 2147483647 w 48"/>
                <a:gd name="T9" fmla="*/ 2147483647 h 32"/>
                <a:gd name="T10" fmla="*/ 2147483647 w 48"/>
                <a:gd name="T11" fmla="*/ 2147483647 h 32"/>
                <a:gd name="T12" fmla="*/ 2147483647 w 48"/>
                <a:gd name="T13" fmla="*/ 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32" y="0"/>
                  </a:moveTo>
                  <a:lnTo>
                    <a:pt x="16" y="0"/>
                  </a:lnTo>
                  <a:lnTo>
                    <a:pt x="0" y="0"/>
                  </a:lnTo>
                  <a:lnTo>
                    <a:pt x="8" y="8"/>
                  </a:lnTo>
                  <a:lnTo>
                    <a:pt x="40" y="32"/>
                  </a:lnTo>
                  <a:lnTo>
                    <a:pt x="48" y="16"/>
                  </a:lnTo>
                  <a:lnTo>
                    <a:pt x="32" y="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3" name="Freeform 782"/>
            <p:cNvSpPr>
              <a:spLocks/>
            </p:cNvSpPr>
            <p:nvPr/>
          </p:nvSpPr>
          <p:spPr bwMode="auto">
            <a:xfrm>
              <a:off x="3054832" y="3411638"/>
              <a:ext cx="96502" cy="42768"/>
            </a:xfrm>
            <a:custGeom>
              <a:avLst/>
              <a:gdLst>
                <a:gd name="T0" fmla="*/ 2147483647 w 72"/>
                <a:gd name="T1" fmla="*/ 2147483647 h 32"/>
                <a:gd name="T2" fmla="*/ 2147483647 w 72"/>
                <a:gd name="T3" fmla="*/ 2147483647 h 32"/>
                <a:gd name="T4" fmla="*/ 2147483647 w 72"/>
                <a:gd name="T5" fmla="*/ 2147483647 h 32"/>
                <a:gd name="T6" fmla="*/ 2147483647 w 72"/>
                <a:gd name="T7" fmla="*/ 0 h 32"/>
                <a:gd name="T8" fmla="*/ 0 w 72"/>
                <a:gd name="T9" fmla="*/ 2147483647 h 32"/>
                <a:gd name="T10" fmla="*/ 2147483647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32"/>
                <a:gd name="T41" fmla="*/ 72 w 72"/>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32">
                  <a:moveTo>
                    <a:pt x="56" y="8"/>
                  </a:moveTo>
                  <a:lnTo>
                    <a:pt x="40" y="8"/>
                  </a:lnTo>
                  <a:lnTo>
                    <a:pt x="8" y="8"/>
                  </a:lnTo>
                  <a:lnTo>
                    <a:pt x="8" y="0"/>
                  </a:lnTo>
                  <a:lnTo>
                    <a:pt x="0" y="16"/>
                  </a:lnTo>
                  <a:lnTo>
                    <a:pt x="16" y="32"/>
                  </a:lnTo>
                  <a:lnTo>
                    <a:pt x="24" y="32"/>
                  </a:lnTo>
                  <a:lnTo>
                    <a:pt x="32" y="24"/>
                  </a:lnTo>
                  <a:lnTo>
                    <a:pt x="40" y="16"/>
                  </a:lnTo>
                  <a:lnTo>
                    <a:pt x="56" y="16"/>
                  </a:lnTo>
                  <a:lnTo>
                    <a:pt x="64" y="32"/>
                  </a:lnTo>
                  <a:lnTo>
                    <a:pt x="72" y="16"/>
                  </a:lnTo>
                  <a:lnTo>
                    <a:pt x="56" y="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4" name="Freeform 783"/>
            <p:cNvSpPr>
              <a:spLocks/>
            </p:cNvSpPr>
            <p:nvPr/>
          </p:nvSpPr>
          <p:spPr bwMode="auto">
            <a:xfrm>
              <a:off x="3118435" y="3367774"/>
              <a:ext cx="203971" cy="214937"/>
            </a:xfrm>
            <a:custGeom>
              <a:avLst/>
              <a:gdLst>
                <a:gd name="T0" fmla="*/ 2147483647 w 152"/>
                <a:gd name="T1" fmla="*/ 2147483647 h 160"/>
                <a:gd name="T2" fmla="*/ 2147483647 w 152"/>
                <a:gd name="T3" fmla="*/ 2147483647 h 160"/>
                <a:gd name="T4" fmla="*/ 2147483647 w 152"/>
                <a:gd name="T5" fmla="*/ 2147483647 h 160"/>
                <a:gd name="T6" fmla="*/ 2147483647 w 152"/>
                <a:gd name="T7" fmla="*/ 2147483647 h 160"/>
                <a:gd name="T8" fmla="*/ 2147483647 w 152"/>
                <a:gd name="T9" fmla="*/ 2147483647 h 160"/>
                <a:gd name="T10" fmla="*/ 2147483647 w 152"/>
                <a:gd name="T11" fmla="*/ 2147483647 h 160"/>
                <a:gd name="T12" fmla="*/ 2147483647 w 152"/>
                <a:gd name="T13" fmla="*/ 2147483647 h 160"/>
                <a:gd name="T14" fmla="*/ 2147483647 w 152"/>
                <a:gd name="T15" fmla="*/ 2147483647 h 160"/>
                <a:gd name="T16" fmla="*/ 2147483647 w 152"/>
                <a:gd name="T17" fmla="*/ 0 h 160"/>
                <a:gd name="T18" fmla="*/ 2147483647 w 152"/>
                <a:gd name="T19" fmla="*/ 2147483647 h 160"/>
                <a:gd name="T20" fmla="*/ 2147483647 w 152"/>
                <a:gd name="T21" fmla="*/ 2147483647 h 160"/>
                <a:gd name="T22" fmla="*/ 2147483647 w 152"/>
                <a:gd name="T23" fmla="*/ 2147483647 h 160"/>
                <a:gd name="T24" fmla="*/ 2147483647 w 152"/>
                <a:gd name="T25" fmla="*/ 2147483647 h 160"/>
                <a:gd name="T26" fmla="*/ 2147483647 w 152"/>
                <a:gd name="T27" fmla="*/ 2147483647 h 160"/>
                <a:gd name="T28" fmla="*/ 2147483647 w 152"/>
                <a:gd name="T29" fmla="*/ 2147483647 h 160"/>
                <a:gd name="T30" fmla="*/ 2147483647 w 152"/>
                <a:gd name="T31" fmla="*/ 2147483647 h 160"/>
                <a:gd name="T32" fmla="*/ 2147483647 w 152"/>
                <a:gd name="T33" fmla="*/ 2147483647 h 160"/>
                <a:gd name="T34" fmla="*/ 2147483647 w 152"/>
                <a:gd name="T35" fmla="*/ 2147483647 h 160"/>
                <a:gd name="T36" fmla="*/ 2147483647 w 152"/>
                <a:gd name="T37" fmla="*/ 2147483647 h 160"/>
                <a:gd name="T38" fmla="*/ 2147483647 w 152"/>
                <a:gd name="T39" fmla="*/ 2147483647 h 160"/>
                <a:gd name="T40" fmla="*/ 0 w 152"/>
                <a:gd name="T41" fmla="*/ 2147483647 h 160"/>
                <a:gd name="T42" fmla="*/ 2147483647 w 152"/>
                <a:gd name="T43" fmla="*/ 2147483647 h 160"/>
                <a:gd name="T44" fmla="*/ 2147483647 w 152"/>
                <a:gd name="T45" fmla="*/ 2147483647 h 160"/>
                <a:gd name="T46" fmla="*/ 2147483647 w 152"/>
                <a:gd name="T47" fmla="*/ 2147483647 h 1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60"/>
                <a:gd name="T74" fmla="*/ 152 w 152"/>
                <a:gd name="T75" fmla="*/ 160 h 1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160">
                  <a:moveTo>
                    <a:pt x="152" y="136"/>
                  </a:moveTo>
                  <a:lnTo>
                    <a:pt x="152" y="104"/>
                  </a:lnTo>
                  <a:lnTo>
                    <a:pt x="144" y="88"/>
                  </a:lnTo>
                  <a:lnTo>
                    <a:pt x="144" y="80"/>
                  </a:lnTo>
                  <a:lnTo>
                    <a:pt x="128" y="80"/>
                  </a:lnTo>
                  <a:lnTo>
                    <a:pt x="88" y="64"/>
                  </a:lnTo>
                  <a:lnTo>
                    <a:pt x="80" y="40"/>
                  </a:lnTo>
                  <a:lnTo>
                    <a:pt x="80" y="8"/>
                  </a:lnTo>
                  <a:lnTo>
                    <a:pt x="96" y="0"/>
                  </a:lnTo>
                  <a:lnTo>
                    <a:pt x="72" y="8"/>
                  </a:lnTo>
                  <a:lnTo>
                    <a:pt x="56" y="16"/>
                  </a:lnTo>
                  <a:lnTo>
                    <a:pt x="48" y="32"/>
                  </a:lnTo>
                  <a:lnTo>
                    <a:pt x="40" y="40"/>
                  </a:lnTo>
                  <a:lnTo>
                    <a:pt x="24" y="48"/>
                  </a:lnTo>
                  <a:lnTo>
                    <a:pt x="16" y="64"/>
                  </a:lnTo>
                  <a:lnTo>
                    <a:pt x="16" y="72"/>
                  </a:lnTo>
                  <a:lnTo>
                    <a:pt x="24" y="88"/>
                  </a:lnTo>
                  <a:lnTo>
                    <a:pt x="24" y="104"/>
                  </a:lnTo>
                  <a:lnTo>
                    <a:pt x="24" y="120"/>
                  </a:lnTo>
                  <a:lnTo>
                    <a:pt x="8" y="128"/>
                  </a:lnTo>
                  <a:lnTo>
                    <a:pt x="0" y="136"/>
                  </a:lnTo>
                  <a:lnTo>
                    <a:pt x="32" y="152"/>
                  </a:lnTo>
                  <a:lnTo>
                    <a:pt x="48" y="160"/>
                  </a:lnTo>
                  <a:lnTo>
                    <a:pt x="152" y="13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5" name="Freeform 784"/>
            <p:cNvSpPr>
              <a:spLocks/>
            </p:cNvSpPr>
            <p:nvPr/>
          </p:nvSpPr>
          <p:spPr bwMode="auto">
            <a:xfrm>
              <a:off x="3183135" y="3550909"/>
              <a:ext cx="139271" cy="96502"/>
            </a:xfrm>
            <a:custGeom>
              <a:avLst/>
              <a:gdLst>
                <a:gd name="T0" fmla="*/ 0 w 104"/>
                <a:gd name="T1" fmla="*/ 2147483647 h 72"/>
                <a:gd name="T2" fmla="*/ 2147483647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0 h 72"/>
                <a:gd name="T22" fmla="*/ 0 w 104"/>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24" y="40"/>
                  </a:lnTo>
                  <a:lnTo>
                    <a:pt x="32" y="48"/>
                  </a:lnTo>
                  <a:lnTo>
                    <a:pt x="48" y="48"/>
                  </a:lnTo>
                  <a:lnTo>
                    <a:pt x="56" y="64"/>
                  </a:lnTo>
                  <a:lnTo>
                    <a:pt x="64" y="56"/>
                  </a:lnTo>
                  <a:lnTo>
                    <a:pt x="56" y="64"/>
                  </a:lnTo>
                  <a:lnTo>
                    <a:pt x="64" y="72"/>
                  </a:lnTo>
                  <a:lnTo>
                    <a:pt x="72" y="24"/>
                  </a:lnTo>
                  <a:lnTo>
                    <a:pt x="72" y="8"/>
                  </a:lnTo>
                  <a:lnTo>
                    <a:pt x="104" y="0"/>
                  </a:lnTo>
                  <a:lnTo>
                    <a:pt x="0" y="24"/>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6" name="Freeform 785"/>
            <p:cNvSpPr>
              <a:spLocks/>
            </p:cNvSpPr>
            <p:nvPr/>
          </p:nvSpPr>
          <p:spPr bwMode="auto">
            <a:xfrm>
              <a:off x="3183135" y="3550909"/>
              <a:ext cx="139271" cy="96502"/>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7" name="Freeform 786"/>
            <p:cNvSpPr>
              <a:spLocks/>
            </p:cNvSpPr>
            <p:nvPr/>
          </p:nvSpPr>
          <p:spPr bwMode="auto">
            <a:xfrm>
              <a:off x="3183135" y="3550909"/>
              <a:ext cx="139271" cy="96502"/>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8" name="Freeform 787"/>
            <p:cNvSpPr>
              <a:spLocks/>
            </p:cNvSpPr>
            <p:nvPr/>
          </p:nvSpPr>
          <p:spPr bwMode="auto">
            <a:xfrm>
              <a:off x="3420004" y="3432474"/>
              <a:ext cx="85536" cy="11843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8"/>
                <a:gd name="T53" fmla="*/ 64 w 64"/>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9" name="Freeform 788"/>
            <p:cNvSpPr>
              <a:spLocks/>
            </p:cNvSpPr>
            <p:nvPr/>
          </p:nvSpPr>
          <p:spPr bwMode="auto">
            <a:xfrm>
              <a:off x="3537343" y="3475242"/>
              <a:ext cx="53734" cy="64701"/>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2147483647 w 40"/>
                <a:gd name="T11" fmla="*/ 0 h 48"/>
                <a:gd name="T12" fmla="*/ 0 w 40"/>
                <a:gd name="T13" fmla="*/ 2147483647 h 48"/>
                <a:gd name="T14" fmla="*/ 2147483647 w 40"/>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8" y="32"/>
                  </a:moveTo>
                  <a:lnTo>
                    <a:pt x="8" y="48"/>
                  </a:lnTo>
                  <a:lnTo>
                    <a:pt x="24" y="40"/>
                  </a:lnTo>
                  <a:lnTo>
                    <a:pt x="40" y="16"/>
                  </a:lnTo>
                  <a:lnTo>
                    <a:pt x="16" y="0"/>
                  </a:lnTo>
                  <a:lnTo>
                    <a:pt x="8" y="0"/>
                  </a:lnTo>
                  <a:lnTo>
                    <a:pt x="0" y="16"/>
                  </a:lnTo>
                  <a:lnTo>
                    <a:pt x="8" y="32"/>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0" name="Freeform 789"/>
            <p:cNvSpPr>
              <a:spLocks/>
            </p:cNvSpPr>
            <p:nvPr/>
          </p:nvSpPr>
          <p:spPr bwMode="auto">
            <a:xfrm>
              <a:off x="3420004" y="3432474"/>
              <a:ext cx="85536" cy="11843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2147483647 w 64"/>
                <a:gd name="T35" fmla="*/ 2147483647 h 88"/>
                <a:gd name="T36" fmla="*/ 2147483647 w 64"/>
                <a:gd name="T37" fmla="*/ 2147483647 h 88"/>
                <a:gd name="T38" fmla="*/ 2147483647 w 64"/>
                <a:gd name="T39" fmla="*/ 2147483647 h 88"/>
                <a:gd name="T40" fmla="*/ 2147483647 w 64"/>
                <a:gd name="T41" fmla="*/ 2147483647 h 88"/>
                <a:gd name="T42" fmla="*/ 2147483647 w 64"/>
                <a:gd name="T43" fmla="*/ 2147483647 h 88"/>
                <a:gd name="T44" fmla="*/ 2147483647 w 64"/>
                <a:gd name="T45" fmla="*/ 2147483647 h 88"/>
                <a:gd name="T46" fmla="*/ 2147483647 w 64"/>
                <a:gd name="T47" fmla="*/ 2147483647 h 88"/>
                <a:gd name="T48" fmla="*/ 2147483647 w 64"/>
                <a:gd name="T49" fmla="*/ 0 h 88"/>
                <a:gd name="T50" fmla="*/ 2147483647 w 64"/>
                <a:gd name="T51" fmla="*/ 2147483647 h 88"/>
                <a:gd name="T52" fmla="*/ 0 w 64"/>
                <a:gd name="T53" fmla="*/ 2147483647 h 88"/>
                <a:gd name="T54" fmla="*/ 2147483647 w 64"/>
                <a:gd name="T55" fmla="*/ 2147483647 h 88"/>
                <a:gd name="T56" fmla="*/ 2147483647 w 64"/>
                <a:gd name="T57" fmla="*/ 2147483647 h 88"/>
                <a:gd name="T58" fmla="*/ 2147483647 w 64"/>
                <a:gd name="T59" fmla="*/ 2147483647 h 88"/>
                <a:gd name="T60" fmla="*/ 2147483647 w 64"/>
                <a:gd name="T61" fmla="*/ 2147483647 h 88"/>
                <a:gd name="T62" fmla="*/ 2147483647 w 64"/>
                <a:gd name="T63" fmla="*/ 2147483647 h 88"/>
                <a:gd name="T64" fmla="*/ 2147483647 w 64"/>
                <a:gd name="T65" fmla="*/ 2147483647 h 88"/>
                <a:gd name="T66" fmla="*/ 2147483647 w 64"/>
                <a:gd name="T67" fmla="*/ 2147483647 h 88"/>
                <a:gd name="T68" fmla="*/ 2147483647 w 64"/>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88"/>
                <a:gd name="T107" fmla="*/ 64 w 64"/>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1" name="Freeform 790"/>
            <p:cNvSpPr>
              <a:spLocks/>
            </p:cNvSpPr>
            <p:nvPr/>
          </p:nvSpPr>
          <p:spPr bwMode="auto">
            <a:xfrm>
              <a:off x="3537343" y="3475242"/>
              <a:ext cx="53734" cy="64701"/>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2147483647 h 48"/>
                <a:gd name="T10" fmla="*/ 2147483647 w 40"/>
                <a:gd name="T11" fmla="*/ 0 h 48"/>
                <a:gd name="T12" fmla="*/ 2147483647 w 40"/>
                <a:gd name="T13" fmla="*/ 0 h 48"/>
                <a:gd name="T14" fmla="*/ 0 w 40"/>
                <a:gd name="T15" fmla="*/ 2147483647 h 48"/>
                <a:gd name="T16" fmla="*/ 2147483647 w 40"/>
                <a:gd name="T17" fmla="*/ 2147483647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8"/>
                <a:gd name="T29" fmla="*/ 40 w 4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8">
                  <a:moveTo>
                    <a:pt x="8" y="32"/>
                  </a:moveTo>
                  <a:lnTo>
                    <a:pt x="8" y="48"/>
                  </a:lnTo>
                  <a:lnTo>
                    <a:pt x="24" y="40"/>
                  </a:lnTo>
                  <a:lnTo>
                    <a:pt x="40" y="16"/>
                  </a:lnTo>
                  <a:lnTo>
                    <a:pt x="16" y="0"/>
                  </a:lnTo>
                  <a:lnTo>
                    <a:pt x="8" y="0"/>
                  </a:lnTo>
                  <a:lnTo>
                    <a:pt x="0" y="16"/>
                  </a:lnTo>
                  <a:lnTo>
                    <a:pt x="8" y="32"/>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2" name="Freeform 791"/>
            <p:cNvSpPr>
              <a:spLocks/>
            </p:cNvSpPr>
            <p:nvPr/>
          </p:nvSpPr>
          <p:spPr bwMode="auto">
            <a:xfrm>
              <a:off x="3216034" y="3958850"/>
              <a:ext cx="332275" cy="686482"/>
            </a:xfrm>
            <a:custGeom>
              <a:avLst/>
              <a:gdLst>
                <a:gd name="T0" fmla="*/ 2147483647 w 248"/>
                <a:gd name="T1" fmla="*/ 2147483647 h 512"/>
                <a:gd name="T2" fmla="*/ 2147483647 w 248"/>
                <a:gd name="T3" fmla="*/ 2147483647 h 512"/>
                <a:gd name="T4" fmla="*/ 2147483647 w 248"/>
                <a:gd name="T5" fmla="*/ 2147483647 h 512"/>
                <a:gd name="T6" fmla="*/ 2147483647 w 248"/>
                <a:gd name="T7" fmla="*/ 2147483647 h 512"/>
                <a:gd name="T8" fmla="*/ 2147483647 w 248"/>
                <a:gd name="T9" fmla="*/ 2147483647 h 512"/>
                <a:gd name="T10" fmla="*/ 2147483647 w 248"/>
                <a:gd name="T11" fmla="*/ 2147483647 h 512"/>
                <a:gd name="T12" fmla="*/ 2147483647 w 248"/>
                <a:gd name="T13" fmla="*/ 2147483647 h 512"/>
                <a:gd name="T14" fmla="*/ 2147483647 w 248"/>
                <a:gd name="T15" fmla="*/ 2147483647 h 512"/>
                <a:gd name="T16" fmla="*/ 2147483647 w 248"/>
                <a:gd name="T17" fmla="*/ 2147483647 h 512"/>
                <a:gd name="T18" fmla="*/ 2147483647 w 248"/>
                <a:gd name="T19" fmla="*/ 2147483647 h 512"/>
                <a:gd name="T20" fmla="*/ 2147483647 w 248"/>
                <a:gd name="T21" fmla="*/ 2147483647 h 512"/>
                <a:gd name="T22" fmla="*/ 2147483647 w 248"/>
                <a:gd name="T23" fmla="*/ 2147483647 h 512"/>
                <a:gd name="T24" fmla="*/ 2147483647 w 248"/>
                <a:gd name="T25" fmla="*/ 2147483647 h 512"/>
                <a:gd name="T26" fmla="*/ 2147483647 w 248"/>
                <a:gd name="T27" fmla="*/ 2147483647 h 512"/>
                <a:gd name="T28" fmla="*/ 2147483647 w 248"/>
                <a:gd name="T29" fmla="*/ 0 h 512"/>
                <a:gd name="T30" fmla="*/ 2147483647 w 248"/>
                <a:gd name="T31" fmla="*/ 0 h 512"/>
                <a:gd name="T32" fmla="*/ 2147483647 w 248"/>
                <a:gd name="T33" fmla="*/ 2147483647 h 512"/>
                <a:gd name="T34" fmla="*/ 2147483647 w 248"/>
                <a:gd name="T35" fmla="*/ 0 h 512"/>
                <a:gd name="T36" fmla="*/ 2147483647 w 248"/>
                <a:gd name="T37" fmla="*/ 0 h 512"/>
                <a:gd name="T38" fmla="*/ 2147483647 w 248"/>
                <a:gd name="T39" fmla="*/ 2147483647 h 512"/>
                <a:gd name="T40" fmla="*/ 2147483647 w 248"/>
                <a:gd name="T41" fmla="*/ 2147483647 h 512"/>
                <a:gd name="T42" fmla="*/ 2147483647 w 248"/>
                <a:gd name="T43" fmla="*/ 2147483647 h 512"/>
                <a:gd name="T44" fmla="*/ 2147483647 w 248"/>
                <a:gd name="T45" fmla="*/ 2147483647 h 512"/>
                <a:gd name="T46" fmla="*/ 2147483647 w 248"/>
                <a:gd name="T47" fmla="*/ 2147483647 h 512"/>
                <a:gd name="T48" fmla="*/ 2147483647 w 248"/>
                <a:gd name="T49" fmla="*/ 2147483647 h 512"/>
                <a:gd name="T50" fmla="*/ 2147483647 w 248"/>
                <a:gd name="T51" fmla="*/ 2147483647 h 512"/>
                <a:gd name="T52" fmla="*/ 2147483647 w 248"/>
                <a:gd name="T53" fmla="*/ 2147483647 h 512"/>
                <a:gd name="T54" fmla="*/ 2147483647 w 248"/>
                <a:gd name="T55" fmla="*/ 2147483647 h 512"/>
                <a:gd name="T56" fmla="*/ 2147483647 w 248"/>
                <a:gd name="T57" fmla="*/ 2147483647 h 512"/>
                <a:gd name="T58" fmla="*/ 2147483647 w 248"/>
                <a:gd name="T59" fmla="*/ 2147483647 h 512"/>
                <a:gd name="T60" fmla="*/ 2147483647 w 248"/>
                <a:gd name="T61" fmla="*/ 2147483647 h 512"/>
                <a:gd name="T62" fmla="*/ 2147483647 w 248"/>
                <a:gd name="T63" fmla="*/ 2147483647 h 512"/>
                <a:gd name="T64" fmla="*/ 0 w 248"/>
                <a:gd name="T65" fmla="*/ 2147483647 h 512"/>
                <a:gd name="T66" fmla="*/ 2147483647 w 248"/>
                <a:gd name="T67" fmla="*/ 2147483647 h 512"/>
                <a:gd name="T68" fmla="*/ 2147483647 w 248"/>
                <a:gd name="T69" fmla="*/ 2147483647 h 512"/>
                <a:gd name="T70" fmla="*/ 2147483647 w 248"/>
                <a:gd name="T71" fmla="*/ 2147483647 h 512"/>
                <a:gd name="T72" fmla="*/ 2147483647 w 248"/>
                <a:gd name="T73" fmla="*/ 2147483647 h 512"/>
                <a:gd name="T74" fmla="*/ 2147483647 w 248"/>
                <a:gd name="T75" fmla="*/ 2147483647 h 512"/>
                <a:gd name="T76" fmla="*/ 2147483647 w 248"/>
                <a:gd name="T77" fmla="*/ 2147483647 h 512"/>
                <a:gd name="T78" fmla="*/ 2147483647 w 248"/>
                <a:gd name="T79" fmla="*/ 2147483647 h 512"/>
                <a:gd name="T80" fmla="*/ 2147483647 w 248"/>
                <a:gd name="T81" fmla="*/ 2147483647 h 512"/>
                <a:gd name="T82" fmla="*/ 2147483647 w 248"/>
                <a:gd name="T83" fmla="*/ 2147483647 h 512"/>
                <a:gd name="T84" fmla="*/ 2147483647 w 248"/>
                <a:gd name="T85" fmla="*/ 2147483647 h 512"/>
                <a:gd name="T86" fmla="*/ 2147483647 w 248"/>
                <a:gd name="T87" fmla="*/ 2147483647 h 512"/>
                <a:gd name="T88" fmla="*/ 2147483647 w 248"/>
                <a:gd name="T89" fmla="*/ 2147483647 h 512"/>
                <a:gd name="T90" fmla="*/ 2147483647 w 248"/>
                <a:gd name="T91" fmla="*/ 2147483647 h 512"/>
                <a:gd name="T92" fmla="*/ 2147483647 w 248"/>
                <a:gd name="T93" fmla="*/ 2147483647 h 512"/>
                <a:gd name="T94" fmla="*/ 2147483647 w 248"/>
                <a:gd name="T95" fmla="*/ 2147483647 h 512"/>
                <a:gd name="T96" fmla="*/ 2147483647 w 248"/>
                <a:gd name="T97" fmla="*/ 2147483647 h 512"/>
                <a:gd name="T98" fmla="*/ 2147483647 w 248"/>
                <a:gd name="T99" fmla="*/ 2147483647 h 512"/>
                <a:gd name="T100" fmla="*/ 2147483647 w 248"/>
                <a:gd name="T101" fmla="*/ 2147483647 h 512"/>
                <a:gd name="T102" fmla="*/ 2147483647 w 248"/>
                <a:gd name="T103" fmla="*/ 2147483647 h 512"/>
                <a:gd name="T104" fmla="*/ 2147483647 w 248"/>
                <a:gd name="T105" fmla="*/ 2147483647 h 512"/>
                <a:gd name="T106" fmla="*/ 2147483647 w 248"/>
                <a:gd name="T107" fmla="*/ 2147483647 h 512"/>
                <a:gd name="T108" fmla="*/ 2147483647 w 248"/>
                <a:gd name="T109" fmla="*/ 2147483647 h 512"/>
                <a:gd name="T110" fmla="*/ 2147483647 w 248"/>
                <a:gd name="T111" fmla="*/ 2147483647 h 512"/>
                <a:gd name="T112" fmla="*/ 2147483647 w 248"/>
                <a:gd name="T113" fmla="*/ 2147483647 h 512"/>
                <a:gd name="T114" fmla="*/ 2147483647 w 248"/>
                <a:gd name="T115" fmla="*/ 2147483647 h 512"/>
                <a:gd name="T116" fmla="*/ 2147483647 w 248"/>
                <a:gd name="T117" fmla="*/ 2147483647 h 512"/>
                <a:gd name="T118" fmla="*/ 2147483647 w 248"/>
                <a:gd name="T119" fmla="*/ 2147483647 h 512"/>
                <a:gd name="T120" fmla="*/ 2147483647 w 248"/>
                <a:gd name="T121" fmla="*/ 2147483647 h 512"/>
                <a:gd name="T122" fmla="*/ 2147483647 w 248"/>
                <a:gd name="T123" fmla="*/ 2147483647 h 5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8"/>
                <a:gd name="T187" fmla="*/ 0 h 512"/>
                <a:gd name="T188" fmla="*/ 248 w 248"/>
                <a:gd name="T189" fmla="*/ 512 h 5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8" h="512">
                  <a:moveTo>
                    <a:pt x="192" y="144"/>
                  </a:moveTo>
                  <a:lnTo>
                    <a:pt x="192" y="128"/>
                  </a:lnTo>
                  <a:lnTo>
                    <a:pt x="200" y="112"/>
                  </a:lnTo>
                  <a:lnTo>
                    <a:pt x="232" y="88"/>
                  </a:lnTo>
                  <a:lnTo>
                    <a:pt x="240" y="80"/>
                  </a:lnTo>
                  <a:lnTo>
                    <a:pt x="248" y="56"/>
                  </a:lnTo>
                  <a:lnTo>
                    <a:pt x="248" y="48"/>
                  </a:lnTo>
                  <a:lnTo>
                    <a:pt x="232" y="56"/>
                  </a:lnTo>
                  <a:lnTo>
                    <a:pt x="208" y="72"/>
                  </a:lnTo>
                  <a:lnTo>
                    <a:pt x="192" y="64"/>
                  </a:lnTo>
                  <a:lnTo>
                    <a:pt x="192" y="40"/>
                  </a:lnTo>
                  <a:lnTo>
                    <a:pt x="184" y="32"/>
                  </a:lnTo>
                  <a:lnTo>
                    <a:pt x="160" y="24"/>
                  </a:lnTo>
                  <a:lnTo>
                    <a:pt x="144" y="16"/>
                  </a:lnTo>
                  <a:lnTo>
                    <a:pt x="136" y="0"/>
                  </a:lnTo>
                  <a:lnTo>
                    <a:pt x="120" y="0"/>
                  </a:lnTo>
                  <a:lnTo>
                    <a:pt x="112" y="8"/>
                  </a:lnTo>
                  <a:lnTo>
                    <a:pt x="96" y="0"/>
                  </a:lnTo>
                  <a:lnTo>
                    <a:pt x="88" y="0"/>
                  </a:lnTo>
                  <a:lnTo>
                    <a:pt x="80" y="8"/>
                  </a:lnTo>
                  <a:lnTo>
                    <a:pt x="80" y="24"/>
                  </a:lnTo>
                  <a:lnTo>
                    <a:pt x="64" y="40"/>
                  </a:lnTo>
                  <a:lnTo>
                    <a:pt x="64" y="64"/>
                  </a:lnTo>
                  <a:lnTo>
                    <a:pt x="56" y="80"/>
                  </a:lnTo>
                  <a:lnTo>
                    <a:pt x="48" y="128"/>
                  </a:lnTo>
                  <a:lnTo>
                    <a:pt x="48" y="168"/>
                  </a:lnTo>
                  <a:lnTo>
                    <a:pt x="24" y="224"/>
                  </a:lnTo>
                  <a:lnTo>
                    <a:pt x="24" y="280"/>
                  </a:lnTo>
                  <a:lnTo>
                    <a:pt x="24" y="304"/>
                  </a:lnTo>
                  <a:lnTo>
                    <a:pt x="16" y="336"/>
                  </a:lnTo>
                  <a:lnTo>
                    <a:pt x="24" y="352"/>
                  </a:lnTo>
                  <a:lnTo>
                    <a:pt x="16" y="416"/>
                  </a:lnTo>
                  <a:lnTo>
                    <a:pt x="0" y="440"/>
                  </a:lnTo>
                  <a:lnTo>
                    <a:pt x="8" y="464"/>
                  </a:lnTo>
                  <a:lnTo>
                    <a:pt x="16" y="488"/>
                  </a:lnTo>
                  <a:lnTo>
                    <a:pt x="80" y="512"/>
                  </a:lnTo>
                  <a:lnTo>
                    <a:pt x="64" y="496"/>
                  </a:lnTo>
                  <a:lnTo>
                    <a:pt x="56" y="472"/>
                  </a:lnTo>
                  <a:lnTo>
                    <a:pt x="64" y="448"/>
                  </a:lnTo>
                  <a:lnTo>
                    <a:pt x="80" y="424"/>
                  </a:lnTo>
                  <a:lnTo>
                    <a:pt x="88" y="416"/>
                  </a:lnTo>
                  <a:lnTo>
                    <a:pt x="96" y="392"/>
                  </a:lnTo>
                  <a:lnTo>
                    <a:pt x="88" y="384"/>
                  </a:lnTo>
                  <a:lnTo>
                    <a:pt x="80" y="368"/>
                  </a:lnTo>
                  <a:lnTo>
                    <a:pt x="96" y="344"/>
                  </a:lnTo>
                  <a:lnTo>
                    <a:pt x="112" y="328"/>
                  </a:lnTo>
                  <a:lnTo>
                    <a:pt x="120" y="304"/>
                  </a:lnTo>
                  <a:lnTo>
                    <a:pt x="120" y="296"/>
                  </a:lnTo>
                  <a:lnTo>
                    <a:pt x="112" y="296"/>
                  </a:lnTo>
                  <a:lnTo>
                    <a:pt x="112" y="288"/>
                  </a:lnTo>
                  <a:lnTo>
                    <a:pt x="136" y="280"/>
                  </a:lnTo>
                  <a:lnTo>
                    <a:pt x="144" y="264"/>
                  </a:lnTo>
                  <a:lnTo>
                    <a:pt x="152" y="248"/>
                  </a:lnTo>
                  <a:lnTo>
                    <a:pt x="192" y="232"/>
                  </a:lnTo>
                  <a:lnTo>
                    <a:pt x="200" y="224"/>
                  </a:lnTo>
                  <a:lnTo>
                    <a:pt x="208" y="224"/>
                  </a:lnTo>
                  <a:lnTo>
                    <a:pt x="216" y="200"/>
                  </a:lnTo>
                  <a:lnTo>
                    <a:pt x="208" y="184"/>
                  </a:lnTo>
                  <a:lnTo>
                    <a:pt x="192" y="176"/>
                  </a:lnTo>
                  <a:lnTo>
                    <a:pt x="208" y="176"/>
                  </a:lnTo>
                  <a:lnTo>
                    <a:pt x="192" y="168"/>
                  </a:lnTo>
                  <a:lnTo>
                    <a:pt x="192" y="144"/>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3" name="Freeform 792"/>
            <p:cNvSpPr>
              <a:spLocks/>
            </p:cNvSpPr>
            <p:nvPr/>
          </p:nvSpPr>
          <p:spPr bwMode="auto">
            <a:xfrm>
              <a:off x="3398072" y="3916082"/>
              <a:ext cx="150237" cy="139271"/>
            </a:xfrm>
            <a:custGeom>
              <a:avLst/>
              <a:gdLst>
                <a:gd name="T0" fmla="*/ 2147483647 w 112"/>
                <a:gd name="T1" fmla="*/ 0 h 104"/>
                <a:gd name="T2" fmla="*/ 0 w 112"/>
                <a:gd name="T3" fmla="*/ 2147483647 h 104"/>
                <a:gd name="T4" fmla="*/ 0 w 112"/>
                <a:gd name="T5" fmla="*/ 2147483647 h 104"/>
                <a:gd name="T6" fmla="*/ 2147483647 w 112"/>
                <a:gd name="T7" fmla="*/ 2147483647 h 104"/>
                <a:gd name="T8" fmla="*/ 2147483647 w 112"/>
                <a:gd name="T9" fmla="*/ 2147483647 h 104"/>
                <a:gd name="T10" fmla="*/ 2147483647 w 112"/>
                <a:gd name="T11" fmla="*/ 2147483647 h 104"/>
                <a:gd name="T12" fmla="*/ 2147483647 w 112"/>
                <a:gd name="T13" fmla="*/ 2147483647 h 104"/>
                <a:gd name="T14" fmla="*/ 2147483647 w 112"/>
                <a:gd name="T15" fmla="*/ 2147483647 h 104"/>
                <a:gd name="T16" fmla="*/ 2147483647 w 112"/>
                <a:gd name="T17" fmla="*/ 2147483647 h 104"/>
                <a:gd name="T18" fmla="*/ 2147483647 w 112"/>
                <a:gd name="T19" fmla="*/ 2147483647 h 104"/>
                <a:gd name="T20" fmla="*/ 2147483647 w 112"/>
                <a:gd name="T21" fmla="*/ 2147483647 h 104"/>
                <a:gd name="T22" fmla="*/ 2147483647 w 112"/>
                <a:gd name="T23" fmla="*/ 2147483647 h 104"/>
                <a:gd name="T24" fmla="*/ 2147483647 w 112"/>
                <a:gd name="T25" fmla="*/ 2147483647 h 104"/>
                <a:gd name="T26" fmla="*/ 2147483647 w 112"/>
                <a:gd name="T27" fmla="*/ 2147483647 h 104"/>
                <a:gd name="T28" fmla="*/ 2147483647 w 112"/>
                <a:gd name="T29" fmla="*/ 2147483647 h 104"/>
                <a:gd name="T30" fmla="*/ 2147483647 w 112"/>
                <a:gd name="T31" fmla="*/ 2147483647 h 104"/>
                <a:gd name="T32" fmla="*/ 2147483647 w 112"/>
                <a:gd name="T33" fmla="*/ 2147483647 h 104"/>
                <a:gd name="T34" fmla="*/ 2147483647 w 112"/>
                <a:gd name="T35" fmla="*/ 0 h 104"/>
                <a:gd name="T36" fmla="*/ 2147483647 w 112"/>
                <a:gd name="T37" fmla="*/ 0 h 104"/>
                <a:gd name="T38" fmla="*/ 2147483647 w 112"/>
                <a:gd name="T39" fmla="*/ 0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
                <a:gd name="T61" fmla="*/ 0 h 104"/>
                <a:gd name="T62" fmla="*/ 112 w 112"/>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 h="104">
                  <a:moveTo>
                    <a:pt x="32" y="0"/>
                  </a:moveTo>
                  <a:lnTo>
                    <a:pt x="0" y="24"/>
                  </a:lnTo>
                  <a:lnTo>
                    <a:pt x="0" y="32"/>
                  </a:lnTo>
                  <a:lnTo>
                    <a:pt x="8" y="48"/>
                  </a:lnTo>
                  <a:lnTo>
                    <a:pt x="24" y="56"/>
                  </a:lnTo>
                  <a:lnTo>
                    <a:pt x="48" y="64"/>
                  </a:lnTo>
                  <a:lnTo>
                    <a:pt x="56" y="72"/>
                  </a:lnTo>
                  <a:lnTo>
                    <a:pt x="56" y="96"/>
                  </a:lnTo>
                  <a:lnTo>
                    <a:pt x="72" y="104"/>
                  </a:lnTo>
                  <a:lnTo>
                    <a:pt x="96" y="88"/>
                  </a:lnTo>
                  <a:lnTo>
                    <a:pt x="112" y="80"/>
                  </a:lnTo>
                  <a:lnTo>
                    <a:pt x="104" y="72"/>
                  </a:lnTo>
                  <a:lnTo>
                    <a:pt x="104" y="56"/>
                  </a:lnTo>
                  <a:lnTo>
                    <a:pt x="96" y="56"/>
                  </a:lnTo>
                  <a:lnTo>
                    <a:pt x="80" y="32"/>
                  </a:lnTo>
                  <a:lnTo>
                    <a:pt x="72" y="24"/>
                  </a:lnTo>
                  <a:lnTo>
                    <a:pt x="56" y="8"/>
                  </a:lnTo>
                  <a:lnTo>
                    <a:pt x="56" y="0"/>
                  </a:lnTo>
                  <a:lnTo>
                    <a:pt x="48" y="0"/>
                  </a:lnTo>
                  <a:lnTo>
                    <a:pt x="32" y="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4" name="Freeform 793"/>
            <p:cNvSpPr>
              <a:spLocks/>
            </p:cNvSpPr>
            <p:nvPr/>
          </p:nvSpPr>
          <p:spPr bwMode="auto">
            <a:xfrm>
              <a:off x="3472642" y="4109086"/>
              <a:ext cx="86633" cy="10746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5" name="Freeform 794"/>
            <p:cNvSpPr>
              <a:spLocks/>
            </p:cNvSpPr>
            <p:nvPr/>
          </p:nvSpPr>
          <p:spPr bwMode="auto">
            <a:xfrm>
              <a:off x="3279638" y="3743913"/>
              <a:ext cx="193004" cy="225903"/>
            </a:xfrm>
            <a:custGeom>
              <a:avLst/>
              <a:gdLst>
                <a:gd name="T0" fmla="*/ 2147483647 w 144"/>
                <a:gd name="T1" fmla="*/ 2147483647 h 168"/>
                <a:gd name="T2" fmla="*/ 2147483647 w 144"/>
                <a:gd name="T3" fmla="*/ 2147483647 h 168"/>
                <a:gd name="T4" fmla="*/ 2147483647 w 144"/>
                <a:gd name="T5" fmla="*/ 2147483647 h 168"/>
                <a:gd name="T6" fmla="*/ 2147483647 w 144"/>
                <a:gd name="T7" fmla="*/ 2147483647 h 168"/>
                <a:gd name="T8" fmla="*/ 2147483647 w 144"/>
                <a:gd name="T9" fmla="*/ 2147483647 h 168"/>
                <a:gd name="T10" fmla="*/ 2147483647 w 144"/>
                <a:gd name="T11" fmla="*/ 2147483647 h 168"/>
                <a:gd name="T12" fmla="*/ 2147483647 w 144"/>
                <a:gd name="T13" fmla="*/ 2147483647 h 168"/>
                <a:gd name="T14" fmla="*/ 2147483647 w 144"/>
                <a:gd name="T15" fmla="*/ 2147483647 h 168"/>
                <a:gd name="T16" fmla="*/ 2147483647 w 144"/>
                <a:gd name="T17" fmla="*/ 2147483647 h 168"/>
                <a:gd name="T18" fmla="*/ 2147483647 w 144"/>
                <a:gd name="T19" fmla="*/ 2147483647 h 168"/>
                <a:gd name="T20" fmla="*/ 2147483647 w 144"/>
                <a:gd name="T21" fmla="*/ 2147483647 h 168"/>
                <a:gd name="T22" fmla="*/ 2147483647 w 144"/>
                <a:gd name="T23" fmla="*/ 2147483647 h 168"/>
                <a:gd name="T24" fmla="*/ 2147483647 w 144"/>
                <a:gd name="T25" fmla="*/ 2147483647 h 168"/>
                <a:gd name="T26" fmla="*/ 2147483647 w 144"/>
                <a:gd name="T27" fmla="*/ 0 h 168"/>
                <a:gd name="T28" fmla="*/ 2147483647 w 144"/>
                <a:gd name="T29" fmla="*/ 2147483647 h 168"/>
                <a:gd name="T30" fmla="*/ 0 w 144"/>
                <a:gd name="T31" fmla="*/ 2147483647 h 168"/>
                <a:gd name="T32" fmla="*/ 2147483647 w 144"/>
                <a:gd name="T33" fmla="*/ 2147483647 h 168"/>
                <a:gd name="T34" fmla="*/ 2147483647 w 144"/>
                <a:gd name="T35" fmla="*/ 2147483647 h 168"/>
                <a:gd name="T36" fmla="*/ 0 w 144"/>
                <a:gd name="T37" fmla="*/ 2147483647 h 168"/>
                <a:gd name="T38" fmla="*/ 0 w 144"/>
                <a:gd name="T39" fmla="*/ 2147483647 h 168"/>
                <a:gd name="T40" fmla="*/ 2147483647 w 144"/>
                <a:gd name="T41" fmla="*/ 2147483647 h 168"/>
                <a:gd name="T42" fmla="*/ 2147483647 w 144"/>
                <a:gd name="T43" fmla="*/ 2147483647 h 168"/>
                <a:gd name="T44" fmla="*/ 2147483647 w 144"/>
                <a:gd name="T45" fmla="*/ 2147483647 h 168"/>
                <a:gd name="T46" fmla="*/ 2147483647 w 144"/>
                <a:gd name="T47" fmla="*/ 2147483647 h 168"/>
                <a:gd name="T48" fmla="*/ 2147483647 w 144"/>
                <a:gd name="T49" fmla="*/ 2147483647 h 168"/>
                <a:gd name="T50" fmla="*/ 2147483647 w 144"/>
                <a:gd name="T51" fmla="*/ 2147483647 h 168"/>
                <a:gd name="T52" fmla="*/ 2147483647 w 144"/>
                <a:gd name="T53" fmla="*/ 2147483647 h 168"/>
                <a:gd name="T54" fmla="*/ 2147483647 w 144"/>
                <a:gd name="T55" fmla="*/ 2147483647 h 168"/>
                <a:gd name="T56" fmla="*/ 2147483647 w 144"/>
                <a:gd name="T57" fmla="*/ 2147483647 h 1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4"/>
                <a:gd name="T88" fmla="*/ 0 h 168"/>
                <a:gd name="T89" fmla="*/ 144 w 144"/>
                <a:gd name="T90" fmla="*/ 168 h 1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4" h="168">
                  <a:moveTo>
                    <a:pt x="88" y="160"/>
                  </a:moveTo>
                  <a:lnTo>
                    <a:pt x="88" y="152"/>
                  </a:lnTo>
                  <a:lnTo>
                    <a:pt x="120" y="128"/>
                  </a:lnTo>
                  <a:lnTo>
                    <a:pt x="136" y="128"/>
                  </a:lnTo>
                  <a:lnTo>
                    <a:pt x="144" y="128"/>
                  </a:lnTo>
                  <a:lnTo>
                    <a:pt x="144" y="104"/>
                  </a:lnTo>
                  <a:lnTo>
                    <a:pt x="144" y="88"/>
                  </a:lnTo>
                  <a:lnTo>
                    <a:pt x="120" y="80"/>
                  </a:lnTo>
                  <a:lnTo>
                    <a:pt x="112" y="72"/>
                  </a:lnTo>
                  <a:lnTo>
                    <a:pt x="112" y="56"/>
                  </a:lnTo>
                  <a:lnTo>
                    <a:pt x="88" y="40"/>
                  </a:lnTo>
                  <a:lnTo>
                    <a:pt x="64" y="32"/>
                  </a:lnTo>
                  <a:lnTo>
                    <a:pt x="56" y="8"/>
                  </a:lnTo>
                  <a:lnTo>
                    <a:pt x="32" y="0"/>
                  </a:lnTo>
                  <a:lnTo>
                    <a:pt x="16" y="16"/>
                  </a:lnTo>
                  <a:lnTo>
                    <a:pt x="0" y="16"/>
                  </a:lnTo>
                  <a:lnTo>
                    <a:pt x="8" y="32"/>
                  </a:lnTo>
                  <a:lnTo>
                    <a:pt x="8" y="64"/>
                  </a:lnTo>
                  <a:lnTo>
                    <a:pt x="0" y="88"/>
                  </a:lnTo>
                  <a:lnTo>
                    <a:pt x="0" y="104"/>
                  </a:lnTo>
                  <a:lnTo>
                    <a:pt x="16" y="112"/>
                  </a:lnTo>
                  <a:lnTo>
                    <a:pt x="8" y="128"/>
                  </a:lnTo>
                  <a:lnTo>
                    <a:pt x="24" y="160"/>
                  </a:lnTo>
                  <a:lnTo>
                    <a:pt x="32" y="168"/>
                  </a:lnTo>
                  <a:lnTo>
                    <a:pt x="40" y="160"/>
                  </a:lnTo>
                  <a:lnTo>
                    <a:pt x="48" y="160"/>
                  </a:lnTo>
                  <a:lnTo>
                    <a:pt x="64" y="168"/>
                  </a:lnTo>
                  <a:lnTo>
                    <a:pt x="72" y="160"/>
                  </a:lnTo>
                  <a:lnTo>
                    <a:pt x="88" y="16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6" name="Freeform 795"/>
            <p:cNvSpPr>
              <a:spLocks/>
            </p:cNvSpPr>
            <p:nvPr/>
          </p:nvSpPr>
          <p:spPr bwMode="auto">
            <a:xfrm>
              <a:off x="3216034" y="3486208"/>
              <a:ext cx="654680" cy="697448"/>
            </a:xfrm>
            <a:custGeom>
              <a:avLst/>
              <a:gdLst>
                <a:gd name="T0" fmla="*/ 2147483647 w 488"/>
                <a:gd name="T1" fmla="*/ 2147483647 h 520"/>
                <a:gd name="T2" fmla="*/ 2147483647 w 488"/>
                <a:gd name="T3" fmla="*/ 2147483647 h 520"/>
                <a:gd name="T4" fmla="*/ 2147483647 w 488"/>
                <a:gd name="T5" fmla="*/ 2147483647 h 520"/>
                <a:gd name="T6" fmla="*/ 2147483647 w 488"/>
                <a:gd name="T7" fmla="*/ 2147483647 h 520"/>
                <a:gd name="T8" fmla="*/ 2147483647 w 488"/>
                <a:gd name="T9" fmla="*/ 2147483647 h 520"/>
                <a:gd name="T10" fmla="*/ 2147483647 w 488"/>
                <a:gd name="T11" fmla="*/ 2147483647 h 520"/>
                <a:gd name="T12" fmla="*/ 2147483647 w 488"/>
                <a:gd name="T13" fmla="*/ 2147483647 h 520"/>
                <a:gd name="T14" fmla="*/ 2147483647 w 488"/>
                <a:gd name="T15" fmla="*/ 2147483647 h 520"/>
                <a:gd name="T16" fmla="*/ 2147483647 w 488"/>
                <a:gd name="T17" fmla="*/ 2147483647 h 520"/>
                <a:gd name="T18" fmla="*/ 2147483647 w 488"/>
                <a:gd name="T19" fmla="*/ 2147483647 h 520"/>
                <a:gd name="T20" fmla="*/ 2147483647 w 488"/>
                <a:gd name="T21" fmla="*/ 2147483647 h 520"/>
                <a:gd name="T22" fmla="*/ 2147483647 w 488"/>
                <a:gd name="T23" fmla="*/ 2147483647 h 520"/>
                <a:gd name="T24" fmla="*/ 2147483647 w 488"/>
                <a:gd name="T25" fmla="*/ 2147483647 h 520"/>
                <a:gd name="T26" fmla="*/ 2147483647 w 488"/>
                <a:gd name="T27" fmla="*/ 2147483647 h 520"/>
                <a:gd name="T28" fmla="*/ 2147483647 w 488"/>
                <a:gd name="T29" fmla="*/ 2147483647 h 520"/>
                <a:gd name="T30" fmla="*/ 2147483647 w 488"/>
                <a:gd name="T31" fmla="*/ 2147483647 h 520"/>
                <a:gd name="T32" fmla="*/ 2147483647 w 488"/>
                <a:gd name="T33" fmla="*/ 2147483647 h 520"/>
                <a:gd name="T34" fmla="*/ 2147483647 w 488"/>
                <a:gd name="T35" fmla="*/ 2147483647 h 520"/>
                <a:gd name="T36" fmla="*/ 2147483647 w 488"/>
                <a:gd name="T37" fmla="*/ 2147483647 h 520"/>
                <a:gd name="T38" fmla="*/ 2147483647 w 488"/>
                <a:gd name="T39" fmla="*/ 2147483647 h 520"/>
                <a:gd name="T40" fmla="*/ 2147483647 w 488"/>
                <a:gd name="T41" fmla="*/ 2147483647 h 520"/>
                <a:gd name="T42" fmla="*/ 2147483647 w 488"/>
                <a:gd name="T43" fmla="*/ 2147483647 h 520"/>
                <a:gd name="T44" fmla="*/ 2147483647 w 488"/>
                <a:gd name="T45" fmla="*/ 2147483647 h 520"/>
                <a:gd name="T46" fmla="*/ 2147483647 w 488"/>
                <a:gd name="T47" fmla="*/ 0 h 520"/>
                <a:gd name="T48" fmla="*/ 2147483647 w 488"/>
                <a:gd name="T49" fmla="*/ 2147483647 h 520"/>
                <a:gd name="T50" fmla="*/ 2147483647 w 488"/>
                <a:gd name="T51" fmla="*/ 2147483647 h 520"/>
                <a:gd name="T52" fmla="*/ 2147483647 w 488"/>
                <a:gd name="T53" fmla="*/ 2147483647 h 520"/>
                <a:gd name="T54" fmla="*/ 2147483647 w 488"/>
                <a:gd name="T55" fmla="*/ 2147483647 h 520"/>
                <a:gd name="T56" fmla="*/ 2147483647 w 488"/>
                <a:gd name="T57" fmla="*/ 2147483647 h 520"/>
                <a:gd name="T58" fmla="*/ 2147483647 w 488"/>
                <a:gd name="T59" fmla="*/ 2147483647 h 520"/>
                <a:gd name="T60" fmla="*/ 0 w 488"/>
                <a:gd name="T61" fmla="*/ 2147483647 h 520"/>
                <a:gd name="T62" fmla="*/ 2147483647 w 488"/>
                <a:gd name="T63" fmla="*/ 2147483647 h 520"/>
                <a:gd name="T64" fmla="*/ 2147483647 w 488"/>
                <a:gd name="T65" fmla="*/ 2147483647 h 520"/>
                <a:gd name="T66" fmla="*/ 2147483647 w 488"/>
                <a:gd name="T67" fmla="*/ 2147483647 h 520"/>
                <a:gd name="T68" fmla="*/ 2147483647 w 488"/>
                <a:gd name="T69" fmla="*/ 2147483647 h 520"/>
                <a:gd name="T70" fmla="*/ 2147483647 w 488"/>
                <a:gd name="T71" fmla="*/ 2147483647 h 520"/>
                <a:gd name="T72" fmla="*/ 2147483647 w 488"/>
                <a:gd name="T73" fmla="*/ 2147483647 h 520"/>
                <a:gd name="T74" fmla="*/ 2147483647 w 488"/>
                <a:gd name="T75" fmla="*/ 2147483647 h 520"/>
                <a:gd name="T76" fmla="*/ 2147483647 w 488"/>
                <a:gd name="T77" fmla="*/ 2147483647 h 5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520"/>
                <a:gd name="T119" fmla="*/ 488 w 488"/>
                <a:gd name="T120" fmla="*/ 520 h 52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520">
                  <a:moveTo>
                    <a:pt x="248" y="400"/>
                  </a:moveTo>
                  <a:lnTo>
                    <a:pt x="248" y="408"/>
                  </a:lnTo>
                  <a:lnTo>
                    <a:pt x="240" y="432"/>
                  </a:lnTo>
                  <a:lnTo>
                    <a:pt x="232" y="440"/>
                  </a:lnTo>
                  <a:lnTo>
                    <a:pt x="200" y="464"/>
                  </a:lnTo>
                  <a:lnTo>
                    <a:pt x="208" y="464"/>
                  </a:lnTo>
                  <a:lnTo>
                    <a:pt x="200" y="464"/>
                  </a:lnTo>
                  <a:lnTo>
                    <a:pt x="216" y="472"/>
                  </a:lnTo>
                  <a:lnTo>
                    <a:pt x="232" y="480"/>
                  </a:lnTo>
                  <a:lnTo>
                    <a:pt x="248" y="496"/>
                  </a:lnTo>
                  <a:lnTo>
                    <a:pt x="256" y="520"/>
                  </a:lnTo>
                  <a:lnTo>
                    <a:pt x="264" y="504"/>
                  </a:lnTo>
                  <a:lnTo>
                    <a:pt x="280" y="488"/>
                  </a:lnTo>
                  <a:lnTo>
                    <a:pt x="296" y="472"/>
                  </a:lnTo>
                  <a:lnTo>
                    <a:pt x="312" y="416"/>
                  </a:lnTo>
                  <a:lnTo>
                    <a:pt x="328" y="392"/>
                  </a:lnTo>
                  <a:lnTo>
                    <a:pt x="368" y="368"/>
                  </a:lnTo>
                  <a:lnTo>
                    <a:pt x="400" y="360"/>
                  </a:lnTo>
                  <a:lnTo>
                    <a:pt x="408" y="360"/>
                  </a:lnTo>
                  <a:lnTo>
                    <a:pt x="416" y="344"/>
                  </a:lnTo>
                  <a:lnTo>
                    <a:pt x="416" y="328"/>
                  </a:lnTo>
                  <a:lnTo>
                    <a:pt x="432" y="304"/>
                  </a:lnTo>
                  <a:lnTo>
                    <a:pt x="432" y="296"/>
                  </a:lnTo>
                  <a:lnTo>
                    <a:pt x="440" y="232"/>
                  </a:lnTo>
                  <a:lnTo>
                    <a:pt x="448" y="224"/>
                  </a:lnTo>
                  <a:lnTo>
                    <a:pt x="488" y="176"/>
                  </a:lnTo>
                  <a:lnTo>
                    <a:pt x="488" y="160"/>
                  </a:lnTo>
                  <a:lnTo>
                    <a:pt x="480" y="136"/>
                  </a:lnTo>
                  <a:lnTo>
                    <a:pt x="456" y="128"/>
                  </a:lnTo>
                  <a:lnTo>
                    <a:pt x="424" y="104"/>
                  </a:lnTo>
                  <a:lnTo>
                    <a:pt x="384" y="104"/>
                  </a:lnTo>
                  <a:lnTo>
                    <a:pt x="368" y="96"/>
                  </a:lnTo>
                  <a:lnTo>
                    <a:pt x="360" y="88"/>
                  </a:lnTo>
                  <a:lnTo>
                    <a:pt x="328" y="72"/>
                  </a:lnTo>
                  <a:lnTo>
                    <a:pt x="304" y="56"/>
                  </a:lnTo>
                  <a:lnTo>
                    <a:pt x="296" y="40"/>
                  </a:lnTo>
                  <a:lnTo>
                    <a:pt x="288" y="8"/>
                  </a:lnTo>
                  <a:lnTo>
                    <a:pt x="280" y="8"/>
                  </a:lnTo>
                  <a:lnTo>
                    <a:pt x="264" y="32"/>
                  </a:lnTo>
                  <a:lnTo>
                    <a:pt x="248" y="40"/>
                  </a:lnTo>
                  <a:lnTo>
                    <a:pt x="224" y="40"/>
                  </a:lnTo>
                  <a:lnTo>
                    <a:pt x="216" y="40"/>
                  </a:lnTo>
                  <a:lnTo>
                    <a:pt x="192" y="48"/>
                  </a:lnTo>
                  <a:lnTo>
                    <a:pt x="184" y="48"/>
                  </a:lnTo>
                  <a:lnTo>
                    <a:pt x="168" y="40"/>
                  </a:lnTo>
                  <a:lnTo>
                    <a:pt x="176" y="16"/>
                  </a:lnTo>
                  <a:lnTo>
                    <a:pt x="168" y="0"/>
                  </a:lnTo>
                  <a:lnTo>
                    <a:pt x="160" y="0"/>
                  </a:lnTo>
                  <a:lnTo>
                    <a:pt x="160" y="8"/>
                  </a:lnTo>
                  <a:lnTo>
                    <a:pt x="144" y="16"/>
                  </a:lnTo>
                  <a:lnTo>
                    <a:pt x="112" y="16"/>
                  </a:lnTo>
                  <a:lnTo>
                    <a:pt x="120" y="32"/>
                  </a:lnTo>
                  <a:lnTo>
                    <a:pt x="128" y="48"/>
                  </a:lnTo>
                  <a:lnTo>
                    <a:pt x="88" y="56"/>
                  </a:lnTo>
                  <a:lnTo>
                    <a:pt x="80" y="48"/>
                  </a:lnTo>
                  <a:lnTo>
                    <a:pt x="48" y="56"/>
                  </a:lnTo>
                  <a:lnTo>
                    <a:pt x="48" y="72"/>
                  </a:lnTo>
                  <a:lnTo>
                    <a:pt x="40" y="120"/>
                  </a:lnTo>
                  <a:lnTo>
                    <a:pt x="32" y="112"/>
                  </a:lnTo>
                  <a:lnTo>
                    <a:pt x="32" y="120"/>
                  </a:lnTo>
                  <a:lnTo>
                    <a:pt x="16" y="128"/>
                  </a:lnTo>
                  <a:lnTo>
                    <a:pt x="0" y="152"/>
                  </a:lnTo>
                  <a:lnTo>
                    <a:pt x="0" y="176"/>
                  </a:lnTo>
                  <a:lnTo>
                    <a:pt x="16" y="192"/>
                  </a:lnTo>
                  <a:lnTo>
                    <a:pt x="40" y="184"/>
                  </a:lnTo>
                  <a:lnTo>
                    <a:pt x="40" y="208"/>
                  </a:lnTo>
                  <a:lnTo>
                    <a:pt x="48" y="208"/>
                  </a:lnTo>
                  <a:lnTo>
                    <a:pt x="64" y="208"/>
                  </a:lnTo>
                  <a:lnTo>
                    <a:pt x="80" y="192"/>
                  </a:lnTo>
                  <a:lnTo>
                    <a:pt x="104" y="200"/>
                  </a:lnTo>
                  <a:lnTo>
                    <a:pt x="112" y="224"/>
                  </a:lnTo>
                  <a:lnTo>
                    <a:pt x="136" y="232"/>
                  </a:lnTo>
                  <a:lnTo>
                    <a:pt x="160" y="248"/>
                  </a:lnTo>
                  <a:lnTo>
                    <a:pt x="160" y="264"/>
                  </a:lnTo>
                  <a:lnTo>
                    <a:pt x="168" y="272"/>
                  </a:lnTo>
                  <a:lnTo>
                    <a:pt x="192" y="280"/>
                  </a:lnTo>
                  <a:lnTo>
                    <a:pt x="192" y="296"/>
                  </a:lnTo>
                  <a:lnTo>
                    <a:pt x="192" y="320"/>
                  </a:lnTo>
                  <a:lnTo>
                    <a:pt x="248" y="40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7" name="Freeform 796"/>
            <p:cNvSpPr>
              <a:spLocks/>
            </p:cNvSpPr>
            <p:nvPr/>
          </p:nvSpPr>
          <p:spPr bwMode="auto">
            <a:xfrm>
              <a:off x="3472642" y="3916082"/>
              <a:ext cx="75667" cy="10746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w 56"/>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0"/>
                <a:gd name="T29" fmla="*/ 56 w 56"/>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0">
                  <a:moveTo>
                    <a:pt x="0" y="0"/>
                  </a:moveTo>
                  <a:lnTo>
                    <a:pt x="0" y="8"/>
                  </a:lnTo>
                  <a:lnTo>
                    <a:pt x="16" y="24"/>
                  </a:lnTo>
                  <a:lnTo>
                    <a:pt x="24" y="32"/>
                  </a:lnTo>
                  <a:lnTo>
                    <a:pt x="40" y="56"/>
                  </a:lnTo>
                  <a:lnTo>
                    <a:pt x="48" y="64"/>
                  </a:lnTo>
                  <a:lnTo>
                    <a:pt x="48" y="72"/>
                  </a:lnTo>
                  <a:lnTo>
                    <a:pt x="56" y="80"/>
                  </a:lnTo>
                  <a:lnTo>
                    <a:pt x="0" y="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8" name="Freeform 797"/>
            <p:cNvSpPr>
              <a:spLocks/>
            </p:cNvSpPr>
            <p:nvPr/>
          </p:nvSpPr>
          <p:spPr bwMode="auto">
            <a:xfrm>
              <a:off x="3472642" y="4109086"/>
              <a:ext cx="86633" cy="10746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9" name="Freeform 798"/>
            <p:cNvSpPr>
              <a:spLocks/>
            </p:cNvSpPr>
            <p:nvPr/>
          </p:nvSpPr>
          <p:spPr bwMode="auto">
            <a:xfrm>
              <a:off x="3472642" y="3916082"/>
              <a:ext cx="75667" cy="10746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0" name="Freeform 799"/>
            <p:cNvSpPr>
              <a:spLocks/>
            </p:cNvSpPr>
            <p:nvPr/>
          </p:nvSpPr>
          <p:spPr bwMode="auto">
            <a:xfrm>
              <a:off x="3472642" y="3916082"/>
              <a:ext cx="75667" cy="10746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1" name="Freeform 800"/>
            <p:cNvSpPr>
              <a:spLocks/>
            </p:cNvSpPr>
            <p:nvPr/>
          </p:nvSpPr>
          <p:spPr bwMode="auto">
            <a:xfrm>
              <a:off x="3483608" y="3465373"/>
              <a:ext cx="64701" cy="74570"/>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56"/>
                <a:gd name="T38" fmla="*/ 48 w 48"/>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2" name="Freeform 801"/>
            <p:cNvSpPr>
              <a:spLocks/>
            </p:cNvSpPr>
            <p:nvPr/>
          </p:nvSpPr>
          <p:spPr bwMode="auto">
            <a:xfrm>
              <a:off x="3225904" y="3367774"/>
              <a:ext cx="225903" cy="194101"/>
            </a:xfrm>
            <a:custGeom>
              <a:avLst/>
              <a:gdLst>
                <a:gd name="T0" fmla="*/ 2147483647 w 168"/>
                <a:gd name="T1" fmla="*/ 2147483647 h 144"/>
                <a:gd name="T2" fmla="*/ 2147483647 w 168"/>
                <a:gd name="T3" fmla="*/ 2147483647 h 144"/>
                <a:gd name="T4" fmla="*/ 2147483647 w 168"/>
                <a:gd name="T5" fmla="*/ 2147483647 h 144"/>
                <a:gd name="T6" fmla="*/ 2147483647 w 168"/>
                <a:gd name="T7" fmla="*/ 2147483647 h 144"/>
                <a:gd name="T8" fmla="*/ 2147483647 w 168"/>
                <a:gd name="T9" fmla="*/ 2147483647 h 144"/>
                <a:gd name="T10" fmla="*/ 2147483647 w 168"/>
                <a:gd name="T11" fmla="*/ 2147483647 h 144"/>
                <a:gd name="T12" fmla="*/ 2147483647 w 168"/>
                <a:gd name="T13" fmla="*/ 2147483647 h 144"/>
                <a:gd name="T14" fmla="*/ 2147483647 w 168"/>
                <a:gd name="T15" fmla="*/ 2147483647 h 144"/>
                <a:gd name="T16" fmla="*/ 2147483647 w 168"/>
                <a:gd name="T17" fmla="*/ 2147483647 h 144"/>
                <a:gd name="T18" fmla="*/ 2147483647 w 168"/>
                <a:gd name="T19" fmla="*/ 2147483647 h 144"/>
                <a:gd name="T20" fmla="*/ 2147483647 w 168"/>
                <a:gd name="T21" fmla="*/ 2147483647 h 144"/>
                <a:gd name="T22" fmla="*/ 2147483647 w 168"/>
                <a:gd name="T23" fmla="*/ 2147483647 h 144"/>
                <a:gd name="T24" fmla="*/ 2147483647 w 168"/>
                <a:gd name="T25" fmla="*/ 0 h 144"/>
                <a:gd name="T26" fmla="*/ 0 w 168"/>
                <a:gd name="T27" fmla="*/ 2147483647 h 144"/>
                <a:gd name="T28" fmla="*/ 0 w 168"/>
                <a:gd name="T29" fmla="*/ 2147483647 h 144"/>
                <a:gd name="T30" fmla="*/ 2147483647 w 168"/>
                <a:gd name="T31" fmla="*/ 2147483647 h 144"/>
                <a:gd name="T32" fmla="*/ 2147483647 w 168"/>
                <a:gd name="T33" fmla="*/ 2147483647 h 144"/>
                <a:gd name="T34" fmla="*/ 2147483647 w 168"/>
                <a:gd name="T35" fmla="*/ 2147483647 h 144"/>
                <a:gd name="T36" fmla="*/ 2147483647 w 168"/>
                <a:gd name="T37" fmla="*/ 2147483647 h 144"/>
                <a:gd name="T38" fmla="*/ 2147483647 w 168"/>
                <a:gd name="T39" fmla="*/ 2147483647 h 144"/>
                <a:gd name="T40" fmla="*/ 2147483647 w 168"/>
                <a:gd name="T41" fmla="*/ 2147483647 h 144"/>
                <a:gd name="T42" fmla="*/ 2147483647 w 168"/>
                <a:gd name="T43" fmla="*/ 2147483647 h 144"/>
                <a:gd name="T44" fmla="*/ 2147483647 w 168"/>
                <a:gd name="T45" fmla="*/ 2147483647 h 144"/>
                <a:gd name="T46" fmla="*/ 2147483647 w 168"/>
                <a:gd name="T47" fmla="*/ 2147483647 h 144"/>
                <a:gd name="T48" fmla="*/ 2147483647 w 168"/>
                <a:gd name="T49" fmla="*/ 2147483647 h 144"/>
                <a:gd name="T50" fmla="*/ 2147483647 w 168"/>
                <a:gd name="T51" fmla="*/ 2147483647 h 144"/>
                <a:gd name="T52" fmla="*/ 2147483647 w 168"/>
                <a:gd name="T53" fmla="*/ 2147483647 h 144"/>
                <a:gd name="T54" fmla="*/ 2147483647 w 168"/>
                <a:gd name="T55" fmla="*/ 2147483647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44"/>
                <a:gd name="T86" fmla="*/ 168 w 168"/>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44">
                  <a:moveTo>
                    <a:pt x="152" y="88"/>
                  </a:moveTo>
                  <a:lnTo>
                    <a:pt x="144" y="72"/>
                  </a:lnTo>
                  <a:lnTo>
                    <a:pt x="152" y="64"/>
                  </a:lnTo>
                  <a:lnTo>
                    <a:pt x="168" y="48"/>
                  </a:lnTo>
                  <a:lnTo>
                    <a:pt x="152" y="40"/>
                  </a:lnTo>
                  <a:lnTo>
                    <a:pt x="152" y="32"/>
                  </a:lnTo>
                  <a:lnTo>
                    <a:pt x="128" y="24"/>
                  </a:lnTo>
                  <a:lnTo>
                    <a:pt x="88" y="24"/>
                  </a:lnTo>
                  <a:lnTo>
                    <a:pt x="64" y="24"/>
                  </a:lnTo>
                  <a:lnTo>
                    <a:pt x="64" y="16"/>
                  </a:lnTo>
                  <a:lnTo>
                    <a:pt x="40" y="8"/>
                  </a:lnTo>
                  <a:lnTo>
                    <a:pt x="24" y="16"/>
                  </a:lnTo>
                  <a:lnTo>
                    <a:pt x="16" y="0"/>
                  </a:lnTo>
                  <a:lnTo>
                    <a:pt x="0" y="8"/>
                  </a:lnTo>
                  <a:lnTo>
                    <a:pt x="0" y="40"/>
                  </a:lnTo>
                  <a:lnTo>
                    <a:pt x="8" y="64"/>
                  </a:lnTo>
                  <a:lnTo>
                    <a:pt x="48" y="80"/>
                  </a:lnTo>
                  <a:lnTo>
                    <a:pt x="64" y="80"/>
                  </a:lnTo>
                  <a:lnTo>
                    <a:pt x="64" y="88"/>
                  </a:lnTo>
                  <a:lnTo>
                    <a:pt x="72" y="104"/>
                  </a:lnTo>
                  <a:lnTo>
                    <a:pt x="72" y="136"/>
                  </a:lnTo>
                  <a:lnTo>
                    <a:pt x="80" y="144"/>
                  </a:lnTo>
                  <a:lnTo>
                    <a:pt x="120" y="136"/>
                  </a:lnTo>
                  <a:lnTo>
                    <a:pt x="112" y="120"/>
                  </a:lnTo>
                  <a:lnTo>
                    <a:pt x="104" y="104"/>
                  </a:lnTo>
                  <a:lnTo>
                    <a:pt x="136" y="104"/>
                  </a:lnTo>
                  <a:lnTo>
                    <a:pt x="152" y="96"/>
                  </a:lnTo>
                  <a:lnTo>
                    <a:pt x="152" y="8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3" name="Freeform 802"/>
            <p:cNvSpPr>
              <a:spLocks/>
            </p:cNvSpPr>
            <p:nvPr/>
          </p:nvSpPr>
          <p:spPr bwMode="auto">
            <a:xfrm>
              <a:off x="3075667" y="3582710"/>
              <a:ext cx="214937" cy="300473"/>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0 h 224"/>
                <a:gd name="T26" fmla="*/ 2147483647 w 160"/>
                <a:gd name="T27" fmla="*/ 2147483647 h 224"/>
                <a:gd name="T28" fmla="*/ 2147483647 w 160"/>
                <a:gd name="T29" fmla="*/ 2147483647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0 w 160"/>
                <a:gd name="T39" fmla="*/ 2147483647 h 224"/>
                <a:gd name="T40" fmla="*/ 2147483647 w 160"/>
                <a:gd name="T41" fmla="*/ 2147483647 h 224"/>
                <a:gd name="T42" fmla="*/ 2147483647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0"/>
                <a:gd name="T91" fmla="*/ 0 h 224"/>
                <a:gd name="T92" fmla="*/ 160 w 160"/>
                <a:gd name="T93" fmla="*/ 224 h 2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0" h="224">
                  <a:moveTo>
                    <a:pt x="152" y="136"/>
                  </a:move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4" name="Freeform 803"/>
            <p:cNvSpPr>
              <a:spLocks/>
            </p:cNvSpPr>
            <p:nvPr/>
          </p:nvSpPr>
          <p:spPr bwMode="auto">
            <a:xfrm>
              <a:off x="3483608" y="3465373"/>
              <a:ext cx="64701" cy="74570"/>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2147483647 w 48"/>
                <a:gd name="T25" fmla="*/ 2147483647 h 56"/>
                <a:gd name="T26" fmla="*/ 2147483647 w 48"/>
                <a:gd name="T27" fmla="*/ 2147483647 h 56"/>
                <a:gd name="T28" fmla="*/ 2147483647 w 48"/>
                <a:gd name="T29" fmla="*/ 2147483647 h 56"/>
                <a:gd name="T30" fmla="*/ 2147483647 w 48"/>
                <a:gd name="T31" fmla="*/ 2147483647 h 56"/>
                <a:gd name="T32" fmla="*/ 2147483647 w 48"/>
                <a:gd name="T33" fmla="*/ 2147483647 h 56"/>
                <a:gd name="T34" fmla="*/ 2147483647 w 48"/>
                <a:gd name="T35" fmla="*/ 2147483647 h 56"/>
                <a:gd name="T36" fmla="*/ 2147483647 w 48"/>
                <a:gd name="T37" fmla="*/ 0 h 56"/>
                <a:gd name="T38" fmla="*/ 2147483647 w 48"/>
                <a:gd name="T39" fmla="*/ 2147483647 h 56"/>
                <a:gd name="T40" fmla="*/ 0 w 48"/>
                <a:gd name="T41" fmla="*/ 2147483647 h 56"/>
                <a:gd name="T42" fmla="*/ 2147483647 w 48"/>
                <a:gd name="T43" fmla="*/ 2147483647 h 56"/>
                <a:gd name="T44" fmla="*/ 2147483647 w 48"/>
                <a:gd name="T45" fmla="*/ 2147483647 h 56"/>
                <a:gd name="T46" fmla="*/ 2147483647 w 48"/>
                <a:gd name="T47" fmla="*/ 2147483647 h 56"/>
                <a:gd name="T48" fmla="*/ 2147483647 w 48"/>
                <a:gd name="T49" fmla="*/ 2147483647 h 56"/>
                <a:gd name="T50" fmla="*/ 2147483647 w 48"/>
                <a:gd name="T51" fmla="*/ 2147483647 h 56"/>
                <a:gd name="T52" fmla="*/ 2147483647 w 48"/>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
                <a:gd name="T82" fmla="*/ 0 h 56"/>
                <a:gd name="T83" fmla="*/ 48 w 48"/>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5" name="Freeform 804"/>
            <p:cNvSpPr>
              <a:spLocks/>
            </p:cNvSpPr>
            <p:nvPr/>
          </p:nvSpPr>
          <p:spPr bwMode="auto">
            <a:xfrm>
              <a:off x="3075667" y="3582710"/>
              <a:ext cx="214937" cy="300473"/>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2147483647 h 224"/>
                <a:gd name="T26" fmla="*/ 2147483647 w 160"/>
                <a:gd name="T27" fmla="*/ 0 h 224"/>
                <a:gd name="T28" fmla="*/ 2147483647 w 160"/>
                <a:gd name="T29" fmla="*/ 0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2147483647 w 160"/>
                <a:gd name="T39" fmla="*/ 2147483647 h 224"/>
                <a:gd name="T40" fmla="*/ 2147483647 w 160"/>
                <a:gd name="T41" fmla="*/ 2147483647 h 224"/>
                <a:gd name="T42" fmla="*/ 0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2147483647 w 160"/>
                <a:gd name="T61" fmla="*/ 2147483647 h 224"/>
                <a:gd name="T62" fmla="*/ 2147483647 w 160"/>
                <a:gd name="T63" fmla="*/ 2147483647 h 224"/>
                <a:gd name="T64" fmla="*/ 2147483647 w 160"/>
                <a:gd name="T65" fmla="*/ 2147483647 h 224"/>
                <a:gd name="T66" fmla="*/ 2147483647 w 160"/>
                <a:gd name="T67" fmla="*/ 2147483647 h 224"/>
                <a:gd name="T68" fmla="*/ 2147483647 w 160"/>
                <a:gd name="T69" fmla="*/ 2147483647 h 224"/>
                <a:gd name="T70" fmla="*/ 2147483647 w 160"/>
                <a:gd name="T71" fmla="*/ 2147483647 h 224"/>
                <a:gd name="T72" fmla="*/ 2147483647 w 160"/>
                <a:gd name="T73" fmla="*/ 2147483647 h 224"/>
                <a:gd name="T74" fmla="*/ 2147483647 w 160"/>
                <a:gd name="T75" fmla="*/ 2147483647 h 224"/>
                <a:gd name="T76" fmla="*/ 2147483647 w 160"/>
                <a:gd name="T77" fmla="*/ 2147483647 h 224"/>
                <a:gd name="T78" fmla="*/ 2147483647 w 160"/>
                <a:gd name="T79" fmla="*/ 2147483647 h 224"/>
                <a:gd name="T80" fmla="*/ 2147483647 w 160"/>
                <a:gd name="T81" fmla="*/ 2147483647 h 224"/>
                <a:gd name="T82" fmla="*/ 2147483647 w 160"/>
                <a:gd name="T83" fmla="*/ 2147483647 h 224"/>
                <a:gd name="T84" fmla="*/ 2147483647 w 160"/>
                <a:gd name="T85" fmla="*/ 2147483647 h 224"/>
                <a:gd name="T86" fmla="*/ 2147483647 w 160"/>
                <a:gd name="T87" fmla="*/ 2147483647 h 224"/>
                <a:gd name="T88" fmla="*/ 2147483647 w 160"/>
                <a:gd name="T89" fmla="*/ 0 h 224"/>
                <a:gd name="T90" fmla="*/ 2147483647 w 160"/>
                <a:gd name="T91" fmla="*/ 0 h 224"/>
                <a:gd name="T92" fmla="*/ 2147483647 w 160"/>
                <a:gd name="T93" fmla="*/ 2147483647 h 224"/>
                <a:gd name="T94" fmla="*/ 2147483647 w 160"/>
                <a:gd name="T95" fmla="*/ 2147483647 h 224"/>
                <a:gd name="T96" fmla="*/ 2147483647 w 160"/>
                <a:gd name="T97" fmla="*/ 2147483647 h 224"/>
                <a:gd name="T98" fmla="*/ 2147483647 w 160"/>
                <a:gd name="T99" fmla="*/ 2147483647 h 224"/>
                <a:gd name="T100" fmla="*/ 2147483647 w 160"/>
                <a:gd name="T101" fmla="*/ 2147483647 h 224"/>
                <a:gd name="T102" fmla="*/ 2147483647 w 160"/>
                <a:gd name="T103" fmla="*/ 2147483647 h 224"/>
                <a:gd name="T104" fmla="*/ 0 w 160"/>
                <a:gd name="T105" fmla="*/ 2147483647 h 224"/>
                <a:gd name="T106" fmla="*/ 2147483647 w 160"/>
                <a:gd name="T107" fmla="*/ 2147483647 h 224"/>
                <a:gd name="T108" fmla="*/ 2147483647 w 160"/>
                <a:gd name="T109" fmla="*/ 2147483647 h 224"/>
                <a:gd name="T110" fmla="*/ 2147483647 w 160"/>
                <a:gd name="T111" fmla="*/ 2147483647 h 224"/>
                <a:gd name="T112" fmla="*/ 2147483647 w 160"/>
                <a:gd name="T113" fmla="*/ 2147483647 h 224"/>
                <a:gd name="T114" fmla="*/ 2147483647 w 160"/>
                <a:gd name="T115" fmla="*/ 2147483647 h 224"/>
                <a:gd name="T116" fmla="*/ 2147483647 w 160"/>
                <a:gd name="T117" fmla="*/ 2147483647 h 224"/>
                <a:gd name="T118" fmla="*/ 2147483647 w 160"/>
                <a:gd name="T119" fmla="*/ 2147483647 h 224"/>
                <a:gd name="T120" fmla="*/ 2147483647 w 160"/>
                <a:gd name="T121" fmla="*/ 2147483647 h 224"/>
                <a:gd name="T122" fmla="*/ 2147483647 w 160"/>
                <a:gd name="T123" fmla="*/ 2147483647 h 224"/>
                <a:gd name="T124" fmla="*/ 2147483647 w 160"/>
                <a:gd name="T125" fmla="*/ 2147483647 h 2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0"/>
                <a:gd name="T190" fmla="*/ 0 h 224"/>
                <a:gd name="T191" fmla="*/ 160 w 160"/>
                <a:gd name="T192" fmla="*/ 224 h 2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0" h="224">
                  <a:moveTo>
                    <a:pt x="152" y="136"/>
                  </a:move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6" name="Freeform 805"/>
            <p:cNvSpPr>
              <a:spLocks/>
            </p:cNvSpPr>
            <p:nvPr/>
          </p:nvSpPr>
          <p:spPr bwMode="auto">
            <a:xfrm>
              <a:off x="3097599" y="3550909"/>
              <a:ext cx="85536" cy="10746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7" name="Freeform 806"/>
            <p:cNvSpPr>
              <a:spLocks/>
            </p:cNvSpPr>
            <p:nvPr/>
          </p:nvSpPr>
          <p:spPr bwMode="auto">
            <a:xfrm>
              <a:off x="2947363" y="3304170"/>
              <a:ext cx="96502" cy="42768"/>
            </a:xfrm>
            <a:custGeom>
              <a:avLst/>
              <a:gdLst>
                <a:gd name="T0" fmla="*/ 2147483647 w 72"/>
                <a:gd name="T1" fmla="*/ 2147483647 h 32"/>
                <a:gd name="T2" fmla="*/ 2147483647 w 72"/>
                <a:gd name="T3" fmla="*/ 0 h 32"/>
                <a:gd name="T4" fmla="*/ 2147483647 w 72"/>
                <a:gd name="T5" fmla="*/ 0 h 32"/>
                <a:gd name="T6" fmla="*/ 0 w 72"/>
                <a:gd name="T7" fmla="*/ 2147483647 h 32"/>
                <a:gd name="T8" fmla="*/ 0 w 72"/>
                <a:gd name="T9" fmla="*/ 2147483647 h 32"/>
                <a:gd name="T10" fmla="*/ 2147483647 w 72"/>
                <a:gd name="T11" fmla="*/ 2147483647 h 32"/>
                <a:gd name="T12" fmla="*/ 2147483647 w 72"/>
                <a:gd name="T13" fmla="*/ 2147483647 h 32"/>
                <a:gd name="T14" fmla="*/ 2147483647 w 72"/>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2"/>
                <a:gd name="T26" fmla="*/ 72 w 7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2">
                  <a:moveTo>
                    <a:pt x="72" y="8"/>
                  </a:moveTo>
                  <a:lnTo>
                    <a:pt x="32" y="0"/>
                  </a:lnTo>
                  <a:lnTo>
                    <a:pt x="16" y="0"/>
                  </a:lnTo>
                  <a:lnTo>
                    <a:pt x="0" y="8"/>
                  </a:lnTo>
                  <a:lnTo>
                    <a:pt x="0" y="24"/>
                  </a:lnTo>
                  <a:lnTo>
                    <a:pt x="16" y="32"/>
                  </a:lnTo>
                  <a:lnTo>
                    <a:pt x="48" y="24"/>
                  </a:lnTo>
                  <a:lnTo>
                    <a:pt x="72" y="8"/>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8" name="Freeform 807"/>
            <p:cNvSpPr>
              <a:spLocks/>
            </p:cNvSpPr>
            <p:nvPr/>
          </p:nvSpPr>
          <p:spPr bwMode="auto">
            <a:xfrm>
              <a:off x="2893629" y="3271271"/>
              <a:ext cx="74570" cy="64701"/>
            </a:xfrm>
            <a:custGeom>
              <a:avLst/>
              <a:gdLst>
                <a:gd name="T0" fmla="*/ 2147483647 w 56"/>
                <a:gd name="T1" fmla="*/ 2147483647 h 48"/>
                <a:gd name="T2" fmla="*/ 2147483647 w 56"/>
                <a:gd name="T3" fmla="*/ 2147483647 h 48"/>
                <a:gd name="T4" fmla="*/ 2147483647 w 56"/>
                <a:gd name="T5" fmla="*/ 0 h 48"/>
                <a:gd name="T6" fmla="*/ 2147483647 w 56"/>
                <a:gd name="T7" fmla="*/ 0 h 48"/>
                <a:gd name="T8" fmla="*/ 2147483647 w 56"/>
                <a:gd name="T9" fmla="*/ 2147483647 h 48"/>
                <a:gd name="T10" fmla="*/ 2147483647 w 56"/>
                <a:gd name="T11" fmla="*/ 2147483647 h 48"/>
                <a:gd name="T12" fmla="*/ 2147483647 w 56"/>
                <a:gd name="T13" fmla="*/ 2147483647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56" y="24"/>
                  </a:moveTo>
                  <a:lnTo>
                    <a:pt x="40" y="16"/>
                  </a:lnTo>
                  <a:lnTo>
                    <a:pt x="40" y="0"/>
                  </a:lnTo>
                  <a:lnTo>
                    <a:pt x="24" y="0"/>
                  </a:lnTo>
                  <a:lnTo>
                    <a:pt x="16" y="8"/>
                  </a:lnTo>
                  <a:lnTo>
                    <a:pt x="24" y="24"/>
                  </a:lnTo>
                  <a:lnTo>
                    <a:pt x="8" y="24"/>
                  </a:lnTo>
                  <a:lnTo>
                    <a:pt x="0" y="32"/>
                  </a:lnTo>
                  <a:lnTo>
                    <a:pt x="0" y="40"/>
                  </a:lnTo>
                  <a:lnTo>
                    <a:pt x="0" y="48"/>
                  </a:lnTo>
                  <a:lnTo>
                    <a:pt x="24" y="48"/>
                  </a:lnTo>
                  <a:lnTo>
                    <a:pt x="40" y="48"/>
                  </a:lnTo>
                  <a:lnTo>
                    <a:pt x="40" y="32"/>
                  </a:lnTo>
                  <a:lnTo>
                    <a:pt x="56" y="24"/>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9" name="Freeform 808"/>
            <p:cNvSpPr>
              <a:spLocks/>
            </p:cNvSpPr>
            <p:nvPr/>
          </p:nvSpPr>
          <p:spPr bwMode="auto">
            <a:xfrm>
              <a:off x="2474721" y="2992731"/>
              <a:ext cx="515410" cy="332275"/>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0 h 248"/>
                <a:gd name="T48" fmla="*/ 0 w 384"/>
                <a:gd name="T49" fmla="*/ 0 h 248"/>
                <a:gd name="T50" fmla="*/ 2147483647 w 384"/>
                <a:gd name="T51" fmla="*/ 2147483647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4"/>
                <a:gd name="T166" fmla="*/ 0 h 248"/>
                <a:gd name="T167" fmla="*/ 384 w 384"/>
                <a:gd name="T168" fmla="*/ 248 h 2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0" name="Freeform 809"/>
            <p:cNvSpPr>
              <a:spLocks/>
            </p:cNvSpPr>
            <p:nvPr/>
          </p:nvSpPr>
          <p:spPr bwMode="auto">
            <a:xfrm>
              <a:off x="3097599" y="3550909"/>
              <a:ext cx="85536" cy="10746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1" name="Freeform 810"/>
            <p:cNvSpPr>
              <a:spLocks/>
            </p:cNvSpPr>
            <p:nvPr/>
          </p:nvSpPr>
          <p:spPr bwMode="auto">
            <a:xfrm>
              <a:off x="2474721" y="2992731"/>
              <a:ext cx="515410" cy="332275"/>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2147483647 h 248"/>
                <a:gd name="T48" fmla="*/ 2147483647 w 384"/>
                <a:gd name="T49" fmla="*/ 0 h 248"/>
                <a:gd name="T50" fmla="*/ 0 w 384"/>
                <a:gd name="T51" fmla="*/ 0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2147483647 w 384"/>
                <a:gd name="T111" fmla="*/ 2147483647 h 2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4"/>
                <a:gd name="T169" fmla="*/ 0 h 248"/>
                <a:gd name="T170" fmla="*/ 384 w 384"/>
                <a:gd name="T171" fmla="*/ 248 h 2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2" name="Freeform 778"/>
            <p:cNvSpPr>
              <a:spLocks/>
            </p:cNvSpPr>
            <p:nvPr/>
          </p:nvSpPr>
          <p:spPr bwMode="auto">
            <a:xfrm>
              <a:off x="2071166" y="1789743"/>
              <a:ext cx="1449727" cy="999017"/>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2147483647 w 1080"/>
                <a:gd name="T123" fmla="*/ 2147483647 h 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0"/>
                <a:gd name="T187" fmla="*/ 0 h 744"/>
                <a:gd name="T188" fmla="*/ 1080 w 1080"/>
                <a:gd name="T189" fmla="*/ 744 h 7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chemeClr val="bg1">
                <a:lumMod val="85000"/>
              </a:schemeClr>
            </a:solidFill>
            <a:ln w="3175" cmpd="sng">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59" name="组合 258"/>
          <p:cNvGrpSpPr/>
          <p:nvPr/>
        </p:nvGrpSpPr>
        <p:grpSpPr>
          <a:xfrm>
            <a:off x="834063" y="1203598"/>
            <a:ext cx="1145236" cy="1044038"/>
            <a:chOff x="1567307" y="638524"/>
            <a:chExt cx="1145236" cy="1044038"/>
          </a:xfrm>
        </p:grpSpPr>
        <p:sp>
          <p:nvSpPr>
            <p:cNvPr id="254" name="矩形 253"/>
            <p:cNvSpPr/>
            <p:nvPr/>
          </p:nvSpPr>
          <p:spPr>
            <a:xfrm>
              <a:off x="1619671" y="1358562"/>
              <a:ext cx="648000" cy="32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step</a:t>
              </a:r>
              <a:endParaRPr lang="zh-CN" altLang="en-US" sz="2000" dirty="0"/>
            </a:p>
          </p:txBody>
        </p:sp>
        <p:sp>
          <p:nvSpPr>
            <p:cNvPr id="255" name="TextBox 254"/>
            <p:cNvSpPr txBox="1"/>
            <p:nvPr/>
          </p:nvSpPr>
          <p:spPr>
            <a:xfrm>
              <a:off x="1567307" y="638524"/>
              <a:ext cx="511611" cy="769441"/>
            </a:xfrm>
            <a:prstGeom prst="rect">
              <a:avLst/>
            </a:prstGeom>
            <a:noFill/>
          </p:spPr>
          <p:txBody>
            <a:bodyPr wrap="square" rtlCol="0">
              <a:spAutoFit/>
            </a:bodyPr>
            <a:lstStyle/>
            <a:p>
              <a:r>
                <a:rPr lang="en-US" altLang="zh-CN" sz="4400" dirty="0" smtClean="0">
                  <a:latin typeface="+mn-ea"/>
                </a:rPr>
                <a:t>1</a:t>
              </a:r>
              <a:endParaRPr lang="zh-CN" altLang="en-US" sz="4400" dirty="0">
                <a:latin typeface="+mn-ea"/>
              </a:endParaRPr>
            </a:p>
          </p:txBody>
        </p:sp>
        <p:sp>
          <p:nvSpPr>
            <p:cNvPr id="256" name="TextBox 255"/>
            <p:cNvSpPr txBox="1"/>
            <p:nvPr/>
          </p:nvSpPr>
          <p:spPr>
            <a:xfrm>
              <a:off x="1979712" y="638524"/>
              <a:ext cx="732831" cy="769441"/>
            </a:xfrm>
            <a:prstGeom prst="rect">
              <a:avLst/>
            </a:prstGeom>
            <a:noFill/>
          </p:spPr>
          <p:txBody>
            <a:bodyPr wrap="square" rtlCol="0">
              <a:spAutoFit/>
            </a:bodyPr>
            <a:lstStyle/>
            <a:p>
              <a:r>
                <a:rPr lang="en-US" altLang="zh-CN" sz="4400" dirty="0" smtClean="0">
                  <a:solidFill>
                    <a:schemeClr val="tx2"/>
                  </a:solidFill>
                  <a:latin typeface="Agency FB" panose="020B0503020202020204" pitchFamily="34" charset="0"/>
                  <a:ea typeface="Batang" panose="02030600000101010101" pitchFamily="18" charset="-127"/>
                </a:rPr>
                <a:t>ST</a:t>
              </a:r>
              <a:endParaRPr lang="zh-CN" altLang="en-US" sz="4400" dirty="0">
                <a:solidFill>
                  <a:schemeClr val="tx2"/>
                </a:solidFill>
                <a:latin typeface="Agency FB" panose="020B0503020202020204" pitchFamily="34" charset="0"/>
                <a:ea typeface="Batang" panose="02030600000101010101" pitchFamily="18" charset="-127"/>
              </a:endParaRPr>
            </a:p>
          </p:txBody>
        </p:sp>
      </p:grpSp>
      <p:sp>
        <p:nvSpPr>
          <p:cNvPr id="257" name="矩形 256"/>
          <p:cNvSpPr/>
          <p:nvPr/>
        </p:nvSpPr>
        <p:spPr>
          <a:xfrm>
            <a:off x="1835698" y="1239524"/>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latin typeface="微软雅黑" pitchFamily="34" charset="-122"/>
                <a:ea typeface="微软雅黑" pitchFamily="34" charset="-122"/>
              </a:rPr>
              <a:t>添加标题</a:t>
            </a:r>
            <a:endParaRPr lang="zh-CN" altLang="en-US" sz="1600" dirty="0">
              <a:solidFill>
                <a:schemeClr val="tx1"/>
              </a:solidFill>
              <a:latin typeface="微软雅黑" pitchFamily="34" charset="-122"/>
              <a:ea typeface="微软雅黑" pitchFamily="34" charset="-122"/>
            </a:endParaRPr>
          </a:p>
        </p:txBody>
      </p:sp>
      <p:sp>
        <p:nvSpPr>
          <p:cNvPr id="258" name="TextBox 257"/>
          <p:cNvSpPr txBox="1"/>
          <p:nvPr/>
        </p:nvSpPr>
        <p:spPr>
          <a:xfrm>
            <a:off x="1835696" y="1599564"/>
            <a:ext cx="2478445" cy="738664"/>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a:t>
            </a:r>
            <a:r>
              <a:rPr lang="zh-CN" altLang="en-US" sz="1400" dirty="0">
                <a:latin typeface="微软雅黑" pitchFamily="34" charset="-122"/>
                <a:ea typeface="微软雅黑" pitchFamily="34" charset="-122"/>
              </a:rPr>
              <a:t>内容此处添加内容</a:t>
            </a:r>
          </a:p>
          <a:p>
            <a:r>
              <a:rPr lang="zh-CN" altLang="en-US" sz="1400" dirty="0">
                <a:latin typeface="微软雅黑" pitchFamily="34" charset="-122"/>
                <a:ea typeface="微软雅黑" pitchFamily="34" charset="-122"/>
              </a:rPr>
              <a:t>此处添加</a:t>
            </a:r>
            <a:r>
              <a:rPr lang="zh-CN" altLang="en-US" sz="1400" dirty="0" smtClean="0">
                <a:latin typeface="微软雅黑" pitchFamily="34" charset="-122"/>
                <a:ea typeface="微软雅黑" pitchFamily="34" charset="-122"/>
              </a:rPr>
              <a:t>内容此处</a:t>
            </a:r>
            <a:r>
              <a:rPr lang="zh-CN" altLang="en-US" sz="1400" dirty="0">
                <a:latin typeface="微软雅黑" pitchFamily="34" charset="-122"/>
                <a:ea typeface="微软雅黑" pitchFamily="34" charset="-122"/>
              </a:rPr>
              <a:t>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grpSp>
        <p:nvGrpSpPr>
          <p:cNvPr id="264" name="组合 263"/>
          <p:cNvGrpSpPr/>
          <p:nvPr/>
        </p:nvGrpSpPr>
        <p:grpSpPr>
          <a:xfrm>
            <a:off x="834063" y="2989800"/>
            <a:ext cx="1145236" cy="1044038"/>
            <a:chOff x="1567307" y="638524"/>
            <a:chExt cx="1145236" cy="1044038"/>
          </a:xfrm>
        </p:grpSpPr>
        <p:sp>
          <p:nvSpPr>
            <p:cNvPr id="265" name="矩形 264"/>
            <p:cNvSpPr/>
            <p:nvPr/>
          </p:nvSpPr>
          <p:spPr>
            <a:xfrm>
              <a:off x="1619671" y="1358562"/>
              <a:ext cx="648000" cy="32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step</a:t>
              </a:r>
              <a:endParaRPr lang="zh-CN" altLang="en-US" sz="2000" dirty="0"/>
            </a:p>
          </p:txBody>
        </p:sp>
        <p:sp>
          <p:nvSpPr>
            <p:cNvPr id="266" name="TextBox 265"/>
            <p:cNvSpPr txBox="1"/>
            <p:nvPr/>
          </p:nvSpPr>
          <p:spPr>
            <a:xfrm>
              <a:off x="1567307" y="638524"/>
              <a:ext cx="511611" cy="769441"/>
            </a:xfrm>
            <a:prstGeom prst="rect">
              <a:avLst/>
            </a:prstGeom>
            <a:noFill/>
          </p:spPr>
          <p:txBody>
            <a:bodyPr wrap="square" rtlCol="0">
              <a:spAutoFit/>
            </a:bodyPr>
            <a:lstStyle/>
            <a:p>
              <a:r>
                <a:rPr lang="en-US" altLang="zh-CN" sz="4400" dirty="0" smtClean="0">
                  <a:latin typeface="+mn-ea"/>
                </a:rPr>
                <a:t>3</a:t>
              </a:r>
              <a:endParaRPr lang="zh-CN" altLang="en-US" sz="4400" dirty="0">
                <a:latin typeface="+mn-ea"/>
              </a:endParaRPr>
            </a:p>
          </p:txBody>
        </p:sp>
        <p:sp>
          <p:nvSpPr>
            <p:cNvPr id="267" name="TextBox 266"/>
            <p:cNvSpPr txBox="1"/>
            <p:nvPr/>
          </p:nvSpPr>
          <p:spPr>
            <a:xfrm>
              <a:off x="1979712" y="638524"/>
              <a:ext cx="732831" cy="769441"/>
            </a:xfrm>
            <a:prstGeom prst="rect">
              <a:avLst/>
            </a:prstGeom>
            <a:noFill/>
          </p:spPr>
          <p:txBody>
            <a:bodyPr wrap="square" rtlCol="0">
              <a:spAutoFit/>
            </a:bodyPr>
            <a:lstStyle/>
            <a:p>
              <a:r>
                <a:rPr lang="en-US" altLang="zh-CN" sz="4400" dirty="0" smtClean="0">
                  <a:solidFill>
                    <a:schemeClr val="tx2"/>
                  </a:solidFill>
                  <a:latin typeface="Agency FB" panose="020B0503020202020204" pitchFamily="34" charset="0"/>
                  <a:ea typeface="Batang" panose="02030600000101010101" pitchFamily="18" charset="-127"/>
                </a:rPr>
                <a:t>RD</a:t>
              </a:r>
              <a:endParaRPr lang="zh-CN" altLang="en-US" sz="4400" dirty="0">
                <a:solidFill>
                  <a:schemeClr val="tx2"/>
                </a:solidFill>
                <a:latin typeface="Agency FB" panose="020B0503020202020204" pitchFamily="34" charset="0"/>
                <a:ea typeface="Batang" panose="02030600000101010101" pitchFamily="18" charset="-127"/>
              </a:endParaRPr>
            </a:p>
          </p:txBody>
        </p:sp>
      </p:grpSp>
      <p:sp>
        <p:nvSpPr>
          <p:cNvPr id="268" name="矩形 267"/>
          <p:cNvSpPr/>
          <p:nvPr/>
        </p:nvSpPr>
        <p:spPr>
          <a:xfrm>
            <a:off x="1835698" y="3021140"/>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latin typeface="微软雅黑" pitchFamily="34" charset="-122"/>
                <a:ea typeface="微软雅黑" pitchFamily="34" charset="-122"/>
              </a:rPr>
              <a:t>添加标题</a:t>
            </a:r>
            <a:endParaRPr lang="zh-CN" altLang="en-US" sz="1600" dirty="0">
              <a:solidFill>
                <a:schemeClr val="tx1"/>
              </a:solidFill>
              <a:latin typeface="微软雅黑" pitchFamily="34" charset="-122"/>
              <a:ea typeface="微软雅黑" pitchFamily="34" charset="-122"/>
            </a:endParaRPr>
          </a:p>
        </p:txBody>
      </p:sp>
      <p:sp>
        <p:nvSpPr>
          <p:cNvPr id="269" name="TextBox 268"/>
          <p:cNvSpPr txBox="1"/>
          <p:nvPr/>
        </p:nvSpPr>
        <p:spPr>
          <a:xfrm>
            <a:off x="1835696" y="3381180"/>
            <a:ext cx="2478445" cy="738664"/>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a:t>
            </a:r>
            <a:r>
              <a:rPr lang="zh-CN" altLang="en-US" sz="1400" dirty="0">
                <a:latin typeface="微软雅黑" pitchFamily="34" charset="-122"/>
                <a:ea typeface="微软雅黑" pitchFamily="34" charset="-122"/>
              </a:rPr>
              <a:t>内容此处添加内容</a:t>
            </a:r>
          </a:p>
          <a:p>
            <a:r>
              <a:rPr lang="zh-CN" altLang="en-US" sz="1400" dirty="0">
                <a:latin typeface="微软雅黑" pitchFamily="34" charset="-122"/>
                <a:ea typeface="微软雅黑" pitchFamily="34" charset="-122"/>
              </a:rPr>
              <a:t>此处添加</a:t>
            </a:r>
            <a:r>
              <a:rPr lang="zh-CN" altLang="en-US" sz="1400" dirty="0" smtClean="0">
                <a:latin typeface="微软雅黑" pitchFamily="34" charset="-122"/>
                <a:ea typeface="微软雅黑" pitchFamily="34" charset="-122"/>
              </a:rPr>
              <a:t>内容此处</a:t>
            </a:r>
            <a:r>
              <a:rPr lang="zh-CN" altLang="en-US" sz="1400" dirty="0">
                <a:latin typeface="微软雅黑" pitchFamily="34" charset="-122"/>
                <a:ea typeface="微软雅黑" pitchFamily="34" charset="-122"/>
              </a:rPr>
              <a:t>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grpSp>
        <p:nvGrpSpPr>
          <p:cNvPr id="270" name="组合 269"/>
          <p:cNvGrpSpPr/>
          <p:nvPr/>
        </p:nvGrpSpPr>
        <p:grpSpPr>
          <a:xfrm>
            <a:off x="5052362" y="2989800"/>
            <a:ext cx="1145236" cy="1044038"/>
            <a:chOff x="1567307" y="638524"/>
            <a:chExt cx="1145236" cy="1044038"/>
          </a:xfrm>
        </p:grpSpPr>
        <p:sp>
          <p:nvSpPr>
            <p:cNvPr id="271" name="矩形 270"/>
            <p:cNvSpPr/>
            <p:nvPr/>
          </p:nvSpPr>
          <p:spPr>
            <a:xfrm>
              <a:off x="1619671" y="1358562"/>
              <a:ext cx="648000" cy="32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step</a:t>
              </a:r>
              <a:endParaRPr lang="zh-CN" altLang="en-US" sz="2000" dirty="0"/>
            </a:p>
          </p:txBody>
        </p:sp>
        <p:sp>
          <p:nvSpPr>
            <p:cNvPr id="272" name="TextBox 271"/>
            <p:cNvSpPr txBox="1"/>
            <p:nvPr/>
          </p:nvSpPr>
          <p:spPr>
            <a:xfrm>
              <a:off x="1567307" y="638524"/>
              <a:ext cx="511611" cy="769441"/>
            </a:xfrm>
            <a:prstGeom prst="rect">
              <a:avLst/>
            </a:prstGeom>
            <a:noFill/>
          </p:spPr>
          <p:txBody>
            <a:bodyPr wrap="square" rtlCol="0">
              <a:spAutoFit/>
            </a:bodyPr>
            <a:lstStyle/>
            <a:p>
              <a:r>
                <a:rPr lang="en-US" altLang="zh-CN" sz="4400" dirty="0" smtClean="0">
                  <a:latin typeface="+mn-ea"/>
                </a:rPr>
                <a:t>4</a:t>
              </a:r>
              <a:endParaRPr lang="zh-CN" altLang="en-US" sz="4400" dirty="0">
                <a:latin typeface="+mn-ea"/>
              </a:endParaRPr>
            </a:p>
          </p:txBody>
        </p:sp>
        <p:sp>
          <p:nvSpPr>
            <p:cNvPr id="273" name="TextBox 272"/>
            <p:cNvSpPr txBox="1"/>
            <p:nvPr/>
          </p:nvSpPr>
          <p:spPr>
            <a:xfrm>
              <a:off x="1979712" y="638524"/>
              <a:ext cx="732831" cy="769441"/>
            </a:xfrm>
            <a:prstGeom prst="rect">
              <a:avLst/>
            </a:prstGeom>
            <a:noFill/>
          </p:spPr>
          <p:txBody>
            <a:bodyPr wrap="square" rtlCol="0">
              <a:spAutoFit/>
            </a:bodyPr>
            <a:lstStyle/>
            <a:p>
              <a:r>
                <a:rPr lang="en-US" altLang="zh-CN" sz="4400" dirty="0" smtClean="0">
                  <a:solidFill>
                    <a:schemeClr val="tx2"/>
                  </a:solidFill>
                  <a:latin typeface="Agency FB" panose="020B0503020202020204" pitchFamily="34" charset="0"/>
                  <a:ea typeface="Batang" panose="02030600000101010101" pitchFamily="18" charset="-127"/>
                </a:rPr>
                <a:t>TH</a:t>
              </a:r>
              <a:endParaRPr lang="zh-CN" altLang="en-US" sz="4400" dirty="0">
                <a:solidFill>
                  <a:schemeClr val="tx2"/>
                </a:solidFill>
                <a:latin typeface="Agency FB" panose="020B0503020202020204" pitchFamily="34" charset="0"/>
                <a:ea typeface="Batang" panose="02030600000101010101" pitchFamily="18" charset="-127"/>
              </a:endParaRPr>
            </a:p>
          </p:txBody>
        </p:sp>
      </p:grpSp>
      <p:sp>
        <p:nvSpPr>
          <p:cNvPr id="274" name="矩形 273"/>
          <p:cNvSpPr/>
          <p:nvPr/>
        </p:nvSpPr>
        <p:spPr>
          <a:xfrm>
            <a:off x="6053997" y="3021140"/>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latin typeface="微软雅黑" pitchFamily="34" charset="-122"/>
                <a:ea typeface="微软雅黑" pitchFamily="34" charset="-122"/>
              </a:rPr>
              <a:t>添加标题</a:t>
            </a:r>
            <a:endParaRPr lang="zh-CN" altLang="en-US" sz="1600" dirty="0">
              <a:solidFill>
                <a:schemeClr val="tx1"/>
              </a:solidFill>
              <a:latin typeface="微软雅黑" pitchFamily="34" charset="-122"/>
              <a:ea typeface="微软雅黑" pitchFamily="34" charset="-122"/>
            </a:endParaRPr>
          </a:p>
        </p:txBody>
      </p:sp>
      <p:sp>
        <p:nvSpPr>
          <p:cNvPr id="275" name="TextBox 274"/>
          <p:cNvSpPr txBox="1"/>
          <p:nvPr/>
        </p:nvSpPr>
        <p:spPr>
          <a:xfrm>
            <a:off x="6053995" y="3381180"/>
            <a:ext cx="2478445" cy="738664"/>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a:t>
            </a:r>
            <a:r>
              <a:rPr lang="zh-CN" altLang="en-US" sz="1400" dirty="0">
                <a:latin typeface="微软雅黑" pitchFamily="34" charset="-122"/>
                <a:ea typeface="微软雅黑" pitchFamily="34" charset="-122"/>
              </a:rPr>
              <a:t>内容此处添加内容</a:t>
            </a:r>
          </a:p>
          <a:p>
            <a:r>
              <a:rPr lang="zh-CN" altLang="en-US" sz="1400" dirty="0">
                <a:latin typeface="微软雅黑" pitchFamily="34" charset="-122"/>
                <a:ea typeface="微软雅黑" pitchFamily="34" charset="-122"/>
              </a:rPr>
              <a:t>此处添加</a:t>
            </a:r>
            <a:r>
              <a:rPr lang="zh-CN" altLang="en-US" sz="1400" dirty="0" smtClean="0">
                <a:latin typeface="微软雅黑" pitchFamily="34" charset="-122"/>
                <a:ea typeface="微软雅黑" pitchFamily="34" charset="-122"/>
              </a:rPr>
              <a:t>内容此处</a:t>
            </a:r>
            <a:r>
              <a:rPr lang="zh-CN" altLang="en-US" sz="1400" dirty="0">
                <a:latin typeface="微软雅黑" pitchFamily="34" charset="-122"/>
                <a:ea typeface="微软雅黑" pitchFamily="34" charset="-122"/>
              </a:rPr>
              <a:t>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grpSp>
        <p:nvGrpSpPr>
          <p:cNvPr id="276" name="组合 275"/>
          <p:cNvGrpSpPr/>
          <p:nvPr/>
        </p:nvGrpSpPr>
        <p:grpSpPr>
          <a:xfrm>
            <a:off x="5052362" y="1214846"/>
            <a:ext cx="1145236" cy="1044038"/>
            <a:chOff x="1567307" y="638524"/>
            <a:chExt cx="1145236" cy="1044038"/>
          </a:xfrm>
        </p:grpSpPr>
        <p:sp>
          <p:nvSpPr>
            <p:cNvPr id="277" name="矩形 276"/>
            <p:cNvSpPr/>
            <p:nvPr/>
          </p:nvSpPr>
          <p:spPr>
            <a:xfrm>
              <a:off x="1619671" y="1358562"/>
              <a:ext cx="648000" cy="32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step</a:t>
              </a:r>
              <a:endParaRPr lang="zh-CN" altLang="en-US" sz="2000" dirty="0"/>
            </a:p>
          </p:txBody>
        </p:sp>
        <p:sp>
          <p:nvSpPr>
            <p:cNvPr id="278" name="TextBox 277"/>
            <p:cNvSpPr txBox="1"/>
            <p:nvPr/>
          </p:nvSpPr>
          <p:spPr>
            <a:xfrm>
              <a:off x="1567307" y="638524"/>
              <a:ext cx="511611" cy="769441"/>
            </a:xfrm>
            <a:prstGeom prst="rect">
              <a:avLst/>
            </a:prstGeom>
            <a:noFill/>
          </p:spPr>
          <p:txBody>
            <a:bodyPr wrap="square" rtlCol="0">
              <a:spAutoFit/>
            </a:bodyPr>
            <a:lstStyle/>
            <a:p>
              <a:r>
                <a:rPr lang="en-US" altLang="zh-CN" sz="4400" dirty="0" smtClean="0">
                  <a:latin typeface="+mn-ea"/>
                </a:rPr>
                <a:t>2</a:t>
              </a:r>
              <a:endParaRPr lang="zh-CN" altLang="en-US" sz="4400" dirty="0">
                <a:latin typeface="+mn-ea"/>
              </a:endParaRPr>
            </a:p>
          </p:txBody>
        </p:sp>
        <p:sp>
          <p:nvSpPr>
            <p:cNvPr id="279" name="TextBox 278"/>
            <p:cNvSpPr txBox="1"/>
            <p:nvPr/>
          </p:nvSpPr>
          <p:spPr>
            <a:xfrm>
              <a:off x="1979712" y="638524"/>
              <a:ext cx="732831" cy="769441"/>
            </a:xfrm>
            <a:prstGeom prst="rect">
              <a:avLst/>
            </a:prstGeom>
            <a:noFill/>
          </p:spPr>
          <p:txBody>
            <a:bodyPr wrap="square" rtlCol="0">
              <a:spAutoFit/>
            </a:bodyPr>
            <a:lstStyle/>
            <a:p>
              <a:r>
                <a:rPr lang="en-US" altLang="zh-CN" sz="4400" dirty="0" smtClean="0">
                  <a:solidFill>
                    <a:schemeClr val="tx2"/>
                  </a:solidFill>
                  <a:latin typeface="Agency FB" panose="020B0503020202020204" pitchFamily="34" charset="0"/>
                  <a:ea typeface="Batang" panose="02030600000101010101" pitchFamily="18" charset="-127"/>
                </a:rPr>
                <a:t>ND</a:t>
              </a:r>
              <a:endParaRPr lang="zh-CN" altLang="en-US" sz="4400" dirty="0">
                <a:solidFill>
                  <a:schemeClr val="tx2"/>
                </a:solidFill>
                <a:latin typeface="Agency FB" panose="020B0503020202020204" pitchFamily="34" charset="0"/>
                <a:ea typeface="Batang" panose="02030600000101010101" pitchFamily="18" charset="-127"/>
              </a:endParaRPr>
            </a:p>
          </p:txBody>
        </p:sp>
      </p:grpSp>
      <p:sp>
        <p:nvSpPr>
          <p:cNvPr id="280" name="矩形 279"/>
          <p:cNvSpPr/>
          <p:nvPr/>
        </p:nvSpPr>
        <p:spPr>
          <a:xfrm>
            <a:off x="6053997" y="1220940"/>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latin typeface="微软雅黑" pitchFamily="34" charset="-122"/>
                <a:ea typeface="微软雅黑" pitchFamily="34" charset="-122"/>
              </a:rPr>
              <a:t>添加标题</a:t>
            </a:r>
            <a:endParaRPr lang="zh-CN" altLang="en-US" sz="1600" dirty="0">
              <a:solidFill>
                <a:schemeClr val="tx1"/>
              </a:solidFill>
              <a:latin typeface="微软雅黑" pitchFamily="34" charset="-122"/>
              <a:ea typeface="微软雅黑" pitchFamily="34" charset="-122"/>
            </a:endParaRPr>
          </a:p>
        </p:txBody>
      </p:sp>
      <p:sp>
        <p:nvSpPr>
          <p:cNvPr id="281" name="TextBox 280"/>
          <p:cNvSpPr txBox="1"/>
          <p:nvPr/>
        </p:nvSpPr>
        <p:spPr>
          <a:xfrm>
            <a:off x="6053995" y="1580980"/>
            <a:ext cx="2478445" cy="738664"/>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a:t>
            </a:r>
            <a:r>
              <a:rPr lang="zh-CN" altLang="en-US" sz="1400" dirty="0">
                <a:latin typeface="微软雅黑" pitchFamily="34" charset="-122"/>
                <a:ea typeface="微软雅黑" pitchFamily="34" charset="-122"/>
              </a:rPr>
              <a:t>内容此处添加内容</a:t>
            </a:r>
          </a:p>
          <a:p>
            <a:r>
              <a:rPr lang="zh-CN" altLang="en-US" sz="1400" dirty="0">
                <a:latin typeface="微软雅黑" pitchFamily="34" charset="-122"/>
                <a:ea typeface="微软雅黑" pitchFamily="34" charset="-122"/>
              </a:rPr>
              <a:t>此处添加</a:t>
            </a:r>
            <a:r>
              <a:rPr lang="zh-CN" altLang="en-US" sz="1400" dirty="0" smtClean="0">
                <a:latin typeface="微软雅黑" pitchFamily="34" charset="-122"/>
                <a:ea typeface="微软雅黑" pitchFamily="34" charset="-122"/>
              </a:rPr>
              <a:t>内容此处</a:t>
            </a:r>
            <a:r>
              <a:rPr lang="zh-CN" altLang="en-US" sz="1400" dirty="0">
                <a:latin typeface="微软雅黑" pitchFamily="34" charset="-122"/>
                <a:ea typeface="微软雅黑" pitchFamily="34" charset="-122"/>
              </a:rPr>
              <a:t>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282" name="文本框 37"/>
          <p:cNvSpPr txBox="1"/>
          <p:nvPr/>
        </p:nvSpPr>
        <p:spPr>
          <a:xfrm>
            <a:off x="2645819" y="267494"/>
            <a:ext cx="3852362" cy="523220"/>
          </a:xfrm>
          <a:prstGeom prst="rect">
            <a:avLst/>
          </a:prstGeom>
          <a:noFill/>
        </p:spPr>
        <p:txBody>
          <a:bodyPr wrap="square" rtlCol="0">
            <a:spAutoFit/>
          </a:bodyPr>
          <a:lstStyle/>
          <a:p>
            <a:pPr algn="ctr"/>
            <a:r>
              <a:rPr lang="zh-CN" altLang="en-US" sz="2800" dirty="0" smtClean="0">
                <a:solidFill>
                  <a:schemeClr val="tx2"/>
                </a:solidFill>
                <a:latin typeface="微软雅黑" panose="020B0503020204020204" pitchFamily="34" charset="-122"/>
                <a:ea typeface="微软雅黑" panose="020B0503020204020204" pitchFamily="34" charset="-122"/>
              </a:rPr>
              <a:t>此处输入标题</a:t>
            </a:r>
            <a:endParaRPr lang="zh-CN" altLang="en-US" sz="2800" dirty="0">
              <a:solidFill>
                <a:schemeClr val="tx2"/>
              </a:solidFill>
              <a:latin typeface="微软雅黑" panose="020B0503020204020204" pitchFamily="34" charset="-122"/>
              <a:ea typeface="微软雅黑" panose="020B0503020204020204" pitchFamily="34" charset="-122"/>
            </a:endParaRPr>
          </a:p>
        </p:txBody>
      </p:sp>
      <p:cxnSp>
        <p:nvCxnSpPr>
          <p:cNvPr id="283" name="直接连接符 282"/>
          <p:cNvCxnSpPr/>
          <p:nvPr/>
        </p:nvCxnSpPr>
        <p:spPr>
          <a:xfrm>
            <a:off x="1835696" y="463702"/>
            <a:ext cx="648072" cy="0"/>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284" name="直接连接符 283"/>
          <p:cNvCxnSpPr/>
          <p:nvPr/>
        </p:nvCxnSpPr>
        <p:spPr>
          <a:xfrm>
            <a:off x="6660232" y="463702"/>
            <a:ext cx="648072" cy="0"/>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3"/>
                                        </p:tgtEl>
                                        <p:attrNameLst>
                                          <p:attrName>style.visibility</p:attrName>
                                        </p:attrNameLst>
                                      </p:cBhvr>
                                      <p:to>
                                        <p:strVal val="visible"/>
                                      </p:to>
                                    </p:set>
                                    <p:animEffect transition="in" filter="fade">
                                      <p:cBhvr>
                                        <p:cTn id="7" dur="500"/>
                                        <p:tgtEl>
                                          <p:spTgt spid="283"/>
                                        </p:tgtEl>
                                      </p:cBhvr>
                                    </p:animEffect>
                                  </p:childTnLst>
                                </p:cTn>
                              </p:par>
                              <p:par>
                                <p:cTn id="8" presetID="10" presetClass="entr" presetSubtype="0" fill="hold" nodeType="with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fade">
                                      <p:cBhvr>
                                        <p:cTn id="10" dur="500"/>
                                        <p:tgtEl>
                                          <p:spTgt spid="28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82"/>
                                        </p:tgtEl>
                                        <p:attrNameLst>
                                          <p:attrName>style.visibility</p:attrName>
                                        </p:attrNameLst>
                                      </p:cBhvr>
                                      <p:to>
                                        <p:strVal val="visible"/>
                                      </p:to>
                                    </p:set>
                                    <p:animEffect transition="in" filter="fade">
                                      <p:cBhvr>
                                        <p:cTn id="14" dur="1000"/>
                                        <p:tgtEl>
                                          <p:spTgt spid="282"/>
                                        </p:tgtEl>
                                      </p:cBhvr>
                                    </p:animEffect>
                                    <p:anim calcmode="lin" valueType="num">
                                      <p:cBhvr>
                                        <p:cTn id="15" dur="1000" fill="hold"/>
                                        <p:tgtEl>
                                          <p:spTgt spid="282"/>
                                        </p:tgtEl>
                                        <p:attrNameLst>
                                          <p:attrName>ppt_x</p:attrName>
                                        </p:attrNameLst>
                                      </p:cBhvr>
                                      <p:tavLst>
                                        <p:tav tm="0">
                                          <p:val>
                                            <p:strVal val="#ppt_x"/>
                                          </p:val>
                                        </p:tav>
                                        <p:tav tm="100000">
                                          <p:val>
                                            <p:strVal val="#ppt_x"/>
                                          </p:val>
                                        </p:tav>
                                      </p:tavLst>
                                    </p:anim>
                                    <p:anim calcmode="lin" valueType="num">
                                      <p:cBhvr>
                                        <p:cTn id="16" dur="1000" fill="hold"/>
                                        <p:tgtEl>
                                          <p:spTgt spid="28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59"/>
                                        </p:tgtEl>
                                        <p:attrNameLst>
                                          <p:attrName>style.visibility</p:attrName>
                                        </p:attrNameLst>
                                      </p:cBhvr>
                                      <p:to>
                                        <p:strVal val="visible"/>
                                      </p:to>
                                    </p:set>
                                    <p:animEffect transition="in" filter="fade">
                                      <p:cBhvr>
                                        <p:cTn id="20" dur="500"/>
                                        <p:tgtEl>
                                          <p:spTgt spid="259"/>
                                        </p:tgtEl>
                                      </p:cBhvr>
                                    </p:animEffect>
                                    <p:anim calcmode="lin" valueType="num">
                                      <p:cBhvr>
                                        <p:cTn id="21" dur="500" fill="hold"/>
                                        <p:tgtEl>
                                          <p:spTgt spid="259"/>
                                        </p:tgtEl>
                                        <p:attrNameLst>
                                          <p:attrName>ppt_x</p:attrName>
                                        </p:attrNameLst>
                                      </p:cBhvr>
                                      <p:tavLst>
                                        <p:tav tm="0">
                                          <p:val>
                                            <p:strVal val="#ppt_x"/>
                                          </p:val>
                                        </p:tav>
                                        <p:tav tm="100000">
                                          <p:val>
                                            <p:strVal val="#ppt_x"/>
                                          </p:val>
                                        </p:tav>
                                      </p:tavLst>
                                    </p:anim>
                                    <p:anim calcmode="lin" valueType="num">
                                      <p:cBhvr>
                                        <p:cTn id="22" dur="500" fill="hold"/>
                                        <p:tgtEl>
                                          <p:spTgt spid="25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7"/>
                                        </p:tgtEl>
                                        <p:attrNameLst>
                                          <p:attrName>style.visibility</p:attrName>
                                        </p:attrNameLst>
                                      </p:cBhvr>
                                      <p:to>
                                        <p:strVal val="visible"/>
                                      </p:to>
                                    </p:set>
                                    <p:animEffect transition="in" filter="fade">
                                      <p:cBhvr>
                                        <p:cTn id="26" dur="500"/>
                                        <p:tgtEl>
                                          <p:spTgt spid="25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58"/>
                                        </p:tgtEl>
                                        <p:attrNameLst>
                                          <p:attrName>style.visibility</p:attrName>
                                        </p:attrNameLst>
                                      </p:cBhvr>
                                      <p:to>
                                        <p:strVal val="visible"/>
                                      </p:to>
                                    </p:set>
                                    <p:animEffect transition="in" filter="fade">
                                      <p:cBhvr>
                                        <p:cTn id="30" dur="500"/>
                                        <p:tgtEl>
                                          <p:spTgt spid="258"/>
                                        </p:tgtEl>
                                      </p:cBhvr>
                                    </p:animEffect>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276"/>
                                        </p:tgtEl>
                                        <p:attrNameLst>
                                          <p:attrName>style.visibility</p:attrName>
                                        </p:attrNameLst>
                                      </p:cBhvr>
                                      <p:to>
                                        <p:strVal val="visible"/>
                                      </p:to>
                                    </p:set>
                                    <p:animEffect transition="in" filter="fade">
                                      <p:cBhvr>
                                        <p:cTn id="34" dur="500"/>
                                        <p:tgtEl>
                                          <p:spTgt spid="276"/>
                                        </p:tgtEl>
                                      </p:cBhvr>
                                    </p:animEffect>
                                    <p:anim calcmode="lin" valueType="num">
                                      <p:cBhvr>
                                        <p:cTn id="35" dur="500" fill="hold"/>
                                        <p:tgtEl>
                                          <p:spTgt spid="276"/>
                                        </p:tgtEl>
                                        <p:attrNameLst>
                                          <p:attrName>ppt_x</p:attrName>
                                        </p:attrNameLst>
                                      </p:cBhvr>
                                      <p:tavLst>
                                        <p:tav tm="0">
                                          <p:val>
                                            <p:strVal val="#ppt_x"/>
                                          </p:val>
                                        </p:tav>
                                        <p:tav tm="100000">
                                          <p:val>
                                            <p:strVal val="#ppt_x"/>
                                          </p:val>
                                        </p:tav>
                                      </p:tavLst>
                                    </p:anim>
                                    <p:anim calcmode="lin" valueType="num">
                                      <p:cBhvr>
                                        <p:cTn id="36" dur="500" fill="hold"/>
                                        <p:tgtEl>
                                          <p:spTgt spid="276"/>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80"/>
                                        </p:tgtEl>
                                        <p:attrNameLst>
                                          <p:attrName>style.visibility</p:attrName>
                                        </p:attrNameLst>
                                      </p:cBhvr>
                                      <p:to>
                                        <p:strVal val="visible"/>
                                      </p:to>
                                    </p:set>
                                    <p:animEffect transition="in" filter="fade">
                                      <p:cBhvr>
                                        <p:cTn id="40" dur="500"/>
                                        <p:tgtEl>
                                          <p:spTgt spid="280"/>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81"/>
                                        </p:tgtEl>
                                        <p:attrNameLst>
                                          <p:attrName>style.visibility</p:attrName>
                                        </p:attrNameLst>
                                      </p:cBhvr>
                                      <p:to>
                                        <p:strVal val="visible"/>
                                      </p:to>
                                    </p:set>
                                    <p:animEffect transition="in" filter="fade">
                                      <p:cBhvr>
                                        <p:cTn id="44" dur="500"/>
                                        <p:tgtEl>
                                          <p:spTgt spid="281"/>
                                        </p:tgtEl>
                                      </p:cBhvr>
                                    </p:animEffect>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264"/>
                                        </p:tgtEl>
                                        <p:attrNameLst>
                                          <p:attrName>style.visibility</p:attrName>
                                        </p:attrNameLst>
                                      </p:cBhvr>
                                      <p:to>
                                        <p:strVal val="visible"/>
                                      </p:to>
                                    </p:set>
                                    <p:animEffect transition="in" filter="fade">
                                      <p:cBhvr>
                                        <p:cTn id="48" dur="500"/>
                                        <p:tgtEl>
                                          <p:spTgt spid="264"/>
                                        </p:tgtEl>
                                      </p:cBhvr>
                                    </p:animEffect>
                                    <p:anim calcmode="lin" valueType="num">
                                      <p:cBhvr>
                                        <p:cTn id="49" dur="500" fill="hold"/>
                                        <p:tgtEl>
                                          <p:spTgt spid="264"/>
                                        </p:tgtEl>
                                        <p:attrNameLst>
                                          <p:attrName>ppt_x</p:attrName>
                                        </p:attrNameLst>
                                      </p:cBhvr>
                                      <p:tavLst>
                                        <p:tav tm="0">
                                          <p:val>
                                            <p:strVal val="#ppt_x"/>
                                          </p:val>
                                        </p:tav>
                                        <p:tav tm="100000">
                                          <p:val>
                                            <p:strVal val="#ppt_x"/>
                                          </p:val>
                                        </p:tav>
                                      </p:tavLst>
                                    </p:anim>
                                    <p:anim calcmode="lin" valueType="num">
                                      <p:cBhvr>
                                        <p:cTn id="50" dur="500" fill="hold"/>
                                        <p:tgtEl>
                                          <p:spTgt spid="26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268"/>
                                        </p:tgtEl>
                                        <p:attrNameLst>
                                          <p:attrName>style.visibility</p:attrName>
                                        </p:attrNameLst>
                                      </p:cBhvr>
                                      <p:to>
                                        <p:strVal val="visible"/>
                                      </p:to>
                                    </p:set>
                                    <p:animEffect transition="in" filter="fade">
                                      <p:cBhvr>
                                        <p:cTn id="54" dur="500"/>
                                        <p:tgtEl>
                                          <p:spTgt spid="268"/>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269"/>
                                        </p:tgtEl>
                                        <p:attrNameLst>
                                          <p:attrName>style.visibility</p:attrName>
                                        </p:attrNameLst>
                                      </p:cBhvr>
                                      <p:to>
                                        <p:strVal val="visible"/>
                                      </p:to>
                                    </p:set>
                                    <p:animEffect transition="in" filter="fade">
                                      <p:cBhvr>
                                        <p:cTn id="58" dur="500"/>
                                        <p:tgtEl>
                                          <p:spTgt spid="269"/>
                                        </p:tgtEl>
                                      </p:cBhvr>
                                    </p:animEffect>
                                  </p:childTnLst>
                                </p:cTn>
                              </p:par>
                            </p:childTnLst>
                          </p:cTn>
                        </p:par>
                        <p:par>
                          <p:cTn id="59" fill="hold">
                            <p:stCondLst>
                              <p:cond delay="6000"/>
                            </p:stCondLst>
                            <p:childTnLst>
                              <p:par>
                                <p:cTn id="60" presetID="42" presetClass="entr" presetSubtype="0" fill="hold" nodeType="afterEffect">
                                  <p:stCondLst>
                                    <p:cond delay="0"/>
                                  </p:stCondLst>
                                  <p:childTnLst>
                                    <p:set>
                                      <p:cBhvr>
                                        <p:cTn id="61" dur="1" fill="hold">
                                          <p:stCondLst>
                                            <p:cond delay="0"/>
                                          </p:stCondLst>
                                        </p:cTn>
                                        <p:tgtEl>
                                          <p:spTgt spid="270"/>
                                        </p:tgtEl>
                                        <p:attrNameLst>
                                          <p:attrName>style.visibility</p:attrName>
                                        </p:attrNameLst>
                                      </p:cBhvr>
                                      <p:to>
                                        <p:strVal val="visible"/>
                                      </p:to>
                                    </p:set>
                                    <p:animEffect transition="in" filter="fade">
                                      <p:cBhvr>
                                        <p:cTn id="62" dur="500"/>
                                        <p:tgtEl>
                                          <p:spTgt spid="270"/>
                                        </p:tgtEl>
                                      </p:cBhvr>
                                    </p:animEffect>
                                    <p:anim calcmode="lin" valueType="num">
                                      <p:cBhvr>
                                        <p:cTn id="63" dur="500" fill="hold"/>
                                        <p:tgtEl>
                                          <p:spTgt spid="270"/>
                                        </p:tgtEl>
                                        <p:attrNameLst>
                                          <p:attrName>ppt_x</p:attrName>
                                        </p:attrNameLst>
                                      </p:cBhvr>
                                      <p:tavLst>
                                        <p:tav tm="0">
                                          <p:val>
                                            <p:strVal val="#ppt_x"/>
                                          </p:val>
                                        </p:tav>
                                        <p:tav tm="100000">
                                          <p:val>
                                            <p:strVal val="#ppt_x"/>
                                          </p:val>
                                        </p:tav>
                                      </p:tavLst>
                                    </p:anim>
                                    <p:anim calcmode="lin" valueType="num">
                                      <p:cBhvr>
                                        <p:cTn id="64" dur="500" fill="hold"/>
                                        <p:tgtEl>
                                          <p:spTgt spid="270"/>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274"/>
                                        </p:tgtEl>
                                        <p:attrNameLst>
                                          <p:attrName>style.visibility</p:attrName>
                                        </p:attrNameLst>
                                      </p:cBhvr>
                                      <p:to>
                                        <p:strVal val="visible"/>
                                      </p:to>
                                    </p:set>
                                    <p:animEffect transition="in" filter="fade">
                                      <p:cBhvr>
                                        <p:cTn id="68" dur="500"/>
                                        <p:tgtEl>
                                          <p:spTgt spid="274"/>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275"/>
                                        </p:tgtEl>
                                        <p:attrNameLst>
                                          <p:attrName>style.visibility</p:attrName>
                                        </p:attrNameLst>
                                      </p:cBhvr>
                                      <p:to>
                                        <p:strVal val="visible"/>
                                      </p:to>
                                    </p:set>
                                    <p:animEffect transition="in" filter="fade">
                                      <p:cBhvr>
                                        <p:cTn id="72"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p:bldP spid="258" grpId="0"/>
      <p:bldP spid="268" grpId="0"/>
      <p:bldP spid="269" grpId="0"/>
      <p:bldP spid="274" grpId="0"/>
      <p:bldP spid="275" grpId="0"/>
      <p:bldP spid="280" grpId="0"/>
      <p:bldP spid="281" grpId="0"/>
      <p:bldP spid="2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www.ecns.cn/visual/2016/05-30/U542P886T1D212480F12DT20160530102057.jpg"/>
          <p:cNvPicPr>
            <a:picLocks noChangeAspect="1" noChangeArrowheads="1"/>
          </p:cNvPicPr>
          <p:nvPr/>
        </p:nvPicPr>
        <p:blipFill>
          <a:blip r:embed="rId2" cstate="print"/>
          <a:stretch>
            <a:fillRect/>
          </a:stretch>
        </p:blipFill>
        <p:spPr bwMode="auto">
          <a:xfrm>
            <a:off x="755576" y="1347614"/>
            <a:ext cx="2880000" cy="2880000"/>
          </a:xfrm>
          <a:prstGeom prst="ellipse">
            <a:avLst/>
          </a:prstGeom>
          <a:noFill/>
        </p:spPr>
      </p:pic>
      <p:sp>
        <p:nvSpPr>
          <p:cNvPr id="2" name="椭圆 1"/>
          <p:cNvSpPr/>
          <p:nvPr/>
        </p:nvSpPr>
        <p:spPr>
          <a:xfrm rot="16200000">
            <a:off x="1367920" y="-234000"/>
            <a:ext cx="612000" cy="1080000"/>
          </a:xfrm>
          <a:custGeom>
            <a:avLst/>
            <a:gdLst/>
            <a:ahLst/>
            <a:cxnLst/>
            <a:rect l="l" t="t" r="r" b="b"/>
            <a:pathLst>
              <a:path w="540000" h="1080000">
                <a:moveTo>
                  <a:pt x="540000" y="0"/>
                </a:moveTo>
                <a:lnTo>
                  <a:pt x="540000" y="1080000"/>
                </a:lnTo>
                <a:cubicBezTo>
                  <a:pt x="241766" y="1080000"/>
                  <a:pt x="0" y="838234"/>
                  <a:pt x="0" y="540000"/>
                </a:cubicBezTo>
                <a:cubicBezTo>
                  <a:pt x="0" y="241766"/>
                  <a:pt x="241766" y="0"/>
                  <a:pt x="540000" y="0"/>
                </a:cubicBezTo>
                <a:close/>
              </a:path>
            </a:pathLst>
          </a:cu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a:spLocks noChangeAspect="1"/>
          </p:cNvSpPr>
          <p:nvPr/>
        </p:nvSpPr>
        <p:spPr>
          <a:xfrm rot="16200000">
            <a:off x="647736" y="-90000"/>
            <a:ext cx="180000" cy="360000"/>
          </a:xfrm>
          <a:custGeom>
            <a:avLst/>
            <a:gdLst/>
            <a:ahLst/>
            <a:cxnLst/>
            <a:rect l="l" t="t" r="r" b="b"/>
            <a:pathLst>
              <a:path w="540000" h="1080000">
                <a:moveTo>
                  <a:pt x="540000" y="0"/>
                </a:moveTo>
                <a:lnTo>
                  <a:pt x="540000" y="1080000"/>
                </a:lnTo>
                <a:cubicBezTo>
                  <a:pt x="241766" y="1080000"/>
                  <a:pt x="0" y="838234"/>
                  <a:pt x="0" y="540000"/>
                </a:cubicBezTo>
                <a:cubicBezTo>
                  <a:pt x="0" y="241766"/>
                  <a:pt x="241766" y="0"/>
                  <a:pt x="540000" y="0"/>
                </a:cubicBezTo>
                <a:close/>
              </a:path>
            </a:pathLst>
          </a:cu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rot="5400000" flipV="1">
            <a:off x="1187896" y="4333500"/>
            <a:ext cx="540000" cy="1080000"/>
          </a:xfrm>
          <a:custGeom>
            <a:avLst/>
            <a:gdLst/>
            <a:ahLst/>
            <a:cxnLst/>
            <a:rect l="l" t="t" r="r" b="b"/>
            <a:pathLst>
              <a:path w="540000" h="1080000">
                <a:moveTo>
                  <a:pt x="540000" y="0"/>
                </a:moveTo>
                <a:lnTo>
                  <a:pt x="540000" y="1080000"/>
                </a:lnTo>
                <a:cubicBezTo>
                  <a:pt x="241766" y="1080000"/>
                  <a:pt x="0" y="838234"/>
                  <a:pt x="0" y="540000"/>
                </a:cubicBezTo>
                <a:cubicBezTo>
                  <a:pt x="0" y="241766"/>
                  <a:pt x="241766" y="0"/>
                  <a:pt x="540000" y="0"/>
                </a:cubicBezTo>
                <a:close/>
              </a:path>
            </a:pathLst>
          </a:cu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a:spLocks noChangeAspect="1"/>
          </p:cNvSpPr>
          <p:nvPr/>
        </p:nvSpPr>
        <p:spPr>
          <a:xfrm>
            <a:off x="1799896" y="4751704"/>
            <a:ext cx="396000" cy="396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509976" y="3147814"/>
            <a:ext cx="396000" cy="396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2969976" y="3345814"/>
            <a:ext cx="1080000" cy="1080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851976" y="3885814"/>
            <a:ext cx="504000" cy="504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2807856" y="4047966"/>
            <a:ext cx="468000" cy="468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498070" y="627534"/>
            <a:ext cx="396000" cy="396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557736" y="790187"/>
            <a:ext cx="1080000" cy="1080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485736" y="1478912"/>
            <a:ext cx="504000" cy="504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403736" y="771262"/>
            <a:ext cx="468000" cy="468000"/>
          </a:xfrm>
          <a:prstGeom prst="ellips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60032" y="1851670"/>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18" name="TextBox 17"/>
          <p:cNvSpPr txBox="1"/>
          <p:nvPr/>
        </p:nvSpPr>
        <p:spPr>
          <a:xfrm>
            <a:off x="4860032" y="2355726"/>
            <a:ext cx="3888432" cy="1077218"/>
          </a:xfrm>
          <a:prstGeom prst="rect">
            <a:avLst/>
          </a:prstGeom>
          <a:noFill/>
          <a:ln>
            <a:noFill/>
          </a:ln>
        </p:spPr>
        <p:txBody>
          <a:bodyPr wrap="square" rtlCol="0">
            <a:spAutoFit/>
          </a:bodyPr>
          <a:lstStyle/>
          <a:p>
            <a:r>
              <a:rPr lang="zh-CN" altLang="en-US" sz="1600" dirty="0" smtClean="0">
                <a:latin typeface="微软雅黑" pitchFamily="34" charset="-122"/>
                <a:ea typeface="微软雅黑" pitchFamily="34" charset="-122"/>
              </a:rPr>
              <a:t>此处添加内容此处添加内容此处添加</a:t>
            </a:r>
            <a:r>
              <a:rPr lang="zh-CN" altLang="en-US" sz="1600" dirty="0">
                <a:latin typeface="微软雅黑" pitchFamily="34" charset="-122"/>
                <a:ea typeface="微软雅黑" pitchFamily="34" charset="-122"/>
              </a:rPr>
              <a:t>内容此处添加内容此处添加内容此处添加</a:t>
            </a:r>
            <a:r>
              <a:rPr lang="zh-CN" altLang="en-US" sz="1600" dirty="0" smtClean="0">
                <a:latin typeface="微软雅黑" pitchFamily="34" charset="-122"/>
                <a:ea typeface="微软雅黑" pitchFamily="34" charset="-122"/>
              </a:rPr>
              <a:t>内容此处</a:t>
            </a:r>
            <a:r>
              <a:rPr lang="zh-CN" altLang="en-US" sz="1600" dirty="0">
                <a:latin typeface="微软雅黑" pitchFamily="34" charset="-122"/>
                <a:ea typeface="微软雅黑" pitchFamily="34" charset="-122"/>
              </a:rPr>
              <a:t>添加内容此处添加内容此处添加</a:t>
            </a:r>
            <a:r>
              <a:rPr lang="zh-CN" altLang="en-US" sz="1600" dirty="0" smtClean="0">
                <a:latin typeface="微软雅黑" pitchFamily="34" charset="-122"/>
                <a:ea typeface="微软雅黑" pitchFamily="34" charset="-122"/>
              </a:rPr>
              <a:t>内容</a:t>
            </a:r>
            <a:r>
              <a:rPr lang="zh-CN" altLang="en-US" sz="1600" dirty="0">
                <a:latin typeface="微软雅黑" pitchFamily="34" charset="-122"/>
                <a:ea typeface="微软雅黑" pitchFamily="34" charset="-122"/>
              </a:rPr>
              <a:t>此处添加内容此处添加内容此处添加</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
        <p:nvSpPr>
          <p:cNvPr id="19" name="矩形 18"/>
          <p:cNvSpPr/>
          <p:nvPr/>
        </p:nvSpPr>
        <p:spPr>
          <a:xfrm>
            <a:off x="5796136" y="339502"/>
            <a:ext cx="295232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400" b="1" dirty="0" smtClean="0">
                <a:solidFill>
                  <a:schemeClr val="bg1"/>
                </a:solidFill>
                <a:latin typeface="微软雅黑" pitchFamily="34" charset="-122"/>
                <a:ea typeface="微软雅黑" pitchFamily="34" charset="-122"/>
              </a:rPr>
              <a:t>此处添加标题</a:t>
            </a:r>
            <a:endParaRPr lang="zh-CN" altLang="en-US" sz="24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椭圆 2"/>
          <p:cNvSpPr/>
          <p:nvPr>
            <p:custDataLst>
              <p:tags r:id="rId2"/>
            </p:custDataLst>
          </p:nvPr>
        </p:nvSpPr>
        <p:spPr>
          <a:xfrm>
            <a:off x="2267744" y="1131750"/>
            <a:ext cx="2700000" cy="270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custDataLst>
              <p:tags r:id="rId3"/>
            </p:custDataLst>
          </p:nvPr>
        </p:nvSpPr>
        <p:spPr>
          <a:xfrm>
            <a:off x="6497639" y="1571625"/>
            <a:ext cx="612000" cy="61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custDataLst>
              <p:tags r:id="rId4"/>
            </p:custDataLst>
          </p:nvPr>
        </p:nvSpPr>
        <p:spPr>
          <a:xfrm>
            <a:off x="7026908" y="1877625"/>
            <a:ext cx="360000" cy="360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custDataLst>
              <p:tags r:id="rId5"/>
            </p:custDataLst>
          </p:nvPr>
        </p:nvSpPr>
        <p:spPr>
          <a:xfrm>
            <a:off x="2106782" y="3158326"/>
            <a:ext cx="612000" cy="612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custDataLst>
              <p:tags r:id="rId6"/>
            </p:custDataLst>
          </p:nvPr>
        </p:nvSpPr>
        <p:spPr>
          <a:xfrm>
            <a:off x="2726353" y="3684299"/>
            <a:ext cx="360000" cy="360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custDataLst>
              <p:tags r:id="rId7"/>
            </p:custDataLst>
          </p:nvPr>
        </p:nvSpPr>
        <p:spPr>
          <a:xfrm>
            <a:off x="4093369" y="1131750"/>
            <a:ext cx="2700000" cy="2700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TextBox 1"/>
          <p:cNvSpPr txBox="1"/>
          <p:nvPr/>
        </p:nvSpPr>
        <p:spPr>
          <a:xfrm>
            <a:off x="3014353" y="2187030"/>
            <a:ext cx="3115294" cy="769441"/>
          </a:xfrm>
          <a:prstGeom prst="rect">
            <a:avLst/>
          </a:prstGeom>
          <a:noFill/>
        </p:spPr>
        <p:txBody>
          <a:bodyPr wrap="square" rtlCol="0">
            <a:spAutoFit/>
          </a:bodyPr>
          <a:lstStyle/>
          <a:p>
            <a:pPr algn="ctr"/>
            <a:r>
              <a:rPr lang="zh-CN" altLang="en-US" sz="4400" dirty="0">
                <a:solidFill>
                  <a:schemeClr val="bg1"/>
                </a:solidFill>
                <a:latin typeface="华文新魏" panose="02010800040101010101" pitchFamily="2" charset="-122"/>
                <a:ea typeface="华文新魏" panose="02010800040101010101" pitchFamily="2" charset="-122"/>
              </a:rPr>
              <a:t>谢谢</a:t>
            </a:r>
            <a:r>
              <a:rPr lang="zh-CN" altLang="en-US" sz="4400" dirty="0" smtClean="0">
                <a:solidFill>
                  <a:schemeClr val="bg1"/>
                </a:solidFill>
                <a:latin typeface="华文新魏" panose="02010800040101010101" pitchFamily="2" charset="-122"/>
                <a:ea typeface="华文新魏" panose="02010800040101010101" pitchFamily="2" charset="-122"/>
              </a:rPr>
              <a:t>观赏！</a:t>
            </a:r>
            <a:endParaRPr lang="zh-CN" altLang="en-US" sz="4400" dirty="0">
              <a:solidFill>
                <a:schemeClr val="bg1"/>
              </a:solidFill>
              <a:latin typeface="华文新魏" panose="02010800040101010101" pitchFamily="2" charset="-122"/>
              <a:ea typeface="华文新魏" panose="02010800040101010101" pitchFamily="2" charset="-122"/>
            </a:endParaRPr>
          </a:p>
        </p:txBody>
      </p:sp>
      <p:sp>
        <p:nvSpPr>
          <p:cNvPr id="10" name="椭圆 9"/>
          <p:cNvSpPr/>
          <p:nvPr>
            <p:custDataLst>
              <p:tags r:id="rId8"/>
            </p:custDataLst>
          </p:nvPr>
        </p:nvSpPr>
        <p:spPr>
          <a:xfrm>
            <a:off x="1907736" y="3284326"/>
            <a:ext cx="288000" cy="288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custDataLst>
              <p:tags r:id="rId9"/>
            </p:custDataLst>
          </p:nvPr>
        </p:nvSpPr>
        <p:spPr>
          <a:xfrm>
            <a:off x="6177982" y="1281214"/>
            <a:ext cx="288000" cy="28800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ustDataLst>
      <p:tags r:id="rId1"/>
    </p:custDataLst>
    <p:extLst>
      <p:ext uri="{BB962C8B-B14F-4D97-AF65-F5344CB8AC3E}">
        <p14:creationId xmlns:p14="http://schemas.microsoft.com/office/powerpoint/2010/main" val="260627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50"/>
                                        <p:tgtEl>
                                          <p:spTgt spid="7"/>
                                        </p:tgtEl>
                                      </p:cBhvr>
                                    </p:animEffect>
                                    <p:anim calcmode="lin" valueType="num">
                                      <p:cBhvr>
                                        <p:cTn id="15" dur="250" fill="hold"/>
                                        <p:tgtEl>
                                          <p:spTgt spid="7"/>
                                        </p:tgtEl>
                                        <p:attrNameLst>
                                          <p:attrName>ppt_x</p:attrName>
                                        </p:attrNameLst>
                                      </p:cBhvr>
                                      <p:tavLst>
                                        <p:tav tm="0">
                                          <p:val>
                                            <p:strVal val="#ppt_x"/>
                                          </p:val>
                                        </p:tav>
                                        <p:tav tm="100000">
                                          <p:val>
                                            <p:strVal val="#ppt_x"/>
                                          </p:val>
                                        </p:tav>
                                      </p:tavLst>
                                    </p:anim>
                                    <p:anim calcmode="lin" valueType="num">
                                      <p:cBhvr>
                                        <p:cTn id="16" dur="25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anim calcmode="lin" valueType="num">
                                      <p:cBhvr>
                                        <p:cTn id="21" dur="250" fill="hold"/>
                                        <p:tgtEl>
                                          <p:spTgt spid="8"/>
                                        </p:tgtEl>
                                        <p:attrNameLst>
                                          <p:attrName>ppt_x</p:attrName>
                                        </p:attrNameLst>
                                      </p:cBhvr>
                                      <p:tavLst>
                                        <p:tav tm="0">
                                          <p:val>
                                            <p:strVal val="#ppt_x"/>
                                          </p:val>
                                        </p:tav>
                                        <p:tav tm="100000">
                                          <p:val>
                                            <p:strVal val="#ppt_x"/>
                                          </p:val>
                                        </p:tav>
                                      </p:tavLst>
                                    </p:anim>
                                    <p:anim calcmode="lin" valueType="num">
                                      <p:cBhvr>
                                        <p:cTn id="22" dur="25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250"/>
                                        <p:tgtEl>
                                          <p:spTgt spid="10"/>
                                        </p:tgtEl>
                                      </p:cBhvr>
                                    </p:animEffect>
                                    <p:anim calcmode="lin" valueType="num">
                                      <p:cBhvr>
                                        <p:cTn id="27" dur="250" fill="hold"/>
                                        <p:tgtEl>
                                          <p:spTgt spid="10"/>
                                        </p:tgtEl>
                                        <p:attrNameLst>
                                          <p:attrName>ppt_x</p:attrName>
                                        </p:attrNameLst>
                                      </p:cBhvr>
                                      <p:tavLst>
                                        <p:tav tm="0">
                                          <p:val>
                                            <p:strVal val="#ppt_x"/>
                                          </p:val>
                                        </p:tav>
                                        <p:tav tm="100000">
                                          <p:val>
                                            <p:strVal val="#ppt_x"/>
                                          </p:val>
                                        </p:tav>
                                      </p:tavLst>
                                    </p:anim>
                                    <p:anim calcmode="lin" valueType="num">
                                      <p:cBhvr>
                                        <p:cTn id="28" dur="25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50"/>
                                        <p:tgtEl>
                                          <p:spTgt spid="5"/>
                                        </p:tgtEl>
                                      </p:cBhvr>
                                    </p:animEffect>
                                    <p:anim calcmode="lin" valueType="num">
                                      <p:cBhvr>
                                        <p:cTn id="33" dur="250" fill="hold"/>
                                        <p:tgtEl>
                                          <p:spTgt spid="5"/>
                                        </p:tgtEl>
                                        <p:attrNameLst>
                                          <p:attrName>ppt_x</p:attrName>
                                        </p:attrNameLst>
                                      </p:cBhvr>
                                      <p:tavLst>
                                        <p:tav tm="0">
                                          <p:val>
                                            <p:strVal val="#ppt_x"/>
                                          </p:val>
                                        </p:tav>
                                        <p:tav tm="100000">
                                          <p:val>
                                            <p:strVal val="#ppt_x"/>
                                          </p:val>
                                        </p:tav>
                                      </p:tavLst>
                                    </p:anim>
                                    <p:anim calcmode="lin" valueType="num">
                                      <p:cBhvr>
                                        <p:cTn id="34" dur="25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50"/>
                                        <p:tgtEl>
                                          <p:spTgt spid="11"/>
                                        </p:tgtEl>
                                      </p:cBhvr>
                                    </p:animEffect>
                                    <p:anim calcmode="lin" valueType="num">
                                      <p:cBhvr>
                                        <p:cTn id="39" dur="250" fill="hold"/>
                                        <p:tgtEl>
                                          <p:spTgt spid="11"/>
                                        </p:tgtEl>
                                        <p:attrNameLst>
                                          <p:attrName>ppt_x</p:attrName>
                                        </p:attrNameLst>
                                      </p:cBhvr>
                                      <p:tavLst>
                                        <p:tav tm="0">
                                          <p:val>
                                            <p:strVal val="#ppt_x"/>
                                          </p:val>
                                        </p:tav>
                                        <p:tav tm="100000">
                                          <p:val>
                                            <p:strVal val="#ppt_x"/>
                                          </p:val>
                                        </p:tav>
                                      </p:tavLst>
                                    </p:anim>
                                    <p:anim calcmode="lin" valueType="num">
                                      <p:cBhvr>
                                        <p:cTn id="40" dur="25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1750"/>
                            </p:stCondLst>
                            <p:childTnLst>
                              <p:par>
                                <p:cTn id="42" presetID="42"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50"/>
                                        <p:tgtEl>
                                          <p:spTgt spid="6"/>
                                        </p:tgtEl>
                                      </p:cBhvr>
                                    </p:animEffect>
                                    <p:anim calcmode="lin" valueType="num">
                                      <p:cBhvr>
                                        <p:cTn id="45" dur="250" fill="hold"/>
                                        <p:tgtEl>
                                          <p:spTgt spid="6"/>
                                        </p:tgtEl>
                                        <p:attrNameLst>
                                          <p:attrName>ppt_x</p:attrName>
                                        </p:attrNameLst>
                                      </p:cBhvr>
                                      <p:tavLst>
                                        <p:tav tm="0">
                                          <p:val>
                                            <p:strVal val="#ppt_x"/>
                                          </p:val>
                                        </p:tav>
                                        <p:tav tm="100000">
                                          <p:val>
                                            <p:strVal val="#ppt_x"/>
                                          </p:val>
                                        </p:tav>
                                      </p:tavLst>
                                    </p:anim>
                                    <p:anim calcmode="lin" valueType="num">
                                      <p:cBhvr>
                                        <p:cTn id="46" dur="25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16" presetClass="entr" presetSubtype="21"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in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4" grpId="0" animBg="1"/>
      <p:bldP spid="2" grpId="0"/>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635922" y="1275606"/>
            <a:ext cx="461262" cy="475945"/>
            <a:chOff x="1669522" y="1375725"/>
            <a:chExt cx="461262" cy="475945"/>
          </a:xfrm>
        </p:grpSpPr>
        <p:sp>
          <p:nvSpPr>
            <p:cNvPr id="14" name="MH_Number_1" descr="#wm#_48_07_*Z">
              <a:hlinkClick r:id="rId18" action="ppaction://hlinksldjump"/>
            </p:cNvPr>
            <p:cNvSpPr>
              <a:spLocks noChangeArrowheads="1"/>
            </p:cNvSpPr>
            <p:nvPr>
              <p:custDataLst>
                <p:tags r:id="rId15"/>
              </p:custDataLst>
            </p:nvPr>
          </p:nvSpPr>
          <p:spPr bwMode="auto">
            <a:xfrm>
              <a:off x="1698784" y="1375725"/>
              <a:ext cx="432000" cy="432000"/>
            </a:xfrm>
            <a:prstGeom prst="ellipse">
              <a:avLst/>
            </a:prstGeom>
            <a:solidFill>
              <a:schemeClr val="accent1">
                <a:alpha val="80000"/>
              </a:scheme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rPr>
                <a:t>1</a:t>
              </a:r>
              <a:endParaRPr kumimoji="0" lang="zh-CN"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endParaRPr>
            </a:p>
          </p:txBody>
        </p:sp>
        <p:sp>
          <p:nvSpPr>
            <p:cNvPr id="15" name="MH_Others_1" descr="#wm#_48_07_*Z"/>
            <p:cNvSpPr>
              <a:spLocks noChangeArrowheads="1"/>
            </p:cNvSpPr>
            <p:nvPr>
              <p:custDataLst>
                <p:tags r:id="rId16"/>
              </p:custDataLst>
            </p:nvPr>
          </p:nvSpPr>
          <p:spPr bwMode="auto">
            <a:xfrm>
              <a:off x="1669522" y="1671670"/>
              <a:ext cx="180000" cy="18000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050" b="0" i="0" u="none" strike="noStrike" kern="0" cap="none" spc="0" normalizeH="0" noProof="0" smtClean="0">
                <a:ln>
                  <a:noFill/>
                </a:ln>
                <a:solidFill>
                  <a:srgbClr val="FFFFFF"/>
                </a:solidFill>
                <a:effectLst/>
                <a:uLnTx/>
                <a:uFillTx/>
                <a:latin typeface="+mn-lt"/>
                <a:ea typeface="+mn-ea"/>
                <a:sym typeface="Arial" panose="020B0604020202020204" pitchFamily="34" charset="0"/>
              </a:endParaRPr>
            </a:p>
          </p:txBody>
        </p:sp>
      </p:grpSp>
      <p:sp>
        <p:nvSpPr>
          <p:cNvPr id="35" name="MH_Entry_1">
            <a:hlinkClick r:id="rId18" action="ppaction://hlinksldjump"/>
          </p:cNvPr>
          <p:cNvSpPr txBox="1"/>
          <p:nvPr>
            <p:custDataLst>
              <p:tags r:id="rId2"/>
            </p:custDataLst>
          </p:nvPr>
        </p:nvSpPr>
        <p:spPr>
          <a:xfrm>
            <a:off x="2227266" y="1319503"/>
            <a:ext cx="4000500" cy="329861"/>
          </a:xfrm>
          <a:prstGeom prst="rect">
            <a:avLst/>
          </a:prstGeom>
          <a:noFill/>
        </p:spPr>
        <p:txBody>
          <a:bodyPr wrap="square" lIns="0" tIns="0" rIns="0" bIns="0" rtlCol="0" anchor="ctr" anchorCtr="0">
            <a:normAutofit/>
          </a:bodyPr>
          <a:lstStyle/>
          <a:p>
            <a:r>
              <a:rPr lang="zh-CN" altLang="en-US" sz="2000" dirty="0" smtClean="0"/>
              <a:t>请在这里输入您的标题</a:t>
            </a:r>
            <a:endParaRPr lang="zh-CN" altLang="en-US" sz="2000" dirty="0"/>
          </a:p>
        </p:txBody>
      </p:sp>
      <p:sp>
        <p:nvSpPr>
          <p:cNvPr id="77" name="MH_Others_10" descr="#wm#_48_07_*Z"/>
          <p:cNvSpPr>
            <a:spLocks noChangeArrowheads="1"/>
          </p:cNvSpPr>
          <p:nvPr>
            <p:custDataLst>
              <p:tags r:id="rId3"/>
            </p:custDataLst>
          </p:nvPr>
        </p:nvSpPr>
        <p:spPr bwMode="auto">
          <a:xfrm>
            <a:off x="6300192" y="555526"/>
            <a:ext cx="1512000" cy="1512000"/>
          </a:xfrm>
          <a:prstGeom prst="ellipse">
            <a:avLst/>
          </a:prstGeom>
          <a:solidFill>
            <a:schemeClr val="accent1">
              <a:alpha val="86000"/>
            </a:scheme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72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目</a:t>
            </a:r>
            <a:endParaRPr kumimoji="0" lang="zh-CN" altLang="zh-CN" sz="72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78" name="MH_Others_11" descr="#wm#_48_07_*Z"/>
          <p:cNvSpPr>
            <a:spLocks noChangeArrowheads="1"/>
          </p:cNvSpPr>
          <p:nvPr>
            <p:custDataLst>
              <p:tags r:id="rId4"/>
            </p:custDataLst>
          </p:nvPr>
        </p:nvSpPr>
        <p:spPr bwMode="auto">
          <a:xfrm>
            <a:off x="7380312" y="1635742"/>
            <a:ext cx="864000" cy="864000"/>
          </a:xfrm>
          <a:prstGeom prst="ellipse">
            <a:avLst/>
          </a:prstGeom>
          <a:solidFill>
            <a:schemeClr val="accent3">
              <a:alpha val="30000"/>
            </a:scheme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4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rPr>
              <a:t>录</a:t>
            </a:r>
            <a:endParaRPr kumimoji="0" lang="zh-CN" altLang="zh-CN" sz="4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MH_Others_12"/>
          <p:cNvSpPr txBox="1"/>
          <p:nvPr>
            <p:custDataLst>
              <p:tags r:id="rId5"/>
            </p:custDataLst>
          </p:nvPr>
        </p:nvSpPr>
        <p:spPr>
          <a:xfrm>
            <a:off x="6776251" y="2240304"/>
            <a:ext cx="612357" cy="2059638"/>
          </a:xfrm>
          <a:prstGeom prst="rect">
            <a:avLst/>
          </a:prstGeom>
          <a:noFill/>
        </p:spPr>
        <p:txBody>
          <a:bodyPr vert="eaVert" wrap="square" lIns="0" tIns="0" rIns="0" bIns="0" rtlCol="0" anchor="ctr" anchorCtr="0">
            <a:normAutofit fontScale="85000" lnSpcReduction="10000"/>
          </a:bodyPr>
          <a:lstStyle/>
          <a:p>
            <a:r>
              <a:rPr lang="en-US" altLang="zh-CN" sz="3600" dirty="0" smtClean="0">
                <a:solidFill>
                  <a:schemeClr val="accent3"/>
                </a:solidFill>
                <a:latin typeface="华文细黑" panose="02010600040101010101" pitchFamily="2" charset="-122"/>
                <a:ea typeface="华文细黑" panose="02010600040101010101" pitchFamily="2" charset="-122"/>
              </a:rPr>
              <a:t>CONTENTS</a:t>
            </a:r>
            <a:endParaRPr lang="zh-CN" altLang="en-US" sz="3600" dirty="0">
              <a:solidFill>
                <a:schemeClr val="accent3"/>
              </a:solidFill>
              <a:latin typeface="华文细黑" panose="02010600040101010101" pitchFamily="2" charset="-122"/>
              <a:ea typeface="华文细黑" panose="02010600040101010101" pitchFamily="2" charset="-122"/>
            </a:endParaRPr>
          </a:p>
        </p:txBody>
      </p:sp>
      <p:grpSp>
        <p:nvGrpSpPr>
          <p:cNvPr id="12" name="组合 11"/>
          <p:cNvGrpSpPr/>
          <p:nvPr/>
        </p:nvGrpSpPr>
        <p:grpSpPr>
          <a:xfrm>
            <a:off x="1635922" y="1986316"/>
            <a:ext cx="461262" cy="475945"/>
            <a:chOff x="1669522" y="1375725"/>
            <a:chExt cx="461262" cy="475945"/>
          </a:xfrm>
        </p:grpSpPr>
        <p:sp>
          <p:nvSpPr>
            <p:cNvPr id="13" name="MH_Number_1" descr="#wm#_48_07_*Z">
              <a:hlinkClick r:id="rId18" action="ppaction://hlinksldjump"/>
            </p:cNvPr>
            <p:cNvSpPr>
              <a:spLocks noChangeArrowheads="1"/>
            </p:cNvSpPr>
            <p:nvPr>
              <p:custDataLst>
                <p:tags r:id="rId13"/>
              </p:custDataLst>
            </p:nvPr>
          </p:nvSpPr>
          <p:spPr bwMode="auto">
            <a:xfrm>
              <a:off x="1698784" y="1375725"/>
              <a:ext cx="432000" cy="432000"/>
            </a:xfrm>
            <a:prstGeom prst="ellipse">
              <a:avLst/>
            </a:prstGeom>
            <a:solidFill>
              <a:schemeClr val="accent1">
                <a:alpha val="80000"/>
              </a:scheme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rPr>
                <a:t>2</a:t>
              </a:r>
              <a:endParaRPr kumimoji="0" lang="zh-CN"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endParaRPr>
            </a:p>
          </p:txBody>
        </p:sp>
        <p:sp>
          <p:nvSpPr>
            <p:cNvPr id="16" name="MH_Others_1" descr="#wm#_48_07_*Z"/>
            <p:cNvSpPr>
              <a:spLocks noChangeArrowheads="1"/>
            </p:cNvSpPr>
            <p:nvPr>
              <p:custDataLst>
                <p:tags r:id="rId14"/>
              </p:custDataLst>
            </p:nvPr>
          </p:nvSpPr>
          <p:spPr bwMode="auto">
            <a:xfrm>
              <a:off x="1669522" y="1671670"/>
              <a:ext cx="180000" cy="18000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050" b="0" i="0" u="none" strike="noStrike" kern="0" cap="none" spc="0" normalizeH="0" noProof="0" smtClean="0">
                <a:ln>
                  <a:noFill/>
                </a:ln>
                <a:solidFill>
                  <a:srgbClr val="FFFFFF"/>
                </a:solidFill>
                <a:effectLst/>
                <a:uLnTx/>
                <a:uFillTx/>
                <a:latin typeface="+mn-lt"/>
                <a:ea typeface="+mn-ea"/>
                <a:sym typeface="Arial" panose="020B0604020202020204" pitchFamily="34" charset="0"/>
              </a:endParaRPr>
            </a:p>
          </p:txBody>
        </p:sp>
      </p:grpSp>
      <p:sp>
        <p:nvSpPr>
          <p:cNvPr id="17" name="MH_Entry_1">
            <a:hlinkClick r:id="rId18" action="ppaction://hlinksldjump"/>
          </p:cNvPr>
          <p:cNvSpPr txBox="1"/>
          <p:nvPr>
            <p:custDataLst>
              <p:tags r:id="rId6"/>
            </p:custDataLst>
          </p:nvPr>
        </p:nvSpPr>
        <p:spPr>
          <a:xfrm>
            <a:off x="2227266" y="2044121"/>
            <a:ext cx="4000500" cy="329861"/>
          </a:xfrm>
          <a:prstGeom prst="rect">
            <a:avLst/>
          </a:prstGeom>
          <a:noFill/>
        </p:spPr>
        <p:txBody>
          <a:bodyPr wrap="square" lIns="0" tIns="0" rIns="0" bIns="0" rtlCol="0" anchor="ctr" anchorCtr="0">
            <a:normAutofit/>
          </a:bodyPr>
          <a:lstStyle/>
          <a:p>
            <a:r>
              <a:rPr lang="zh-CN" altLang="en-US" sz="2000" dirty="0" smtClean="0"/>
              <a:t>请在这里输入您的标题</a:t>
            </a:r>
            <a:endParaRPr lang="zh-CN" altLang="en-US" sz="2000" dirty="0"/>
          </a:p>
        </p:txBody>
      </p:sp>
      <p:grpSp>
        <p:nvGrpSpPr>
          <p:cNvPr id="18" name="组合 17"/>
          <p:cNvGrpSpPr/>
          <p:nvPr/>
        </p:nvGrpSpPr>
        <p:grpSpPr>
          <a:xfrm>
            <a:off x="1635922" y="2697026"/>
            <a:ext cx="461262" cy="475945"/>
            <a:chOff x="1669522" y="1375725"/>
            <a:chExt cx="461262" cy="475945"/>
          </a:xfrm>
        </p:grpSpPr>
        <p:sp>
          <p:nvSpPr>
            <p:cNvPr id="19" name="MH_Number_1" descr="#wm#_48_07_*Z">
              <a:hlinkClick r:id="rId18" action="ppaction://hlinksldjump"/>
            </p:cNvPr>
            <p:cNvSpPr>
              <a:spLocks noChangeArrowheads="1"/>
            </p:cNvSpPr>
            <p:nvPr>
              <p:custDataLst>
                <p:tags r:id="rId11"/>
              </p:custDataLst>
            </p:nvPr>
          </p:nvSpPr>
          <p:spPr bwMode="auto">
            <a:xfrm>
              <a:off x="1698784" y="1375725"/>
              <a:ext cx="432000" cy="432000"/>
            </a:xfrm>
            <a:prstGeom prst="ellipse">
              <a:avLst/>
            </a:prstGeom>
            <a:solidFill>
              <a:schemeClr val="accent1">
                <a:alpha val="80000"/>
              </a:scheme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rPr>
                <a:t>3</a:t>
              </a:r>
              <a:endParaRPr kumimoji="0" lang="zh-CN"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endParaRPr>
            </a:p>
          </p:txBody>
        </p:sp>
        <p:sp>
          <p:nvSpPr>
            <p:cNvPr id="20" name="MH_Others_1" descr="#wm#_48_07_*Z"/>
            <p:cNvSpPr>
              <a:spLocks noChangeArrowheads="1"/>
            </p:cNvSpPr>
            <p:nvPr>
              <p:custDataLst>
                <p:tags r:id="rId12"/>
              </p:custDataLst>
            </p:nvPr>
          </p:nvSpPr>
          <p:spPr bwMode="auto">
            <a:xfrm>
              <a:off x="1669522" y="1671670"/>
              <a:ext cx="180000" cy="18000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050" b="0" i="0" u="none" strike="noStrike" kern="0" cap="none" spc="0" normalizeH="0" noProof="0" smtClean="0">
                <a:ln>
                  <a:noFill/>
                </a:ln>
                <a:solidFill>
                  <a:srgbClr val="FFFFFF"/>
                </a:solidFill>
                <a:effectLst/>
                <a:uLnTx/>
                <a:uFillTx/>
                <a:latin typeface="+mn-lt"/>
                <a:ea typeface="+mn-ea"/>
                <a:sym typeface="Arial" panose="020B0604020202020204" pitchFamily="34" charset="0"/>
              </a:endParaRPr>
            </a:p>
          </p:txBody>
        </p:sp>
      </p:grpSp>
      <p:sp>
        <p:nvSpPr>
          <p:cNvPr id="21" name="MH_Entry_1">
            <a:hlinkClick r:id="rId18" action="ppaction://hlinksldjump"/>
          </p:cNvPr>
          <p:cNvSpPr txBox="1"/>
          <p:nvPr>
            <p:custDataLst>
              <p:tags r:id="rId7"/>
            </p:custDataLst>
          </p:nvPr>
        </p:nvSpPr>
        <p:spPr>
          <a:xfrm>
            <a:off x="2227266" y="2768739"/>
            <a:ext cx="4000500" cy="329861"/>
          </a:xfrm>
          <a:prstGeom prst="rect">
            <a:avLst/>
          </a:prstGeom>
          <a:noFill/>
        </p:spPr>
        <p:txBody>
          <a:bodyPr wrap="square" lIns="0" tIns="0" rIns="0" bIns="0" rtlCol="0" anchor="ctr" anchorCtr="0">
            <a:normAutofit/>
          </a:bodyPr>
          <a:lstStyle/>
          <a:p>
            <a:r>
              <a:rPr lang="zh-CN" altLang="en-US" sz="2000" dirty="0" smtClean="0"/>
              <a:t>请在这里输入您的标题</a:t>
            </a:r>
            <a:endParaRPr lang="zh-CN" altLang="en-US" sz="2000" dirty="0"/>
          </a:p>
        </p:txBody>
      </p:sp>
      <p:grpSp>
        <p:nvGrpSpPr>
          <p:cNvPr id="22" name="组合 21"/>
          <p:cNvGrpSpPr/>
          <p:nvPr/>
        </p:nvGrpSpPr>
        <p:grpSpPr>
          <a:xfrm>
            <a:off x="1635922" y="3407735"/>
            <a:ext cx="461262" cy="475945"/>
            <a:chOff x="1669522" y="1375725"/>
            <a:chExt cx="461262" cy="475945"/>
          </a:xfrm>
        </p:grpSpPr>
        <p:sp>
          <p:nvSpPr>
            <p:cNvPr id="23" name="MH_Number_1" descr="#wm#_48_07_*Z">
              <a:hlinkClick r:id="rId18" action="ppaction://hlinksldjump"/>
            </p:cNvPr>
            <p:cNvSpPr>
              <a:spLocks noChangeArrowheads="1"/>
            </p:cNvSpPr>
            <p:nvPr>
              <p:custDataLst>
                <p:tags r:id="rId9"/>
              </p:custDataLst>
            </p:nvPr>
          </p:nvSpPr>
          <p:spPr bwMode="auto">
            <a:xfrm>
              <a:off x="1698784" y="1375725"/>
              <a:ext cx="432000" cy="432000"/>
            </a:xfrm>
            <a:prstGeom prst="ellipse">
              <a:avLst/>
            </a:prstGeom>
            <a:solidFill>
              <a:schemeClr val="accent1">
                <a:alpha val="80000"/>
              </a:scheme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rPr>
                <a:t>4</a:t>
              </a:r>
              <a:endParaRPr kumimoji="0" lang="zh-CN" altLang="zh-CN" sz="2400" b="1" i="0" u="none" strike="noStrike" kern="0" cap="none" spc="0" normalizeH="0" noProof="0" dirty="0" smtClean="0">
                <a:ln>
                  <a:noFill/>
                </a:ln>
                <a:solidFill>
                  <a:srgbClr val="FFFFFF"/>
                </a:solidFill>
                <a:effectLst/>
                <a:uLnTx/>
                <a:uFillTx/>
                <a:latin typeface="+mn-lt"/>
                <a:ea typeface="+mn-ea"/>
                <a:cs typeface="Times New Roman" panose="02020603050405020304" pitchFamily="18" charset="0"/>
                <a:sym typeface="Arial" panose="020B0604020202020204" pitchFamily="34" charset="0"/>
              </a:endParaRPr>
            </a:p>
          </p:txBody>
        </p:sp>
        <p:sp>
          <p:nvSpPr>
            <p:cNvPr id="24" name="MH_Others_1" descr="#wm#_48_07_*Z"/>
            <p:cNvSpPr>
              <a:spLocks noChangeArrowheads="1"/>
            </p:cNvSpPr>
            <p:nvPr>
              <p:custDataLst>
                <p:tags r:id="rId10"/>
              </p:custDataLst>
            </p:nvPr>
          </p:nvSpPr>
          <p:spPr bwMode="auto">
            <a:xfrm>
              <a:off x="1669522" y="1671670"/>
              <a:ext cx="180000" cy="18000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050" b="0" i="0" u="none" strike="noStrike" kern="0" cap="none" spc="0" normalizeH="0" noProof="0" smtClean="0">
                <a:ln>
                  <a:noFill/>
                </a:ln>
                <a:solidFill>
                  <a:srgbClr val="FFFFFF"/>
                </a:solidFill>
                <a:effectLst/>
                <a:uLnTx/>
                <a:uFillTx/>
                <a:latin typeface="+mn-lt"/>
                <a:ea typeface="+mn-ea"/>
                <a:sym typeface="Arial" panose="020B0604020202020204" pitchFamily="34" charset="0"/>
              </a:endParaRPr>
            </a:p>
          </p:txBody>
        </p:sp>
      </p:grpSp>
      <p:sp>
        <p:nvSpPr>
          <p:cNvPr id="25" name="MH_Entry_1">
            <a:hlinkClick r:id="rId18" action="ppaction://hlinksldjump"/>
          </p:cNvPr>
          <p:cNvSpPr txBox="1"/>
          <p:nvPr>
            <p:custDataLst>
              <p:tags r:id="rId8"/>
            </p:custDataLst>
          </p:nvPr>
        </p:nvSpPr>
        <p:spPr>
          <a:xfrm>
            <a:off x="2227266" y="3493357"/>
            <a:ext cx="4000500" cy="329861"/>
          </a:xfrm>
          <a:prstGeom prst="rect">
            <a:avLst/>
          </a:prstGeom>
          <a:noFill/>
        </p:spPr>
        <p:txBody>
          <a:bodyPr wrap="square" lIns="0" tIns="0" rIns="0" bIns="0" rtlCol="0" anchor="ctr" anchorCtr="0">
            <a:normAutofit/>
          </a:bodyPr>
          <a:lstStyle/>
          <a:p>
            <a:r>
              <a:rPr lang="zh-CN" altLang="en-US" sz="2000" dirty="0" smtClean="0"/>
              <a:t>请在这里输入您的标题</a:t>
            </a:r>
            <a:endParaRPr lang="zh-CN" altLang="en-US" sz="2000" dirty="0"/>
          </a:p>
        </p:txBody>
      </p:sp>
    </p:spTree>
    <p:custDataLst>
      <p:tags r:id="rId1"/>
    </p:custDataLst>
    <p:extLst>
      <p:ext uri="{BB962C8B-B14F-4D97-AF65-F5344CB8AC3E}">
        <p14:creationId xmlns:p14="http://schemas.microsoft.com/office/powerpoint/2010/main" val="282042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7" grpId="0" animBg="1"/>
      <p:bldP spid="78" grpId="0" animBg="1"/>
      <p:bldP spid="32" grpId="0"/>
      <p:bldP spid="17" grpId="0"/>
      <p:bldP spid="21"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323976" y="1882379"/>
            <a:ext cx="7820025" cy="835819"/>
          </a:xfrm>
          <a:prstGeom prst="rect">
            <a:avLst/>
          </a:prstGeom>
          <a:solidFill>
            <a:schemeClr val="accent1"/>
          </a:solidFill>
          <a:ln w="12700" cap="flat" cmpd="sng" algn="ctr">
            <a:noFill/>
            <a:prstDash val="solid"/>
            <a:miter lim="800000"/>
          </a:ln>
          <a:effectLst/>
        </p:spPr>
        <p:txBody>
          <a:bodyPr lIns="360000" anchor="ctr">
            <a:normAutofit/>
          </a:bodyPr>
          <a:lstStyle/>
          <a:p>
            <a:pPr algn="just" eaLnBrk="1" fontAlgn="auto" hangingPunct="1">
              <a:spcBef>
                <a:spcPts val="0"/>
              </a:spcBef>
              <a:spcAft>
                <a:spcPts val="0"/>
              </a:spcAft>
              <a:defRPr/>
            </a:pPr>
            <a:r>
              <a:rPr lang="zh-CN" altLang="en-US" sz="3200" b="1" dirty="0" smtClean="0">
                <a:solidFill>
                  <a:srgbClr val="FFFFFF"/>
                </a:solidFill>
                <a:latin typeface="Arial Black" panose="020B0A04020102020204" pitchFamily="34" charset="0"/>
              </a:rPr>
              <a:t>输入您的章节标题</a:t>
            </a:r>
            <a:endParaRPr lang="zh-CN" altLang="en-US" sz="1600" kern="0" dirty="0">
              <a:solidFill>
                <a:srgbClr val="FFFFFF"/>
              </a:solidFill>
              <a:latin typeface="Calibri"/>
              <a:ea typeface="幼圆"/>
            </a:endParaRPr>
          </a:p>
        </p:txBody>
      </p:sp>
      <p:sp>
        <p:nvSpPr>
          <p:cNvPr id="6" name="矩形 5"/>
          <p:cNvSpPr/>
          <p:nvPr>
            <p:custDataLst>
              <p:tags r:id="rId3"/>
            </p:custDataLst>
          </p:nvPr>
        </p:nvSpPr>
        <p:spPr>
          <a:xfrm>
            <a:off x="1" y="1882379"/>
            <a:ext cx="550863" cy="835819"/>
          </a:xfrm>
          <a:prstGeom prst="rect">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FFFFFF"/>
              </a:solidFill>
              <a:latin typeface="Calibri"/>
              <a:ea typeface="幼圆"/>
            </a:endParaRPr>
          </a:p>
        </p:txBody>
      </p:sp>
      <p:sp>
        <p:nvSpPr>
          <p:cNvPr id="7" name="文本占位符 9"/>
          <p:cNvSpPr txBox="1">
            <a:spLocks/>
          </p:cNvSpPr>
          <p:nvPr>
            <p:custDataLst>
              <p:tags r:id="rId4"/>
            </p:custDataLst>
          </p:nvPr>
        </p:nvSpPr>
        <p:spPr>
          <a:xfrm>
            <a:off x="550863" y="1882379"/>
            <a:ext cx="773112" cy="835819"/>
          </a:xfrm>
          <a:prstGeom prst="rect">
            <a:avLst/>
          </a:prstGeom>
        </p:spPr>
        <p:txBody>
          <a:bodyPr lIns="0" tIns="0" rIns="0" bIns="0" anchor="ctr"/>
          <a:lstStyle>
            <a:lvl1pPr marL="0" indent="0" algn="just" defTabSz="914400" rtl="0" eaLnBrk="1" latinLnBrk="0" hangingPunct="1">
              <a:lnSpc>
                <a:spcPct val="110000"/>
              </a:lnSpc>
              <a:spcBef>
                <a:spcPts val="1800"/>
              </a:spcBef>
              <a:spcAft>
                <a:spcPts val="0"/>
              </a:spcAft>
              <a:buClr>
                <a:srgbClr val="963B22"/>
              </a:buClr>
              <a:buSzPct val="60000"/>
              <a:buFont typeface="Wingdings" panose="05000000000000000000" pitchFamily="2" charset="2"/>
              <a:buNone/>
              <a:defRPr sz="4000" kern="1200" baseline="0">
                <a:solidFill>
                  <a:schemeClr val="accent1"/>
                </a:solidFill>
                <a:latin typeface="Arial" panose="020B0604020202020204" pitchFamily="34" charset="0"/>
                <a:ea typeface="微软雅黑" panose="020B0503020204020204" pitchFamily="34" charset="-122"/>
                <a:cs typeface="+mn-cs"/>
              </a:defRPr>
            </a:lvl1pPr>
            <a:lvl2pPr marL="357188" indent="-285750"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spcBef>
                <a:spcPts val="0"/>
              </a:spcBef>
              <a:defRPr/>
            </a:pPr>
            <a:r>
              <a:rPr lang="en-US" altLang="zh-CN" dirty="0" smtClean="0"/>
              <a:t>01</a:t>
            </a:r>
            <a:endParaRPr lang="zh-CN" altLang="en-US" dirty="0"/>
          </a:p>
        </p:txBody>
      </p:sp>
      <p:sp>
        <p:nvSpPr>
          <p:cNvPr id="3077" name="文本占位符 6"/>
          <p:cNvSpPr txBox="1">
            <a:spLocks/>
          </p:cNvSpPr>
          <p:nvPr>
            <p:custDataLst>
              <p:tags r:id="rId5"/>
            </p:custDataLst>
          </p:nvPr>
        </p:nvSpPr>
        <p:spPr bwMode="auto">
          <a:xfrm>
            <a:off x="1323976" y="2730104"/>
            <a:ext cx="7820025" cy="32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ts val="1800"/>
              </a:spcBef>
              <a:buClr>
                <a:srgbClr val="963B22"/>
              </a:buClr>
              <a:buSzPct val="60000"/>
              <a:buFont typeface="Wingdings" panose="05000000000000000000" pitchFamily="2" charset="2"/>
              <a:buNone/>
              <a:defRPr/>
            </a:pPr>
            <a:r>
              <a:rPr lang="zh-CN" altLang="en-US" sz="1600" dirty="0" smtClean="0">
                <a:solidFill>
                  <a:schemeClr val="tx1">
                    <a:lumMod val="50000"/>
                    <a:lumOff val="50000"/>
                  </a:schemeClr>
                </a:solidFill>
                <a:latin typeface="Arial" panose="020B0604020202020204" pitchFamily="34" charset="0"/>
                <a:ea typeface="微软雅黑" panose="020B0503020204020204" pitchFamily="34" charset="-122"/>
              </a:rPr>
              <a:t>此处可添加说明内容</a:t>
            </a:r>
            <a:endParaRPr lang="en-US" altLang="zh-CN" sz="1600" dirty="0" smtClean="0">
              <a:solidFill>
                <a:schemeClr val="tx1">
                  <a:lumMod val="50000"/>
                  <a:lumOff val="50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77"/>
                                        </p:tgtEl>
                                        <p:attrNameLst>
                                          <p:attrName>style.visibility</p:attrName>
                                        </p:attrNameLst>
                                      </p:cBhvr>
                                      <p:to>
                                        <p:strVal val="visible"/>
                                      </p:to>
                                    </p:set>
                                    <p:animEffect transition="in" filter="fade">
                                      <p:cBhvr>
                                        <p:cTn id="1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30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668951" y="4120038"/>
            <a:ext cx="1404000" cy="1044000"/>
            <a:chOff x="668951" y="4120038"/>
            <a:chExt cx="1404000" cy="1044000"/>
          </a:xfrm>
        </p:grpSpPr>
        <p:grpSp>
          <p:nvGrpSpPr>
            <p:cNvPr id="4" name="组合 3"/>
            <p:cNvGrpSpPr/>
            <p:nvPr/>
          </p:nvGrpSpPr>
          <p:grpSpPr>
            <a:xfrm>
              <a:off x="668951" y="4120038"/>
              <a:ext cx="1404000" cy="1044000"/>
              <a:chOff x="668951" y="4120038"/>
              <a:chExt cx="1404000" cy="1044000"/>
            </a:xfrm>
          </p:grpSpPr>
          <p:sp>
            <p:nvSpPr>
              <p:cNvPr id="3" name="矩形 2"/>
              <p:cNvSpPr/>
              <p:nvPr/>
            </p:nvSpPr>
            <p:spPr>
              <a:xfrm>
                <a:off x="1370951" y="4120038"/>
                <a:ext cx="702000" cy="1044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668951" y="4120038"/>
                <a:ext cx="1404000" cy="1044000"/>
              </a:xfrm>
              <a:prstGeom prst="parallelogram">
                <a:avLst>
                  <a:gd name="adj" fmla="val 68485"/>
                </a:avLst>
              </a:prstGeom>
              <a:solidFill>
                <a:schemeClr val="tx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dirty="0"/>
              </a:p>
            </p:txBody>
          </p:sp>
        </p:grpSp>
        <p:sp>
          <p:nvSpPr>
            <p:cNvPr id="14" name="TextBox 13"/>
            <p:cNvSpPr txBox="1"/>
            <p:nvPr/>
          </p:nvSpPr>
          <p:spPr>
            <a:xfrm>
              <a:off x="1043608" y="4434666"/>
              <a:ext cx="824785" cy="369332"/>
            </a:xfrm>
            <a:prstGeom prst="rect">
              <a:avLst/>
            </a:prstGeom>
            <a:noFill/>
          </p:spPr>
          <p:txBody>
            <a:bodyPr wrap="square" rtlCol="0">
              <a:spAutoFit/>
            </a:bodyPr>
            <a:lstStyle/>
            <a:p>
              <a:r>
                <a:rPr lang="en-US" altLang="zh-CN" b="1" dirty="0" smtClean="0">
                  <a:solidFill>
                    <a:schemeClr val="bg1"/>
                  </a:solidFill>
                  <a:latin typeface="+mn-ea"/>
                </a:rPr>
                <a:t>2013</a:t>
              </a:r>
              <a:endParaRPr lang="zh-CN" altLang="en-US" b="1" dirty="0">
                <a:solidFill>
                  <a:schemeClr val="bg1"/>
                </a:solidFill>
                <a:latin typeface="+mn-ea"/>
              </a:endParaRPr>
            </a:p>
          </p:txBody>
        </p:sp>
      </p:grpSp>
      <p:grpSp>
        <p:nvGrpSpPr>
          <p:cNvPr id="53" name="组合 52"/>
          <p:cNvGrpSpPr/>
          <p:nvPr/>
        </p:nvGrpSpPr>
        <p:grpSpPr>
          <a:xfrm>
            <a:off x="2436339" y="3924386"/>
            <a:ext cx="1584000" cy="1239652"/>
            <a:chOff x="2436339" y="3924386"/>
            <a:chExt cx="1584000" cy="1239652"/>
          </a:xfrm>
        </p:grpSpPr>
        <p:grpSp>
          <p:nvGrpSpPr>
            <p:cNvPr id="5" name="组合 4"/>
            <p:cNvGrpSpPr>
              <a:grpSpLocks noChangeAspect="1"/>
            </p:cNvGrpSpPr>
            <p:nvPr/>
          </p:nvGrpSpPr>
          <p:grpSpPr>
            <a:xfrm>
              <a:off x="2436339" y="3924386"/>
              <a:ext cx="1584000" cy="1239652"/>
              <a:chOff x="731453" y="4120038"/>
              <a:chExt cx="1487830" cy="1044000"/>
            </a:xfrm>
          </p:grpSpPr>
          <p:sp>
            <p:nvSpPr>
              <p:cNvPr id="6" name="矩形 5"/>
              <p:cNvSpPr/>
              <p:nvPr/>
            </p:nvSpPr>
            <p:spPr>
              <a:xfrm>
                <a:off x="1475368" y="4120038"/>
                <a:ext cx="743915" cy="1044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731453" y="4120038"/>
                <a:ext cx="1487830" cy="1044000"/>
              </a:xfrm>
              <a:prstGeom prst="parallelogram">
                <a:avLst>
                  <a:gd name="adj" fmla="val 65045"/>
                </a:avLst>
              </a:prstGeom>
              <a:solidFill>
                <a:schemeClr val="tx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sp>
          <p:nvSpPr>
            <p:cNvPr id="15" name="TextBox 14"/>
            <p:cNvSpPr txBox="1"/>
            <p:nvPr/>
          </p:nvSpPr>
          <p:spPr>
            <a:xfrm>
              <a:off x="2843808" y="4362658"/>
              <a:ext cx="824785" cy="369332"/>
            </a:xfrm>
            <a:prstGeom prst="rect">
              <a:avLst/>
            </a:prstGeom>
            <a:noFill/>
          </p:spPr>
          <p:txBody>
            <a:bodyPr wrap="square" rtlCol="0">
              <a:spAutoFit/>
            </a:bodyPr>
            <a:lstStyle/>
            <a:p>
              <a:r>
                <a:rPr lang="en-US" altLang="zh-CN" b="1" dirty="0" smtClean="0">
                  <a:solidFill>
                    <a:schemeClr val="bg1"/>
                  </a:solidFill>
                  <a:latin typeface="+mn-ea"/>
                </a:rPr>
                <a:t>2014</a:t>
              </a:r>
              <a:endParaRPr lang="zh-CN" altLang="en-US" b="1" dirty="0">
                <a:solidFill>
                  <a:schemeClr val="bg1"/>
                </a:solidFill>
                <a:latin typeface="+mn-ea"/>
              </a:endParaRPr>
            </a:p>
          </p:txBody>
        </p:sp>
      </p:grpSp>
      <p:grpSp>
        <p:nvGrpSpPr>
          <p:cNvPr id="54" name="组合 53"/>
          <p:cNvGrpSpPr/>
          <p:nvPr/>
        </p:nvGrpSpPr>
        <p:grpSpPr>
          <a:xfrm>
            <a:off x="4383727" y="3760038"/>
            <a:ext cx="1764001" cy="1404000"/>
            <a:chOff x="4383727" y="3760038"/>
            <a:chExt cx="1764001" cy="1404000"/>
          </a:xfrm>
        </p:grpSpPr>
        <p:grpSp>
          <p:nvGrpSpPr>
            <p:cNvPr id="8" name="组合 7"/>
            <p:cNvGrpSpPr>
              <a:grpSpLocks/>
            </p:cNvGrpSpPr>
            <p:nvPr/>
          </p:nvGrpSpPr>
          <p:grpSpPr>
            <a:xfrm>
              <a:off x="4383727" y="3760038"/>
              <a:ext cx="1764001" cy="1404000"/>
              <a:chOff x="781956" y="4120038"/>
              <a:chExt cx="1417204" cy="1044001"/>
            </a:xfrm>
          </p:grpSpPr>
          <p:sp>
            <p:nvSpPr>
              <p:cNvPr id="9" name="矩形 8"/>
              <p:cNvSpPr/>
              <p:nvPr/>
            </p:nvSpPr>
            <p:spPr>
              <a:xfrm>
                <a:off x="1562865" y="4120038"/>
                <a:ext cx="636295" cy="1044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781956" y="4120039"/>
                <a:ext cx="1417204" cy="1044000"/>
              </a:xfrm>
              <a:prstGeom prst="parallelogram">
                <a:avLst>
                  <a:gd name="adj" fmla="val 67233"/>
                </a:avLst>
              </a:prstGeom>
              <a:solidFill>
                <a:schemeClr val="tx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sp>
          <p:nvSpPr>
            <p:cNvPr id="16" name="TextBox 15"/>
            <p:cNvSpPr txBox="1"/>
            <p:nvPr/>
          </p:nvSpPr>
          <p:spPr>
            <a:xfrm>
              <a:off x="4899343" y="4290650"/>
              <a:ext cx="824785" cy="369332"/>
            </a:xfrm>
            <a:prstGeom prst="rect">
              <a:avLst/>
            </a:prstGeom>
            <a:noFill/>
          </p:spPr>
          <p:txBody>
            <a:bodyPr wrap="square" rtlCol="0">
              <a:spAutoFit/>
            </a:bodyPr>
            <a:lstStyle/>
            <a:p>
              <a:r>
                <a:rPr lang="en-US" altLang="zh-CN" b="1" dirty="0" smtClean="0">
                  <a:solidFill>
                    <a:schemeClr val="bg1"/>
                  </a:solidFill>
                  <a:latin typeface="+mn-ea"/>
                </a:rPr>
                <a:t>2015</a:t>
              </a:r>
              <a:endParaRPr lang="zh-CN" altLang="en-US" b="1" dirty="0">
                <a:solidFill>
                  <a:schemeClr val="bg1"/>
                </a:solidFill>
                <a:latin typeface="+mn-ea"/>
              </a:endParaRPr>
            </a:p>
          </p:txBody>
        </p:sp>
      </p:grpSp>
      <p:grpSp>
        <p:nvGrpSpPr>
          <p:cNvPr id="55" name="组合 54"/>
          <p:cNvGrpSpPr/>
          <p:nvPr/>
        </p:nvGrpSpPr>
        <p:grpSpPr>
          <a:xfrm>
            <a:off x="6511115" y="3547368"/>
            <a:ext cx="1908000" cy="1616670"/>
            <a:chOff x="6511115" y="3547368"/>
            <a:chExt cx="1908000" cy="1616670"/>
          </a:xfrm>
        </p:grpSpPr>
        <p:grpSp>
          <p:nvGrpSpPr>
            <p:cNvPr id="11" name="组合 10"/>
            <p:cNvGrpSpPr>
              <a:grpSpLocks noChangeAspect="1"/>
            </p:cNvGrpSpPr>
            <p:nvPr/>
          </p:nvGrpSpPr>
          <p:grpSpPr>
            <a:xfrm>
              <a:off x="6511115" y="3547368"/>
              <a:ext cx="1908000" cy="1616670"/>
              <a:chOff x="561402" y="4120038"/>
              <a:chExt cx="1724507" cy="1044000"/>
            </a:xfrm>
          </p:grpSpPr>
          <p:sp>
            <p:nvSpPr>
              <p:cNvPr id="12" name="矩形 11"/>
              <p:cNvSpPr/>
              <p:nvPr/>
            </p:nvSpPr>
            <p:spPr>
              <a:xfrm>
                <a:off x="1537538" y="4120038"/>
                <a:ext cx="748371" cy="1044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561402" y="4120038"/>
                <a:ext cx="1724507" cy="1044000"/>
              </a:xfrm>
              <a:prstGeom prst="parallelogram">
                <a:avLst>
                  <a:gd name="adj" fmla="val 66550"/>
                </a:avLst>
              </a:prstGeom>
              <a:solidFill>
                <a:schemeClr val="tx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sp>
          <p:nvSpPr>
            <p:cNvPr id="17" name="TextBox 16"/>
            <p:cNvSpPr txBox="1"/>
            <p:nvPr/>
          </p:nvSpPr>
          <p:spPr>
            <a:xfrm>
              <a:off x="7052722" y="4155926"/>
              <a:ext cx="824785" cy="369332"/>
            </a:xfrm>
            <a:prstGeom prst="rect">
              <a:avLst/>
            </a:prstGeom>
            <a:noFill/>
          </p:spPr>
          <p:txBody>
            <a:bodyPr wrap="square" rtlCol="0">
              <a:spAutoFit/>
            </a:bodyPr>
            <a:lstStyle/>
            <a:p>
              <a:r>
                <a:rPr lang="en-US" altLang="zh-CN" b="1" dirty="0" smtClean="0">
                  <a:solidFill>
                    <a:schemeClr val="bg1"/>
                  </a:solidFill>
                  <a:latin typeface="+mn-ea"/>
                </a:rPr>
                <a:t>2016</a:t>
              </a:r>
              <a:endParaRPr lang="zh-CN" altLang="en-US" b="1" dirty="0">
                <a:solidFill>
                  <a:schemeClr val="bg1"/>
                </a:solidFill>
                <a:latin typeface="+mn-ea"/>
              </a:endParaRPr>
            </a:p>
          </p:txBody>
        </p:sp>
      </p:grpSp>
      <p:grpSp>
        <p:nvGrpSpPr>
          <p:cNvPr id="26" name="组合 25"/>
          <p:cNvGrpSpPr/>
          <p:nvPr/>
        </p:nvGrpSpPr>
        <p:grpSpPr>
          <a:xfrm>
            <a:off x="1295728" y="1923678"/>
            <a:ext cx="828000" cy="828000"/>
            <a:chOff x="1295728" y="1968963"/>
            <a:chExt cx="828000" cy="828000"/>
          </a:xfrm>
        </p:grpSpPr>
        <p:sp>
          <p:nvSpPr>
            <p:cNvPr id="21" name="椭圆 20"/>
            <p:cNvSpPr/>
            <p:nvPr/>
          </p:nvSpPr>
          <p:spPr>
            <a:xfrm>
              <a:off x="1295728" y="1968963"/>
              <a:ext cx="828000" cy="82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奖杯.png"/>
            <p:cNvPicPr>
              <a:picLocks noChangeAspect="1"/>
            </p:cNvPicPr>
            <p:nvPr/>
          </p:nvPicPr>
          <p:blipFill>
            <a:blip r:embed="rId2" cstate="print">
              <a:duotone>
                <a:prstClr val="black"/>
                <a:schemeClr val="accent1">
                  <a:tint val="45000"/>
                  <a:satMod val="400000"/>
                </a:schemeClr>
              </a:duotone>
            </a:blip>
            <a:stretch>
              <a:fillRect/>
            </a:stretch>
          </p:blipFill>
          <p:spPr>
            <a:xfrm>
              <a:off x="1457728" y="2130963"/>
              <a:ext cx="504000" cy="504000"/>
            </a:xfrm>
            <a:prstGeom prst="rect">
              <a:avLst/>
            </a:prstGeom>
          </p:spPr>
        </p:pic>
      </p:grpSp>
      <p:grpSp>
        <p:nvGrpSpPr>
          <p:cNvPr id="27" name="组合 26"/>
          <p:cNvGrpSpPr/>
          <p:nvPr/>
        </p:nvGrpSpPr>
        <p:grpSpPr>
          <a:xfrm>
            <a:off x="3221896" y="1635646"/>
            <a:ext cx="828000" cy="828000"/>
            <a:chOff x="3189103" y="1968963"/>
            <a:chExt cx="828000" cy="828000"/>
          </a:xfrm>
        </p:grpSpPr>
        <p:pic>
          <p:nvPicPr>
            <p:cNvPr id="19" name="图片 18" descr="商务 (1).png"/>
            <p:cNvPicPr>
              <a:picLocks/>
            </p:cNvPicPr>
            <p:nvPr/>
          </p:nvPicPr>
          <p:blipFill>
            <a:blip r:embed="rId3" cstate="print">
              <a:duotone>
                <a:prstClr val="black"/>
                <a:schemeClr val="accent1">
                  <a:tint val="45000"/>
                  <a:satMod val="400000"/>
                </a:schemeClr>
              </a:duotone>
            </a:blip>
            <a:stretch>
              <a:fillRect/>
            </a:stretch>
          </p:blipFill>
          <p:spPr>
            <a:xfrm>
              <a:off x="3330859" y="2112963"/>
              <a:ext cx="544489" cy="540000"/>
            </a:xfrm>
            <a:prstGeom prst="rect">
              <a:avLst/>
            </a:prstGeom>
          </p:spPr>
        </p:pic>
        <p:sp>
          <p:nvSpPr>
            <p:cNvPr id="22" name="椭圆 21"/>
            <p:cNvSpPr/>
            <p:nvPr/>
          </p:nvSpPr>
          <p:spPr>
            <a:xfrm>
              <a:off x="3189103" y="1968963"/>
              <a:ext cx="828000" cy="82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292080" y="1383710"/>
            <a:ext cx="828000" cy="828000"/>
            <a:chOff x="5265727" y="1968963"/>
            <a:chExt cx="828000" cy="828000"/>
          </a:xfrm>
        </p:grpSpPr>
        <p:pic>
          <p:nvPicPr>
            <p:cNvPr id="18" name="图片 17" descr="地球.png"/>
            <p:cNvPicPr>
              <a:picLocks noChangeAspect="1"/>
            </p:cNvPicPr>
            <p:nvPr/>
          </p:nvPicPr>
          <p:blipFill>
            <a:blip r:embed="rId4" cstate="print">
              <a:duotone>
                <a:prstClr val="black"/>
                <a:schemeClr val="accent1">
                  <a:tint val="45000"/>
                  <a:satMod val="400000"/>
                </a:schemeClr>
              </a:duotone>
            </a:blip>
            <a:stretch>
              <a:fillRect/>
            </a:stretch>
          </p:blipFill>
          <p:spPr>
            <a:xfrm>
              <a:off x="5427727" y="2130963"/>
              <a:ext cx="504000" cy="504000"/>
            </a:xfrm>
            <a:prstGeom prst="rect">
              <a:avLst/>
            </a:prstGeom>
          </p:spPr>
        </p:pic>
        <p:sp>
          <p:nvSpPr>
            <p:cNvPr id="23" name="椭圆 22"/>
            <p:cNvSpPr/>
            <p:nvPr/>
          </p:nvSpPr>
          <p:spPr>
            <a:xfrm>
              <a:off x="5265727" y="1968963"/>
              <a:ext cx="828000" cy="82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524328" y="987574"/>
            <a:ext cx="828000" cy="828000"/>
            <a:chOff x="7559738" y="1968963"/>
            <a:chExt cx="828000" cy="828000"/>
          </a:xfrm>
        </p:grpSpPr>
        <p:sp>
          <p:nvSpPr>
            <p:cNvPr id="24" name="椭圆 23"/>
            <p:cNvSpPr/>
            <p:nvPr/>
          </p:nvSpPr>
          <p:spPr>
            <a:xfrm>
              <a:off x="7559738" y="1968963"/>
              <a:ext cx="828000" cy="82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评价总结.png"/>
            <p:cNvPicPr>
              <a:picLocks/>
            </p:cNvPicPr>
            <p:nvPr/>
          </p:nvPicPr>
          <p:blipFill>
            <a:blip r:embed="rId5" cstate="print">
              <a:duotone>
                <a:prstClr val="black"/>
                <a:schemeClr val="accent1">
                  <a:tint val="45000"/>
                  <a:satMod val="400000"/>
                </a:schemeClr>
              </a:duotone>
            </a:blip>
            <a:stretch>
              <a:fillRect/>
            </a:stretch>
          </p:blipFill>
          <p:spPr>
            <a:xfrm>
              <a:off x="7721738" y="2130963"/>
              <a:ext cx="504000" cy="504000"/>
            </a:xfrm>
            <a:prstGeom prst="rect">
              <a:avLst/>
            </a:prstGeom>
          </p:spPr>
        </p:pic>
      </p:grpSp>
      <p:cxnSp>
        <p:nvCxnSpPr>
          <p:cNvPr id="31" name="直接连接符 30"/>
          <p:cNvCxnSpPr/>
          <p:nvPr/>
        </p:nvCxnSpPr>
        <p:spPr>
          <a:xfrm>
            <a:off x="1700704" y="2751798"/>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00704" y="3867893"/>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106289" y="3003798"/>
            <a:ext cx="1296144" cy="823446"/>
            <a:chOff x="1043608" y="3003798"/>
            <a:chExt cx="1296144" cy="823446"/>
          </a:xfrm>
        </p:grpSpPr>
        <p:sp>
          <p:nvSpPr>
            <p:cNvPr id="34" name="矩形 33"/>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latin typeface="微软雅黑" pitchFamily="34" charset="-122"/>
                  <a:ea typeface="微软雅黑" pitchFamily="34" charset="-122"/>
                </a:rPr>
                <a:t>添加标题</a:t>
              </a:r>
              <a:endParaRPr lang="zh-CN" altLang="en-US" sz="1600" b="1" dirty="0">
                <a:solidFill>
                  <a:schemeClr val="tx1"/>
                </a:solidFill>
                <a:latin typeface="微软雅黑" pitchFamily="34" charset="-122"/>
                <a:ea typeface="微软雅黑" pitchFamily="34" charset="-122"/>
              </a:endParaRPr>
            </a:p>
          </p:txBody>
        </p:sp>
        <p:sp>
          <p:nvSpPr>
            <p:cNvPr id="35" name="TextBox 34"/>
            <p:cNvSpPr txBox="1"/>
            <p:nvPr/>
          </p:nvSpPr>
          <p:spPr>
            <a:xfrm>
              <a:off x="1043608" y="3365579"/>
              <a:ext cx="1296144" cy="461665"/>
            </a:xfrm>
            <a:prstGeom prst="rect">
              <a:avLst/>
            </a:prstGeom>
            <a:noFill/>
            <a:ln>
              <a:noFill/>
            </a:ln>
          </p:spPr>
          <p:txBody>
            <a:bodyPr wrap="square" rtlCol="0">
              <a:spAutoFit/>
            </a:bodyPr>
            <a:lstStyle/>
            <a:p>
              <a:pPr algn="ctr"/>
              <a:r>
                <a:rPr lang="zh-CN" altLang="en-US" sz="1200" dirty="0" smtClean="0">
                  <a:latin typeface="微软雅黑" pitchFamily="34" charset="-122"/>
                  <a:ea typeface="微软雅黑" pitchFamily="34" charset="-122"/>
                </a:rPr>
                <a:t>此处添加内容</a:t>
              </a:r>
              <a:endParaRPr lang="en-US" altLang="zh-CN" sz="1200" dirty="0" smtClean="0">
                <a:latin typeface="微软雅黑" pitchFamily="34" charset="-122"/>
                <a:ea typeface="微软雅黑" pitchFamily="34" charset="-122"/>
              </a:endParaRPr>
            </a:p>
            <a:p>
              <a:pPr algn="ctr"/>
              <a:r>
                <a:rPr lang="zh-CN" altLang="en-US" sz="1200" dirty="0" smtClean="0">
                  <a:latin typeface="微软雅黑" pitchFamily="34" charset="-122"/>
                  <a:ea typeface="微软雅黑" pitchFamily="34" charset="-122"/>
                </a:rPr>
                <a:t>此处添加内容</a:t>
              </a:r>
            </a:p>
          </p:txBody>
        </p:sp>
      </p:grpSp>
      <p:grpSp>
        <p:nvGrpSpPr>
          <p:cNvPr id="36" name="组合 35"/>
          <p:cNvGrpSpPr/>
          <p:nvPr/>
        </p:nvGrpSpPr>
        <p:grpSpPr>
          <a:xfrm>
            <a:off x="2987824" y="2756416"/>
            <a:ext cx="1296144" cy="823446"/>
            <a:chOff x="1043608" y="3003798"/>
            <a:chExt cx="1296144" cy="823446"/>
          </a:xfrm>
        </p:grpSpPr>
        <p:sp>
          <p:nvSpPr>
            <p:cNvPr id="37" name="矩形 36"/>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latin typeface="微软雅黑" pitchFamily="34" charset="-122"/>
                  <a:ea typeface="微软雅黑" pitchFamily="34" charset="-122"/>
                </a:rPr>
                <a:t>添加标题</a:t>
              </a:r>
              <a:endParaRPr lang="zh-CN" altLang="en-US" sz="1600" b="1" dirty="0">
                <a:solidFill>
                  <a:schemeClr val="tx1"/>
                </a:solidFill>
                <a:latin typeface="微软雅黑" pitchFamily="34" charset="-122"/>
                <a:ea typeface="微软雅黑" pitchFamily="34" charset="-122"/>
              </a:endParaRPr>
            </a:p>
          </p:txBody>
        </p:sp>
        <p:sp>
          <p:nvSpPr>
            <p:cNvPr id="38" name="TextBox 37"/>
            <p:cNvSpPr txBox="1"/>
            <p:nvPr/>
          </p:nvSpPr>
          <p:spPr>
            <a:xfrm>
              <a:off x="1043608" y="3365579"/>
              <a:ext cx="1296144" cy="461665"/>
            </a:xfrm>
            <a:prstGeom prst="rect">
              <a:avLst/>
            </a:prstGeom>
            <a:noFill/>
            <a:ln>
              <a:noFill/>
            </a:ln>
          </p:spPr>
          <p:txBody>
            <a:bodyPr wrap="square" rtlCol="0">
              <a:spAutoFit/>
            </a:bodyPr>
            <a:lstStyle/>
            <a:p>
              <a:pPr algn="ctr"/>
              <a:r>
                <a:rPr lang="zh-CN" altLang="en-US" sz="1200" dirty="0" smtClean="0">
                  <a:latin typeface="微软雅黑" pitchFamily="34" charset="-122"/>
                  <a:ea typeface="微软雅黑" pitchFamily="34" charset="-122"/>
                </a:rPr>
                <a:t>此处添加内容</a:t>
              </a:r>
              <a:endParaRPr lang="en-US" altLang="zh-CN" sz="1200" dirty="0" smtClean="0">
                <a:latin typeface="微软雅黑" pitchFamily="34" charset="-122"/>
                <a:ea typeface="微软雅黑" pitchFamily="34" charset="-122"/>
              </a:endParaRPr>
            </a:p>
            <a:p>
              <a:pPr algn="ctr"/>
              <a:r>
                <a:rPr lang="zh-CN" altLang="en-US" sz="1200" dirty="0" smtClean="0">
                  <a:latin typeface="微软雅黑" pitchFamily="34" charset="-122"/>
                  <a:ea typeface="微软雅黑" pitchFamily="34" charset="-122"/>
                </a:rPr>
                <a:t>此处添加内容</a:t>
              </a:r>
            </a:p>
          </p:txBody>
        </p:sp>
      </p:grpSp>
      <p:cxnSp>
        <p:nvCxnSpPr>
          <p:cNvPr id="39" name="直接连接符 38"/>
          <p:cNvCxnSpPr/>
          <p:nvPr/>
        </p:nvCxnSpPr>
        <p:spPr>
          <a:xfrm>
            <a:off x="3635896" y="2463766"/>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635896" y="3651870"/>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24128" y="2211710"/>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724128" y="3507854"/>
            <a:ext cx="0" cy="25200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5076056" y="2592075"/>
            <a:ext cx="1296144" cy="823446"/>
            <a:chOff x="1043608" y="3003798"/>
            <a:chExt cx="1296144" cy="823446"/>
          </a:xfrm>
        </p:grpSpPr>
        <p:sp>
          <p:nvSpPr>
            <p:cNvPr id="44" name="矩形 43"/>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latin typeface="微软雅黑" pitchFamily="34" charset="-122"/>
                  <a:ea typeface="微软雅黑" pitchFamily="34" charset="-122"/>
                </a:rPr>
                <a:t>添加标题</a:t>
              </a:r>
              <a:endParaRPr lang="zh-CN" altLang="en-US" sz="1600" b="1" dirty="0">
                <a:solidFill>
                  <a:schemeClr val="tx1"/>
                </a:solidFill>
                <a:latin typeface="微软雅黑" pitchFamily="34" charset="-122"/>
                <a:ea typeface="微软雅黑" pitchFamily="34" charset="-122"/>
              </a:endParaRPr>
            </a:p>
          </p:txBody>
        </p:sp>
        <p:sp>
          <p:nvSpPr>
            <p:cNvPr id="45" name="TextBox 44"/>
            <p:cNvSpPr txBox="1"/>
            <p:nvPr/>
          </p:nvSpPr>
          <p:spPr>
            <a:xfrm>
              <a:off x="1043608" y="3365579"/>
              <a:ext cx="1296144" cy="461665"/>
            </a:xfrm>
            <a:prstGeom prst="rect">
              <a:avLst/>
            </a:prstGeom>
            <a:noFill/>
            <a:ln>
              <a:noFill/>
            </a:ln>
          </p:spPr>
          <p:txBody>
            <a:bodyPr wrap="square" rtlCol="0">
              <a:spAutoFit/>
            </a:bodyPr>
            <a:lstStyle/>
            <a:p>
              <a:pPr algn="ctr"/>
              <a:r>
                <a:rPr lang="zh-CN" altLang="en-US" sz="1200" dirty="0" smtClean="0">
                  <a:latin typeface="微软雅黑" pitchFamily="34" charset="-122"/>
                  <a:ea typeface="微软雅黑" pitchFamily="34" charset="-122"/>
                </a:rPr>
                <a:t>此处添加内容</a:t>
              </a:r>
              <a:endParaRPr lang="en-US" altLang="zh-CN" sz="1200" dirty="0" smtClean="0">
                <a:latin typeface="微软雅黑" pitchFamily="34" charset="-122"/>
                <a:ea typeface="微软雅黑" pitchFamily="34" charset="-122"/>
              </a:endParaRPr>
            </a:p>
            <a:p>
              <a:pPr algn="ctr"/>
              <a:r>
                <a:rPr lang="zh-CN" altLang="en-US" sz="1200" dirty="0" smtClean="0">
                  <a:latin typeface="微软雅黑" pitchFamily="34" charset="-122"/>
                  <a:ea typeface="微软雅黑" pitchFamily="34" charset="-122"/>
                </a:rPr>
                <a:t>此处添加内容</a:t>
              </a:r>
            </a:p>
          </p:txBody>
        </p:sp>
      </p:grpSp>
      <p:cxnSp>
        <p:nvCxnSpPr>
          <p:cNvPr id="46" name="直接连接符 45"/>
          <p:cNvCxnSpPr/>
          <p:nvPr/>
        </p:nvCxnSpPr>
        <p:spPr>
          <a:xfrm>
            <a:off x="7956376" y="1815694"/>
            <a:ext cx="0" cy="32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956376" y="3219822"/>
            <a:ext cx="0" cy="32400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7308304" y="2283718"/>
            <a:ext cx="1296144" cy="823446"/>
            <a:chOff x="1043608" y="3003798"/>
            <a:chExt cx="1296144" cy="823446"/>
          </a:xfrm>
        </p:grpSpPr>
        <p:sp>
          <p:nvSpPr>
            <p:cNvPr id="49" name="矩形 48"/>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latin typeface="微软雅黑" pitchFamily="34" charset="-122"/>
                  <a:ea typeface="微软雅黑" pitchFamily="34" charset="-122"/>
                </a:rPr>
                <a:t>添加标题</a:t>
              </a:r>
              <a:endParaRPr lang="zh-CN" altLang="en-US" sz="1600" b="1" dirty="0">
                <a:solidFill>
                  <a:schemeClr val="tx1"/>
                </a:solidFill>
                <a:latin typeface="微软雅黑" pitchFamily="34" charset="-122"/>
                <a:ea typeface="微软雅黑" pitchFamily="34" charset="-122"/>
              </a:endParaRPr>
            </a:p>
          </p:txBody>
        </p:sp>
        <p:sp>
          <p:nvSpPr>
            <p:cNvPr id="50" name="TextBox 49"/>
            <p:cNvSpPr txBox="1"/>
            <p:nvPr/>
          </p:nvSpPr>
          <p:spPr>
            <a:xfrm>
              <a:off x="1043608" y="3365579"/>
              <a:ext cx="1296144" cy="461665"/>
            </a:xfrm>
            <a:prstGeom prst="rect">
              <a:avLst/>
            </a:prstGeom>
            <a:noFill/>
            <a:ln>
              <a:noFill/>
            </a:ln>
          </p:spPr>
          <p:txBody>
            <a:bodyPr wrap="square" rtlCol="0">
              <a:spAutoFit/>
            </a:bodyPr>
            <a:lstStyle/>
            <a:p>
              <a:pPr algn="ctr"/>
              <a:r>
                <a:rPr lang="zh-CN" altLang="en-US" sz="1200" dirty="0" smtClean="0">
                  <a:latin typeface="微软雅黑" pitchFamily="34" charset="-122"/>
                  <a:ea typeface="微软雅黑" pitchFamily="34" charset="-122"/>
                </a:rPr>
                <a:t>此处添加内容</a:t>
              </a:r>
              <a:endParaRPr lang="en-US" altLang="zh-CN" sz="1200" dirty="0" smtClean="0">
                <a:latin typeface="微软雅黑" pitchFamily="34" charset="-122"/>
                <a:ea typeface="微软雅黑" pitchFamily="34" charset="-122"/>
              </a:endParaRPr>
            </a:p>
            <a:p>
              <a:pPr algn="ctr"/>
              <a:r>
                <a:rPr lang="zh-CN" altLang="en-US" sz="1200" dirty="0" smtClean="0">
                  <a:latin typeface="微软雅黑" pitchFamily="34" charset="-122"/>
                  <a:ea typeface="微软雅黑" pitchFamily="34" charset="-122"/>
                </a:rPr>
                <a:t>此处添加内容</a:t>
              </a:r>
            </a:p>
          </p:txBody>
        </p:sp>
      </p:grpSp>
      <p:sp>
        <p:nvSpPr>
          <p:cNvPr id="51" name="上凸带形 50"/>
          <p:cNvSpPr/>
          <p:nvPr/>
        </p:nvSpPr>
        <p:spPr>
          <a:xfrm>
            <a:off x="2699792" y="267494"/>
            <a:ext cx="3888432" cy="684000"/>
          </a:xfrm>
          <a:prstGeom prst="ribbon2">
            <a:avLst>
              <a:gd name="adj1" fmla="val 16667"/>
              <a:gd name="adj2" fmla="val 661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此处添加标题</a:t>
            </a:r>
            <a:endParaRPr lang="zh-CN" altLang="en-US" sz="2000" b="1" dirty="0"/>
          </a:p>
        </p:txBody>
      </p:sp>
    </p:spTree>
    <p:extLst>
      <p:ext uri="{BB962C8B-B14F-4D97-AF65-F5344CB8AC3E}">
        <p14:creationId xmlns:p14="http://schemas.microsoft.com/office/powerpoint/2010/main" val="396893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2" presetClass="entr" presetSubtype="4"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par>
                                <p:cTn id="47" presetID="22" presetClass="entr" presetSubtype="4"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6000"/>
                            </p:stCondLst>
                            <p:childTnLst>
                              <p:par>
                                <p:cTn id="59" presetID="22" presetClass="entr" presetSubtype="1"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up)">
                                      <p:cBhvr>
                                        <p:cTn id="61" dur="500"/>
                                        <p:tgtEl>
                                          <p:spTgt spid="41"/>
                                        </p:tgtEl>
                                      </p:cBhvr>
                                    </p:animEffect>
                                  </p:childTnLst>
                                </p:cTn>
                              </p:par>
                              <p:par>
                                <p:cTn id="62" presetID="22" presetClass="entr" presetSubtype="4" fill="hold"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childTnLst>
                          </p:cTn>
                        </p:par>
                        <p:par>
                          <p:cTn id="69" fill="hold">
                            <p:stCondLst>
                              <p:cond delay="7000"/>
                            </p:stCondLst>
                            <p:childTnLst>
                              <p:par>
                                <p:cTn id="70" presetID="10" presetClass="entr" presetSubtype="0"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par>
                          <p:cTn id="73" fill="hold">
                            <p:stCondLst>
                              <p:cond delay="7500"/>
                            </p:stCondLst>
                            <p:childTnLst>
                              <p:par>
                                <p:cTn id="74" presetID="22" presetClass="entr" presetSubtype="1"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up)">
                                      <p:cBhvr>
                                        <p:cTn id="76" dur="500"/>
                                        <p:tgtEl>
                                          <p:spTgt spid="46"/>
                                        </p:tgtEl>
                                      </p:cBhvr>
                                    </p:animEffect>
                                  </p:childTnLst>
                                </p:cTn>
                              </p:par>
                              <p:par>
                                <p:cTn id="77" presetID="22" presetClass="entr" presetSubtype="4"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down)">
                                      <p:cBhvr>
                                        <p:cTn id="79" dur="500"/>
                                        <p:tgtEl>
                                          <p:spTgt spid="47"/>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山 绿.jpg"/>
          <p:cNvPicPr>
            <a:picLocks/>
          </p:cNvPicPr>
          <p:nvPr/>
        </p:nvPicPr>
        <p:blipFill>
          <a:blip r:embed="rId2" cstate="print"/>
          <a:stretch>
            <a:fillRect/>
          </a:stretch>
        </p:blipFill>
        <p:spPr>
          <a:xfrm>
            <a:off x="6870932" y="1390966"/>
            <a:ext cx="2304000" cy="1324800"/>
          </a:xfrm>
          <a:prstGeom prst="rect">
            <a:avLst/>
          </a:prstGeom>
        </p:spPr>
      </p:pic>
      <p:pic>
        <p:nvPicPr>
          <p:cNvPr id="32" name="图片 31" descr="山 绿湖.jpg"/>
          <p:cNvPicPr>
            <a:picLocks/>
          </p:cNvPicPr>
          <p:nvPr/>
        </p:nvPicPr>
        <p:blipFill>
          <a:blip r:embed="rId3" cstate="print"/>
          <a:stretch>
            <a:fillRect/>
          </a:stretch>
        </p:blipFill>
        <p:spPr>
          <a:xfrm>
            <a:off x="-36512" y="2704209"/>
            <a:ext cx="2304000" cy="1324800"/>
          </a:xfrm>
          <a:prstGeom prst="rect">
            <a:avLst/>
          </a:prstGeom>
        </p:spPr>
      </p:pic>
      <p:pic>
        <p:nvPicPr>
          <p:cNvPr id="31" name="图片 30" descr="山野趣.jpg"/>
          <p:cNvPicPr>
            <a:picLocks/>
          </p:cNvPicPr>
          <p:nvPr/>
        </p:nvPicPr>
        <p:blipFill>
          <a:blip r:embed="rId4" cstate="print"/>
          <a:stretch>
            <a:fillRect/>
          </a:stretch>
        </p:blipFill>
        <p:spPr>
          <a:xfrm>
            <a:off x="4564730" y="2704209"/>
            <a:ext cx="2304000" cy="1324800"/>
          </a:xfrm>
          <a:prstGeom prst="rect">
            <a:avLst/>
          </a:prstGeom>
        </p:spPr>
      </p:pic>
      <p:sp>
        <p:nvSpPr>
          <p:cNvPr id="7" name="矩形 6"/>
          <p:cNvSpPr/>
          <p:nvPr/>
        </p:nvSpPr>
        <p:spPr>
          <a:xfrm>
            <a:off x="4572000" y="1391866"/>
            <a:ext cx="2304000" cy="132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512" y="1391866"/>
            <a:ext cx="2304000" cy="132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4109" y="2705109"/>
            <a:ext cx="2304000" cy="1323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0932" y="2705109"/>
            <a:ext cx="2304000" cy="1323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37"/>
          <p:cNvSpPr txBox="1"/>
          <p:nvPr/>
        </p:nvSpPr>
        <p:spPr>
          <a:xfrm>
            <a:off x="2645819" y="267494"/>
            <a:ext cx="3852362" cy="523220"/>
          </a:xfrm>
          <a:prstGeom prst="rect">
            <a:avLst/>
          </a:prstGeom>
          <a:noFill/>
        </p:spPr>
        <p:txBody>
          <a:bodyPr wrap="square" rtlCol="0">
            <a:spAutoFit/>
          </a:bodyPr>
          <a:lstStyle/>
          <a:p>
            <a:pPr algn="ctr"/>
            <a:r>
              <a:rPr lang="zh-CN" altLang="en-US" sz="2800" dirty="0" smtClean="0">
                <a:solidFill>
                  <a:schemeClr val="tx2"/>
                </a:solidFill>
                <a:latin typeface="微软雅黑" panose="020B0503020204020204" pitchFamily="34" charset="-122"/>
                <a:ea typeface="微软雅黑" panose="020B0503020204020204" pitchFamily="34" charset="-122"/>
              </a:rPr>
              <a:t>此处输入标题</a:t>
            </a:r>
            <a:endParaRPr lang="zh-CN" altLang="en-US" sz="2800" dirty="0">
              <a:solidFill>
                <a:schemeClr val="tx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835696" y="463702"/>
            <a:ext cx="648072" cy="0"/>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a:off x="6660232" y="463702"/>
            <a:ext cx="648072" cy="0"/>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11560" y="4193236"/>
            <a:ext cx="7992888" cy="523220"/>
          </a:xfrm>
          <a:prstGeom prst="rect">
            <a:avLst/>
          </a:prstGeom>
          <a:noFill/>
          <a:ln>
            <a:noFill/>
          </a:ln>
        </p:spPr>
        <p:txBody>
          <a:bodyPr wrap="square" rtlCol="0">
            <a:spAutoFit/>
          </a:bodyPr>
          <a:lstStyle/>
          <a:p>
            <a:r>
              <a:rPr lang="zh-CN" altLang="en-US" sz="1400" dirty="0" smtClean="0">
                <a:latin typeface="微软雅黑" pitchFamily="34" charset="-122"/>
                <a:ea typeface="微软雅黑" pitchFamily="34" charset="-122"/>
              </a:rPr>
              <a:t>此处添加内容此处添加内容此处添加内容此处添加内容此处添加内容此处添加内容此处添加内容此处添加内容此处添加内容此处添加内容此处添加内容</a:t>
            </a:r>
          </a:p>
        </p:txBody>
      </p:sp>
      <p:sp>
        <p:nvSpPr>
          <p:cNvPr id="16" name="矩形 15"/>
          <p:cNvSpPr/>
          <p:nvPr/>
        </p:nvSpPr>
        <p:spPr>
          <a:xfrm>
            <a:off x="2483768" y="843558"/>
            <a:ext cx="3877985" cy="338554"/>
          </a:xfrm>
          <a:prstGeom prst="rect">
            <a:avLst/>
          </a:prstGeom>
        </p:spPr>
        <p:txBody>
          <a:bodyPr wrap="none">
            <a:spAutoFit/>
          </a:bodyPr>
          <a:lstStyle/>
          <a:p>
            <a:r>
              <a:rPr lang="zh-CN" altLang="en-US" sz="1600" dirty="0" smtClean="0">
                <a:latin typeface="微软雅黑" pitchFamily="34" charset="-122"/>
                <a:ea typeface="微软雅黑" pitchFamily="34" charset="-122"/>
              </a:rPr>
              <a:t>此处添加内容此处添加内容此处添加内容</a:t>
            </a:r>
            <a:endParaRPr lang="zh-CN" altLang="en-US" sz="1600" dirty="0"/>
          </a:p>
        </p:txBody>
      </p:sp>
      <p:sp>
        <p:nvSpPr>
          <p:cNvPr id="17" name="TextBox 16"/>
          <p:cNvSpPr txBox="1"/>
          <p:nvPr/>
        </p:nvSpPr>
        <p:spPr>
          <a:xfrm>
            <a:off x="251520" y="1357293"/>
            <a:ext cx="1728192" cy="584775"/>
          </a:xfrm>
          <a:prstGeom prst="rect">
            <a:avLst/>
          </a:prstGeom>
          <a:noFill/>
        </p:spPr>
        <p:txBody>
          <a:bodyPr wrap="square" rtlCol="0">
            <a:spAutoFit/>
          </a:bodyPr>
          <a:lstStyle/>
          <a:p>
            <a:pPr algn="ctr"/>
            <a:r>
              <a:rPr lang="en-US" altLang="zh-CN" sz="3200" dirty="0" smtClean="0">
                <a:solidFill>
                  <a:schemeClr val="bg1"/>
                </a:solidFill>
              </a:rPr>
              <a:t>one</a:t>
            </a:r>
            <a:endParaRPr lang="zh-CN" altLang="en-US" sz="3200" dirty="0">
              <a:solidFill>
                <a:schemeClr val="bg1"/>
              </a:solidFill>
            </a:endParaRPr>
          </a:p>
        </p:txBody>
      </p:sp>
      <p:sp>
        <p:nvSpPr>
          <p:cNvPr id="18" name="文本框 8"/>
          <p:cNvSpPr txBox="1"/>
          <p:nvPr/>
        </p:nvSpPr>
        <p:spPr>
          <a:xfrm>
            <a:off x="107504" y="1924646"/>
            <a:ext cx="2016224" cy="523220"/>
          </a:xfrm>
          <a:prstGeom prst="rect">
            <a:avLst/>
          </a:prstGeom>
          <a:noFill/>
        </p:spPr>
        <p:txBody>
          <a:bodyPr wrap="square" rtlCol="0">
            <a:spAutoFit/>
          </a:bodyPr>
          <a:lstStyle/>
          <a:p>
            <a:pPr algn="just"/>
            <a:r>
              <a:rPr lang="zh-CN" altLang="en-US" sz="1400" dirty="0" smtClean="0">
                <a:solidFill>
                  <a:schemeClr val="bg1"/>
                </a:solidFill>
                <a:latin typeface="微软雅黑" pitchFamily="34" charset="-122"/>
                <a:ea typeface="微软雅黑" pitchFamily="34" charset="-122"/>
              </a:rPr>
              <a:t>此处添加内容此处添加内容此处添加内容</a:t>
            </a:r>
            <a:endParaRPr lang="en-US" altLang="zh-CN" sz="1400" dirty="0">
              <a:solidFill>
                <a:schemeClr val="bg1"/>
              </a:solidFill>
            </a:endParaRPr>
          </a:p>
        </p:txBody>
      </p:sp>
      <p:sp>
        <p:nvSpPr>
          <p:cNvPr id="19" name="TextBox 18"/>
          <p:cNvSpPr txBox="1"/>
          <p:nvPr/>
        </p:nvSpPr>
        <p:spPr>
          <a:xfrm>
            <a:off x="4860032" y="1357293"/>
            <a:ext cx="1728192" cy="584775"/>
          </a:xfrm>
          <a:prstGeom prst="rect">
            <a:avLst/>
          </a:prstGeom>
          <a:noFill/>
        </p:spPr>
        <p:txBody>
          <a:bodyPr wrap="square" rtlCol="0">
            <a:spAutoFit/>
          </a:bodyPr>
          <a:lstStyle/>
          <a:p>
            <a:pPr algn="ctr"/>
            <a:r>
              <a:rPr lang="en-US" altLang="zh-CN" sz="3200" dirty="0" smtClean="0">
                <a:solidFill>
                  <a:schemeClr val="bg1"/>
                </a:solidFill>
              </a:rPr>
              <a:t>two</a:t>
            </a:r>
            <a:endParaRPr lang="zh-CN" altLang="en-US" sz="3200" dirty="0">
              <a:solidFill>
                <a:schemeClr val="bg1"/>
              </a:solidFill>
            </a:endParaRPr>
          </a:p>
        </p:txBody>
      </p:sp>
      <p:sp>
        <p:nvSpPr>
          <p:cNvPr id="23" name="TextBox 22"/>
          <p:cNvSpPr txBox="1"/>
          <p:nvPr/>
        </p:nvSpPr>
        <p:spPr>
          <a:xfrm>
            <a:off x="7164288" y="2643758"/>
            <a:ext cx="1728192" cy="584775"/>
          </a:xfrm>
          <a:prstGeom prst="rect">
            <a:avLst/>
          </a:prstGeom>
          <a:noFill/>
        </p:spPr>
        <p:txBody>
          <a:bodyPr wrap="square" rtlCol="0">
            <a:spAutoFit/>
          </a:bodyPr>
          <a:lstStyle/>
          <a:p>
            <a:pPr algn="ctr"/>
            <a:r>
              <a:rPr lang="en-US" altLang="zh-CN" sz="3200" dirty="0" smtClean="0">
                <a:solidFill>
                  <a:schemeClr val="bg1"/>
                </a:solidFill>
              </a:rPr>
              <a:t>four</a:t>
            </a:r>
            <a:endParaRPr lang="zh-CN" altLang="en-US" sz="3200" dirty="0">
              <a:solidFill>
                <a:schemeClr val="bg1"/>
              </a:solidFill>
            </a:endParaRPr>
          </a:p>
        </p:txBody>
      </p:sp>
      <p:sp>
        <p:nvSpPr>
          <p:cNvPr id="25" name="TextBox 24"/>
          <p:cNvSpPr txBox="1"/>
          <p:nvPr/>
        </p:nvSpPr>
        <p:spPr>
          <a:xfrm>
            <a:off x="2555776" y="2643758"/>
            <a:ext cx="1728192" cy="584775"/>
          </a:xfrm>
          <a:prstGeom prst="rect">
            <a:avLst/>
          </a:prstGeom>
          <a:noFill/>
        </p:spPr>
        <p:txBody>
          <a:bodyPr wrap="square" rtlCol="0">
            <a:spAutoFit/>
          </a:bodyPr>
          <a:lstStyle/>
          <a:p>
            <a:pPr algn="ctr"/>
            <a:r>
              <a:rPr lang="en-US" altLang="zh-CN" sz="3200" dirty="0" smtClean="0">
                <a:solidFill>
                  <a:schemeClr val="bg1"/>
                </a:solidFill>
              </a:rPr>
              <a:t>three</a:t>
            </a:r>
            <a:endParaRPr lang="zh-CN" altLang="en-US" sz="3200" dirty="0">
              <a:solidFill>
                <a:schemeClr val="bg1"/>
              </a:solidFill>
            </a:endParaRPr>
          </a:p>
        </p:txBody>
      </p:sp>
      <p:sp>
        <p:nvSpPr>
          <p:cNvPr id="27" name="文本框 8"/>
          <p:cNvSpPr txBox="1"/>
          <p:nvPr/>
        </p:nvSpPr>
        <p:spPr>
          <a:xfrm>
            <a:off x="4716016" y="1933357"/>
            <a:ext cx="2016224" cy="523220"/>
          </a:xfrm>
          <a:prstGeom prst="rect">
            <a:avLst/>
          </a:prstGeom>
          <a:noFill/>
        </p:spPr>
        <p:txBody>
          <a:bodyPr wrap="square" rtlCol="0">
            <a:spAutoFit/>
          </a:bodyPr>
          <a:lstStyle/>
          <a:p>
            <a:pPr algn="just"/>
            <a:r>
              <a:rPr lang="zh-CN" altLang="en-US" sz="1400" dirty="0" smtClean="0">
                <a:solidFill>
                  <a:schemeClr val="bg1"/>
                </a:solidFill>
                <a:latin typeface="微软雅黑" pitchFamily="34" charset="-122"/>
                <a:ea typeface="微软雅黑" pitchFamily="34" charset="-122"/>
              </a:rPr>
              <a:t>此处添加内容此处添加内容此处添加内容</a:t>
            </a:r>
            <a:endParaRPr lang="en-US" altLang="zh-CN" sz="1400" dirty="0">
              <a:solidFill>
                <a:schemeClr val="bg1"/>
              </a:solidFill>
            </a:endParaRPr>
          </a:p>
        </p:txBody>
      </p:sp>
      <p:sp>
        <p:nvSpPr>
          <p:cNvPr id="28" name="文本框 8"/>
          <p:cNvSpPr txBox="1"/>
          <p:nvPr/>
        </p:nvSpPr>
        <p:spPr>
          <a:xfrm>
            <a:off x="2411760" y="3219822"/>
            <a:ext cx="2016224" cy="523220"/>
          </a:xfrm>
          <a:prstGeom prst="rect">
            <a:avLst/>
          </a:prstGeom>
          <a:noFill/>
        </p:spPr>
        <p:txBody>
          <a:bodyPr wrap="square" rtlCol="0">
            <a:spAutoFit/>
          </a:bodyPr>
          <a:lstStyle/>
          <a:p>
            <a:pPr algn="just"/>
            <a:r>
              <a:rPr lang="zh-CN" altLang="en-US" sz="1400" dirty="0" smtClean="0">
                <a:solidFill>
                  <a:schemeClr val="bg1"/>
                </a:solidFill>
                <a:latin typeface="微软雅黑" pitchFamily="34" charset="-122"/>
                <a:ea typeface="微软雅黑" pitchFamily="34" charset="-122"/>
              </a:rPr>
              <a:t>此处添加内容此处添加内容此处添加内容</a:t>
            </a:r>
            <a:endParaRPr lang="en-US" altLang="zh-CN" sz="1400" dirty="0">
              <a:solidFill>
                <a:schemeClr val="bg1"/>
              </a:solidFill>
            </a:endParaRPr>
          </a:p>
        </p:txBody>
      </p:sp>
      <p:sp>
        <p:nvSpPr>
          <p:cNvPr id="29" name="文本框 8"/>
          <p:cNvSpPr txBox="1"/>
          <p:nvPr/>
        </p:nvSpPr>
        <p:spPr>
          <a:xfrm>
            <a:off x="7020272" y="3219822"/>
            <a:ext cx="2016224" cy="523220"/>
          </a:xfrm>
          <a:prstGeom prst="rect">
            <a:avLst/>
          </a:prstGeom>
          <a:noFill/>
        </p:spPr>
        <p:txBody>
          <a:bodyPr wrap="square" rtlCol="0">
            <a:spAutoFit/>
          </a:bodyPr>
          <a:lstStyle/>
          <a:p>
            <a:pPr algn="just"/>
            <a:r>
              <a:rPr lang="zh-CN" altLang="en-US" sz="1400" dirty="0" smtClean="0">
                <a:solidFill>
                  <a:schemeClr val="bg1"/>
                </a:solidFill>
                <a:latin typeface="微软雅黑" pitchFamily="34" charset="-122"/>
                <a:ea typeface="微软雅黑" pitchFamily="34" charset="-122"/>
              </a:rPr>
              <a:t>此处添加内容此处添加内容此处添加内容</a:t>
            </a:r>
            <a:endParaRPr lang="en-US" altLang="zh-CN" sz="1400" dirty="0">
              <a:solidFill>
                <a:schemeClr val="bg1"/>
              </a:solidFill>
            </a:endParaRPr>
          </a:p>
        </p:txBody>
      </p:sp>
      <p:pic>
        <p:nvPicPr>
          <p:cNvPr id="30" name="图片 29" descr="山崖小镇 魔女宅急便.jpg"/>
          <p:cNvPicPr>
            <a:picLocks/>
          </p:cNvPicPr>
          <p:nvPr/>
        </p:nvPicPr>
        <p:blipFill>
          <a:blip r:embed="rId5" cstate="print"/>
          <a:stretch>
            <a:fillRect/>
          </a:stretch>
        </p:blipFill>
        <p:spPr>
          <a:xfrm>
            <a:off x="2267744" y="1390966"/>
            <a:ext cx="2304000" cy="132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0"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left)">
                                      <p:cBhvr>
                                        <p:cTn id="78" dur="500"/>
                                        <p:tgtEl>
                                          <p:spTgt spid="28"/>
                                        </p:tgtEl>
                                      </p:cBhvr>
                                    </p:animEffect>
                                  </p:childTnLst>
                                </p:cTn>
                              </p:par>
                            </p:childTnLst>
                          </p:cTn>
                        </p:par>
                        <p:par>
                          <p:cTn id="79" fill="hold">
                            <p:stCondLst>
                              <p:cond delay="80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left)">
                                      <p:cBhvr>
                                        <p:cTn id="85" dur="500"/>
                                        <p:tgtEl>
                                          <p:spTgt spid="29"/>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5" grpId="0"/>
      <p:bldP spid="16" grpId="0"/>
      <p:bldP spid="17" grpId="0"/>
      <p:bldP spid="18" grpId="0"/>
      <p:bldP spid="19" grpId="0"/>
      <p:bldP spid="23" grpId="0"/>
      <p:bldP spid="25"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ozner.net/images/dimg/banner_brand.jpg"/>
          <p:cNvPicPr>
            <a:picLocks noChangeAspect="1" noChangeArrowheads="1"/>
          </p:cNvPicPr>
          <p:nvPr/>
        </p:nvPicPr>
        <p:blipFill>
          <a:blip r:embed="rId2" cstate="print"/>
          <a:srcRect/>
          <a:stretch>
            <a:fillRect/>
          </a:stretch>
        </p:blipFill>
        <p:spPr bwMode="auto">
          <a:xfrm>
            <a:off x="0" y="0"/>
            <a:ext cx="9144000" cy="2281926"/>
          </a:xfrm>
          <a:prstGeom prst="rect">
            <a:avLst/>
          </a:prstGeom>
          <a:noFill/>
        </p:spPr>
      </p:pic>
      <p:sp>
        <p:nvSpPr>
          <p:cNvPr id="3" name="矩形 2"/>
          <p:cNvSpPr/>
          <p:nvPr/>
        </p:nvSpPr>
        <p:spPr>
          <a:xfrm>
            <a:off x="899592" y="1869672"/>
            <a:ext cx="3240000" cy="18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75476" y="1977684"/>
            <a:ext cx="2088232" cy="4320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添加标题</a:t>
            </a:r>
            <a:endParaRPr lang="zh-CN" altLang="en-US" sz="2000" b="1" dirty="0">
              <a:latin typeface="微软雅黑" pitchFamily="34" charset="-122"/>
              <a:ea typeface="微软雅黑" pitchFamily="34" charset="-122"/>
            </a:endParaRPr>
          </a:p>
        </p:txBody>
      </p:sp>
      <p:sp>
        <p:nvSpPr>
          <p:cNvPr id="5" name="TextBox 4"/>
          <p:cNvSpPr txBox="1"/>
          <p:nvPr/>
        </p:nvSpPr>
        <p:spPr>
          <a:xfrm>
            <a:off x="1223448" y="2517744"/>
            <a:ext cx="2592288" cy="954107"/>
          </a:xfrm>
          <a:prstGeom prst="rect">
            <a:avLst/>
          </a:prstGeom>
          <a:noFill/>
          <a:ln>
            <a:noFill/>
          </a:ln>
        </p:spPr>
        <p:txBody>
          <a:bodyPr wrap="square" rtlCol="0">
            <a:spAutoFit/>
          </a:bodyPr>
          <a:lstStyle/>
          <a:p>
            <a:pPr algn="ctr"/>
            <a:r>
              <a:rPr lang="zh-CN" altLang="en-US" sz="1400" dirty="0" smtClean="0">
                <a:solidFill>
                  <a:schemeClr val="bg1"/>
                </a:solidFill>
                <a:latin typeface="微软雅黑" pitchFamily="34" charset="-122"/>
                <a:ea typeface="微软雅黑" pitchFamily="34" charset="-122"/>
              </a:rPr>
              <a:t>此处添加内容此处添加内容</a:t>
            </a:r>
            <a:endParaRPr lang="en-US" altLang="zh-CN" sz="1400" dirty="0" smtClean="0">
              <a:solidFill>
                <a:schemeClr val="bg1"/>
              </a:solidFill>
              <a:latin typeface="微软雅黑" pitchFamily="34" charset="-122"/>
              <a:ea typeface="微软雅黑" pitchFamily="34" charset="-122"/>
            </a:endParaRPr>
          </a:p>
          <a:p>
            <a:pPr algn="ctr"/>
            <a:r>
              <a:rPr lang="zh-CN" altLang="en-US" sz="1400" dirty="0" smtClean="0">
                <a:solidFill>
                  <a:schemeClr val="bg1"/>
                </a:solidFill>
                <a:latin typeface="微软雅黑" pitchFamily="34" charset="-122"/>
                <a:ea typeface="微软雅黑" pitchFamily="34" charset="-122"/>
              </a:rPr>
              <a:t>此处添加内容此处添加内容</a:t>
            </a:r>
          </a:p>
          <a:p>
            <a:pPr algn="ctr"/>
            <a:r>
              <a:rPr lang="zh-CN" altLang="en-US" sz="1400" dirty="0" smtClean="0">
                <a:solidFill>
                  <a:schemeClr val="bg1"/>
                </a:solidFill>
                <a:latin typeface="微软雅黑" pitchFamily="34" charset="-122"/>
                <a:ea typeface="微软雅黑" pitchFamily="34" charset="-122"/>
              </a:rPr>
              <a:t>此处添加内容此处添加内容</a:t>
            </a:r>
          </a:p>
          <a:p>
            <a:pPr algn="ctr"/>
            <a:r>
              <a:rPr lang="zh-CN" altLang="en-US" sz="1400" dirty="0" smtClean="0">
                <a:solidFill>
                  <a:schemeClr val="bg1"/>
                </a:solidFill>
                <a:latin typeface="微软雅黑" pitchFamily="34" charset="-122"/>
                <a:ea typeface="微软雅黑" pitchFamily="34" charset="-122"/>
              </a:rPr>
              <a:t>此处添加内容此处添加内容</a:t>
            </a:r>
          </a:p>
        </p:txBody>
      </p:sp>
      <p:sp>
        <p:nvSpPr>
          <p:cNvPr id="6" name="TextBox 5"/>
          <p:cNvSpPr txBox="1"/>
          <p:nvPr/>
        </p:nvSpPr>
        <p:spPr>
          <a:xfrm>
            <a:off x="4716016" y="3003798"/>
            <a:ext cx="3960440" cy="1077218"/>
          </a:xfrm>
          <a:prstGeom prst="rect">
            <a:avLst/>
          </a:prstGeom>
          <a:noFill/>
          <a:ln>
            <a:noFill/>
          </a:ln>
        </p:spPr>
        <p:txBody>
          <a:bodyPr wrap="square" rtlCol="0">
            <a:spAutoFit/>
          </a:bodyPr>
          <a:lstStyle/>
          <a:p>
            <a:r>
              <a:rPr lang="zh-CN" altLang="en-US" sz="1600" dirty="0" smtClean="0">
                <a:latin typeface="微软雅黑" pitchFamily="34" charset="-122"/>
                <a:ea typeface="微软雅黑" pitchFamily="34" charset="-122"/>
              </a:rPr>
              <a:t>此处添加内容此处添加内容此处添加内容此处添加内容此处添加内容此处添加内容此处添加内容此处添加内容此处添加内容此处添加内容此处添加内容此处添加内容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323976" y="1882379"/>
            <a:ext cx="7820025" cy="835819"/>
          </a:xfrm>
          <a:prstGeom prst="rect">
            <a:avLst/>
          </a:prstGeom>
          <a:solidFill>
            <a:schemeClr val="accent1"/>
          </a:solidFill>
          <a:ln w="12700" cap="flat" cmpd="sng" algn="ctr">
            <a:noFill/>
            <a:prstDash val="solid"/>
            <a:miter lim="800000"/>
          </a:ln>
          <a:effectLst/>
        </p:spPr>
        <p:txBody>
          <a:bodyPr lIns="360000" anchor="ctr">
            <a:normAutofit/>
          </a:bodyPr>
          <a:lstStyle/>
          <a:p>
            <a:pPr algn="just" eaLnBrk="1" fontAlgn="auto" hangingPunct="1">
              <a:spcBef>
                <a:spcPts val="0"/>
              </a:spcBef>
              <a:spcAft>
                <a:spcPts val="0"/>
              </a:spcAft>
              <a:defRPr/>
            </a:pPr>
            <a:r>
              <a:rPr lang="zh-CN" altLang="en-US" sz="3200" b="1" dirty="0" smtClean="0">
                <a:solidFill>
                  <a:srgbClr val="FFFFFF"/>
                </a:solidFill>
                <a:latin typeface="Arial Black" panose="020B0A04020102020204" pitchFamily="34" charset="0"/>
              </a:rPr>
              <a:t>输入您的章节标题</a:t>
            </a:r>
            <a:endParaRPr lang="zh-CN" altLang="en-US" sz="1600" kern="0" dirty="0">
              <a:solidFill>
                <a:srgbClr val="FFFFFF"/>
              </a:solidFill>
              <a:latin typeface="Calibri"/>
              <a:ea typeface="幼圆"/>
            </a:endParaRPr>
          </a:p>
        </p:txBody>
      </p:sp>
      <p:sp>
        <p:nvSpPr>
          <p:cNvPr id="6" name="矩形 5"/>
          <p:cNvSpPr/>
          <p:nvPr>
            <p:custDataLst>
              <p:tags r:id="rId3"/>
            </p:custDataLst>
          </p:nvPr>
        </p:nvSpPr>
        <p:spPr>
          <a:xfrm>
            <a:off x="1" y="1882379"/>
            <a:ext cx="550863" cy="835819"/>
          </a:xfrm>
          <a:prstGeom prst="rect">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FFFFFF"/>
              </a:solidFill>
              <a:latin typeface="Calibri"/>
              <a:ea typeface="幼圆"/>
            </a:endParaRPr>
          </a:p>
        </p:txBody>
      </p:sp>
      <p:sp>
        <p:nvSpPr>
          <p:cNvPr id="7" name="文本占位符 9"/>
          <p:cNvSpPr txBox="1">
            <a:spLocks/>
          </p:cNvSpPr>
          <p:nvPr>
            <p:custDataLst>
              <p:tags r:id="rId4"/>
            </p:custDataLst>
          </p:nvPr>
        </p:nvSpPr>
        <p:spPr>
          <a:xfrm>
            <a:off x="550863" y="1882379"/>
            <a:ext cx="773112" cy="835819"/>
          </a:xfrm>
          <a:prstGeom prst="rect">
            <a:avLst/>
          </a:prstGeom>
        </p:spPr>
        <p:txBody>
          <a:bodyPr lIns="0" tIns="0" rIns="0" bIns="0" anchor="ctr"/>
          <a:lstStyle>
            <a:lvl1pPr marL="0" indent="0" algn="just" defTabSz="914400" rtl="0" eaLnBrk="1" latinLnBrk="0" hangingPunct="1">
              <a:lnSpc>
                <a:spcPct val="110000"/>
              </a:lnSpc>
              <a:spcBef>
                <a:spcPts val="1800"/>
              </a:spcBef>
              <a:spcAft>
                <a:spcPts val="0"/>
              </a:spcAft>
              <a:buClr>
                <a:srgbClr val="963B22"/>
              </a:buClr>
              <a:buSzPct val="60000"/>
              <a:buFont typeface="Wingdings" panose="05000000000000000000" pitchFamily="2" charset="2"/>
              <a:buNone/>
              <a:defRPr sz="4000" kern="1200" baseline="0">
                <a:solidFill>
                  <a:schemeClr val="accent1"/>
                </a:solidFill>
                <a:latin typeface="Arial" panose="020B0604020202020204" pitchFamily="34" charset="0"/>
                <a:ea typeface="微软雅黑" panose="020B0503020204020204" pitchFamily="34" charset="-122"/>
                <a:cs typeface="+mn-cs"/>
              </a:defRPr>
            </a:lvl1pPr>
            <a:lvl2pPr marL="357188" indent="-285750"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spcBef>
                <a:spcPts val="0"/>
              </a:spcBef>
              <a:defRPr/>
            </a:pPr>
            <a:r>
              <a:rPr lang="en-US" altLang="zh-CN" dirty="0" smtClean="0"/>
              <a:t>02</a:t>
            </a:r>
            <a:endParaRPr lang="zh-CN" altLang="en-US" dirty="0"/>
          </a:p>
        </p:txBody>
      </p:sp>
      <p:sp>
        <p:nvSpPr>
          <p:cNvPr id="3077" name="文本占位符 6"/>
          <p:cNvSpPr txBox="1">
            <a:spLocks/>
          </p:cNvSpPr>
          <p:nvPr>
            <p:custDataLst>
              <p:tags r:id="rId5"/>
            </p:custDataLst>
          </p:nvPr>
        </p:nvSpPr>
        <p:spPr bwMode="auto">
          <a:xfrm>
            <a:off x="1323976" y="2730104"/>
            <a:ext cx="7820025" cy="32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ts val="1800"/>
              </a:spcBef>
              <a:buClr>
                <a:srgbClr val="963B22"/>
              </a:buClr>
              <a:buSzPct val="60000"/>
              <a:buFont typeface="Wingdings" panose="05000000000000000000" pitchFamily="2" charset="2"/>
              <a:buNone/>
              <a:defRPr/>
            </a:pPr>
            <a:r>
              <a:rPr lang="zh-CN" altLang="en-US" sz="1600" dirty="0" smtClean="0">
                <a:solidFill>
                  <a:schemeClr val="tx1">
                    <a:lumMod val="50000"/>
                    <a:lumOff val="50000"/>
                  </a:schemeClr>
                </a:solidFill>
                <a:latin typeface="Arial" panose="020B0604020202020204" pitchFamily="34" charset="0"/>
                <a:ea typeface="微软雅黑" panose="020B0503020204020204" pitchFamily="34" charset="-122"/>
              </a:rPr>
              <a:t>此处可添加说明内容</a:t>
            </a:r>
            <a:endParaRPr lang="en-US" altLang="zh-CN" sz="1600" dirty="0" smtClean="0">
              <a:solidFill>
                <a:schemeClr val="tx1">
                  <a:lumMod val="50000"/>
                  <a:lumOff val="50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77"/>
                                        </p:tgtEl>
                                        <p:attrNameLst>
                                          <p:attrName>style.visibility</p:attrName>
                                        </p:attrNameLst>
                                      </p:cBhvr>
                                      <p:to>
                                        <p:strVal val="visible"/>
                                      </p:to>
                                    </p:set>
                                    <p:animEffect transition="in" filter="fade">
                                      <p:cBhvr>
                                        <p:cTn id="1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30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a:off x="-36512" y="1779710"/>
            <a:ext cx="8064000" cy="432000"/>
          </a:xfrm>
          <a:prstGeom prst="rightArrow">
            <a:avLst>
              <a:gd name="adj1" fmla="val 50000"/>
              <a:gd name="adj2" fmla="val 5947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5940152" y="1491630"/>
            <a:ext cx="1440160" cy="1044104"/>
            <a:chOff x="6084168" y="1779662"/>
            <a:chExt cx="1440160" cy="1044104"/>
          </a:xfrm>
        </p:grpSpPr>
        <p:sp>
          <p:nvSpPr>
            <p:cNvPr id="37" name="直角三角形 36"/>
            <p:cNvSpPr/>
            <p:nvPr/>
          </p:nvSpPr>
          <p:spPr>
            <a:xfrm rot="5400000" flipH="1" flipV="1">
              <a:off x="7128328" y="1779662"/>
              <a:ext cx="396000" cy="396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38" name="直角三角形 37"/>
            <p:cNvSpPr/>
            <p:nvPr/>
          </p:nvSpPr>
          <p:spPr>
            <a:xfrm rot="5400000">
              <a:off x="6084216" y="2391766"/>
              <a:ext cx="432000" cy="432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39" name="平行四边形 38"/>
            <p:cNvSpPr/>
            <p:nvPr/>
          </p:nvSpPr>
          <p:spPr>
            <a:xfrm>
              <a:off x="6084168" y="1779662"/>
              <a:ext cx="1440000" cy="1044000"/>
            </a:xfrm>
            <a:prstGeom prst="parallelogram">
              <a:avLst>
                <a:gd name="adj" fmla="val 5018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pic>
          <p:nvPicPr>
            <p:cNvPr id="44" name="图片 43" descr="云.png"/>
            <p:cNvPicPr>
              <a:picLocks noChangeAspect="1"/>
            </p:cNvPicPr>
            <p:nvPr/>
          </p:nvPicPr>
          <p:blipFill>
            <a:blip r:embed="rId2" cstate="print"/>
            <a:stretch>
              <a:fillRect/>
            </a:stretch>
          </p:blipFill>
          <p:spPr>
            <a:xfrm>
              <a:off x="6552168" y="2049662"/>
              <a:ext cx="504000" cy="504000"/>
            </a:xfrm>
            <a:prstGeom prst="rect">
              <a:avLst/>
            </a:prstGeom>
          </p:spPr>
        </p:pic>
      </p:grpSp>
      <p:grpSp>
        <p:nvGrpSpPr>
          <p:cNvPr id="58" name="组合 57"/>
          <p:cNvGrpSpPr/>
          <p:nvPr/>
        </p:nvGrpSpPr>
        <p:grpSpPr>
          <a:xfrm>
            <a:off x="4499992" y="1491630"/>
            <a:ext cx="1440160" cy="1044104"/>
            <a:chOff x="4355976" y="1779662"/>
            <a:chExt cx="1440160" cy="1044104"/>
          </a:xfrm>
        </p:grpSpPr>
        <p:grpSp>
          <p:nvGrpSpPr>
            <p:cNvPr id="32" name="组合 31"/>
            <p:cNvGrpSpPr/>
            <p:nvPr/>
          </p:nvGrpSpPr>
          <p:grpSpPr>
            <a:xfrm>
              <a:off x="4355976" y="1779662"/>
              <a:ext cx="1440160" cy="1044104"/>
              <a:chOff x="6084168" y="1779662"/>
              <a:chExt cx="1440160" cy="1044104"/>
            </a:xfrm>
          </p:grpSpPr>
          <p:sp>
            <p:nvSpPr>
              <p:cNvPr id="36" name="直角三角形 35"/>
              <p:cNvSpPr/>
              <p:nvPr/>
            </p:nvSpPr>
            <p:spPr>
              <a:xfrm rot="5400000" flipH="1" flipV="1">
                <a:off x="7128328" y="1779662"/>
                <a:ext cx="396000" cy="396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43" name="直角三角形 42"/>
              <p:cNvSpPr/>
              <p:nvPr/>
            </p:nvSpPr>
            <p:spPr>
              <a:xfrm rot="5400000">
                <a:off x="6084216" y="2391766"/>
                <a:ext cx="432000" cy="432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45" name="平行四边形 44"/>
              <p:cNvSpPr/>
              <p:nvPr/>
            </p:nvSpPr>
            <p:spPr>
              <a:xfrm>
                <a:off x="6084168" y="1779662"/>
                <a:ext cx="1440000" cy="1044000"/>
              </a:xfrm>
              <a:prstGeom prst="parallelogram">
                <a:avLst>
                  <a:gd name="adj" fmla="val 5018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pic>
          <p:nvPicPr>
            <p:cNvPr id="42" name="图片 41" descr="奖杯.png"/>
            <p:cNvPicPr>
              <a:picLocks noChangeAspect="1"/>
            </p:cNvPicPr>
            <p:nvPr/>
          </p:nvPicPr>
          <p:blipFill>
            <a:blip r:embed="rId3" cstate="print"/>
            <a:stretch>
              <a:fillRect/>
            </a:stretch>
          </p:blipFill>
          <p:spPr>
            <a:xfrm>
              <a:off x="4860056" y="2085714"/>
              <a:ext cx="468000" cy="468000"/>
            </a:xfrm>
            <a:prstGeom prst="rect">
              <a:avLst/>
            </a:prstGeom>
          </p:spPr>
        </p:pic>
      </p:grpSp>
      <p:grpSp>
        <p:nvGrpSpPr>
          <p:cNvPr id="57" name="组合 56"/>
          <p:cNvGrpSpPr/>
          <p:nvPr/>
        </p:nvGrpSpPr>
        <p:grpSpPr>
          <a:xfrm>
            <a:off x="3035829" y="1491630"/>
            <a:ext cx="1440160" cy="1044104"/>
            <a:chOff x="2915816" y="1779662"/>
            <a:chExt cx="1440160" cy="1044104"/>
          </a:xfrm>
        </p:grpSpPr>
        <p:grpSp>
          <p:nvGrpSpPr>
            <p:cNvPr id="47" name="组合 46"/>
            <p:cNvGrpSpPr/>
            <p:nvPr/>
          </p:nvGrpSpPr>
          <p:grpSpPr>
            <a:xfrm>
              <a:off x="2915816" y="1779662"/>
              <a:ext cx="1440160" cy="1044104"/>
              <a:chOff x="6084168" y="1779662"/>
              <a:chExt cx="1440160" cy="1044104"/>
            </a:xfrm>
          </p:grpSpPr>
          <p:sp>
            <p:nvSpPr>
              <p:cNvPr id="48" name="直角三角形 47"/>
              <p:cNvSpPr/>
              <p:nvPr/>
            </p:nvSpPr>
            <p:spPr>
              <a:xfrm rot="5400000" flipH="1" flipV="1">
                <a:off x="7128328" y="1779662"/>
                <a:ext cx="396000" cy="396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49" name="直角三角形 48"/>
              <p:cNvSpPr/>
              <p:nvPr/>
            </p:nvSpPr>
            <p:spPr>
              <a:xfrm rot="5400000">
                <a:off x="6084216" y="2391766"/>
                <a:ext cx="432000" cy="432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50" name="平行四边形 49"/>
              <p:cNvSpPr/>
              <p:nvPr/>
            </p:nvSpPr>
            <p:spPr>
              <a:xfrm>
                <a:off x="6084168" y="1779662"/>
                <a:ext cx="1440000" cy="1044000"/>
              </a:xfrm>
              <a:prstGeom prst="parallelogram">
                <a:avLst>
                  <a:gd name="adj" fmla="val 5018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pic>
          <p:nvPicPr>
            <p:cNvPr id="41" name="图片 40" descr="地球.png"/>
            <p:cNvPicPr>
              <a:picLocks noChangeAspect="1"/>
            </p:cNvPicPr>
            <p:nvPr/>
          </p:nvPicPr>
          <p:blipFill>
            <a:blip r:embed="rId4" cstate="print"/>
            <a:stretch>
              <a:fillRect/>
            </a:stretch>
          </p:blipFill>
          <p:spPr>
            <a:xfrm>
              <a:off x="3437896" y="2103714"/>
              <a:ext cx="432000" cy="432000"/>
            </a:xfrm>
            <a:prstGeom prst="rect">
              <a:avLst/>
            </a:prstGeom>
          </p:spPr>
        </p:pic>
      </p:grpSp>
      <p:grpSp>
        <p:nvGrpSpPr>
          <p:cNvPr id="56" name="组合 55"/>
          <p:cNvGrpSpPr/>
          <p:nvPr/>
        </p:nvGrpSpPr>
        <p:grpSpPr>
          <a:xfrm>
            <a:off x="1619672" y="1491630"/>
            <a:ext cx="1440160" cy="1044104"/>
            <a:chOff x="539552" y="1779662"/>
            <a:chExt cx="1440160" cy="1044104"/>
          </a:xfrm>
        </p:grpSpPr>
        <p:grpSp>
          <p:nvGrpSpPr>
            <p:cNvPr id="51" name="组合 50"/>
            <p:cNvGrpSpPr/>
            <p:nvPr/>
          </p:nvGrpSpPr>
          <p:grpSpPr>
            <a:xfrm>
              <a:off x="539552" y="1779662"/>
              <a:ext cx="1440160" cy="1044104"/>
              <a:chOff x="6084168" y="1779662"/>
              <a:chExt cx="1440160" cy="1044104"/>
            </a:xfrm>
          </p:grpSpPr>
          <p:sp>
            <p:nvSpPr>
              <p:cNvPr id="52" name="直角三角形 51"/>
              <p:cNvSpPr/>
              <p:nvPr/>
            </p:nvSpPr>
            <p:spPr>
              <a:xfrm rot="5400000" flipH="1" flipV="1">
                <a:off x="7128328" y="1779662"/>
                <a:ext cx="396000" cy="396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53" name="直角三角形 52"/>
              <p:cNvSpPr/>
              <p:nvPr/>
            </p:nvSpPr>
            <p:spPr>
              <a:xfrm rot="5400000">
                <a:off x="6084216" y="2391766"/>
                <a:ext cx="432000" cy="432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54" name="平行四边形 53"/>
              <p:cNvSpPr/>
              <p:nvPr/>
            </p:nvSpPr>
            <p:spPr>
              <a:xfrm>
                <a:off x="6084168" y="1779662"/>
                <a:ext cx="1440000" cy="1044000"/>
              </a:xfrm>
              <a:prstGeom prst="parallelogram">
                <a:avLst>
                  <a:gd name="adj" fmla="val 5018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grpSp>
        <p:pic>
          <p:nvPicPr>
            <p:cNvPr id="40" name="图片 39" descr="商务 (1).png"/>
            <p:cNvPicPr>
              <a:picLocks/>
            </p:cNvPicPr>
            <p:nvPr/>
          </p:nvPicPr>
          <p:blipFill>
            <a:blip r:embed="rId5" cstate="print"/>
            <a:stretch>
              <a:fillRect/>
            </a:stretch>
          </p:blipFill>
          <p:spPr>
            <a:xfrm>
              <a:off x="971600" y="2067694"/>
              <a:ext cx="471600" cy="468000"/>
            </a:xfrm>
            <a:prstGeom prst="rect">
              <a:avLst/>
            </a:prstGeom>
          </p:spPr>
        </p:pic>
      </p:grpSp>
      <p:grpSp>
        <p:nvGrpSpPr>
          <p:cNvPr id="61" name="组合 60"/>
          <p:cNvGrpSpPr/>
          <p:nvPr/>
        </p:nvGrpSpPr>
        <p:grpSpPr>
          <a:xfrm>
            <a:off x="1403648" y="2715766"/>
            <a:ext cx="1296144" cy="1278724"/>
            <a:chOff x="1043608" y="3003798"/>
            <a:chExt cx="1296144" cy="1278724"/>
          </a:xfrm>
        </p:grpSpPr>
        <p:sp>
          <p:nvSpPr>
            <p:cNvPr id="59" name="矩形 58"/>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60" name="TextBox 59"/>
            <p:cNvSpPr txBox="1"/>
            <p:nvPr/>
          </p:nvSpPr>
          <p:spPr>
            <a:xfrm>
              <a:off x="1043608" y="3543858"/>
              <a:ext cx="1296144" cy="738664"/>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此处添加内容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此处添加内容</a:t>
              </a:r>
            </a:p>
            <a:p>
              <a:pPr algn="ctr"/>
              <a:r>
                <a:rPr lang="zh-CN" altLang="en-US" sz="1400" dirty="0" smtClean="0">
                  <a:latin typeface="微软雅黑" pitchFamily="34" charset="-122"/>
                  <a:ea typeface="微软雅黑" pitchFamily="34" charset="-122"/>
                </a:rPr>
                <a:t>此处添加内容</a:t>
              </a:r>
            </a:p>
          </p:txBody>
        </p:sp>
      </p:grpSp>
      <p:grpSp>
        <p:nvGrpSpPr>
          <p:cNvPr id="62" name="组合 61"/>
          <p:cNvGrpSpPr/>
          <p:nvPr/>
        </p:nvGrpSpPr>
        <p:grpSpPr>
          <a:xfrm>
            <a:off x="2963821" y="2715766"/>
            <a:ext cx="1296144" cy="1278724"/>
            <a:chOff x="1043608" y="3003798"/>
            <a:chExt cx="1296144" cy="1278724"/>
          </a:xfrm>
        </p:grpSpPr>
        <p:sp>
          <p:nvSpPr>
            <p:cNvPr id="63" name="矩形 62"/>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64" name="TextBox 63"/>
            <p:cNvSpPr txBox="1"/>
            <p:nvPr/>
          </p:nvSpPr>
          <p:spPr>
            <a:xfrm>
              <a:off x="1043608" y="3543858"/>
              <a:ext cx="1296144" cy="738664"/>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此处添加内容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此处添加内容</a:t>
              </a:r>
            </a:p>
            <a:p>
              <a:pPr algn="ctr"/>
              <a:r>
                <a:rPr lang="zh-CN" altLang="en-US" sz="1400" dirty="0" smtClean="0">
                  <a:latin typeface="微软雅黑" pitchFamily="34" charset="-122"/>
                  <a:ea typeface="微软雅黑" pitchFamily="34" charset="-122"/>
                </a:rPr>
                <a:t>此处添加内容</a:t>
              </a:r>
            </a:p>
          </p:txBody>
        </p:sp>
      </p:grpSp>
      <p:grpSp>
        <p:nvGrpSpPr>
          <p:cNvPr id="65" name="组合 64"/>
          <p:cNvGrpSpPr/>
          <p:nvPr/>
        </p:nvGrpSpPr>
        <p:grpSpPr>
          <a:xfrm>
            <a:off x="4427984" y="2715766"/>
            <a:ext cx="1296144" cy="1278724"/>
            <a:chOff x="1043608" y="3003798"/>
            <a:chExt cx="1296144" cy="1278724"/>
          </a:xfrm>
        </p:grpSpPr>
        <p:sp>
          <p:nvSpPr>
            <p:cNvPr id="66" name="矩形 65"/>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67" name="TextBox 66"/>
            <p:cNvSpPr txBox="1"/>
            <p:nvPr/>
          </p:nvSpPr>
          <p:spPr>
            <a:xfrm>
              <a:off x="1043608" y="3543858"/>
              <a:ext cx="1296144" cy="738664"/>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此处添加内容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此处添加内容</a:t>
              </a:r>
            </a:p>
            <a:p>
              <a:pPr algn="ctr"/>
              <a:r>
                <a:rPr lang="zh-CN" altLang="en-US" sz="1400" dirty="0" smtClean="0">
                  <a:latin typeface="微软雅黑" pitchFamily="34" charset="-122"/>
                  <a:ea typeface="微软雅黑" pitchFamily="34" charset="-122"/>
                </a:rPr>
                <a:t>此处添加内容</a:t>
              </a:r>
            </a:p>
          </p:txBody>
        </p:sp>
      </p:grpSp>
      <p:grpSp>
        <p:nvGrpSpPr>
          <p:cNvPr id="68" name="组合 67"/>
          <p:cNvGrpSpPr/>
          <p:nvPr/>
        </p:nvGrpSpPr>
        <p:grpSpPr>
          <a:xfrm>
            <a:off x="5940152" y="2715766"/>
            <a:ext cx="1296144" cy="1278724"/>
            <a:chOff x="1043608" y="3003798"/>
            <a:chExt cx="1296144" cy="1278724"/>
          </a:xfrm>
        </p:grpSpPr>
        <p:sp>
          <p:nvSpPr>
            <p:cNvPr id="69" name="矩形 68"/>
            <p:cNvSpPr/>
            <p:nvPr/>
          </p:nvSpPr>
          <p:spPr>
            <a:xfrm>
              <a:off x="1079612" y="3003798"/>
              <a:ext cx="12241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微软雅黑" pitchFamily="34" charset="-122"/>
                  <a:ea typeface="微软雅黑" pitchFamily="34" charset="-122"/>
                </a:rPr>
                <a:t>添加标题</a:t>
              </a:r>
              <a:endParaRPr lang="zh-CN" altLang="en-US" b="1" dirty="0">
                <a:solidFill>
                  <a:schemeClr val="tx1"/>
                </a:solidFill>
                <a:latin typeface="微软雅黑" pitchFamily="34" charset="-122"/>
                <a:ea typeface="微软雅黑" pitchFamily="34" charset="-122"/>
              </a:endParaRPr>
            </a:p>
          </p:txBody>
        </p:sp>
        <p:sp>
          <p:nvSpPr>
            <p:cNvPr id="70" name="TextBox 69"/>
            <p:cNvSpPr txBox="1"/>
            <p:nvPr/>
          </p:nvSpPr>
          <p:spPr>
            <a:xfrm>
              <a:off x="1043608" y="3543858"/>
              <a:ext cx="1296144" cy="738664"/>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此处添加内容</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此处添加内容</a:t>
              </a:r>
            </a:p>
            <a:p>
              <a:pPr algn="ctr"/>
              <a:r>
                <a:rPr lang="zh-CN" altLang="en-US" sz="1400" dirty="0" smtClean="0">
                  <a:latin typeface="微软雅黑" pitchFamily="34" charset="-122"/>
                  <a:ea typeface="微软雅黑" pitchFamily="34" charset="-122"/>
                </a:rPr>
                <a:t>此处添加内容</a:t>
              </a:r>
            </a:p>
          </p:txBody>
        </p:sp>
      </p:grpSp>
      <p:sp>
        <p:nvSpPr>
          <p:cNvPr id="71" name="上凸带形 70"/>
          <p:cNvSpPr/>
          <p:nvPr/>
        </p:nvSpPr>
        <p:spPr>
          <a:xfrm>
            <a:off x="2699792" y="267494"/>
            <a:ext cx="3888432" cy="684000"/>
          </a:xfrm>
          <a:prstGeom prst="ribbon2">
            <a:avLst>
              <a:gd name="adj1" fmla="val 16667"/>
              <a:gd name="adj2" fmla="val 661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此处添加标题</a:t>
            </a:r>
            <a:endParaRPr lang="zh-CN" altLang="en-US" sz="2000" b="1" dirty="0"/>
          </a:p>
        </p:txBody>
      </p:sp>
      <p:sp>
        <p:nvSpPr>
          <p:cNvPr id="72" name="矩形 71"/>
          <p:cNvSpPr/>
          <p:nvPr/>
        </p:nvSpPr>
        <p:spPr>
          <a:xfrm>
            <a:off x="971600" y="4137342"/>
            <a:ext cx="7128792" cy="523220"/>
          </a:xfrm>
          <a:prstGeom prst="rect">
            <a:avLst/>
          </a:prstGeom>
        </p:spPr>
        <p:txBody>
          <a:bodyPr wrap="square">
            <a:spAutoFit/>
          </a:bodyPr>
          <a:lstStyle/>
          <a:p>
            <a:r>
              <a:rPr lang="zh-CN" altLang="en-US" sz="1400" dirty="0" smtClean="0"/>
              <a:t>此处添加内容此处添加内容此处添加内容此处添加内容此处添加内容此处添加内容此处添加内容此处添加内容此处添加内容此处添加内容此处添加内容此处添加内容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barn(inVertical)">
                                      <p:cBhvr>
                                        <p:cTn id="7" dur="500"/>
                                        <p:tgtEl>
                                          <p:spTgt spid="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1" grpId="0" animBg="1"/>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00000" y="0"/>
            <a:ext cx="37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4968144" y="411510"/>
            <a:ext cx="900000" cy="900000"/>
          </a:xfrm>
          <a:prstGeom prst="diamond">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4968144" y="1311643"/>
            <a:ext cx="900000" cy="900000"/>
          </a:xfrm>
          <a:prstGeom prst="diamond">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4968144" y="2211776"/>
            <a:ext cx="900000" cy="900000"/>
          </a:xfrm>
          <a:prstGeom prst="diamond">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p:cNvSpPr/>
          <p:nvPr/>
        </p:nvSpPr>
        <p:spPr>
          <a:xfrm>
            <a:off x="4968144" y="3111910"/>
            <a:ext cx="900000" cy="900000"/>
          </a:xfrm>
          <a:prstGeom prst="diamond">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4536096" y="843558"/>
            <a:ext cx="900000" cy="900000"/>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4536096" y="1749659"/>
            <a:ext cx="900000" cy="900000"/>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4536096" y="2655760"/>
            <a:ext cx="900000" cy="900000"/>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4535976" y="3561860"/>
            <a:ext cx="900000" cy="900000"/>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37"/>
          <p:cNvSpPr txBox="1"/>
          <p:nvPr/>
        </p:nvSpPr>
        <p:spPr>
          <a:xfrm>
            <a:off x="1924751" y="824394"/>
            <a:ext cx="1838114"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此处添加标题</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475656" y="1149736"/>
            <a:ext cx="2736304" cy="523220"/>
          </a:xfrm>
          <a:prstGeom prst="rect">
            <a:avLst/>
          </a:prstGeom>
        </p:spPr>
        <p:txBody>
          <a:bodyPr wrap="square">
            <a:spAutoFit/>
          </a:bodyPr>
          <a:lstStyle/>
          <a:p>
            <a:r>
              <a:rPr lang="zh-CN" altLang="en-US" sz="1400" dirty="0" smtClean="0"/>
              <a:t>此处添加内容此处添加内容此处添加内容</a:t>
            </a:r>
          </a:p>
        </p:txBody>
      </p:sp>
      <p:grpSp>
        <p:nvGrpSpPr>
          <p:cNvPr id="33" name="组合 32"/>
          <p:cNvGrpSpPr/>
          <p:nvPr/>
        </p:nvGrpSpPr>
        <p:grpSpPr>
          <a:xfrm>
            <a:off x="611560" y="861564"/>
            <a:ext cx="684000" cy="684000"/>
            <a:chOff x="611560" y="824394"/>
            <a:chExt cx="720000" cy="720000"/>
          </a:xfrm>
        </p:grpSpPr>
        <p:sp>
          <p:nvSpPr>
            <p:cNvPr id="11" name="椭圆 10"/>
            <p:cNvSpPr>
              <a:spLocks/>
            </p:cNvSpPr>
            <p:nvPr/>
          </p:nvSpPr>
          <p:spPr>
            <a:xfrm>
              <a:off x="611560" y="824394"/>
              <a:ext cx="720000" cy="720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评价总结.png"/>
            <p:cNvPicPr>
              <a:picLocks noChangeAspect="1"/>
            </p:cNvPicPr>
            <p:nvPr/>
          </p:nvPicPr>
          <p:blipFill>
            <a:blip r:embed="rId3" cstate="print"/>
            <a:stretch>
              <a:fillRect/>
            </a:stretch>
          </p:blipFill>
          <p:spPr>
            <a:xfrm>
              <a:off x="787417" y="1016227"/>
              <a:ext cx="394201" cy="360000"/>
            </a:xfrm>
            <a:prstGeom prst="rect">
              <a:avLst/>
            </a:prstGeom>
          </p:spPr>
        </p:pic>
      </p:grpSp>
      <p:grpSp>
        <p:nvGrpSpPr>
          <p:cNvPr id="40" name="组合 39"/>
          <p:cNvGrpSpPr/>
          <p:nvPr/>
        </p:nvGrpSpPr>
        <p:grpSpPr>
          <a:xfrm>
            <a:off x="611560" y="1923706"/>
            <a:ext cx="684000" cy="684000"/>
            <a:chOff x="611560" y="1886536"/>
            <a:chExt cx="720000" cy="720000"/>
          </a:xfrm>
        </p:grpSpPr>
        <p:sp>
          <p:nvSpPr>
            <p:cNvPr id="12" name="椭圆 11"/>
            <p:cNvSpPr>
              <a:spLocks/>
            </p:cNvSpPr>
            <p:nvPr/>
          </p:nvSpPr>
          <p:spPr>
            <a:xfrm>
              <a:off x="611560" y="1886536"/>
              <a:ext cx="720000" cy="720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商务 (1).png"/>
            <p:cNvPicPr>
              <a:picLocks noChangeAspect="1"/>
            </p:cNvPicPr>
            <p:nvPr/>
          </p:nvPicPr>
          <p:blipFill>
            <a:blip r:embed="rId4" cstate="print"/>
            <a:stretch>
              <a:fillRect/>
            </a:stretch>
          </p:blipFill>
          <p:spPr>
            <a:xfrm>
              <a:off x="755575" y="2051367"/>
              <a:ext cx="454133" cy="390339"/>
            </a:xfrm>
            <a:prstGeom prst="rect">
              <a:avLst/>
            </a:prstGeom>
          </p:spPr>
        </p:pic>
      </p:grpSp>
      <p:grpSp>
        <p:nvGrpSpPr>
          <p:cNvPr id="42" name="组合 41"/>
          <p:cNvGrpSpPr/>
          <p:nvPr/>
        </p:nvGrpSpPr>
        <p:grpSpPr>
          <a:xfrm>
            <a:off x="611560" y="4047990"/>
            <a:ext cx="684000" cy="684000"/>
            <a:chOff x="611560" y="4010820"/>
            <a:chExt cx="720000" cy="720000"/>
          </a:xfrm>
        </p:grpSpPr>
        <p:sp>
          <p:nvSpPr>
            <p:cNvPr id="14" name="椭圆 13"/>
            <p:cNvSpPr>
              <a:spLocks/>
            </p:cNvSpPr>
            <p:nvPr/>
          </p:nvSpPr>
          <p:spPr>
            <a:xfrm>
              <a:off x="611560" y="4010820"/>
              <a:ext cx="720000" cy="720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施工中.png"/>
            <p:cNvPicPr>
              <a:picLocks noChangeAspect="1"/>
            </p:cNvPicPr>
            <p:nvPr/>
          </p:nvPicPr>
          <p:blipFill>
            <a:blip r:embed="rId5" cstate="print"/>
            <a:stretch>
              <a:fillRect/>
            </a:stretch>
          </p:blipFill>
          <p:spPr>
            <a:xfrm>
              <a:off x="769415" y="4181820"/>
              <a:ext cx="404290" cy="378000"/>
            </a:xfrm>
            <a:prstGeom prst="rect">
              <a:avLst/>
            </a:prstGeom>
          </p:spPr>
        </p:pic>
      </p:grpSp>
      <p:grpSp>
        <p:nvGrpSpPr>
          <p:cNvPr id="41" name="组合 40"/>
          <p:cNvGrpSpPr/>
          <p:nvPr/>
        </p:nvGrpSpPr>
        <p:grpSpPr>
          <a:xfrm>
            <a:off x="611560" y="2985848"/>
            <a:ext cx="684000" cy="684000"/>
            <a:chOff x="611560" y="2948678"/>
            <a:chExt cx="720000" cy="720000"/>
          </a:xfrm>
        </p:grpSpPr>
        <p:sp>
          <p:nvSpPr>
            <p:cNvPr id="13" name="椭圆 12"/>
            <p:cNvSpPr>
              <a:spLocks/>
            </p:cNvSpPr>
            <p:nvPr/>
          </p:nvSpPr>
          <p:spPr>
            <a:xfrm>
              <a:off x="611560" y="2948678"/>
              <a:ext cx="720000" cy="720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总览.png"/>
            <p:cNvPicPr>
              <a:picLocks noChangeAspect="1"/>
            </p:cNvPicPr>
            <p:nvPr/>
          </p:nvPicPr>
          <p:blipFill>
            <a:blip r:embed="rId6" cstate="print"/>
            <a:stretch>
              <a:fillRect/>
            </a:stretch>
          </p:blipFill>
          <p:spPr>
            <a:xfrm>
              <a:off x="769415" y="3113509"/>
              <a:ext cx="404290" cy="390339"/>
            </a:xfrm>
            <a:prstGeom prst="rect">
              <a:avLst/>
            </a:prstGeom>
          </p:spPr>
        </p:pic>
      </p:grpSp>
      <p:sp>
        <p:nvSpPr>
          <p:cNvPr id="28" name="文本框 37"/>
          <p:cNvSpPr txBox="1"/>
          <p:nvPr/>
        </p:nvSpPr>
        <p:spPr>
          <a:xfrm>
            <a:off x="6444208" y="1275606"/>
            <a:ext cx="183811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300192" y="1923678"/>
            <a:ext cx="2160240" cy="2031325"/>
          </a:xfrm>
          <a:prstGeom prst="rect">
            <a:avLst/>
          </a:prstGeom>
        </p:spPr>
        <p:txBody>
          <a:bodyPr wrap="square">
            <a:spAutoFit/>
          </a:bodyPr>
          <a:lstStyle/>
          <a:p>
            <a:pPr algn="ctr"/>
            <a:r>
              <a:rPr lang="zh-CN" altLang="en-US" sz="1400" dirty="0" smtClean="0">
                <a:solidFill>
                  <a:schemeClr val="bg1"/>
                </a:solidFill>
              </a:rPr>
              <a:t>此处添加内容</a:t>
            </a:r>
            <a:endParaRPr lang="en-US" altLang="zh-CN" sz="1400" dirty="0" smtClean="0">
              <a:solidFill>
                <a:schemeClr val="bg1"/>
              </a:solidFill>
            </a:endParaRPr>
          </a:p>
          <a:p>
            <a:pPr algn="ctr"/>
            <a:r>
              <a:rPr lang="zh-CN" altLang="en-US" sz="1400" dirty="0" smtClean="0">
                <a:solidFill>
                  <a:schemeClr val="bg1"/>
                </a:solidFill>
              </a:rPr>
              <a:t>此处添加内容</a:t>
            </a:r>
            <a:endParaRPr lang="en-US" altLang="zh-CN" sz="1400" dirty="0" smtClean="0">
              <a:solidFill>
                <a:schemeClr val="bg1"/>
              </a:solidFill>
            </a:endParaRP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a:p>
            <a:pPr algn="ctr"/>
            <a:r>
              <a:rPr lang="zh-CN" altLang="en-US" sz="1400" dirty="0" smtClean="0">
                <a:solidFill>
                  <a:schemeClr val="bg1"/>
                </a:solidFill>
              </a:rPr>
              <a:t>此处添加内容</a:t>
            </a:r>
          </a:p>
        </p:txBody>
      </p:sp>
      <p:sp>
        <p:nvSpPr>
          <p:cNvPr id="34" name="文本框 37"/>
          <p:cNvSpPr txBox="1"/>
          <p:nvPr/>
        </p:nvSpPr>
        <p:spPr>
          <a:xfrm>
            <a:off x="1924751" y="1867204"/>
            <a:ext cx="1838114"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此处添加标题</a:t>
            </a:r>
            <a:endParaRPr lang="zh-CN" altLang="en-US" sz="1400" dirty="0">
              <a:latin typeface="微软雅黑" panose="020B0503020204020204" pitchFamily="34" charset="-122"/>
              <a:ea typeface="微软雅黑" panose="020B0503020204020204" pitchFamily="34" charset="-122"/>
            </a:endParaRPr>
          </a:p>
        </p:txBody>
      </p:sp>
      <p:sp>
        <p:nvSpPr>
          <p:cNvPr id="35" name="矩形 34"/>
          <p:cNvSpPr/>
          <p:nvPr/>
        </p:nvSpPr>
        <p:spPr>
          <a:xfrm>
            <a:off x="1475656" y="2192546"/>
            <a:ext cx="2736304" cy="523220"/>
          </a:xfrm>
          <a:prstGeom prst="rect">
            <a:avLst/>
          </a:prstGeom>
        </p:spPr>
        <p:txBody>
          <a:bodyPr wrap="square">
            <a:spAutoFit/>
          </a:bodyPr>
          <a:lstStyle/>
          <a:p>
            <a:r>
              <a:rPr lang="zh-CN" altLang="en-US" sz="1400" dirty="0" smtClean="0"/>
              <a:t>此处添加内容此处添加内容此处添加内容</a:t>
            </a:r>
          </a:p>
        </p:txBody>
      </p:sp>
      <p:sp>
        <p:nvSpPr>
          <p:cNvPr id="36" name="文本框 37"/>
          <p:cNvSpPr txBox="1"/>
          <p:nvPr/>
        </p:nvSpPr>
        <p:spPr>
          <a:xfrm>
            <a:off x="1924751" y="2947324"/>
            <a:ext cx="1838114"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此处添加标题</a:t>
            </a:r>
            <a:endParaRPr lang="zh-CN" altLang="en-US" sz="1400" dirty="0">
              <a:latin typeface="微软雅黑" panose="020B0503020204020204" pitchFamily="34" charset="-122"/>
              <a:ea typeface="微软雅黑" panose="020B0503020204020204" pitchFamily="34" charset="-122"/>
            </a:endParaRPr>
          </a:p>
        </p:txBody>
      </p:sp>
      <p:sp>
        <p:nvSpPr>
          <p:cNvPr id="37" name="矩形 36"/>
          <p:cNvSpPr/>
          <p:nvPr/>
        </p:nvSpPr>
        <p:spPr>
          <a:xfrm>
            <a:off x="1475656" y="3272666"/>
            <a:ext cx="2736304" cy="523220"/>
          </a:xfrm>
          <a:prstGeom prst="rect">
            <a:avLst/>
          </a:prstGeom>
        </p:spPr>
        <p:txBody>
          <a:bodyPr wrap="square">
            <a:spAutoFit/>
          </a:bodyPr>
          <a:lstStyle/>
          <a:p>
            <a:r>
              <a:rPr lang="zh-CN" altLang="en-US" sz="1400" dirty="0" smtClean="0"/>
              <a:t>此处添加内容此处添加内容此处添加内容</a:t>
            </a:r>
          </a:p>
        </p:txBody>
      </p:sp>
      <p:sp>
        <p:nvSpPr>
          <p:cNvPr id="38" name="文本框 37"/>
          <p:cNvSpPr txBox="1"/>
          <p:nvPr/>
        </p:nvSpPr>
        <p:spPr>
          <a:xfrm>
            <a:off x="1924751" y="4027444"/>
            <a:ext cx="1838114"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此处添加标题</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475656" y="4352786"/>
            <a:ext cx="2736304" cy="523220"/>
          </a:xfrm>
          <a:prstGeom prst="rect">
            <a:avLst/>
          </a:prstGeom>
        </p:spPr>
        <p:txBody>
          <a:bodyPr wrap="square">
            <a:spAutoFit/>
          </a:bodyPr>
          <a:lstStyle/>
          <a:p>
            <a:r>
              <a:rPr lang="zh-CN" altLang="en-US" sz="1400" dirty="0" smtClean="0"/>
              <a:t>此处添加内容此处添加内容此处添加内容</a:t>
            </a:r>
          </a:p>
        </p:txBody>
      </p:sp>
      <p:sp>
        <p:nvSpPr>
          <p:cNvPr id="30" name="文本框 37"/>
          <p:cNvSpPr txBox="1"/>
          <p:nvPr/>
        </p:nvSpPr>
        <p:spPr>
          <a:xfrm>
            <a:off x="719638" y="104314"/>
            <a:ext cx="3852362" cy="523220"/>
          </a:xfrm>
          <a:prstGeom prst="rect">
            <a:avLst/>
          </a:prstGeom>
          <a:noFill/>
        </p:spPr>
        <p:txBody>
          <a:bodyPr wrap="square" rtlCol="0">
            <a:spAutoFit/>
          </a:bodyPr>
          <a:lstStyle/>
          <a:p>
            <a:pPr algn="ctr"/>
            <a:r>
              <a:rPr lang="zh-CN" altLang="en-US" sz="2800" dirty="0" smtClean="0">
                <a:solidFill>
                  <a:schemeClr val="tx2"/>
                </a:solidFill>
                <a:latin typeface="微软雅黑" panose="020B0503020204020204" pitchFamily="34" charset="-122"/>
                <a:ea typeface="微软雅黑" panose="020B0503020204020204" pitchFamily="34" charset="-122"/>
              </a:rPr>
              <a:t>此处输入标题</a:t>
            </a:r>
            <a:endParaRPr lang="zh-CN" altLang="en-US" sz="28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arn(inVertical)">
                                      <p:cBhvr>
                                        <p:cTn id="55" dur="500"/>
                                        <p:tgtEl>
                                          <p:spTgt spid="28"/>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8" grpId="0"/>
      <p:bldP spid="29" grpId="0"/>
      <p:bldP spid="34" grpId="0"/>
      <p:bldP spid="35" grpId="0"/>
      <p:bldP spid="36" grpId="0"/>
      <p:bldP spid="37" grpId="0"/>
      <p:bldP spid="38" grpId="0"/>
      <p:bldP spid="3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86"/>
  <p:tag name="MH_SECTIONID" val="287,288,"/>
</p:tagLst>
</file>

<file path=ppt/tags/tag10.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ENTRY"/>
  <p:tag name="ID" val="626766"/>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12.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13.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14.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ENTRY"/>
  <p:tag name="ID" val="626766"/>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ENTRY"/>
  <p:tag name="ID" val="626766"/>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ENTRY"/>
  <p:tag name="ID" val="626766"/>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NUMBER"/>
  <p:tag name="ID" val="626766"/>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19.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NUMBER"/>
  <p:tag name="ID" val="626766"/>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60720145846"/>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21.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NUMBER"/>
  <p:tag name="ID" val="626766"/>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23.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NUMBER"/>
  <p:tag name="ID" val="626766"/>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TYPE" val="OTHERS"/>
  <p:tag name="ID" val="626766"/>
</p:tagLst>
</file>

<file path=ppt/tags/tag25.xml><?xml version="1.0" encoding="utf-8"?>
<p:tagLst xmlns:a="http://schemas.openxmlformats.org/drawingml/2006/main" xmlns:r="http://schemas.openxmlformats.org/officeDocument/2006/relationships" xmlns:p="http://schemas.openxmlformats.org/presentationml/2006/main">
  <p:tag name="MH" val="20160722150301"/>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4"/>
</p:tagLst>
</file>

<file path=ppt/tags/tag27.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5"/>
</p:tagLst>
</file>

<file path=ppt/tags/tag28.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9"/>
</p:tagLst>
</file>

<file path=ppt/tags/tag29.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Text"/>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722150301"/>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4"/>
</p:tagLst>
</file>

<file path=ppt/tags/tag32.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5"/>
</p:tagLst>
</file>

<file path=ppt/tags/tag33.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9"/>
</p:tagLst>
</file>

<file path=ppt/tags/tag34.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6"/>
</p:tagLst>
</file>

<file path=ppt/tags/tag35.xml><?xml version="1.0" encoding="utf-8"?>
<p:tagLst xmlns:a="http://schemas.openxmlformats.org/drawingml/2006/main" xmlns:r="http://schemas.openxmlformats.org/officeDocument/2006/relationships" xmlns:p="http://schemas.openxmlformats.org/presentationml/2006/main">
  <p:tag name="MH" val="20160722150301"/>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4"/>
</p:tagLst>
</file>

<file path=ppt/tags/tag37.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矩形 5"/>
</p:tagLst>
</file>

<file path=ppt/tags/tag38.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9"/>
</p:tagLst>
</file>

<file path=ppt/tags/tag39.xml><?xml version="1.0" encoding="utf-8"?>
<p:tagLst xmlns:a="http://schemas.openxmlformats.org/drawingml/2006/main" xmlns:r="http://schemas.openxmlformats.org/officeDocument/2006/relationships" xmlns:p="http://schemas.openxmlformats.org/presentationml/2006/main">
  <p:tag name="MH" val="20160722150301"/>
  <p:tag name="MH_LIBRARY" val="GRAPHIC"/>
  <p:tag name="MH_ORDER" val="文本占位符 6"/>
</p:tagLst>
</file>

<file path=ppt/tags/tag4.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722232724"/>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2"/>
</p:tagLst>
</file>

<file path=ppt/tags/tag42.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4"/>
</p:tagLst>
</file>

<file path=ppt/tags/tag43.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5"/>
</p:tagLst>
</file>

<file path=ppt/tags/tag44.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6"/>
</p:tagLst>
</file>

<file path=ppt/tags/tag45.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7"/>
</p:tagLst>
</file>

<file path=ppt/tags/tag46.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3"/>
</p:tagLst>
</file>

<file path=ppt/tags/tag47.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7"/>
</p:tagLst>
</file>

<file path=ppt/tags/tag48.xml><?xml version="1.0" encoding="utf-8"?>
<p:tagLst xmlns:a="http://schemas.openxmlformats.org/drawingml/2006/main" xmlns:r="http://schemas.openxmlformats.org/officeDocument/2006/relationships" xmlns:p="http://schemas.openxmlformats.org/presentationml/2006/main">
  <p:tag name="MH" val="20160722232724"/>
  <p:tag name="MH_LIBRARY" val="GRAPHIC"/>
  <p:tag name="MH_ORDER" val="Oval 5"/>
</p:tagLst>
</file>

<file path=ppt/tags/tag5.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72014584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720145617"/>
  <p:tag name="MH_LIBRARY" val="CONTENTS"/>
  <p:tag name="MH_AUTOCOLOR" val="TRUE"/>
  <p:tag name="MH_TYPE" val="CONTENTS"/>
  <p:tag name="ID" val="6267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2632</TotalTime>
  <Words>779</Words>
  <Application>Microsoft Office PowerPoint</Application>
  <PresentationFormat>全屏显示(16:9)</PresentationFormat>
  <Paragraphs>143</Paragraphs>
  <Slides>15</Slides>
  <Notes>4</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ziyuan90</dc:creator>
  <cp:lastModifiedBy>ziyuan90</cp:lastModifiedBy>
  <cp:revision>315</cp:revision>
  <dcterms:modified xsi:type="dcterms:W3CDTF">2016-07-22T15:45:39Z</dcterms:modified>
</cp:coreProperties>
</file>